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5"/>
  </p:notesMasterIdLst>
  <p:handoutMasterIdLst>
    <p:handoutMasterId r:id="rId6"/>
  </p:handoutMasterIdLst>
  <p:sldIdLst>
    <p:sldId id="427" r:id="rId3"/>
    <p:sldId id="359" r:id="rId4"/>
  </p:sldIdLst>
  <p:sldSz cx="11522075" cy="864076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576072" algn="l" rtl="0" fontAlgn="base">
      <a:spcBef>
        <a:spcPct val="0"/>
      </a:spcBef>
      <a:spcAft>
        <a:spcPct val="0"/>
      </a:spcAft>
      <a:defRPr kern="1200">
        <a:solidFill>
          <a:schemeClr val="tx1"/>
        </a:solidFill>
        <a:latin typeface="Arial" pitchFamily="34" charset="0"/>
        <a:ea typeface="宋体" pitchFamily="2" charset="-122"/>
        <a:cs typeface="+mn-cs"/>
      </a:defRPr>
    </a:lvl2pPr>
    <a:lvl3pPr marL="1152144" algn="l" rtl="0" fontAlgn="base">
      <a:spcBef>
        <a:spcPct val="0"/>
      </a:spcBef>
      <a:spcAft>
        <a:spcPct val="0"/>
      </a:spcAft>
      <a:defRPr kern="1200">
        <a:solidFill>
          <a:schemeClr val="tx1"/>
        </a:solidFill>
        <a:latin typeface="Arial" pitchFamily="34" charset="0"/>
        <a:ea typeface="宋体" pitchFamily="2" charset="-122"/>
        <a:cs typeface="+mn-cs"/>
      </a:defRPr>
    </a:lvl3pPr>
    <a:lvl4pPr marL="1728216" algn="l" rtl="0" fontAlgn="base">
      <a:spcBef>
        <a:spcPct val="0"/>
      </a:spcBef>
      <a:spcAft>
        <a:spcPct val="0"/>
      </a:spcAft>
      <a:defRPr kern="1200">
        <a:solidFill>
          <a:schemeClr val="tx1"/>
        </a:solidFill>
        <a:latin typeface="Arial" pitchFamily="34" charset="0"/>
        <a:ea typeface="宋体" pitchFamily="2" charset="-122"/>
        <a:cs typeface="+mn-cs"/>
      </a:defRPr>
    </a:lvl4pPr>
    <a:lvl5pPr marL="2304288" algn="l" rtl="0" fontAlgn="base">
      <a:spcBef>
        <a:spcPct val="0"/>
      </a:spcBef>
      <a:spcAft>
        <a:spcPct val="0"/>
      </a:spcAft>
      <a:defRPr kern="1200">
        <a:solidFill>
          <a:schemeClr val="tx1"/>
        </a:solidFill>
        <a:latin typeface="Arial" pitchFamily="34" charset="0"/>
        <a:ea typeface="宋体" pitchFamily="2" charset="-122"/>
        <a:cs typeface="+mn-cs"/>
      </a:defRPr>
    </a:lvl5pPr>
    <a:lvl6pPr marL="2880360" algn="l" defTabSz="1152144" rtl="0" eaLnBrk="1" latinLnBrk="0" hangingPunct="1">
      <a:defRPr kern="1200">
        <a:solidFill>
          <a:schemeClr val="tx1"/>
        </a:solidFill>
        <a:latin typeface="Arial" pitchFamily="34" charset="0"/>
        <a:ea typeface="宋体" pitchFamily="2" charset="-122"/>
        <a:cs typeface="+mn-cs"/>
      </a:defRPr>
    </a:lvl6pPr>
    <a:lvl7pPr marL="3456432" algn="l" defTabSz="1152144" rtl="0" eaLnBrk="1" latinLnBrk="0" hangingPunct="1">
      <a:defRPr kern="1200">
        <a:solidFill>
          <a:schemeClr val="tx1"/>
        </a:solidFill>
        <a:latin typeface="Arial" pitchFamily="34" charset="0"/>
        <a:ea typeface="宋体" pitchFamily="2" charset="-122"/>
        <a:cs typeface="+mn-cs"/>
      </a:defRPr>
    </a:lvl7pPr>
    <a:lvl8pPr marL="4032504" algn="l" defTabSz="1152144" rtl="0" eaLnBrk="1" latinLnBrk="0" hangingPunct="1">
      <a:defRPr kern="1200">
        <a:solidFill>
          <a:schemeClr val="tx1"/>
        </a:solidFill>
        <a:latin typeface="Arial" pitchFamily="34" charset="0"/>
        <a:ea typeface="宋体" pitchFamily="2" charset="-122"/>
        <a:cs typeface="+mn-cs"/>
      </a:defRPr>
    </a:lvl8pPr>
    <a:lvl9pPr marL="4608576" algn="l" defTabSz="1152144"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70" autoAdjust="0"/>
    <p:restoredTop sz="95672" autoAdjust="0"/>
  </p:normalViewPr>
  <p:slideViewPr>
    <p:cSldViewPr>
      <p:cViewPr>
        <p:scale>
          <a:sx n="50" d="100"/>
          <a:sy n="50" d="100"/>
        </p:scale>
        <p:origin x="-624" y="-1356"/>
      </p:cViewPr>
      <p:guideLst>
        <p:guide orient="horz" pos="2722"/>
        <p:guide pos="3629"/>
      </p:guideLst>
    </p:cSldViewPr>
  </p:slideViewPr>
  <p:notesTextViewPr>
    <p:cViewPr>
      <p:scale>
        <a:sx n="100" d="100"/>
        <a:sy n="100" d="100"/>
      </p:scale>
      <p:origin x="0" y="0"/>
    </p:cViewPr>
  </p:notesTextViewPr>
  <p:sorterViewPr>
    <p:cViewPr>
      <p:scale>
        <a:sx n="150" d="100"/>
        <a:sy n="150" d="100"/>
      </p:scale>
      <p:origin x="0" y="5304"/>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theme" Target="theme/theme1.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view3D>
      <c:rotX val="30"/>
      <c:rotY val="0"/>
      <c:depthPercent val="100"/>
      <c:rAngAx val="0"/>
      <c:perspective val="3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Sheet1!$B$1</c:f>
              <c:strCache>
                <c:ptCount val="1"/>
                <c:pt idx="0">
                  <c:v>DATA</c:v>
                </c:pt>
              </c:strCache>
            </c:strRef>
          </c:tx>
          <c:spPr>
            <a:solidFill>
              <a:schemeClr val="accent1">
                <a:lumMod val="75000"/>
              </a:schemeClr>
            </a:solidFill>
          </c:spPr>
          <c:dPt>
            <c:idx val="0"/>
            <c:bubble3D val="0"/>
            <c:spPr>
              <a:solidFill>
                <a:srgbClr val="F7941E"/>
              </a:solidFill>
              <a:ln>
                <a:noFill/>
              </a:ln>
              <a:effectLst/>
              <a:sp3d/>
            </c:spPr>
            <c:extLst xmlns:c16r2="http://schemas.microsoft.com/office/drawing/2015/06/chart">
              <c:ext xmlns:c16="http://schemas.microsoft.com/office/drawing/2014/chart" uri="{C3380CC4-5D6E-409C-BE32-E72D297353CC}">
                <c16:uniqueId val="{00000001-84EC-4F77-AA45-512BD35B92A0}"/>
              </c:ext>
            </c:extLst>
          </c:dPt>
          <c:dPt>
            <c:idx val="1"/>
            <c:bubble3D val="0"/>
            <c:explosion val="42"/>
            <c:spPr>
              <a:solidFill>
                <a:srgbClr val="00767A"/>
              </a:solidFill>
              <a:ln>
                <a:noFill/>
              </a:ln>
              <a:effectLst/>
              <a:sp3d/>
            </c:spPr>
            <c:extLst xmlns:c16r2="http://schemas.microsoft.com/office/drawing/2015/06/chart">
              <c:ext xmlns:c16="http://schemas.microsoft.com/office/drawing/2014/chart" uri="{C3380CC4-5D6E-409C-BE32-E72D297353CC}">
                <c16:uniqueId val="{00000003-84EC-4F77-AA45-512BD35B92A0}"/>
              </c:ext>
            </c:extLst>
          </c:dPt>
          <c:dPt>
            <c:idx val="2"/>
            <c:bubble3D val="0"/>
            <c:spPr>
              <a:solidFill>
                <a:srgbClr val="17479E"/>
              </a:solidFill>
              <a:ln>
                <a:noFill/>
              </a:ln>
              <a:effectLst/>
              <a:sp3d/>
            </c:spPr>
            <c:extLst xmlns:c16r2="http://schemas.microsoft.com/office/drawing/2015/06/chart">
              <c:ext xmlns:c16="http://schemas.microsoft.com/office/drawing/2014/chart" uri="{C3380CC4-5D6E-409C-BE32-E72D297353CC}">
                <c16:uniqueId val="{00000005-84EC-4F77-AA45-512BD35B92A0}"/>
              </c:ext>
            </c:extLst>
          </c:dPt>
          <c:dPt>
            <c:idx val="3"/>
            <c:bubble3D val="0"/>
            <c:spPr>
              <a:solidFill>
                <a:srgbClr val="9F181A"/>
              </a:solidFill>
              <a:ln>
                <a:noFill/>
              </a:ln>
              <a:effectLst/>
              <a:sp3d/>
            </c:spPr>
            <c:extLst xmlns:c16r2="http://schemas.microsoft.com/office/drawing/2015/06/chart">
              <c:ext xmlns:c16="http://schemas.microsoft.com/office/drawing/2014/chart" uri="{C3380CC4-5D6E-409C-BE32-E72D297353CC}">
                <c16:uniqueId val="{00000007-84EC-4F77-AA45-512BD35B92A0}"/>
              </c:ext>
            </c:extLst>
          </c:dPt>
          <c:dLbls>
            <c:dLbl>
              <c:idx val="0"/>
              <c:layout/>
              <c:tx>
                <c:rich>
                  <a:bodyPr/>
                  <a:lstStyle/>
                  <a:p>
                    <a:fld id="{1ECAFA3E-2464-43C6-A8F6-A9C29079C6D3}" type="CATEGORYNAME">
                      <a:rPr lang="en-US" altLang="zh-CN">
                        <a:solidFill>
                          <a:schemeClr val="bg1">
                            <a:lumMod val="50000"/>
                          </a:schemeClr>
                        </a:solidFill>
                        <a:latin typeface="Roboto" panose="02000000000000000000" pitchFamily="2" charset="0"/>
                        <a:ea typeface="Roboto" panose="02000000000000000000" pitchFamily="2" charset="0"/>
                      </a:rPr>
                      <a:pPr/>
                      <a:t>[类别名称]</a:t>
                    </a:fld>
                    <a:endParaRPr lang="zh-CN" altLang="en-US"/>
                  </a:p>
                </c:rich>
              </c:tx>
              <c:dLblPos val="outEnd"/>
              <c:showLegendKey val="0"/>
              <c:showVal val="0"/>
              <c:showCatName val="1"/>
              <c:showSerName val="0"/>
              <c:showPercent val="0"/>
              <c:showBubbleSize val="0"/>
              <c:extLst xmlns:c16r2="http://schemas.microsoft.com/office/drawing/2015/06/chart">
                <c:ext xmlns:c15="http://schemas.microsoft.com/office/drawing/2012/chart" uri="{CE6537A1-D6FC-4f65-9D91-7224C49458BB}">
                  <c15:dlblFieldTable/>
                  <c15:showDataLabelsRange val="0"/>
                </c:ext>
                <c:ext xmlns:c16="http://schemas.microsoft.com/office/drawing/2014/chart" uri="{C3380CC4-5D6E-409C-BE32-E72D297353CC}">
                  <c16:uniqueId val="{00000001-84EC-4F77-AA45-512BD35B92A0}"/>
                </c:ext>
              </c:extLst>
            </c:dLbl>
            <c:dLbl>
              <c:idx val="1"/>
              <c:layout/>
              <c:tx>
                <c:rich>
                  <a:bodyPr/>
                  <a:lstStyle/>
                  <a:p>
                    <a:fld id="{858951D3-573B-4376-BAC5-60F8C92AF0A7}" type="CATEGORYNAME">
                      <a:rPr lang="en-US" altLang="zh-CN">
                        <a:solidFill>
                          <a:schemeClr val="bg1">
                            <a:lumMod val="50000"/>
                          </a:schemeClr>
                        </a:solidFill>
                        <a:latin typeface="Roboto" panose="02000000000000000000" pitchFamily="2" charset="0"/>
                        <a:ea typeface="Roboto" panose="02000000000000000000" pitchFamily="2" charset="0"/>
                      </a:rPr>
                      <a:pPr/>
                      <a:t>[类别名称]</a:t>
                    </a:fld>
                    <a:endParaRPr lang="zh-CN" altLang="en-US"/>
                  </a:p>
                </c:rich>
              </c:tx>
              <c:dLblPos val="outEnd"/>
              <c:showLegendKey val="0"/>
              <c:showVal val="0"/>
              <c:showCatName val="1"/>
              <c:showSerName val="0"/>
              <c:showPercent val="0"/>
              <c:showBubbleSize val="0"/>
              <c:extLst xmlns:c16r2="http://schemas.microsoft.com/office/drawing/2015/06/chart">
                <c:ext xmlns:c15="http://schemas.microsoft.com/office/drawing/2012/chart" uri="{CE6537A1-D6FC-4f65-9D91-7224C49458BB}">
                  <c15:dlblFieldTable/>
                  <c15:showDataLabelsRange val="0"/>
                </c:ext>
                <c:ext xmlns:c16="http://schemas.microsoft.com/office/drawing/2014/chart" uri="{C3380CC4-5D6E-409C-BE32-E72D297353CC}">
                  <c16:uniqueId val="{00000003-84EC-4F77-AA45-512BD35B92A0}"/>
                </c:ext>
              </c:extLst>
            </c:dLbl>
            <c:dLbl>
              <c:idx val="2"/>
              <c:layout/>
              <c:tx>
                <c:rich>
                  <a:bodyPr/>
                  <a:lstStyle/>
                  <a:p>
                    <a:fld id="{DF55A548-431C-40E6-9A3E-691B6B25CB15}" type="CATEGORYNAME">
                      <a:rPr lang="en-US" altLang="zh-CN">
                        <a:solidFill>
                          <a:schemeClr val="bg1">
                            <a:lumMod val="50000"/>
                          </a:schemeClr>
                        </a:solidFill>
                        <a:latin typeface="Roboto" panose="02000000000000000000" pitchFamily="2" charset="0"/>
                        <a:ea typeface="Roboto" panose="02000000000000000000" pitchFamily="2" charset="0"/>
                      </a:rPr>
                      <a:pPr/>
                      <a:t>[类别名称]</a:t>
                    </a:fld>
                    <a:endParaRPr lang="zh-CN" altLang="en-US"/>
                  </a:p>
                </c:rich>
              </c:tx>
              <c:dLblPos val="outEnd"/>
              <c:showLegendKey val="0"/>
              <c:showVal val="0"/>
              <c:showCatName val="1"/>
              <c:showSerName val="0"/>
              <c:showPercent val="0"/>
              <c:showBubbleSize val="0"/>
              <c:extLst xmlns:c16r2="http://schemas.microsoft.com/office/drawing/2015/06/chart">
                <c:ext xmlns:c15="http://schemas.microsoft.com/office/drawing/2012/chart" uri="{CE6537A1-D6FC-4f65-9D91-7224C49458BB}">
                  <c15:dlblFieldTable/>
                  <c15:showDataLabelsRange val="0"/>
                </c:ext>
                <c:ext xmlns:c16="http://schemas.microsoft.com/office/drawing/2014/chart" uri="{C3380CC4-5D6E-409C-BE32-E72D297353CC}">
                  <c16:uniqueId val="{00000005-84EC-4F77-AA45-512BD35B92A0}"/>
                </c:ext>
              </c:extLst>
            </c:dLbl>
            <c:dLbl>
              <c:idx val="3"/>
              <c:layout/>
              <c:tx>
                <c:rich>
                  <a:bodyPr/>
                  <a:lstStyle/>
                  <a:p>
                    <a:fld id="{73034F33-19FE-4371-8322-E7DAC6797C86}" type="CATEGORYNAME">
                      <a:rPr lang="en-US" altLang="zh-CN">
                        <a:solidFill>
                          <a:schemeClr val="bg1">
                            <a:lumMod val="50000"/>
                          </a:schemeClr>
                        </a:solidFill>
                        <a:latin typeface="Roboto" panose="02000000000000000000" pitchFamily="2" charset="0"/>
                        <a:ea typeface="Roboto" panose="02000000000000000000" pitchFamily="2" charset="0"/>
                      </a:rPr>
                      <a:pPr/>
                      <a:t>[类别名称]</a:t>
                    </a:fld>
                    <a:endParaRPr lang="zh-CN" altLang="en-US"/>
                  </a:p>
                </c:rich>
              </c:tx>
              <c:dLblPos val="outEnd"/>
              <c:showLegendKey val="0"/>
              <c:showVal val="0"/>
              <c:showCatName val="1"/>
              <c:showSerName val="0"/>
              <c:showPercent val="0"/>
              <c:showBubbleSize val="0"/>
              <c:extLst xmlns:c16r2="http://schemas.microsoft.com/office/drawing/2015/06/chart">
                <c:ext xmlns:c15="http://schemas.microsoft.com/office/drawing/2012/chart" uri="{CE6537A1-D6FC-4f65-9D91-7224C49458BB}">
                  <c15:dlblFieldTable/>
                  <c15:showDataLabelsRange val="0"/>
                </c:ext>
                <c:ext xmlns:c16="http://schemas.microsoft.com/office/drawing/2014/chart" uri="{C3380CC4-5D6E-409C-BE32-E72D297353CC}">
                  <c16:uniqueId val="{00000007-84EC-4F77-AA45-512BD35B92A0}"/>
                </c:ext>
              </c:extLst>
            </c:dLbl>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bg2">
                        <a:lumMod val="50000"/>
                      </a:schemeClr>
                    </a:solidFill>
                    <a:latin typeface="+mn-lt"/>
                    <a:ea typeface="+mn-ea"/>
                    <a:cs typeface="+mn-cs"/>
                  </a:defRPr>
                </a:pPr>
                <a:endParaRPr lang="zh-CN"/>
              </a:p>
            </c:txPr>
            <c:dLblPos val="outEnd"/>
            <c:showLegendKey val="0"/>
            <c:showVal val="0"/>
            <c:showCatName val="1"/>
            <c:showSerName val="0"/>
            <c:showPercent val="0"/>
            <c:showBubbleSize val="0"/>
            <c:showLeaderLines val="1"/>
            <c:leaderLines>
              <c:spPr>
                <a:ln w="9525">
                  <a:solidFill>
                    <a:schemeClr val="tx2">
                      <a:lumMod val="35000"/>
                      <a:lumOff val="65000"/>
                    </a:schemeClr>
                  </a:solidFill>
                </a:ln>
                <a:effectLst/>
              </c:spPr>
            </c:leaderLines>
            <c:extLst xmlns:c16r2="http://schemas.microsoft.com/office/drawing/2015/06/chart">
              <c:ext xmlns:c15="http://schemas.microsoft.com/office/drawing/2012/chart" uri="{CE6537A1-D6FC-4f65-9D91-7224C49458BB}"/>
            </c:extLst>
          </c:dLbls>
          <c:cat>
            <c:strRef>
              <c:f>Sheet1!$A$2:$A$5</c:f>
              <c:strCache>
                <c:ptCount val="4"/>
                <c:pt idx="0">
                  <c:v>One</c:v>
                </c:pt>
                <c:pt idx="1">
                  <c:v>Two</c:v>
                </c:pt>
                <c:pt idx="2">
                  <c:v>Three</c:v>
                </c:pt>
                <c:pt idx="3">
                  <c:v>Four</c:v>
                </c:pt>
              </c:strCache>
            </c:strRef>
          </c:cat>
          <c:val>
            <c:numRef>
              <c:f>Sheet1!$B$2:$B$5</c:f>
              <c:numCache>
                <c:formatCode>General</c:formatCode>
                <c:ptCount val="4"/>
                <c:pt idx="0">
                  <c:v>8</c:v>
                </c:pt>
                <c:pt idx="1">
                  <c:v>5</c:v>
                </c:pt>
                <c:pt idx="2">
                  <c:v>5</c:v>
                </c:pt>
                <c:pt idx="3">
                  <c:v>3</c:v>
                </c:pt>
              </c:numCache>
            </c:numRef>
          </c:val>
          <c:extLst xmlns:c16r2="http://schemas.microsoft.com/office/drawing/2015/06/chart">
            <c:ext xmlns:c16="http://schemas.microsoft.com/office/drawing/2014/chart" uri="{C3380CC4-5D6E-409C-BE32-E72D297353CC}">
              <c16:uniqueId val="{00000008-84EC-4F77-AA45-512BD35B92A0}"/>
            </c:ext>
          </c:extLst>
        </c:ser>
        <c:dLbls>
          <c:dLblPos val="outEnd"/>
          <c:showLegendKey val="0"/>
          <c:showVal val="0"/>
          <c:showCatName val="1"/>
          <c:showSerName val="0"/>
          <c:showPercent val="0"/>
          <c:showBubbleSize val="0"/>
          <c:showLeaderLines val="1"/>
        </c:dLbls>
      </c:pie3DChart>
      <c:spPr>
        <a:noFill/>
        <a:ln>
          <a:noFill/>
        </a:ln>
        <a:effectLst/>
      </c:spPr>
    </c:plotArea>
    <c:legend>
      <c:legendPos val="r"/>
      <c:layout>
        <c:manualLayout>
          <c:xMode val="edge"/>
          <c:yMode val="edge"/>
          <c:x val="0.80320913556847706"/>
          <c:y val="0.17581477753128072"/>
          <c:w val="9.7734242262338858E-2"/>
          <c:h val="0.70244165163868233"/>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2">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2019/10/31</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2019/10/31</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1152144" rtl="0" eaLnBrk="1" latinLnBrk="0" hangingPunct="1">
      <a:defRPr sz="1500" kern="1200">
        <a:solidFill>
          <a:schemeClr val="tx1"/>
        </a:solidFill>
        <a:latin typeface="+mn-lt"/>
        <a:ea typeface="+mn-ea"/>
        <a:cs typeface="+mn-cs"/>
      </a:defRPr>
    </a:lvl1pPr>
    <a:lvl2pPr marL="576072" algn="l" defTabSz="1152144" rtl="0" eaLnBrk="1" latinLnBrk="0" hangingPunct="1">
      <a:defRPr sz="1500" kern="1200">
        <a:solidFill>
          <a:schemeClr val="tx1"/>
        </a:solidFill>
        <a:latin typeface="+mn-lt"/>
        <a:ea typeface="+mn-ea"/>
        <a:cs typeface="+mn-cs"/>
      </a:defRPr>
    </a:lvl2pPr>
    <a:lvl3pPr marL="1152144" algn="l" defTabSz="1152144" rtl="0" eaLnBrk="1" latinLnBrk="0" hangingPunct="1">
      <a:defRPr sz="1500" kern="1200">
        <a:solidFill>
          <a:schemeClr val="tx1"/>
        </a:solidFill>
        <a:latin typeface="+mn-lt"/>
        <a:ea typeface="+mn-ea"/>
        <a:cs typeface="+mn-cs"/>
      </a:defRPr>
    </a:lvl3pPr>
    <a:lvl4pPr marL="1728216" algn="l" defTabSz="1152144" rtl="0" eaLnBrk="1" latinLnBrk="0" hangingPunct="1">
      <a:defRPr sz="1500" kern="1200">
        <a:solidFill>
          <a:schemeClr val="tx1"/>
        </a:solidFill>
        <a:latin typeface="+mn-lt"/>
        <a:ea typeface="+mn-ea"/>
        <a:cs typeface="+mn-cs"/>
      </a:defRPr>
    </a:lvl4pPr>
    <a:lvl5pPr marL="2304288" algn="l" defTabSz="1152144" rtl="0" eaLnBrk="1" latinLnBrk="0" hangingPunct="1">
      <a:defRPr sz="1500" kern="1200">
        <a:solidFill>
          <a:schemeClr val="tx1"/>
        </a:solidFill>
        <a:latin typeface="+mn-lt"/>
        <a:ea typeface="+mn-ea"/>
        <a:cs typeface="+mn-cs"/>
      </a:defRPr>
    </a:lvl5pPr>
    <a:lvl6pPr marL="2880360" algn="l" defTabSz="1152144" rtl="0" eaLnBrk="1" latinLnBrk="0" hangingPunct="1">
      <a:defRPr sz="1500" kern="1200">
        <a:solidFill>
          <a:schemeClr val="tx1"/>
        </a:solidFill>
        <a:latin typeface="+mn-lt"/>
        <a:ea typeface="+mn-ea"/>
        <a:cs typeface="+mn-cs"/>
      </a:defRPr>
    </a:lvl6pPr>
    <a:lvl7pPr marL="3456432" algn="l" defTabSz="1152144" rtl="0" eaLnBrk="1" latinLnBrk="0" hangingPunct="1">
      <a:defRPr sz="1500" kern="1200">
        <a:solidFill>
          <a:schemeClr val="tx1"/>
        </a:solidFill>
        <a:latin typeface="+mn-lt"/>
        <a:ea typeface="+mn-ea"/>
        <a:cs typeface="+mn-cs"/>
      </a:defRPr>
    </a:lvl7pPr>
    <a:lvl8pPr marL="4032504" algn="l" defTabSz="1152144" rtl="0" eaLnBrk="1" latinLnBrk="0" hangingPunct="1">
      <a:defRPr sz="1500" kern="1200">
        <a:solidFill>
          <a:schemeClr val="tx1"/>
        </a:solidFill>
        <a:latin typeface="+mn-lt"/>
        <a:ea typeface="+mn-ea"/>
        <a:cs typeface="+mn-cs"/>
      </a:defRPr>
    </a:lvl8pPr>
    <a:lvl9pPr marL="4608576" algn="l" defTabSz="1152144" rtl="0" eaLnBrk="1" latinLnBrk="0" hangingPunct="1">
      <a:defRPr sz="15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sp>
        <p:nvSpPr>
          <p:cNvPr id="12" name="矩形 11"/>
          <p:cNvSpPr/>
          <p:nvPr userDrawn="1"/>
        </p:nvSpPr>
        <p:spPr bwMode="auto">
          <a:xfrm>
            <a:off x="-10867" y="1009940"/>
            <a:ext cx="11568081" cy="6768925"/>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5" name="矩形 4"/>
          <p:cNvSpPr/>
          <p:nvPr userDrawn="1"/>
        </p:nvSpPr>
        <p:spPr bwMode="auto">
          <a:xfrm>
            <a:off x="-8002" y="-18002"/>
            <a:ext cx="11565216" cy="109809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2019/10/31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76105" y="344031"/>
            <a:ext cx="3790683" cy="1464129"/>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504811" y="344031"/>
            <a:ext cx="6441160" cy="7374652"/>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76105" y="1808160"/>
            <a:ext cx="3790683" cy="5910523"/>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258407" y="6048534"/>
            <a:ext cx="6913245" cy="714064"/>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258407" y="772068"/>
            <a:ext cx="6913245" cy="5184458"/>
          </a:xfrm>
        </p:spPr>
        <p:txBody>
          <a:bodyPr/>
          <a:lstStyle>
            <a:lvl1pPr marL="0" indent="0">
              <a:buNone/>
              <a:defRPr sz="4000"/>
            </a:lvl1pPr>
            <a:lvl2pPr marL="576072" indent="0">
              <a:buNone/>
              <a:defRPr sz="3500"/>
            </a:lvl2pPr>
            <a:lvl3pPr marL="1152144" indent="0">
              <a:buNone/>
              <a:defRPr sz="3000"/>
            </a:lvl3pPr>
            <a:lvl4pPr marL="1728216" indent="0">
              <a:buNone/>
              <a:defRPr sz="2500"/>
            </a:lvl4pPr>
            <a:lvl5pPr marL="2304288" indent="0">
              <a:buNone/>
              <a:defRPr sz="2500"/>
            </a:lvl5pPr>
            <a:lvl6pPr marL="2880360" indent="0">
              <a:buNone/>
              <a:defRPr sz="2500"/>
            </a:lvl6pPr>
            <a:lvl7pPr marL="3456432" indent="0">
              <a:buNone/>
              <a:defRPr sz="2500"/>
            </a:lvl7pPr>
            <a:lvl8pPr marL="4032504" indent="0">
              <a:buNone/>
              <a:defRPr sz="2500"/>
            </a:lvl8pPr>
            <a:lvl9pPr marL="4608576" indent="0">
              <a:buNone/>
              <a:defRPr sz="2500"/>
            </a:lvl9pPr>
          </a:lstStyle>
          <a:p>
            <a:endParaRPr lang="zh-CN" altLang="en-US"/>
          </a:p>
        </p:txBody>
      </p:sp>
      <p:sp>
        <p:nvSpPr>
          <p:cNvPr id="4" name="文本占位符 3"/>
          <p:cNvSpPr>
            <a:spLocks noGrp="1"/>
          </p:cNvSpPr>
          <p:nvPr>
            <p:ph type="body" sz="half" idx="2"/>
          </p:nvPr>
        </p:nvSpPr>
        <p:spPr>
          <a:xfrm>
            <a:off x="2258407" y="6762598"/>
            <a:ext cx="6913245" cy="1014089"/>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353504" y="346032"/>
            <a:ext cx="2592467" cy="737265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76104" y="346032"/>
            <a:ext cx="7585366" cy="737265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21737" y="1054219"/>
            <a:ext cx="11568081" cy="6768925"/>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7" name="矩形 6"/>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3344"/>
            <a:ext cx="990155" cy="990064"/>
          </a:xfrm>
          <a:prstGeom prst="rect">
            <a:avLst/>
          </a:prstGeom>
          <a:noFill/>
          <a:ln w="9525">
            <a:noFill/>
            <a:miter lim="800000"/>
            <a:headEnd/>
            <a:tailEnd/>
          </a:ln>
        </p:spPr>
      </p:pic>
      <p:sp>
        <p:nvSpPr>
          <p:cNvPr id="9" name="矩形 8"/>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4176598" y="7994682"/>
            <a:ext cx="7345323" cy="348031"/>
          </a:xfrm>
          <a:prstGeom prst="rect">
            <a:avLst/>
          </a:prstGeom>
          <a:noFill/>
          <a:ln w="9525">
            <a:noFill/>
            <a:miter lim="800000"/>
            <a:headEnd/>
            <a:tailEnd/>
          </a:ln>
        </p:spPr>
      </p:pic>
      <p:sp>
        <p:nvSpPr>
          <p:cNvPr id="12" name="TextBox 11"/>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64156" y="2684237"/>
            <a:ext cx="9793764" cy="1852164"/>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728311" y="4896432"/>
            <a:ext cx="8065453" cy="2208195"/>
          </a:xfrm>
        </p:spPr>
        <p:txBody>
          <a:bodyPr/>
          <a:lstStyle>
            <a:lvl1pPr marL="0" indent="0" algn="ctr">
              <a:buNone/>
              <a:defRPr>
                <a:solidFill>
                  <a:schemeClr val="tx1">
                    <a:tint val="75000"/>
                  </a:schemeClr>
                </a:solidFill>
              </a:defRPr>
            </a:lvl1pPr>
            <a:lvl2pPr marL="576072" indent="0" algn="ctr">
              <a:buNone/>
              <a:defRPr>
                <a:solidFill>
                  <a:schemeClr val="tx1">
                    <a:tint val="75000"/>
                  </a:schemeClr>
                </a:solidFill>
              </a:defRPr>
            </a:lvl2pPr>
            <a:lvl3pPr marL="1152144" indent="0" algn="ctr">
              <a:buNone/>
              <a:defRPr>
                <a:solidFill>
                  <a:schemeClr val="tx1">
                    <a:tint val="75000"/>
                  </a:schemeClr>
                </a:solidFill>
              </a:defRPr>
            </a:lvl3pPr>
            <a:lvl4pPr marL="1728216" indent="0" algn="ctr">
              <a:buNone/>
              <a:defRPr>
                <a:solidFill>
                  <a:schemeClr val="tx1">
                    <a:tint val="75000"/>
                  </a:schemeClr>
                </a:solidFill>
              </a:defRPr>
            </a:lvl4pPr>
            <a:lvl5pPr marL="2304288" indent="0" algn="ctr">
              <a:buNone/>
              <a:defRPr>
                <a:solidFill>
                  <a:schemeClr val="tx1">
                    <a:tint val="75000"/>
                  </a:schemeClr>
                </a:solidFill>
              </a:defRPr>
            </a:lvl5pPr>
            <a:lvl6pPr marL="2880360" indent="0" algn="ctr">
              <a:buNone/>
              <a:defRPr>
                <a:solidFill>
                  <a:schemeClr val="tx1">
                    <a:tint val="75000"/>
                  </a:schemeClr>
                </a:solidFill>
              </a:defRPr>
            </a:lvl6pPr>
            <a:lvl7pPr marL="3456432" indent="0" algn="ctr">
              <a:buNone/>
              <a:defRPr>
                <a:solidFill>
                  <a:schemeClr val="tx1">
                    <a:tint val="75000"/>
                  </a:schemeClr>
                </a:solidFill>
              </a:defRPr>
            </a:lvl7pPr>
            <a:lvl8pPr marL="4032504" indent="0" algn="ctr">
              <a:buNone/>
              <a:defRPr>
                <a:solidFill>
                  <a:schemeClr val="tx1">
                    <a:tint val="75000"/>
                  </a:schemeClr>
                </a:solidFill>
              </a:defRPr>
            </a:lvl8pPr>
            <a:lvl9pPr marL="4608576"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10164" y="5552491"/>
            <a:ext cx="9793764" cy="1716152"/>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10164" y="3662325"/>
            <a:ext cx="9793764" cy="1890166"/>
          </a:xfrm>
        </p:spPr>
        <p:txBody>
          <a:bodyPr anchor="b"/>
          <a:lstStyle>
            <a:lvl1pPr marL="0" indent="0">
              <a:buNone/>
              <a:defRPr sz="2500">
                <a:solidFill>
                  <a:schemeClr val="tx1">
                    <a:tint val="75000"/>
                  </a:schemeClr>
                </a:solidFill>
              </a:defRPr>
            </a:lvl1pPr>
            <a:lvl2pPr marL="576072" indent="0">
              <a:buNone/>
              <a:defRPr sz="2300">
                <a:solidFill>
                  <a:schemeClr val="tx1">
                    <a:tint val="75000"/>
                  </a:schemeClr>
                </a:solidFill>
              </a:defRPr>
            </a:lvl2pPr>
            <a:lvl3pPr marL="1152144" indent="0">
              <a:buNone/>
              <a:defRPr sz="2000">
                <a:solidFill>
                  <a:schemeClr val="tx1">
                    <a:tint val="75000"/>
                  </a:schemeClr>
                </a:solidFill>
              </a:defRPr>
            </a:lvl3pPr>
            <a:lvl4pPr marL="1728216" indent="0">
              <a:buNone/>
              <a:defRPr sz="1800">
                <a:solidFill>
                  <a:schemeClr val="tx1">
                    <a:tint val="75000"/>
                  </a:schemeClr>
                </a:solidFill>
              </a:defRPr>
            </a:lvl4pPr>
            <a:lvl5pPr marL="2304288" indent="0">
              <a:buNone/>
              <a:defRPr sz="1800">
                <a:solidFill>
                  <a:schemeClr val="tx1">
                    <a:tint val="75000"/>
                  </a:schemeClr>
                </a:solidFill>
              </a:defRPr>
            </a:lvl5pPr>
            <a:lvl6pPr marL="2880360" indent="0">
              <a:buNone/>
              <a:defRPr sz="1800">
                <a:solidFill>
                  <a:schemeClr val="tx1">
                    <a:tint val="75000"/>
                  </a:schemeClr>
                </a:solidFill>
              </a:defRPr>
            </a:lvl6pPr>
            <a:lvl7pPr marL="3456432" indent="0">
              <a:buNone/>
              <a:defRPr sz="1800">
                <a:solidFill>
                  <a:schemeClr val="tx1">
                    <a:tint val="75000"/>
                  </a:schemeClr>
                </a:solidFill>
              </a:defRPr>
            </a:lvl7pPr>
            <a:lvl8pPr marL="4032504" indent="0">
              <a:buNone/>
              <a:defRPr sz="1800">
                <a:solidFill>
                  <a:schemeClr val="tx1">
                    <a:tint val="75000"/>
                  </a:schemeClr>
                </a:solidFill>
              </a:defRPr>
            </a:lvl8pPr>
            <a:lvl9pPr marL="4608576"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76104"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857055"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1934171"/>
            <a:ext cx="5090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576104" y="2740242"/>
            <a:ext cx="5090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853055" y="1934171"/>
            <a:ext cx="5092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5853055" y="2740242"/>
            <a:ext cx="5092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2019/10/31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2019/10/31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576104" y="346031"/>
            <a:ext cx="10369868" cy="1440127"/>
          </a:xfrm>
          <a:prstGeom prst="rect">
            <a:avLst/>
          </a:prstGeom>
          <a:noFill/>
          <a:ln w="9525">
            <a:noFill/>
            <a:miter lim="800000"/>
            <a:headEnd/>
            <a:tailEnd/>
          </a:ln>
        </p:spPr>
        <p:txBody>
          <a:bodyPr vert="horz" wrap="square" lIns="115214" tIns="57607" rIns="115214" bIns="57607"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576104" y="2016179"/>
            <a:ext cx="10369868" cy="5702504"/>
          </a:xfrm>
          <a:prstGeom prst="rect">
            <a:avLst/>
          </a:prstGeom>
          <a:noFill/>
          <a:ln w="9525">
            <a:noFill/>
            <a:miter lim="800000"/>
            <a:headEnd/>
            <a:tailEnd/>
          </a:ln>
        </p:spPr>
        <p:txBody>
          <a:bodyPr vert="horz" wrap="square" lIns="115214" tIns="57607" rIns="115214" bIns="57607"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fontAlgn="auto">
              <a:spcBef>
                <a:spcPts val="0"/>
              </a:spcBef>
              <a:spcAft>
                <a:spcPts val="0"/>
              </a:spcAft>
              <a:defRPr sz="1500">
                <a:solidFill>
                  <a:schemeClr val="tx1">
                    <a:tint val="75000"/>
                  </a:schemeClr>
                </a:solidFill>
                <a:latin typeface="+mn-lt"/>
                <a:ea typeface="+mn-ea"/>
              </a:defRPr>
            </a:lvl1pPr>
          </a:lstStyle>
          <a:p>
            <a:pPr>
              <a:defRPr/>
            </a:pPr>
            <a:fld id="{7E97B707-22D4-4B06-9A8A-89EF284804D8}" type="datetimeFigureOut">
              <a:rPr lang="zh-CN" altLang="en-US"/>
              <a:pPr>
                <a:defRPr/>
              </a:pPr>
              <a:t>2019/10/31</a:t>
            </a:fld>
            <a:endParaRPr lang="zh-CN" altLang="en-US"/>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fontAlgn="auto">
              <a:spcBef>
                <a:spcPts val="0"/>
              </a:spcBef>
              <a:spcAft>
                <a:spcPts val="0"/>
              </a:spcAft>
              <a:defRPr sz="15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fontAlgn="auto">
              <a:spcBef>
                <a:spcPts val="0"/>
              </a:spcBef>
              <a:spcAft>
                <a:spcPts val="0"/>
              </a:spcAft>
              <a:defRPr sz="15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5500" kern="1200">
          <a:solidFill>
            <a:schemeClr val="tx1"/>
          </a:solidFill>
          <a:latin typeface="+mj-lt"/>
          <a:ea typeface="+mj-ea"/>
          <a:cs typeface="+mj-cs"/>
        </a:defRPr>
      </a:lvl1pPr>
      <a:lvl2pPr algn="ctr" rtl="0" eaLnBrk="0" fontAlgn="base" hangingPunct="0">
        <a:spcBef>
          <a:spcPct val="0"/>
        </a:spcBef>
        <a:spcAft>
          <a:spcPct val="0"/>
        </a:spcAft>
        <a:defRPr sz="5500">
          <a:solidFill>
            <a:schemeClr val="tx1"/>
          </a:solidFill>
          <a:latin typeface="Calibri" pitchFamily="34" charset="0"/>
          <a:ea typeface="宋体" charset="-122"/>
        </a:defRPr>
      </a:lvl2pPr>
      <a:lvl3pPr algn="ctr" rtl="0" eaLnBrk="0" fontAlgn="base" hangingPunct="0">
        <a:spcBef>
          <a:spcPct val="0"/>
        </a:spcBef>
        <a:spcAft>
          <a:spcPct val="0"/>
        </a:spcAft>
        <a:defRPr sz="5500">
          <a:solidFill>
            <a:schemeClr val="tx1"/>
          </a:solidFill>
          <a:latin typeface="Calibri" pitchFamily="34" charset="0"/>
          <a:ea typeface="宋体" charset="-122"/>
        </a:defRPr>
      </a:lvl3pPr>
      <a:lvl4pPr algn="ctr" rtl="0" eaLnBrk="0" fontAlgn="base" hangingPunct="0">
        <a:spcBef>
          <a:spcPct val="0"/>
        </a:spcBef>
        <a:spcAft>
          <a:spcPct val="0"/>
        </a:spcAft>
        <a:defRPr sz="5500">
          <a:solidFill>
            <a:schemeClr val="tx1"/>
          </a:solidFill>
          <a:latin typeface="Calibri" pitchFamily="34" charset="0"/>
          <a:ea typeface="宋体" charset="-122"/>
        </a:defRPr>
      </a:lvl4pPr>
      <a:lvl5pPr algn="ctr" rtl="0" eaLnBrk="0" fontAlgn="base" hangingPunct="0">
        <a:spcBef>
          <a:spcPct val="0"/>
        </a:spcBef>
        <a:spcAft>
          <a:spcPct val="0"/>
        </a:spcAft>
        <a:defRPr sz="5500">
          <a:solidFill>
            <a:schemeClr val="tx1"/>
          </a:solidFill>
          <a:latin typeface="Calibri" pitchFamily="34" charset="0"/>
          <a:ea typeface="宋体" charset="-122"/>
        </a:defRPr>
      </a:lvl5pPr>
      <a:lvl6pPr marL="576072" algn="ctr" rtl="0" fontAlgn="base">
        <a:spcBef>
          <a:spcPct val="0"/>
        </a:spcBef>
        <a:spcAft>
          <a:spcPct val="0"/>
        </a:spcAft>
        <a:defRPr sz="5500">
          <a:solidFill>
            <a:schemeClr val="tx1"/>
          </a:solidFill>
          <a:latin typeface="Calibri" pitchFamily="34" charset="0"/>
          <a:ea typeface="宋体" charset="-122"/>
        </a:defRPr>
      </a:lvl6pPr>
      <a:lvl7pPr marL="1152144" algn="ctr" rtl="0" fontAlgn="base">
        <a:spcBef>
          <a:spcPct val="0"/>
        </a:spcBef>
        <a:spcAft>
          <a:spcPct val="0"/>
        </a:spcAft>
        <a:defRPr sz="5500">
          <a:solidFill>
            <a:schemeClr val="tx1"/>
          </a:solidFill>
          <a:latin typeface="Calibri" pitchFamily="34" charset="0"/>
          <a:ea typeface="宋体" charset="-122"/>
        </a:defRPr>
      </a:lvl7pPr>
      <a:lvl8pPr marL="1728216" algn="ctr" rtl="0" fontAlgn="base">
        <a:spcBef>
          <a:spcPct val="0"/>
        </a:spcBef>
        <a:spcAft>
          <a:spcPct val="0"/>
        </a:spcAft>
        <a:defRPr sz="5500">
          <a:solidFill>
            <a:schemeClr val="tx1"/>
          </a:solidFill>
          <a:latin typeface="Calibri" pitchFamily="34" charset="0"/>
          <a:ea typeface="宋体" charset="-122"/>
        </a:defRPr>
      </a:lvl8pPr>
      <a:lvl9pPr marL="2304288" algn="ctr" rtl="0" fontAlgn="base">
        <a:spcBef>
          <a:spcPct val="0"/>
        </a:spcBef>
        <a:spcAft>
          <a:spcPct val="0"/>
        </a:spcAft>
        <a:defRPr sz="5500">
          <a:solidFill>
            <a:schemeClr val="tx1"/>
          </a:solidFill>
          <a:latin typeface="Calibri" pitchFamily="34" charset="0"/>
          <a:ea typeface="宋体" charset="-122"/>
        </a:defRPr>
      </a:lvl9pPr>
    </p:titleStyle>
    <p:bodyStyle>
      <a:lvl1pPr marL="432054" indent="-432054" algn="l" rtl="0" eaLnBrk="0" fontAlgn="base" hangingPunct="0">
        <a:spcBef>
          <a:spcPct val="20000"/>
        </a:spcBef>
        <a:spcAft>
          <a:spcPct val="0"/>
        </a:spcAft>
        <a:buFont typeface="Arial" pitchFamily="34" charset="0"/>
        <a:buChar char="•"/>
        <a:defRPr sz="4000" kern="1200">
          <a:solidFill>
            <a:schemeClr val="tx1"/>
          </a:solidFill>
          <a:latin typeface="+mn-lt"/>
          <a:ea typeface="+mn-ea"/>
          <a:cs typeface="+mn-cs"/>
        </a:defRPr>
      </a:lvl1pPr>
      <a:lvl2pPr marL="936117" indent="-360045" algn="l" rtl="0" eaLnBrk="0" fontAlgn="base" hangingPunct="0">
        <a:spcBef>
          <a:spcPct val="20000"/>
        </a:spcBef>
        <a:spcAft>
          <a:spcPct val="0"/>
        </a:spcAft>
        <a:buFont typeface="Arial" pitchFamily="34" charset="0"/>
        <a:buChar char="–"/>
        <a:defRPr sz="3500" kern="1200">
          <a:solidFill>
            <a:schemeClr val="tx1"/>
          </a:solidFill>
          <a:latin typeface="+mn-lt"/>
          <a:ea typeface="+mn-ea"/>
          <a:cs typeface="+mn-cs"/>
        </a:defRPr>
      </a:lvl2pPr>
      <a:lvl3pPr marL="1440180" indent="-288036" algn="l" rtl="0" eaLnBrk="0" fontAlgn="base" hangingPunct="0">
        <a:spcBef>
          <a:spcPct val="20000"/>
        </a:spcBef>
        <a:spcAft>
          <a:spcPct val="0"/>
        </a:spcAft>
        <a:buFont typeface="Arial" pitchFamily="34" charset="0"/>
        <a:buChar char="•"/>
        <a:defRPr sz="3000" kern="1200">
          <a:solidFill>
            <a:schemeClr val="tx1"/>
          </a:solidFill>
          <a:latin typeface="+mn-lt"/>
          <a:ea typeface="+mn-ea"/>
          <a:cs typeface="+mn-cs"/>
        </a:defRPr>
      </a:lvl3pPr>
      <a:lvl4pPr marL="2016252"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4pPr>
      <a:lvl5pPr marL="2592324"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76104" y="346031"/>
            <a:ext cx="10369868" cy="1440127"/>
          </a:xfrm>
          <a:prstGeom prst="rect">
            <a:avLst/>
          </a:prstGeom>
        </p:spPr>
        <p:txBody>
          <a:bodyPr vert="horz" lIns="115214" tIns="57607" rIns="115214" bIns="57607"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2016179"/>
            <a:ext cx="10369868" cy="5702504"/>
          </a:xfrm>
          <a:prstGeom prst="rect">
            <a:avLst/>
          </a:prstGeom>
        </p:spPr>
        <p:txBody>
          <a:bodyPr vert="horz" lIns="115214" tIns="57607" rIns="115214" bIns="57607"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a:defRPr sz="15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2019/10/31</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a:defRPr sz="15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a:defRPr sz="15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1152144" rtl="0" eaLnBrk="1" latinLnBrk="0" hangingPunct="1">
        <a:spcBef>
          <a:spcPct val="0"/>
        </a:spcBef>
        <a:buNone/>
        <a:defRPr sz="5500" kern="1200">
          <a:solidFill>
            <a:schemeClr val="tx1"/>
          </a:solidFill>
          <a:latin typeface="+mj-lt"/>
          <a:ea typeface="+mj-ea"/>
          <a:cs typeface="+mj-cs"/>
        </a:defRPr>
      </a:lvl1pPr>
    </p:titleStyle>
    <p:bodyStyle>
      <a:lvl1pPr marL="432054" indent="-432054" algn="l" defTabSz="1152144"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6117" indent="-360045" algn="l" defTabSz="1152144"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40180" indent="-288036" algn="l" defTabSz="1152144"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1625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92324"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7.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Chart 6"/>
          <p:cNvGraphicFramePr/>
          <p:nvPr>
            <p:extLst>
              <p:ext uri="{D42A27DB-BD31-4B8C-83A1-F6EECF244321}">
                <p14:modId xmlns:p14="http://schemas.microsoft.com/office/powerpoint/2010/main" val="1133359606"/>
              </p:ext>
            </p:extLst>
          </p:nvPr>
        </p:nvGraphicFramePr>
        <p:xfrm>
          <a:off x="432445" y="1852135"/>
          <a:ext cx="6154056" cy="3757989"/>
        </p:xfrm>
        <a:graphic>
          <a:graphicData uri="http://schemas.openxmlformats.org/drawingml/2006/chart">
            <c:chart xmlns:c="http://schemas.openxmlformats.org/drawingml/2006/chart" xmlns:r="http://schemas.openxmlformats.org/officeDocument/2006/relationships" r:id="rId2"/>
          </a:graphicData>
        </a:graphic>
      </p:graphicFrame>
      <p:sp>
        <p:nvSpPr>
          <p:cNvPr id="38" name="TextBox 37"/>
          <p:cNvSpPr txBox="1"/>
          <p:nvPr/>
        </p:nvSpPr>
        <p:spPr>
          <a:xfrm>
            <a:off x="3591342" y="2951855"/>
            <a:ext cx="661181" cy="523220"/>
          </a:xfrm>
          <a:prstGeom prst="rect">
            <a:avLst/>
          </a:prstGeom>
          <a:noFill/>
        </p:spPr>
        <p:txBody>
          <a:bodyPr wrap="square" rtlCol="0">
            <a:spAutoFit/>
            <a:scene3d>
              <a:camera prst="isometricTopUp"/>
              <a:lightRig rig="threePt" dir="t"/>
            </a:scene3d>
          </a:bodyPr>
          <a:lstStyle/>
          <a:p>
            <a:pPr algn="ctr" fontAlgn="auto">
              <a:spcBef>
                <a:spcPts val="0"/>
              </a:spcBef>
              <a:spcAft>
                <a:spcPts val="0"/>
              </a:spcAft>
            </a:pPr>
            <a:r>
              <a:rPr lang="id-ID" sz="2800" dirty="0">
                <a:solidFill>
                  <a:prstClr val="white"/>
                </a:solidFill>
                <a:latin typeface="FontAwesome" pitchFamily="2" charset="0"/>
                <a:ea typeface="+mn-ea"/>
              </a:rPr>
              <a:t></a:t>
            </a:r>
          </a:p>
        </p:txBody>
      </p:sp>
      <p:sp>
        <p:nvSpPr>
          <p:cNvPr id="39" name="TextBox 38"/>
          <p:cNvSpPr txBox="1"/>
          <p:nvPr/>
        </p:nvSpPr>
        <p:spPr>
          <a:xfrm>
            <a:off x="2884749" y="3949776"/>
            <a:ext cx="661181" cy="584775"/>
          </a:xfrm>
          <a:prstGeom prst="rect">
            <a:avLst/>
          </a:prstGeom>
          <a:noFill/>
        </p:spPr>
        <p:txBody>
          <a:bodyPr wrap="square" rtlCol="0">
            <a:spAutoFit/>
            <a:scene3d>
              <a:camera prst="isometricTopUp"/>
              <a:lightRig rig="threePt" dir="t"/>
            </a:scene3d>
          </a:bodyPr>
          <a:lstStyle/>
          <a:p>
            <a:pPr algn="ctr" fontAlgn="auto">
              <a:spcBef>
                <a:spcPts val="0"/>
              </a:spcBef>
              <a:spcAft>
                <a:spcPts val="0"/>
              </a:spcAft>
            </a:pPr>
            <a:r>
              <a:rPr lang="id-ID" sz="3200" dirty="0">
                <a:solidFill>
                  <a:prstClr val="white"/>
                </a:solidFill>
                <a:latin typeface="FontAwesome" pitchFamily="2" charset="0"/>
                <a:ea typeface="+mn-ea"/>
              </a:rPr>
              <a:t></a:t>
            </a:r>
            <a:endParaRPr lang="id-ID" sz="2800" dirty="0">
              <a:solidFill>
                <a:prstClr val="white"/>
              </a:solidFill>
              <a:latin typeface="FontAwesome" pitchFamily="2" charset="0"/>
              <a:ea typeface="+mn-ea"/>
            </a:endParaRPr>
          </a:p>
        </p:txBody>
      </p:sp>
      <p:sp>
        <p:nvSpPr>
          <p:cNvPr id="40" name="Rectangle 9"/>
          <p:cNvSpPr/>
          <p:nvPr/>
        </p:nvSpPr>
        <p:spPr>
          <a:xfrm>
            <a:off x="1934850" y="3169742"/>
            <a:ext cx="449162" cy="461665"/>
          </a:xfrm>
          <a:prstGeom prst="rect">
            <a:avLst/>
          </a:prstGeom>
        </p:spPr>
        <p:txBody>
          <a:bodyPr wrap="none">
            <a:spAutoFit/>
            <a:scene3d>
              <a:camera prst="isometricTopUp"/>
              <a:lightRig rig="threePt" dir="t"/>
            </a:scene3d>
          </a:bodyPr>
          <a:lstStyle/>
          <a:p>
            <a:pPr fontAlgn="auto">
              <a:spcBef>
                <a:spcPts val="0"/>
              </a:spcBef>
              <a:spcAft>
                <a:spcPts val="0"/>
              </a:spcAft>
            </a:pPr>
            <a:r>
              <a:rPr lang="id-ID" sz="2400" dirty="0">
                <a:solidFill>
                  <a:prstClr val="white"/>
                </a:solidFill>
                <a:latin typeface="FontAwesome" pitchFamily="2" charset="0"/>
                <a:ea typeface="+mn-ea"/>
              </a:rPr>
              <a:t></a:t>
            </a:r>
          </a:p>
        </p:txBody>
      </p:sp>
      <p:sp>
        <p:nvSpPr>
          <p:cNvPr id="41" name="Rectangle 10"/>
          <p:cNvSpPr/>
          <p:nvPr/>
        </p:nvSpPr>
        <p:spPr>
          <a:xfrm rot="466745">
            <a:off x="2660627" y="2799313"/>
            <a:ext cx="478016" cy="400110"/>
          </a:xfrm>
          <a:prstGeom prst="rect">
            <a:avLst/>
          </a:prstGeom>
        </p:spPr>
        <p:txBody>
          <a:bodyPr wrap="none">
            <a:spAutoFit/>
            <a:scene3d>
              <a:camera prst="isometricTopUp"/>
              <a:lightRig rig="threePt" dir="t"/>
            </a:scene3d>
          </a:bodyPr>
          <a:lstStyle/>
          <a:p>
            <a:pPr fontAlgn="auto">
              <a:spcBef>
                <a:spcPts val="0"/>
              </a:spcBef>
              <a:spcAft>
                <a:spcPts val="0"/>
              </a:spcAft>
            </a:pPr>
            <a:r>
              <a:rPr lang="id-ID" sz="2000" dirty="0">
                <a:solidFill>
                  <a:prstClr val="white"/>
                </a:solidFill>
                <a:latin typeface="FontAwesome" pitchFamily="2" charset="0"/>
                <a:ea typeface="+mn-ea"/>
              </a:rPr>
              <a:t></a:t>
            </a:r>
          </a:p>
        </p:txBody>
      </p:sp>
      <p:cxnSp>
        <p:nvCxnSpPr>
          <p:cNvPr id="42" name="Straight Connector 11"/>
          <p:cNvCxnSpPr/>
          <p:nvPr/>
        </p:nvCxnSpPr>
        <p:spPr>
          <a:xfrm>
            <a:off x="6583381" y="4828740"/>
            <a:ext cx="3743236" cy="0"/>
          </a:xfrm>
          <a:prstGeom prst="line">
            <a:avLst/>
          </a:prstGeom>
          <a:noFill/>
          <a:ln w="19050" cap="flat" cmpd="sng" algn="ctr">
            <a:solidFill>
              <a:sysClr val="window" lastClr="FFFFFF">
                <a:lumMod val="65000"/>
              </a:sysClr>
            </a:solidFill>
            <a:prstDash val="sysDot"/>
            <a:miter lim="800000"/>
          </a:ln>
          <a:effectLst/>
        </p:spPr>
      </p:cxnSp>
      <p:grpSp>
        <p:nvGrpSpPr>
          <p:cNvPr id="43" name="Group 12"/>
          <p:cNvGrpSpPr>
            <a:grpSpLocks noChangeAspect="1"/>
          </p:cNvGrpSpPr>
          <p:nvPr/>
        </p:nvGrpSpPr>
        <p:grpSpPr>
          <a:xfrm>
            <a:off x="9359349" y="4315518"/>
            <a:ext cx="426720" cy="321294"/>
            <a:chOff x="6380338" y="2991297"/>
            <a:chExt cx="367162" cy="276450"/>
          </a:xfrm>
        </p:grpSpPr>
        <p:sp>
          <p:nvSpPr>
            <p:cNvPr id="44" name="Rectangle 13"/>
            <p:cNvSpPr/>
            <p:nvPr/>
          </p:nvSpPr>
          <p:spPr>
            <a:xfrm>
              <a:off x="6383899" y="3019583"/>
              <a:ext cx="360040" cy="174260"/>
            </a:xfrm>
            <a:prstGeom prst="rect">
              <a:avLst/>
            </a:prstGeom>
            <a:solidFill>
              <a:srgbClr val="FFC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prstClr val="white"/>
                </a:solidFill>
                <a:effectLst/>
                <a:uLnTx/>
                <a:uFillTx/>
                <a:latin typeface="Roboto" panose="02000000000000000000" pitchFamily="2" charset="0"/>
                <a:ea typeface="Roboto" panose="02000000000000000000" pitchFamily="2" charset="0"/>
                <a:cs typeface="+mn-cs"/>
              </a:endParaRPr>
            </a:p>
          </p:txBody>
        </p:sp>
        <p:sp>
          <p:nvSpPr>
            <p:cNvPr id="45" name="Isosceles Triangle 14"/>
            <p:cNvSpPr/>
            <p:nvPr/>
          </p:nvSpPr>
          <p:spPr>
            <a:xfrm flipV="1">
              <a:off x="6501162" y="3193843"/>
              <a:ext cx="125514" cy="73904"/>
            </a:xfrm>
            <a:prstGeom prst="triangle">
              <a:avLst/>
            </a:prstGeom>
            <a:solidFill>
              <a:srgbClr val="00767A"/>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prstClr val="white"/>
                </a:solidFill>
                <a:effectLst/>
                <a:uLnTx/>
                <a:uFillTx/>
                <a:latin typeface="Roboto" panose="02000000000000000000" pitchFamily="2" charset="0"/>
                <a:ea typeface="Roboto" panose="02000000000000000000" pitchFamily="2" charset="0"/>
                <a:cs typeface="+mn-cs"/>
              </a:endParaRPr>
            </a:p>
          </p:txBody>
        </p:sp>
        <p:sp>
          <p:nvSpPr>
            <p:cNvPr id="46" name="TextBox 45"/>
            <p:cNvSpPr txBox="1"/>
            <p:nvPr/>
          </p:nvSpPr>
          <p:spPr>
            <a:xfrm>
              <a:off x="6380338" y="2991297"/>
              <a:ext cx="367162" cy="211855"/>
            </a:xfrm>
            <a:prstGeom prst="rect">
              <a:avLst/>
            </a:prstGeom>
            <a:solidFill>
              <a:srgbClr val="00767A"/>
            </a:solid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smtClean="0">
                  <a:ln>
                    <a:noFill/>
                  </a:ln>
                  <a:solidFill>
                    <a:prstClr val="white"/>
                  </a:solidFill>
                  <a:effectLst/>
                  <a:uLnTx/>
                  <a:uFillTx/>
                  <a:latin typeface="Roboto" panose="02000000000000000000" pitchFamily="2" charset="0"/>
                  <a:ea typeface="Roboto" panose="02000000000000000000" pitchFamily="2" charset="0"/>
                </a:rPr>
                <a:t>98%</a:t>
              </a:r>
            </a:p>
          </p:txBody>
        </p:sp>
      </p:grpSp>
      <p:grpSp>
        <p:nvGrpSpPr>
          <p:cNvPr id="47" name="Group 16"/>
          <p:cNvGrpSpPr>
            <a:grpSpLocks noChangeAspect="1"/>
          </p:cNvGrpSpPr>
          <p:nvPr/>
        </p:nvGrpSpPr>
        <p:grpSpPr>
          <a:xfrm>
            <a:off x="9025914" y="3668980"/>
            <a:ext cx="426720" cy="321294"/>
            <a:chOff x="6380338" y="2556942"/>
            <a:chExt cx="367162" cy="276450"/>
          </a:xfrm>
          <a:solidFill>
            <a:srgbClr val="17479E"/>
          </a:solidFill>
        </p:grpSpPr>
        <p:sp>
          <p:nvSpPr>
            <p:cNvPr id="48" name="Rectangle 17"/>
            <p:cNvSpPr/>
            <p:nvPr/>
          </p:nvSpPr>
          <p:spPr>
            <a:xfrm>
              <a:off x="6383899" y="2585228"/>
              <a:ext cx="360040" cy="174260"/>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prstClr val="white"/>
                </a:solidFill>
                <a:effectLst/>
                <a:uLnTx/>
                <a:uFillTx/>
                <a:latin typeface="Roboto" panose="02000000000000000000" pitchFamily="2" charset="0"/>
                <a:ea typeface="Roboto" panose="02000000000000000000" pitchFamily="2" charset="0"/>
                <a:cs typeface="+mn-cs"/>
              </a:endParaRPr>
            </a:p>
          </p:txBody>
        </p:sp>
        <p:sp>
          <p:nvSpPr>
            <p:cNvPr id="49" name="Isosceles Triangle 18"/>
            <p:cNvSpPr/>
            <p:nvPr/>
          </p:nvSpPr>
          <p:spPr>
            <a:xfrm flipV="1">
              <a:off x="6501162" y="2759488"/>
              <a:ext cx="125514" cy="73904"/>
            </a:xfrm>
            <a:prstGeom prst="triangl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prstClr val="white"/>
                </a:solidFill>
                <a:effectLst/>
                <a:uLnTx/>
                <a:uFillTx/>
                <a:latin typeface="Roboto" panose="02000000000000000000" pitchFamily="2" charset="0"/>
                <a:ea typeface="Roboto" panose="02000000000000000000" pitchFamily="2" charset="0"/>
                <a:cs typeface="+mn-cs"/>
              </a:endParaRPr>
            </a:p>
          </p:txBody>
        </p:sp>
        <p:sp>
          <p:nvSpPr>
            <p:cNvPr id="50" name="TextBox 49"/>
            <p:cNvSpPr txBox="1"/>
            <p:nvPr/>
          </p:nvSpPr>
          <p:spPr>
            <a:xfrm>
              <a:off x="6380338" y="2556942"/>
              <a:ext cx="367162" cy="211855"/>
            </a:xfrm>
            <a:prstGeom prst="rect">
              <a:avLst/>
            </a:prstGeom>
            <a:grp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smtClean="0">
                  <a:ln>
                    <a:noFill/>
                  </a:ln>
                  <a:solidFill>
                    <a:prstClr val="white"/>
                  </a:solidFill>
                  <a:effectLst/>
                  <a:uLnTx/>
                  <a:uFillTx/>
                  <a:latin typeface="Roboto" panose="02000000000000000000" pitchFamily="2" charset="0"/>
                  <a:ea typeface="Roboto" panose="02000000000000000000" pitchFamily="2" charset="0"/>
                </a:rPr>
                <a:t>98%</a:t>
              </a:r>
            </a:p>
          </p:txBody>
        </p:sp>
      </p:grpSp>
      <p:grpSp>
        <p:nvGrpSpPr>
          <p:cNvPr id="51" name="Group 20"/>
          <p:cNvGrpSpPr>
            <a:grpSpLocks noChangeAspect="1"/>
          </p:cNvGrpSpPr>
          <p:nvPr/>
        </p:nvGrpSpPr>
        <p:grpSpPr>
          <a:xfrm>
            <a:off x="8473882" y="3012729"/>
            <a:ext cx="426720" cy="321294"/>
            <a:chOff x="6380338" y="2052886"/>
            <a:chExt cx="367162" cy="276450"/>
          </a:xfrm>
          <a:solidFill>
            <a:srgbClr val="9F181A"/>
          </a:solidFill>
        </p:grpSpPr>
        <p:sp>
          <p:nvSpPr>
            <p:cNvPr id="52" name="Rectangle 21"/>
            <p:cNvSpPr/>
            <p:nvPr/>
          </p:nvSpPr>
          <p:spPr>
            <a:xfrm>
              <a:off x="6383899" y="2081172"/>
              <a:ext cx="360040" cy="174260"/>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prstClr val="white"/>
                </a:solidFill>
                <a:effectLst/>
                <a:uLnTx/>
                <a:uFillTx/>
                <a:latin typeface="Roboto" panose="02000000000000000000" pitchFamily="2" charset="0"/>
                <a:ea typeface="Roboto" panose="02000000000000000000" pitchFamily="2" charset="0"/>
                <a:cs typeface="+mn-cs"/>
              </a:endParaRPr>
            </a:p>
          </p:txBody>
        </p:sp>
        <p:sp>
          <p:nvSpPr>
            <p:cNvPr id="53" name="Isosceles Triangle 22"/>
            <p:cNvSpPr/>
            <p:nvPr/>
          </p:nvSpPr>
          <p:spPr>
            <a:xfrm flipV="1">
              <a:off x="6501162" y="2255432"/>
              <a:ext cx="125514" cy="73904"/>
            </a:xfrm>
            <a:prstGeom prst="triangl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prstClr val="white"/>
                </a:solidFill>
                <a:effectLst/>
                <a:uLnTx/>
                <a:uFillTx/>
                <a:latin typeface="Roboto" panose="02000000000000000000" pitchFamily="2" charset="0"/>
                <a:ea typeface="Roboto" panose="02000000000000000000" pitchFamily="2" charset="0"/>
                <a:cs typeface="+mn-cs"/>
              </a:endParaRPr>
            </a:p>
          </p:txBody>
        </p:sp>
        <p:sp>
          <p:nvSpPr>
            <p:cNvPr id="54" name="TextBox 53"/>
            <p:cNvSpPr txBox="1"/>
            <p:nvPr/>
          </p:nvSpPr>
          <p:spPr>
            <a:xfrm>
              <a:off x="6380338" y="2052886"/>
              <a:ext cx="367162" cy="211855"/>
            </a:xfrm>
            <a:prstGeom prst="rect">
              <a:avLst/>
            </a:prstGeom>
            <a:grp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smtClean="0">
                  <a:ln>
                    <a:noFill/>
                  </a:ln>
                  <a:solidFill>
                    <a:prstClr val="white"/>
                  </a:solidFill>
                  <a:effectLst/>
                  <a:uLnTx/>
                  <a:uFillTx/>
                  <a:latin typeface="Roboto" panose="02000000000000000000" pitchFamily="2" charset="0"/>
                  <a:ea typeface="Roboto" panose="02000000000000000000" pitchFamily="2" charset="0"/>
                </a:rPr>
                <a:t>98%</a:t>
              </a:r>
            </a:p>
          </p:txBody>
        </p:sp>
      </p:grpSp>
      <p:sp>
        <p:nvSpPr>
          <p:cNvPr id="55" name="Rounded Rectangle 24"/>
          <p:cNvSpPr>
            <a:spLocks/>
          </p:cNvSpPr>
          <p:nvPr/>
        </p:nvSpPr>
        <p:spPr>
          <a:xfrm>
            <a:off x="6583380" y="2712036"/>
            <a:ext cx="4320000" cy="252000"/>
          </a:xfrm>
          <a:prstGeom prst="roundRect">
            <a:avLst/>
          </a:prstGeom>
          <a:pattFill prst="pct30">
            <a:fgClr>
              <a:srgbClr val="E7E6E6">
                <a:lumMod val="75000"/>
              </a:srgbClr>
            </a:fgClr>
            <a:bgClr>
              <a:sysClr val="window" lastClr="FFFFFF"/>
            </a:bgClr>
          </a:pattFill>
          <a:ln w="63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white">
                  <a:lumMod val="65000"/>
                </a:prstClr>
              </a:solidFill>
              <a:effectLst/>
              <a:uLnTx/>
              <a:uFillTx/>
              <a:latin typeface="Roboto" panose="02000000000000000000" pitchFamily="2" charset="0"/>
              <a:ea typeface="Roboto" panose="02000000000000000000" pitchFamily="2" charset="0"/>
              <a:cs typeface="+mn-cs"/>
            </a:endParaRPr>
          </a:p>
        </p:txBody>
      </p:sp>
      <p:sp>
        <p:nvSpPr>
          <p:cNvPr id="56" name="Rounded Rectangle 25"/>
          <p:cNvSpPr>
            <a:spLocks noChangeAspect="1"/>
          </p:cNvSpPr>
          <p:nvPr/>
        </p:nvSpPr>
        <p:spPr>
          <a:xfrm>
            <a:off x="6583382" y="2712036"/>
            <a:ext cx="3653993" cy="252000"/>
          </a:xfrm>
          <a:prstGeom prst="roundRect">
            <a:avLst/>
          </a:prstGeom>
          <a:solidFill>
            <a:srgbClr val="F7941E"/>
          </a:solidFill>
          <a:ln w="63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white">
                  <a:lumMod val="65000"/>
                </a:prstClr>
              </a:solidFill>
              <a:effectLst/>
              <a:uLnTx/>
              <a:uFillTx/>
              <a:latin typeface="Roboto" panose="02000000000000000000" pitchFamily="2" charset="0"/>
              <a:ea typeface="Roboto" panose="02000000000000000000" pitchFamily="2" charset="0"/>
              <a:cs typeface="+mn-cs"/>
            </a:endParaRPr>
          </a:p>
        </p:txBody>
      </p:sp>
      <p:sp>
        <p:nvSpPr>
          <p:cNvPr id="57" name="Rounded Rectangle 26"/>
          <p:cNvSpPr>
            <a:spLocks/>
          </p:cNvSpPr>
          <p:nvPr/>
        </p:nvSpPr>
        <p:spPr>
          <a:xfrm>
            <a:off x="6583380" y="3360670"/>
            <a:ext cx="4320000" cy="252000"/>
          </a:xfrm>
          <a:prstGeom prst="roundRect">
            <a:avLst/>
          </a:prstGeom>
          <a:pattFill prst="pct30">
            <a:fgClr>
              <a:srgbClr val="E7E6E6">
                <a:lumMod val="75000"/>
              </a:srgbClr>
            </a:fgClr>
            <a:bgClr>
              <a:sysClr val="window" lastClr="FFFFFF"/>
            </a:bgClr>
          </a:pattFill>
          <a:ln w="63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white">
                  <a:lumMod val="65000"/>
                </a:prstClr>
              </a:solidFill>
              <a:effectLst/>
              <a:uLnTx/>
              <a:uFillTx/>
              <a:latin typeface="Roboto" panose="02000000000000000000" pitchFamily="2" charset="0"/>
              <a:ea typeface="Roboto" panose="02000000000000000000" pitchFamily="2" charset="0"/>
              <a:cs typeface="+mn-cs"/>
            </a:endParaRPr>
          </a:p>
        </p:txBody>
      </p:sp>
      <p:sp>
        <p:nvSpPr>
          <p:cNvPr id="58" name="Rounded Rectangle 27"/>
          <p:cNvSpPr>
            <a:spLocks noChangeAspect="1"/>
          </p:cNvSpPr>
          <p:nvPr/>
        </p:nvSpPr>
        <p:spPr>
          <a:xfrm>
            <a:off x="6583381" y="3360670"/>
            <a:ext cx="2141996" cy="252000"/>
          </a:xfrm>
          <a:prstGeom prst="roundRect">
            <a:avLst/>
          </a:prstGeom>
          <a:solidFill>
            <a:srgbClr val="9F181A"/>
          </a:solidFill>
          <a:ln w="63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white">
                  <a:lumMod val="65000"/>
                </a:prstClr>
              </a:solidFill>
              <a:effectLst/>
              <a:uLnTx/>
              <a:uFillTx/>
              <a:latin typeface="Roboto" panose="02000000000000000000" pitchFamily="2" charset="0"/>
              <a:ea typeface="Roboto" panose="02000000000000000000" pitchFamily="2" charset="0"/>
              <a:cs typeface="+mn-cs"/>
            </a:endParaRPr>
          </a:p>
        </p:txBody>
      </p:sp>
      <p:sp>
        <p:nvSpPr>
          <p:cNvPr id="59" name="Rounded Rectangle 28"/>
          <p:cNvSpPr>
            <a:spLocks/>
          </p:cNvSpPr>
          <p:nvPr/>
        </p:nvSpPr>
        <p:spPr>
          <a:xfrm>
            <a:off x="6583380" y="4016128"/>
            <a:ext cx="4320000" cy="252000"/>
          </a:xfrm>
          <a:prstGeom prst="roundRect">
            <a:avLst/>
          </a:prstGeom>
          <a:pattFill prst="pct30">
            <a:fgClr>
              <a:srgbClr val="E7E6E6">
                <a:lumMod val="75000"/>
              </a:srgbClr>
            </a:fgClr>
            <a:bgClr>
              <a:sysClr val="window" lastClr="FFFFFF"/>
            </a:bgClr>
          </a:pattFill>
          <a:ln w="63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white">
                  <a:lumMod val="65000"/>
                </a:prstClr>
              </a:solidFill>
              <a:effectLst/>
              <a:uLnTx/>
              <a:uFillTx/>
              <a:latin typeface="Roboto" panose="02000000000000000000" pitchFamily="2" charset="0"/>
              <a:ea typeface="Roboto" panose="02000000000000000000" pitchFamily="2" charset="0"/>
              <a:cs typeface="+mn-cs"/>
            </a:endParaRPr>
          </a:p>
        </p:txBody>
      </p:sp>
      <p:sp>
        <p:nvSpPr>
          <p:cNvPr id="60" name="Rounded Rectangle 29"/>
          <p:cNvSpPr>
            <a:spLocks noChangeAspect="1"/>
          </p:cNvSpPr>
          <p:nvPr/>
        </p:nvSpPr>
        <p:spPr>
          <a:xfrm>
            <a:off x="6583381" y="4016128"/>
            <a:ext cx="2688522" cy="252000"/>
          </a:xfrm>
          <a:prstGeom prst="roundRect">
            <a:avLst/>
          </a:prstGeom>
          <a:solidFill>
            <a:srgbClr val="17479E"/>
          </a:solidFill>
          <a:ln w="63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white">
                  <a:lumMod val="65000"/>
                </a:prstClr>
              </a:solidFill>
              <a:effectLst/>
              <a:uLnTx/>
              <a:uFillTx/>
              <a:latin typeface="Roboto" panose="02000000000000000000" pitchFamily="2" charset="0"/>
              <a:ea typeface="Roboto" panose="02000000000000000000" pitchFamily="2" charset="0"/>
              <a:cs typeface="+mn-cs"/>
            </a:endParaRPr>
          </a:p>
        </p:txBody>
      </p:sp>
      <p:sp>
        <p:nvSpPr>
          <p:cNvPr id="61" name="Rounded Rectangle 30"/>
          <p:cNvSpPr>
            <a:spLocks/>
          </p:cNvSpPr>
          <p:nvPr/>
        </p:nvSpPr>
        <p:spPr>
          <a:xfrm>
            <a:off x="6583380" y="4672458"/>
            <a:ext cx="4320000" cy="252000"/>
          </a:xfrm>
          <a:prstGeom prst="roundRect">
            <a:avLst/>
          </a:prstGeom>
          <a:pattFill prst="pct30">
            <a:fgClr>
              <a:srgbClr val="E7E6E6">
                <a:lumMod val="75000"/>
              </a:srgbClr>
            </a:fgClr>
            <a:bgClr>
              <a:sysClr val="window" lastClr="FFFFFF"/>
            </a:bgClr>
          </a:pattFill>
          <a:ln w="63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white">
                  <a:lumMod val="65000"/>
                </a:prstClr>
              </a:solidFill>
              <a:effectLst/>
              <a:uLnTx/>
              <a:uFillTx/>
              <a:latin typeface="Roboto" panose="02000000000000000000" pitchFamily="2" charset="0"/>
              <a:ea typeface="Roboto" panose="02000000000000000000" pitchFamily="2" charset="0"/>
              <a:cs typeface="+mn-cs"/>
            </a:endParaRPr>
          </a:p>
        </p:txBody>
      </p:sp>
      <p:sp>
        <p:nvSpPr>
          <p:cNvPr id="62" name="Rounded Rectangle 31"/>
          <p:cNvSpPr>
            <a:spLocks noChangeAspect="1"/>
          </p:cNvSpPr>
          <p:nvPr/>
        </p:nvSpPr>
        <p:spPr>
          <a:xfrm>
            <a:off x="6583381" y="4672458"/>
            <a:ext cx="3023994" cy="252000"/>
          </a:xfrm>
          <a:prstGeom prst="roundRect">
            <a:avLst/>
          </a:prstGeom>
          <a:solidFill>
            <a:srgbClr val="00767A"/>
          </a:solidFill>
          <a:ln w="63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white">
                  <a:lumMod val="65000"/>
                </a:prstClr>
              </a:solidFill>
              <a:effectLst/>
              <a:uLnTx/>
              <a:uFillTx/>
              <a:latin typeface="Roboto" panose="02000000000000000000" pitchFamily="2" charset="0"/>
              <a:ea typeface="Roboto" panose="02000000000000000000" pitchFamily="2" charset="0"/>
              <a:cs typeface="+mn-cs"/>
            </a:endParaRPr>
          </a:p>
        </p:txBody>
      </p:sp>
      <p:grpSp>
        <p:nvGrpSpPr>
          <p:cNvPr id="63" name="Group 32"/>
          <p:cNvGrpSpPr>
            <a:grpSpLocks noChangeAspect="1"/>
          </p:cNvGrpSpPr>
          <p:nvPr/>
        </p:nvGrpSpPr>
        <p:grpSpPr>
          <a:xfrm>
            <a:off x="9998683" y="2353772"/>
            <a:ext cx="426720" cy="321294"/>
            <a:chOff x="6380338" y="1395641"/>
            <a:chExt cx="367162" cy="276450"/>
          </a:xfrm>
          <a:solidFill>
            <a:srgbClr val="F7941E"/>
          </a:solidFill>
        </p:grpSpPr>
        <p:sp>
          <p:nvSpPr>
            <p:cNvPr id="64" name="Rectangle 33"/>
            <p:cNvSpPr/>
            <p:nvPr/>
          </p:nvSpPr>
          <p:spPr>
            <a:xfrm>
              <a:off x="6383899" y="1423927"/>
              <a:ext cx="360040" cy="174260"/>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prstClr val="white"/>
                </a:solidFill>
                <a:effectLst/>
                <a:uLnTx/>
                <a:uFillTx/>
                <a:latin typeface="Roboto" panose="02000000000000000000" pitchFamily="2" charset="0"/>
                <a:ea typeface="Roboto" panose="02000000000000000000" pitchFamily="2" charset="0"/>
                <a:cs typeface="+mn-cs"/>
              </a:endParaRPr>
            </a:p>
          </p:txBody>
        </p:sp>
        <p:sp>
          <p:nvSpPr>
            <p:cNvPr id="65" name="TextBox 64"/>
            <p:cNvSpPr txBox="1"/>
            <p:nvPr/>
          </p:nvSpPr>
          <p:spPr>
            <a:xfrm>
              <a:off x="6380338" y="1395641"/>
              <a:ext cx="367162" cy="211855"/>
            </a:xfrm>
            <a:prstGeom prst="rect">
              <a:avLst/>
            </a:prstGeom>
            <a:grp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smtClean="0">
                  <a:ln>
                    <a:noFill/>
                  </a:ln>
                  <a:solidFill>
                    <a:prstClr val="white"/>
                  </a:solidFill>
                  <a:effectLst/>
                  <a:uLnTx/>
                  <a:uFillTx/>
                  <a:latin typeface="Roboto" panose="02000000000000000000" pitchFamily="2" charset="0"/>
                  <a:ea typeface="Roboto" panose="02000000000000000000" pitchFamily="2" charset="0"/>
                </a:rPr>
                <a:t>98%</a:t>
              </a:r>
            </a:p>
          </p:txBody>
        </p:sp>
        <p:sp>
          <p:nvSpPr>
            <p:cNvPr id="66" name="Isosceles Triangle 35"/>
            <p:cNvSpPr/>
            <p:nvPr/>
          </p:nvSpPr>
          <p:spPr>
            <a:xfrm flipV="1">
              <a:off x="6501162" y="1598187"/>
              <a:ext cx="125514" cy="73904"/>
            </a:xfrm>
            <a:prstGeom prst="triangl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prstClr val="white"/>
                </a:solidFill>
                <a:effectLst/>
                <a:uLnTx/>
                <a:uFillTx/>
                <a:latin typeface="Roboto" panose="02000000000000000000" pitchFamily="2" charset="0"/>
                <a:ea typeface="Roboto" panose="02000000000000000000" pitchFamily="2" charset="0"/>
                <a:cs typeface="+mn-cs"/>
              </a:endParaRPr>
            </a:p>
          </p:txBody>
        </p:sp>
      </p:grpSp>
      <p:sp>
        <p:nvSpPr>
          <p:cNvPr id="67" name="TextBox 66"/>
          <p:cNvSpPr txBox="1"/>
          <p:nvPr/>
        </p:nvSpPr>
        <p:spPr>
          <a:xfrm>
            <a:off x="6581941" y="3133618"/>
            <a:ext cx="1100169" cy="261610"/>
          </a:xfrm>
          <a:prstGeom prst="rect">
            <a:avLst/>
          </a:prstGeom>
          <a:noFill/>
        </p:spPr>
        <p:txBody>
          <a:bodyPr wrap="square" rtlCol="0">
            <a:spAutoFit/>
          </a:bodyPr>
          <a:lstStyle/>
          <a:p>
            <a:pPr algn="just" fontAlgn="auto">
              <a:spcBef>
                <a:spcPts val="0"/>
              </a:spcBef>
              <a:spcAft>
                <a:spcPts val="0"/>
              </a:spcAft>
            </a:pPr>
            <a:r>
              <a:rPr lang="id-ID" sz="1100" dirty="0">
                <a:solidFill>
                  <a:prstClr val="white">
                    <a:lumMod val="75000"/>
                  </a:prstClr>
                </a:solidFill>
                <a:latin typeface="Roboto" panose="02000000000000000000" pitchFamily="2" charset="0"/>
                <a:ea typeface="Roboto" panose="02000000000000000000" pitchFamily="2" charset="0"/>
              </a:rPr>
              <a:t>Three</a:t>
            </a:r>
            <a:endParaRPr lang="en-US" sz="1000" dirty="0">
              <a:solidFill>
                <a:prstClr val="white">
                  <a:lumMod val="75000"/>
                </a:prstClr>
              </a:solidFill>
              <a:latin typeface="Roboto" panose="02000000000000000000" pitchFamily="2" charset="0"/>
              <a:ea typeface="Roboto" panose="02000000000000000000" pitchFamily="2" charset="0"/>
            </a:endParaRPr>
          </a:p>
        </p:txBody>
      </p:sp>
      <p:sp>
        <p:nvSpPr>
          <p:cNvPr id="68" name="TextBox 67"/>
          <p:cNvSpPr txBox="1"/>
          <p:nvPr/>
        </p:nvSpPr>
        <p:spPr>
          <a:xfrm>
            <a:off x="6584108" y="4420146"/>
            <a:ext cx="866445" cy="261610"/>
          </a:xfrm>
          <a:prstGeom prst="rect">
            <a:avLst/>
          </a:prstGeom>
          <a:noFill/>
        </p:spPr>
        <p:txBody>
          <a:bodyPr wrap="square" rtlCol="0">
            <a:spAutoFit/>
          </a:bodyPr>
          <a:lstStyle/>
          <a:p>
            <a:pPr algn="just" fontAlgn="auto">
              <a:spcBef>
                <a:spcPts val="0"/>
              </a:spcBef>
              <a:spcAft>
                <a:spcPts val="0"/>
              </a:spcAft>
            </a:pPr>
            <a:r>
              <a:rPr lang="id-ID" sz="1100" dirty="0">
                <a:solidFill>
                  <a:prstClr val="white">
                    <a:lumMod val="75000"/>
                  </a:prstClr>
                </a:solidFill>
                <a:latin typeface="Roboto" panose="02000000000000000000" pitchFamily="2" charset="0"/>
                <a:ea typeface="Roboto" panose="02000000000000000000" pitchFamily="2" charset="0"/>
              </a:rPr>
              <a:t>One</a:t>
            </a:r>
            <a:endParaRPr lang="en-US" sz="1000" dirty="0">
              <a:solidFill>
                <a:prstClr val="white">
                  <a:lumMod val="75000"/>
                </a:prstClr>
              </a:solidFill>
              <a:latin typeface="Roboto" panose="02000000000000000000" pitchFamily="2" charset="0"/>
              <a:ea typeface="Roboto" panose="02000000000000000000" pitchFamily="2" charset="0"/>
            </a:endParaRPr>
          </a:p>
        </p:txBody>
      </p:sp>
      <p:sp>
        <p:nvSpPr>
          <p:cNvPr id="69" name="TextBox 68"/>
          <p:cNvSpPr txBox="1"/>
          <p:nvPr/>
        </p:nvSpPr>
        <p:spPr>
          <a:xfrm>
            <a:off x="6570788" y="2475514"/>
            <a:ext cx="1276049" cy="261610"/>
          </a:xfrm>
          <a:prstGeom prst="rect">
            <a:avLst/>
          </a:prstGeom>
          <a:noFill/>
        </p:spPr>
        <p:txBody>
          <a:bodyPr wrap="square" rtlCol="0">
            <a:spAutoFit/>
          </a:bodyPr>
          <a:lstStyle/>
          <a:p>
            <a:pPr algn="just" fontAlgn="auto">
              <a:spcBef>
                <a:spcPts val="0"/>
              </a:spcBef>
              <a:spcAft>
                <a:spcPts val="0"/>
              </a:spcAft>
            </a:pPr>
            <a:r>
              <a:rPr lang="id-ID" sz="1100" dirty="0">
                <a:solidFill>
                  <a:prstClr val="white">
                    <a:lumMod val="75000"/>
                  </a:prstClr>
                </a:solidFill>
                <a:latin typeface="Roboto" panose="02000000000000000000" pitchFamily="2" charset="0"/>
                <a:ea typeface="Roboto" panose="02000000000000000000" pitchFamily="2" charset="0"/>
              </a:rPr>
              <a:t>Four</a:t>
            </a:r>
            <a:endParaRPr lang="en-US" sz="1000" dirty="0">
              <a:solidFill>
                <a:prstClr val="white">
                  <a:lumMod val="75000"/>
                </a:prstClr>
              </a:solidFill>
              <a:latin typeface="Roboto" panose="02000000000000000000" pitchFamily="2" charset="0"/>
              <a:ea typeface="Roboto" panose="02000000000000000000" pitchFamily="2" charset="0"/>
            </a:endParaRPr>
          </a:p>
        </p:txBody>
      </p:sp>
      <p:sp>
        <p:nvSpPr>
          <p:cNvPr id="70" name="TextBox 69"/>
          <p:cNvSpPr txBox="1"/>
          <p:nvPr/>
        </p:nvSpPr>
        <p:spPr>
          <a:xfrm>
            <a:off x="6577488" y="3778612"/>
            <a:ext cx="1088277" cy="261610"/>
          </a:xfrm>
          <a:prstGeom prst="rect">
            <a:avLst/>
          </a:prstGeom>
          <a:noFill/>
        </p:spPr>
        <p:txBody>
          <a:bodyPr wrap="square" rtlCol="0">
            <a:spAutoFit/>
          </a:bodyPr>
          <a:lstStyle/>
          <a:p>
            <a:pPr algn="just" fontAlgn="auto">
              <a:spcBef>
                <a:spcPts val="0"/>
              </a:spcBef>
              <a:spcAft>
                <a:spcPts val="0"/>
              </a:spcAft>
            </a:pPr>
            <a:r>
              <a:rPr lang="id-ID" sz="1100" dirty="0">
                <a:solidFill>
                  <a:prstClr val="white">
                    <a:lumMod val="75000"/>
                  </a:prstClr>
                </a:solidFill>
                <a:latin typeface="Roboto" panose="02000000000000000000" pitchFamily="2" charset="0"/>
                <a:ea typeface="Roboto" panose="02000000000000000000" pitchFamily="2" charset="0"/>
              </a:rPr>
              <a:t>Two</a:t>
            </a:r>
            <a:endParaRPr lang="en-US" sz="1000" dirty="0">
              <a:solidFill>
                <a:prstClr val="white">
                  <a:lumMod val="75000"/>
                </a:prstClr>
              </a:solidFill>
              <a:latin typeface="Roboto" panose="02000000000000000000" pitchFamily="2" charset="0"/>
              <a:ea typeface="Roboto" panose="02000000000000000000" pitchFamily="2" charset="0"/>
            </a:endParaRPr>
          </a:p>
        </p:txBody>
      </p:sp>
      <p:sp>
        <p:nvSpPr>
          <p:cNvPr id="71" name="TextBox 70"/>
          <p:cNvSpPr txBox="1"/>
          <p:nvPr/>
        </p:nvSpPr>
        <p:spPr>
          <a:xfrm>
            <a:off x="658458" y="5313704"/>
            <a:ext cx="10774824" cy="1238925"/>
          </a:xfrm>
          <a:prstGeom prst="rect">
            <a:avLst/>
          </a:prstGeom>
          <a:noFill/>
        </p:spPr>
        <p:txBody>
          <a:bodyPr wrap="square" rIns="144000" bIns="36000" numCol="1" spcCol="360000">
            <a:spAutoFit/>
          </a:bodyPr>
          <a:lstStyle/>
          <a:p>
            <a:pPr algn="ctr" fontAlgn="auto">
              <a:lnSpc>
                <a:spcPct val="150000"/>
              </a:lnSpc>
              <a:spcBef>
                <a:spcPts val="0"/>
              </a:spcBef>
              <a:spcAft>
                <a:spcPts val="0"/>
              </a:spcAft>
              <a:defRPr/>
            </a:pPr>
            <a:r>
              <a:rPr lang="zh-CN" altLang="en-US" sz="2000" dirty="0" smtClean="0">
                <a:solidFill>
                  <a:prstClr val="black">
                    <a:lumMod val="75000"/>
                    <a:lumOff val="25000"/>
                  </a:prstClr>
                </a:solidFill>
                <a:latin typeface="Roboto" panose="02000000000000000000" pitchFamily="2" charset="0"/>
                <a:ea typeface="Roboto" panose="02000000000000000000" pitchFamily="2" charset="0"/>
              </a:rPr>
              <a:t>插入标题内容</a:t>
            </a:r>
            <a:endParaRPr lang="id-ID" altLang="zh-CN" sz="2000" dirty="0">
              <a:solidFill>
                <a:prstClr val="black">
                  <a:lumMod val="75000"/>
                  <a:lumOff val="25000"/>
                </a:prstClr>
              </a:solidFill>
              <a:latin typeface="Roboto" panose="02000000000000000000" pitchFamily="2" charset="0"/>
              <a:ea typeface="Roboto" panose="02000000000000000000" pitchFamily="2" charset="0"/>
            </a:endParaRPr>
          </a:p>
          <a:p>
            <a:pPr algn="ctr" fontAlgn="auto">
              <a:lnSpc>
                <a:spcPct val="150000"/>
              </a:lnSpc>
              <a:spcBef>
                <a:spcPts val="0"/>
              </a:spcBef>
              <a:spcAft>
                <a:spcPts val="0"/>
              </a:spcAft>
              <a:defRPr/>
            </a:pPr>
            <a:r>
              <a:rPr lang="zh-CN" altLang="en-US" sz="1599" dirty="0">
                <a:solidFill>
                  <a:prstClr val="black">
                    <a:lumMod val="50000"/>
                    <a:lumOff val="50000"/>
                  </a:prstClr>
                </a:solidFill>
                <a:latin typeface="微软雅黑" panose="020B0503020204020204" pitchFamily="34" charset="-122"/>
                <a:ea typeface="微软雅黑" panose="020B0503020204020204" pitchFamily="34" charset="-122"/>
              </a:rPr>
              <a:t>这里输入段落文本这里输入段落文本这里输入段落文本这里输入段落文本这里输入段落文本这里输入段落文本这里输入段落文本这里输入段落文本这里输入段落文本这里输入段落文本这里输入段落文本</a:t>
            </a:r>
            <a:endParaRPr lang="en-US" altLang="zh-CN" sz="1000" dirty="0">
              <a:solidFill>
                <a:prstClr val="black">
                  <a:lumMod val="50000"/>
                  <a:lumOff val="50000"/>
                </a:prstClr>
              </a:solidFill>
              <a:latin typeface="Roboto" panose="02000000000000000000" pitchFamily="2" charset="0"/>
              <a:ea typeface="Roboto" panose="02000000000000000000" pitchFamily="2" charset="0"/>
            </a:endParaRPr>
          </a:p>
        </p:txBody>
      </p:sp>
    </p:spTree>
    <p:extLst>
      <p:ext uri="{BB962C8B-B14F-4D97-AF65-F5344CB8AC3E}">
        <p14:creationId xmlns:p14="http://schemas.microsoft.com/office/powerpoint/2010/main" val="694383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37">
                                            <p:graphicEl>
                                              <a:chart seriesIdx="-3" categoryIdx="-3" bldStep="gridLegend"/>
                                            </p:graphicEl>
                                          </p:spTgt>
                                        </p:tgtEl>
                                        <p:attrNameLst>
                                          <p:attrName>style.visibility</p:attrName>
                                        </p:attrNameLst>
                                      </p:cBhvr>
                                      <p:to>
                                        <p:strVal val="visible"/>
                                      </p:to>
                                    </p:set>
                                    <p:anim calcmode="lin" valueType="num">
                                      <p:cBhvr additive="base">
                                        <p:cTn id="7" dur="500" fill="hold"/>
                                        <p:tgtEl>
                                          <p:spTgt spid="37">
                                            <p:graphicEl>
                                              <a:chart seriesIdx="-3" categoryIdx="-3" bldStep="gridLegend"/>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37">
                                            <p:graphicEl>
                                              <a:chart seriesIdx="-3" categoryIdx="-3" bldStep="gridLegend"/>
                                            </p:graphicEl>
                                          </p:spTgt>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500"/>
                                  </p:stCondLst>
                                  <p:childTnLst>
                                    <p:set>
                                      <p:cBhvr>
                                        <p:cTn id="10" dur="1" fill="hold">
                                          <p:stCondLst>
                                            <p:cond delay="0"/>
                                          </p:stCondLst>
                                        </p:cTn>
                                        <p:tgtEl>
                                          <p:spTgt spid="37">
                                            <p:graphicEl>
                                              <a:chart seriesIdx="-4" categoryIdx="0" bldStep="category"/>
                                            </p:graphicEl>
                                          </p:spTgt>
                                        </p:tgtEl>
                                        <p:attrNameLst>
                                          <p:attrName>style.visibility</p:attrName>
                                        </p:attrNameLst>
                                      </p:cBhvr>
                                      <p:to>
                                        <p:strVal val="visible"/>
                                      </p:to>
                                    </p:set>
                                    <p:anim calcmode="lin" valueType="num">
                                      <p:cBhvr additive="base">
                                        <p:cTn id="11" dur="500" fill="hold"/>
                                        <p:tgtEl>
                                          <p:spTgt spid="37">
                                            <p:graphicEl>
                                              <a:chart seriesIdx="-4" categoryIdx="0" bldStep="category"/>
                                            </p:graphicEl>
                                          </p:spTgt>
                                        </p:tgtEl>
                                        <p:attrNameLst>
                                          <p:attrName>ppt_x</p:attrName>
                                        </p:attrNameLst>
                                      </p:cBhvr>
                                      <p:tavLst>
                                        <p:tav tm="0">
                                          <p:val>
                                            <p:strVal val="#ppt_x"/>
                                          </p:val>
                                        </p:tav>
                                        <p:tav tm="100000">
                                          <p:val>
                                            <p:strVal val="#ppt_x"/>
                                          </p:val>
                                        </p:tav>
                                      </p:tavLst>
                                    </p:anim>
                                    <p:anim calcmode="lin" valueType="num">
                                      <p:cBhvr additive="base">
                                        <p:cTn id="12" dur="500" fill="hold"/>
                                        <p:tgtEl>
                                          <p:spTgt spid="37">
                                            <p:graphicEl>
                                              <a:chart seriesIdx="-4" categoryIdx="0" bldStep="category"/>
                                            </p:graphicEl>
                                          </p:spTgt>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1000"/>
                                  </p:stCondLst>
                                  <p:childTnLst>
                                    <p:set>
                                      <p:cBhvr>
                                        <p:cTn id="14" dur="1" fill="hold">
                                          <p:stCondLst>
                                            <p:cond delay="0"/>
                                          </p:stCondLst>
                                        </p:cTn>
                                        <p:tgtEl>
                                          <p:spTgt spid="37">
                                            <p:graphicEl>
                                              <a:chart seriesIdx="-4" categoryIdx="1" bldStep="category"/>
                                            </p:graphicEl>
                                          </p:spTgt>
                                        </p:tgtEl>
                                        <p:attrNameLst>
                                          <p:attrName>style.visibility</p:attrName>
                                        </p:attrNameLst>
                                      </p:cBhvr>
                                      <p:to>
                                        <p:strVal val="visible"/>
                                      </p:to>
                                    </p:set>
                                    <p:anim calcmode="lin" valueType="num">
                                      <p:cBhvr additive="base">
                                        <p:cTn id="15" dur="500" fill="hold"/>
                                        <p:tgtEl>
                                          <p:spTgt spid="37">
                                            <p:graphicEl>
                                              <a:chart seriesIdx="-4" categoryIdx="1" bldStep="category"/>
                                            </p:graphicEl>
                                          </p:spTgt>
                                        </p:tgtEl>
                                        <p:attrNameLst>
                                          <p:attrName>ppt_x</p:attrName>
                                        </p:attrNameLst>
                                      </p:cBhvr>
                                      <p:tavLst>
                                        <p:tav tm="0">
                                          <p:val>
                                            <p:strVal val="#ppt_x"/>
                                          </p:val>
                                        </p:tav>
                                        <p:tav tm="100000">
                                          <p:val>
                                            <p:strVal val="#ppt_x"/>
                                          </p:val>
                                        </p:tav>
                                      </p:tavLst>
                                    </p:anim>
                                    <p:anim calcmode="lin" valueType="num">
                                      <p:cBhvr additive="base">
                                        <p:cTn id="16" dur="500" fill="hold"/>
                                        <p:tgtEl>
                                          <p:spTgt spid="37">
                                            <p:graphicEl>
                                              <a:chart seriesIdx="-4" categoryIdx="1" bldStep="category"/>
                                            </p:graphicEl>
                                          </p:spTgt>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1500"/>
                                  </p:stCondLst>
                                  <p:childTnLst>
                                    <p:set>
                                      <p:cBhvr>
                                        <p:cTn id="18" dur="1" fill="hold">
                                          <p:stCondLst>
                                            <p:cond delay="0"/>
                                          </p:stCondLst>
                                        </p:cTn>
                                        <p:tgtEl>
                                          <p:spTgt spid="37">
                                            <p:graphicEl>
                                              <a:chart seriesIdx="-4" categoryIdx="2" bldStep="category"/>
                                            </p:graphicEl>
                                          </p:spTgt>
                                        </p:tgtEl>
                                        <p:attrNameLst>
                                          <p:attrName>style.visibility</p:attrName>
                                        </p:attrNameLst>
                                      </p:cBhvr>
                                      <p:to>
                                        <p:strVal val="visible"/>
                                      </p:to>
                                    </p:set>
                                    <p:anim calcmode="lin" valueType="num">
                                      <p:cBhvr additive="base">
                                        <p:cTn id="19" dur="500" fill="hold"/>
                                        <p:tgtEl>
                                          <p:spTgt spid="37">
                                            <p:graphicEl>
                                              <a:chart seriesIdx="-4" categoryIdx="2" bldStep="category"/>
                                            </p:graphicEl>
                                          </p:spTgt>
                                        </p:tgtEl>
                                        <p:attrNameLst>
                                          <p:attrName>ppt_x</p:attrName>
                                        </p:attrNameLst>
                                      </p:cBhvr>
                                      <p:tavLst>
                                        <p:tav tm="0">
                                          <p:val>
                                            <p:strVal val="#ppt_x"/>
                                          </p:val>
                                        </p:tav>
                                        <p:tav tm="100000">
                                          <p:val>
                                            <p:strVal val="#ppt_x"/>
                                          </p:val>
                                        </p:tav>
                                      </p:tavLst>
                                    </p:anim>
                                    <p:anim calcmode="lin" valueType="num">
                                      <p:cBhvr additive="base">
                                        <p:cTn id="20" dur="500" fill="hold"/>
                                        <p:tgtEl>
                                          <p:spTgt spid="37">
                                            <p:graphicEl>
                                              <a:chart seriesIdx="-4" categoryIdx="2" bldStep="category"/>
                                            </p:graphicEl>
                                          </p:spTgt>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stCondLst>
                                    <p:cond delay="2000"/>
                                  </p:stCondLst>
                                  <p:childTnLst>
                                    <p:set>
                                      <p:cBhvr>
                                        <p:cTn id="22" dur="1" fill="hold">
                                          <p:stCondLst>
                                            <p:cond delay="0"/>
                                          </p:stCondLst>
                                        </p:cTn>
                                        <p:tgtEl>
                                          <p:spTgt spid="37">
                                            <p:graphicEl>
                                              <a:chart seriesIdx="-4" categoryIdx="3" bldStep="category"/>
                                            </p:graphicEl>
                                          </p:spTgt>
                                        </p:tgtEl>
                                        <p:attrNameLst>
                                          <p:attrName>style.visibility</p:attrName>
                                        </p:attrNameLst>
                                      </p:cBhvr>
                                      <p:to>
                                        <p:strVal val="visible"/>
                                      </p:to>
                                    </p:set>
                                    <p:anim calcmode="lin" valueType="num">
                                      <p:cBhvr additive="base">
                                        <p:cTn id="23" dur="500" fill="hold"/>
                                        <p:tgtEl>
                                          <p:spTgt spid="37">
                                            <p:graphicEl>
                                              <a:chart seriesIdx="-4" categoryIdx="3" bldStep="category"/>
                                            </p:graphicEl>
                                          </p:spTgt>
                                        </p:tgtEl>
                                        <p:attrNameLst>
                                          <p:attrName>ppt_x</p:attrName>
                                        </p:attrNameLst>
                                      </p:cBhvr>
                                      <p:tavLst>
                                        <p:tav tm="0">
                                          <p:val>
                                            <p:strVal val="#ppt_x"/>
                                          </p:val>
                                        </p:tav>
                                        <p:tav tm="100000">
                                          <p:val>
                                            <p:strVal val="#ppt_x"/>
                                          </p:val>
                                        </p:tav>
                                      </p:tavLst>
                                    </p:anim>
                                    <p:anim calcmode="lin" valueType="num">
                                      <p:cBhvr additive="base">
                                        <p:cTn id="24" dur="500" fill="hold"/>
                                        <p:tgtEl>
                                          <p:spTgt spid="37">
                                            <p:graphicEl>
                                              <a:chart seriesIdx="-4" categoryIdx="3" bldStep="category"/>
                                            </p:graphicEl>
                                          </p:spTgt>
                                        </p:tgtEl>
                                        <p:attrNameLst>
                                          <p:attrName>ppt_y</p:attrName>
                                        </p:attrNameLst>
                                      </p:cBhvr>
                                      <p:tavLst>
                                        <p:tav tm="0">
                                          <p:val>
                                            <p:strVal val="0-#ppt_h/2"/>
                                          </p:val>
                                        </p:tav>
                                        <p:tav tm="100000">
                                          <p:val>
                                            <p:strVal val="#ppt_y"/>
                                          </p:val>
                                        </p:tav>
                                      </p:tavLst>
                                    </p:anim>
                                  </p:childTnLst>
                                </p:cTn>
                              </p:par>
                              <p:par>
                                <p:cTn id="25" presetID="2" presetClass="entr" presetSubtype="1" fill="hold" grpId="0" nodeType="withEffect">
                                  <p:stCondLst>
                                    <p:cond delay="2500"/>
                                  </p:stCondLst>
                                  <p:childTnLst>
                                    <p:set>
                                      <p:cBhvr>
                                        <p:cTn id="26" dur="1" fill="hold">
                                          <p:stCondLst>
                                            <p:cond delay="0"/>
                                          </p:stCondLst>
                                        </p:cTn>
                                        <p:tgtEl>
                                          <p:spTgt spid="39"/>
                                        </p:tgtEl>
                                        <p:attrNameLst>
                                          <p:attrName>style.visibility</p:attrName>
                                        </p:attrNameLst>
                                      </p:cBhvr>
                                      <p:to>
                                        <p:strVal val="visible"/>
                                      </p:to>
                                    </p:set>
                                    <p:anim calcmode="lin" valueType="num">
                                      <p:cBhvr additive="base">
                                        <p:cTn id="27" dur="500" fill="hold"/>
                                        <p:tgtEl>
                                          <p:spTgt spid="39"/>
                                        </p:tgtEl>
                                        <p:attrNameLst>
                                          <p:attrName>ppt_x</p:attrName>
                                        </p:attrNameLst>
                                      </p:cBhvr>
                                      <p:tavLst>
                                        <p:tav tm="0">
                                          <p:val>
                                            <p:strVal val="#ppt_x"/>
                                          </p:val>
                                        </p:tav>
                                        <p:tav tm="100000">
                                          <p:val>
                                            <p:strVal val="#ppt_x"/>
                                          </p:val>
                                        </p:tav>
                                      </p:tavLst>
                                    </p:anim>
                                    <p:anim calcmode="lin" valueType="num">
                                      <p:cBhvr additive="base">
                                        <p:cTn id="28" dur="500" fill="hold"/>
                                        <p:tgtEl>
                                          <p:spTgt spid="39"/>
                                        </p:tgtEl>
                                        <p:attrNameLst>
                                          <p:attrName>ppt_y</p:attrName>
                                        </p:attrNameLst>
                                      </p:cBhvr>
                                      <p:tavLst>
                                        <p:tav tm="0">
                                          <p:val>
                                            <p:strVal val="0-#ppt_h/2"/>
                                          </p:val>
                                        </p:tav>
                                        <p:tav tm="100000">
                                          <p:val>
                                            <p:strVal val="#ppt_y"/>
                                          </p:val>
                                        </p:tav>
                                      </p:tavLst>
                                    </p:anim>
                                  </p:childTnLst>
                                </p:cTn>
                              </p:par>
                              <p:par>
                                <p:cTn id="29" presetID="2" presetClass="entr" presetSubtype="1" fill="hold" grpId="0" nodeType="withEffect">
                                  <p:stCondLst>
                                    <p:cond delay="3000"/>
                                  </p:stCondLst>
                                  <p:childTnLst>
                                    <p:set>
                                      <p:cBhvr>
                                        <p:cTn id="30" dur="1" fill="hold">
                                          <p:stCondLst>
                                            <p:cond delay="0"/>
                                          </p:stCondLst>
                                        </p:cTn>
                                        <p:tgtEl>
                                          <p:spTgt spid="38"/>
                                        </p:tgtEl>
                                        <p:attrNameLst>
                                          <p:attrName>style.visibility</p:attrName>
                                        </p:attrNameLst>
                                      </p:cBhvr>
                                      <p:to>
                                        <p:strVal val="visible"/>
                                      </p:to>
                                    </p:set>
                                    <p:anim calcmode="lin" valueType="num">
                                      <p:cBhvr additive="base">
                                        <p:cTn id="31" dur="500" fill="hold"/>
                                        <p:tgtEl>
                                          <p:spTgt spid="38"/>
                                        </p:tgtEl>
                                        <p:attrNameLst>
                                          <p:attrName>ppt_x</p:attrName>
                                        </p:attrNameLst>
                                      </p:cBhvr>
                                      <p:tavLst>
                                        <p:tav tm="0">
                                          <p:val>
                                            <p:strVal val="#ppt_x"/>
                                          </p:val>
                                        </p:tav>
                                        <p:tav tm="100000">
                                          <p:val>
                                            <p:strVal val="#ppt_x"/>
                                          </p:val>
                                        </p:tav>
                                      </p:tavLst>
                                    </p:anim>
                                    <p:anim calcmode="lin" valueType="num">
                                      <p:cBhvr additive="base">
                                        <p:cTn id="32" dur="500" fill="hold"/>
                                        <p:tgtEl>
                                          <p:spTgt spid="38"/>
                                        </p:tgtEl>
                                        <p:attrNameLst>
                                          <p:attrName>ppt_y</p:attrName>
                                        </p:attrNameLst>
                                      </p:cBhvr>
                                      <p:tavLst>
                                        <p:tav tm="0">
                                          <p:val>
                                            <p:strVal val="0-#ppt_h/2"/>
                                          </p:val>
                                        </p:tav>
                                        <p:tav tm="100000">
                                          <p:val>
                                            <p:strVal val="#ppt_y"/>
                                          </p:val>
                                        </p:tav>
                                      </p:tavLst>
                                    </p:anim>
                                  </p:childTnLst>
                                </p:cTn>
                              </p:par>
                              <p:par>
                                <p:cTn id="33" presetID="2" presetClass="entr" presetSubtype="1" fill="hold" grpId="0" nodeType="withEffect">
                                  <p:stCondLst>
                                    <p:cond delay="3500"/>
                                  </p:stCondLst>
                                  <p:childTnLst>
                                    <p:set>
                                      <p:cBhvr>
                                        <p:cTn id="34" dur="1" fill="hold">
                                          <p:stCondLst>
                                            <p:cond delay="0"/>
                                          </p:stCondLst>
                                        </p:cTn>
                                        <p:tgtEl>
                                          <p:spTgt spid="41"/>
                                        </p:tgtEl>
                                        <p:attrNameLst>
                                          <p:attrName>style.visibility</p:attrName>
                                        </p:attrNameLst>
                                      </p:cBhvr>
                                      <p:to>
                                        <p:strVal val="visible"/>
                                      </p:to>
                                    </p:set>
                                    <p:anim calcmode="lin" valueType="num">
                                      <p:cBhvr additive="base">
                                        <p:cTn id="35" dur="500" fill="hold"/>
                                        <p:tgtEl>
                                          <p:spTgt spid="41"/>
                                        </p:tgtEl>
                                        <p:attrNameLst>
                                          <p:attrName>ppt_x</p:attrName>
                                        </p:attrNameLst>
                                      </p:cBhvr>
                                      <p:tavLst>
                                        <p:tav tm="0">
                                          <p:val>
                                            <p:strVal val="#ppt_x"/>
                                          </p:val>
                                        </p:tav>
                                        <p:tav tm="100000">
                                          <p:val>
                                            <p:strVal val="#ppt_x"/>
                                          </p:val>
                                        </p:tav>
                                      </p:tavLst>
                                    </p:anim>
                                    <p:anim calcmode="lin" valueType="num">
                                      <p:cBhvr additive="base">
                                        <p:cTn id="36" dur="500" fill="hold"/>
                                        <p:tgtEl>
                                          <p:spTgt spid="41"/>
                                        </p:tgtEl>
                                        <p:attrNameLst>
                                          <p:attrName>ppt_y</p:attrName>
                                        </p:attrNameLst>
                                      </p:cBhvr>
                                      <p:tavLst>
                                        <p:tav tm="0">
                                          <p:val>
                                            <p:strVal val="0-#ppt_h/2"/>
                                          </p:val>
                                        </p:tav>
                                        <p:tav tm="100000">
                                          <p:val>
                                            <p:strVal val="#ppt_y"/>
                                          </p:val>
                                        </p:tav>
                                      </p:tavLst>
                                    </p:anim>
                                  </p:childTnLst>
                                </p:cTn>
                              </p:par>
                              <p:par>
                                <p:cTn id="37" presetID="2" presetClass="entr" presetSubtype="1" fill="hold" grpId="0" nodeType="withEffect">
                                  <p:stCondLst>
                                    <p:cond delay="4000"/>
                                  </p:stCondLst>
                                  <p:childTnLst>
                                    <p:set>
                                      <p:cBhvr>
                                        <p:cTn id="38" dur="1" fill="hold">
                                          <p:stCondLst>
                                            <p:cond delay="0"/>
                                          </p:stCondLst>
                                        </p:cTn>
                                        <p:tgtEl>
                                          <p:spTgt spid="40"/>
                                        </p:tgtEl>
                                        <p:attrNameLst>
                                          <p:attrName>style.visibility</p:attrName>
                                        </p:attrNameLst>
                                      </p:cBhvr>
                                      <p:to>
                                        <p:strVal val="visible"/>
                                      </p:to>
                                    </p:set>
                                    <p:anim calcmode="lin" valueType="num">
                                      <p:cBhvr additive="base">
                                        <p:cTn id="39" dur="500" fill="hold"/>
                                        <p:tgtEl>
                                          <p:spTgt spid="40"/>
                                        </p:tgtEl>
                                        <p:attrNameLst>
                                          <p:attrName>ppt_x</p:attrName>
                                        </p:attrNameLst>
                                      </p:cBhvr>
                                      <p:tavLst>
                                        <p:tav tm="0">
                                          <p:val>
                                            <p:strVal val="#ppt_x"/>
                                          </p:val>
                                        </p:tav>
                                        <p:tav tm="100000">
                                          <p:val>
                                            <p:strVal val="#ppt_x"/>
                                          </p:val>
                                        </p:tav>
                                      </p:tavLst>
                                    </p:anim>
                                    <p:anim calcmode="lin" valueType="num">
                                      <p:cBhvr additive="base">
                                        <p:cTn id="40" dur="500" fill="hold"/>
                                        <p:tgtEl>
                                          <p:spTgt spid="40"/>
                                        </p:tgtEl>
                                        <p:attrNameLst>
                                          <p:attrName>ppt_y</p:attrName>
                                        </p:attrNameLst>
                                      </p:cBhvr>
                                      <p:tavLst>
                                        <p:tav tm="0">
                                          <p:val>
                                            <p:strVal val="0-#ppt_h/2"/>
                                          </p:val>
                                        </p:tav>
                                        <p:tav tm="100000">
                                          <p:val>
                                            <p:strVal val="#ppt_y"/>
                                          </p:val>
                                        </p:tav>
                                      </p:tavLst>
                                    </p:anim>
                                  </p:childTnLst>
                                </p:cTn>
                              </p:par>
                              <p:par>
                                <p:cTn id="41" presetID="31" presetClass="entr" presetSubtype="0" fill="hold" nodeType="withEffect">
                                  <p:stCondLst>
                                    <p:cond delay="4500"/>
                                  </p:stCondLst>
                                  <p:childTnLst>
                                    <p:set>
                                      <p:cBhvr>
                                        <p:cTn id="42" dur="1" fill="hold">
                                          <p:stCondLst>
                                            <p:cond delay="0"/>
                                          </p:stCondLst>
                                        </p:cTn>
                                        <p:tgtEl>
                                          <p:spTgt spid="42"/>
                                        </p:tgtEl>
                                        <p:attrNameLst>
                                          <p:attrName>style.visibility</p:attrName>
                                        </p:attrNameLst>
                                      </p:cBhvr>
                                      <p:to>
                                        <p:strVal val="visible"/>
                                      </p:to>
                                    </p:set>
                                    <p:anim calcmode="lin" valueType="num">
                                      <p:cBhvr>
                                        <p:cTn id="43" dur="1000" fill="hold"/>
                                        <p:tgtEl>
                                          <p:spTgt spid="42"/>
                                        </p:tgtEl>
                                        <p:attrNameLst>
                                          <p:attrName>ppt_w</p:attrName>
                                        </p:attrNameLst>
                                      </p:cBhvr>
                                      <p:tavLst>
                                        <p:tav tm="0">
                                          <p:val>
                                            <p:fltVal val="0"/>
                                          </p:val>
                                        </p:tav>
                                        <p:tav tm="100000">
                                          <p:val>
                                            <p:strVal val="#ppt_w"/>
                                          </p:val>
                                        </p:tav>
                                      </p:tavLst>
                                    </p:anim>
                                    <p:anim calcmode="lin" valueType="num">
                                      <p:cBhvr>
                                        <p:cTn id="44" dur="1000" fill="hold"/>
                                        <p:tgtEl>
                                          <p:spTgt spid="42"/>
                                        </p:tgtEl>
                                        <p:attrNameLst>
                                          <p:attrName>ppt_h</p:attrName>
                                        </p:attrNameLst>
                                      </p:cBhvr>
                                      <p:tavLst>
                                        <p:tav tm="0">
                                          <p:val>
                                            <p:fltVal val="0"/>
                                          </p:val>
                                        </p:tav>
                                        <p:tav tm="100000">
                                          <p:val>
                                            <p:strVal val="#ppt_h"/>
                                          </p:val>
                                        </p:tav>
                                      </p:tavLst>
                                    </p:anim>
                                    <p:anim calcmode="lin" valueType="num">
                                      <p:cBhvr>
                                        <p:cTn id="45" dur="1000" fill="hold"/>
                                        <p:tgtEl>
                                          <p:spTgt spid="42"/>
                                        </p:tgtEl>
                                        <p:attrNameLst>
                                          <p:attrName>style.rotation</p:attrName>
                                        </p:attrNameLst>
                                      </p:cBhvr>
                                      <p:tavLst>
                                        <p:tav tm="0">
                                          <p:val>
                                            <p:fltVal val="90"/>
                                          </p:val>
                                        </p:tav>
                                        <p:tav tm="100000">
                                          <p:val>
                                            <p:fltVal val="0"/>
                                          </p:val>
                                        </p:tav>
                                      </p:tavLst>
                                    </p:anim>
                                    <p:animEffect transition="in" filter="fade">
                                      <p:cBhvr>
                                        <p:cTn id="46" dur="1000"/>
                                        <p:tgtEl>
                                          <p:spTgt spid="42"/>
                                        </p:tgtEl>
                                      </p:cBhvr>
                                    </p:animEffect>
                                  </p:childTnLst>
                                </p:cTn>
                              </p:par>
                            </p:childTnLst>
                          </p:cTn>
                        </p:par>
                        <p:par>
                          <p:cTn id="47" fill="hold">
                            <p:stCondLst>
                              <p:cond delay="5500"/>
                            </p:stCondLst>
                            <p:childTnLst>
                              <p:par>
                                <p:cTn id="48" presetID="10" presetClass="entr" presetSubtype="0" fill="hold" grpId="0" nodeType="afterEffect">
                                  <p:stCondLst>
                                    <p:cond delay="0"/>
                                  </p:stCondLst>
                                  <p:childTnLst>
                                    <p:set>
                                      <p:cBhvr>
                                        <p:cTn id="49" dur="1" fill="hold">
                                          <p:stCondLst>
                                            <p:cond delay="0"/>
                                          </p:stCondLst>
                                        </p:cTn>
                                        <p:tgtEl>
                                          <p:spTgt spid="55"/>
                                        </p:tgtEl>
                                        <p:attrNameLst>
                                          <p:attrName>style.visibility</p:attrName>
                                        </p:attrNameLst>
                                      </p:cBhvr>
                                      <p:to>
                                        <p:strVal val="visible"/>
                                      </p:to>
                                    </p:set>
                                    <p:animEffect transition="in" filter="fade">
                                      <p:cBhvr>
                                        <p:cTn id="50" dur="500"/>
                                        <p:tgtEl>
                                          <p:spTgt spid="55"/>
                                        </p:tgtEl>
                                      </p:cBhvr>
                                    </p:animEffect>
                                  </p:childTnLst>
                                </p:cTn>
                              </p:par>
                            </p:childTnLst>
                          </p:cTn>
                        </p:par>
                        <p:par>
                          <p:cTn id="51" fill="hold">
                            <p:stCondLst>
                              <p:cond delay="6000"/>
                            </p:stCondLst>
                            <p:childTnLst>
                              <p:par>
                                <p:cTn id="52" presetID="22" presetClass="entr" presetSubtype="8" fill="hold" grpId="0" nodeType="afterEffect">
                                  <p:stCondLst>
                                    <p:cond delay="0"/>
                                  </p:stCondLst>
                                  <p:childTnLst>
                                    <p:set>
                                      <p:cBhvr>
                                        <p:cTn id="53" dur="1" fill="hold">
                                          <p:stCondLst>
                                            <p:cond delay="0"/>
                                          </p:stCondLst>
                                        </p:cTn>
                                        <p:tgtEl>
                                          <p:spTgt spid="56"/>
                                        </p:tgtEl>
                                        <p:attrNameLst>
                                          <p:attrName>style.visibility</p:attrName>
                                        </p:attrNameLst>
                                      </p:cBhvr>
                                      <p:to>
                                        <p:strVal val="visible"/>
                                      </p:to>
                                    </p:set>
                                    <p:animEffect transition="in" filter="wipe(left)">
                                      <p:cBhvr>
                                        <p:cTn id="54" dur="500"/>
                                        <p:tgtEl>
                                          <p:spTgt spid="56"/>
                                        </p:tgtEl>
                                      </p:cBhvr>
                                    </p:animEffect>
                                  </p:childTnLst>
                                </p:cTn>
                              </p:par>
                            </p:childTnLst>
                          </p:cTn>
                        </p:par>
                        <p:par>
                          <p:cTn id="55" fill="hold">
                            <p:stCondLst>
                              <p:cond delay="6500"/>
                            </p:stCondLst>
                            <p:childTnLst>
                              <p:par>
                                <p:cTn id="56" presetID="22" presetClass="entr" presetSubtype="4" fill="hold" nodeType="afterEffect">
                                  <p:stCondLst>
                                    <p:cond delay="0"/>
                                  </p:stCondLst>
                                  <p:childTnLst>
                                    <p:set>
                                      <p:cBhvr>
                                        <p:cTn id="57" dur="1" fill="hold">
                                          <p:stCondLst>
                                            <p:cond delay="0"/>
                                          </p:stCondLst>
                                        </p:cTn>
                                        <p:tgtEl>
                                          <p:spTgt spid="63"/>
                                        </p:tgtEl>
                                        <p:attrNameLst>
                                          <p:attrName>style.visibility</p:attrName>
                                        </p:attrNameLst>
                                      </p:cBhvr>
                                      <p:to>
                                        <p:strVal val="visible"/>
                                      </p:to>
                                    </p:set>
                                    <p:animEffect transition="in" filter="wipe(down)">
                                      <p:cBhvr>
                                        <p:cTn id="58" dur="500"/>
                                        <p:tgtEl>
                                          <p:spTgt spid="63"/>
                                        </p:tgtEl>
                                      </p:cBhvr>
                                    </p:animEffect>
                                  </p:childTnLst>
                                </p:cTn>
                              </p:par>
                            </p:childTnLst>
                          </p:cTn>
                        </p:par>
                        <p:par>
                          <p:cTn id="59" fill="hold">
                            <p:stCondLst>
                              <p:cond delay="7000"/>
                            </p:stCondLst>
                            <p:childTnLst>
                              <p:par>
                                <p:cTn id="60" presetID="10" presetClass="entr" presetSubtype="0" fill="hold" grpId="0" nodeType="afterEffect">
                                  <p:stCondLst>
                                    <p:cond delay="0"/>
                                  </p:stCondLst>
                                  <p:childTnLst>
                                    <p:set>
                                      <p:cBhvr>
                                        <p:cTn id="61" dur="1" fill="hold">
                                          <p:stCondLst>
                                            <p:cond delay="0"/>
                                          </p:stCondLst>
                                        </p:cTn>
                                        <p:tgtEl>
                                          <p:spTgt spid="57"/>
                                        </p:tgtEl>
                                        <p:attrNameLst>
                                          <p:attrName>style.visibility</p:attrName>
                                        </p:attrNameLst>
                                      </p:cBhvr>
                                      <p:to>
                                        <p:strVal val="visible"/>
                                      </p:to>
                                    </p:set>
                                    <p:animEffect transition="in" filter="fade">
                                      <p:cBhvr>
                                        <p:cTn id="62" dur="500"/>
                                        <p:tgtEl>
                                          <p:spTgt spid="57"/>
                                        </p:tgtEl>
                                      </p:cBhvr>
                                    </p:animEffect>
                                  </p:childTnLst>
                                </p:cTn>
                              </p:par>
                            </p:childTnLst>
                          </p:cTn>
                        </p:par>
                        <p:par>
                          <p:cTn id="63" fill="hold">
                            <p:stCondLst>
                              <p:cond delay="7500"/>
                            </p:stCondLst>
                            <p:childTnLst>
                              <p:par>
                                <p:cTn id="64" presetID="22" presetClass="entr" presetSubtype="8" fill="hold" grpId="0" nodeType="afterEffect">
                                  <p:stCondLst>
                                    <p:cond delay="0"/>
                                  </p:stCondLst>
                                  <p:childTnLst>
                                    <p:set>
                                      <p:cBhvr>
                                        <p:cTn id="65" dur="1" fill="hold">
                                          <p:stCondLst>
                                            <p:cond delay="0"/>
                                          </p:stCondLst>
                                        </p:cTn>
                                        <p:tgtEl>
                                          <p:spTgt spid="58"/>
                                        </p:tgtEl>
                                        <p:attrNameLst>
                                          <p:attrName>style.visibility</p:attrName>
                                        </p:attrNameLst>
                                      </p:cBhvr>
                                      <p:to>
                                        <p:strVal val="visible"/>
                                      </p:to>
                                    </p:set>
                                    <p:animEffect transition="in" filter="wipe(left)">
                                      <p:cBhvr>
                                        <p:cTn id="66" dur="500"/>
                                        <p:tgtEl>
                                          <p:spTgt spid="58"/>
                                        </p:tgtEl>
                                      </p:cBhvr>
                                    </p:animEffect>
                                  </p:childTnLst>
                                </p:cTn>
                              </p:par>
                            </p:childTnLst>
                          </p:cTn>
                        </p:par>
                        <p:par>
                          <p:cTn id="67" fill="hold">
                            <p:stCondLst>
                              <p:cond delay="8000"/>
                            </p:stCondLst>
                            <p:childTnLst>
                              <p:par>
                                <p:cTn id="68" presetID="22" presetClass="entr" presetSubtype="4" fill="hold" nodeType="afterEffect">
                                  <p:stCondLst>
                                    <p:cond delay="0"/>
                                  </p:stCondLst>
                                  <p:childTnLst>
                                    <p:set>
                                      <p:cBhvr>
                                        <p:cTn id="69" dur="1" fill="hold">
                                          <p:stCondLst>
                                            <p:cond delay="0"/>
                                          </p:stCondLst>
                                        </p:cTn>
                                        <p:tgtEl>
                                          <p:spTgt spid="51"/>
                                        </p:tgtEl>
                                        <p:attrNameLst>
                                          <p:attrName>style.visibility</p:attrName>
                                        </p:attrNameLst>
                                      </p:cBhvr>
                                      <p:to>
                                        <p:strVal val="visible"/>
                                      </p:to>
                                    </p:set>
                                    <p:animEffect transition="in" filter="wipe(down)">
                                      <p:cBhvr>
                                        <p:cTn id="70" dur="500"/>
                                        <p:tgtEl>
                                          <p:spTgt spid="51"/>
                                        </p:tgtEl>
                                      </p:cBhvr>
                                    </p:animEffect>
                                  </p:childTnLst>
                                </p:cTn>
                              </p:par>
                            </p:childTnLst>
                          </p:cTn>
                        </p:par>
                        <p:par>
                          <p:cTn id="71" fill="hold">
                            <p:stCondLst>
                              <p:cond delay="8500"/>
                            </p:stCondLst>
                            <p:childTnLst>
                              <p:par>
                                <p:cTn id="72" presetID="10" presetClass="entr" presetSubtype="0" fill="hold" grpId="0" nodeType="afterEffect">
                                  <p:stCondLst>
                                    <p:cond delay="0"/>
                                  </p:stCondLst>
                                  <p:childTnLst>
                                    <p:set>
                                      <p:cBhvr>
                                        <p:cTn id="73" dur="1" fill="hold">
                                          <p:stCondLst>
                                            <p:cond delay="0"/>
                                          </p:stCondLst>
                                        </p:cTn>
                                        <p:tgtEl>
                                          <p:spTgt spid="59"/>
                                        </p:tgtEl>
                                        <p:attrNameLst>
                                          <p:attrName>style.visibility</p:attrName>
                                        </p:attrNameLst>
                                      </p:cBhvr>
                                      <p:to>
                                        <p:strVal val="visible"/>
                                      </p:to>
                                    </p:set>
                                    <p:animEffect transition="in" filter="fade">
                                      <p:cBhvr>
                                        <p:cTn id="74" dur="500"/>
                                        <p:tgtEl>
                                          <p:spTgt spid="59"/>
                                        </p:tgtEl>
                                      </p:cBhvr>
                                    </p:animEffect>
                                  </p:childTnLst>
                                </p:cTn>
                              </p:par>
                            </p:childTnLst>
                          </p:cTn>
                        </p:par>
                        <p:par>
                          <p:cTn id="75" fill="hold">
                            <p:stCondLst>
                              <p:cond delay="9000"/>
                            </p:stCondLst>
                            <p:childTnLst>
                              <p:par>
                                <p:cTn id="76" presetID="22" presetClass="entr" presetSubtype="8" fill="hold" grpId="0" nodeType="afterEffect">
                                  <p:stCondLst>
                                    <p:cond delay="0"/>
                                  </p:stCondLst>
                                  <p:childTnLst>
                                    <p:set>
                                      <p:cBhvr>
                                        <p:cTn id="77" dur="1" fill="hold">
                                          <p:stCondLst>
                                            <p:cond delay="0"/>
                                          </p:stCondLst>
                                        </p:cTn>
                                        <p:tgtEl>
                                          <p:spTgt spid="60"/>
                                        </p:tgtEl>
                                        <p:attrNameLst>
                                          <p:attrName>style.visibility</p:attrName>
                                        </p:attrNameLst>
                                      </p:cBhvr>
                                      <p:to>
                                        <p:strVal val="visible"/>
                                      </p:to>
                                    </p:set>
                                    <p:animEffect transition="in" filter="wipe(left)">
                                      <p:cBhvr>
                                        <p:cTn id="78" dur="500"/>
                                        <p:tgtEl>
                                          <p:spTgt spid="60"/>
                                        </p:tgtEl>
                                      </p:cBhvr>
                                    </p:animEffect>
                                  </p:childTnLst>
                                </p:cTn>
                              </p:par>
                            </p:childTnLst>
                          </p:cTn>
                        </p:par>
                        <p:par>
                          <p:cTn id="79" fill="hold">
                            <p:stCondLst>
                              <p:cond delay="9500"/>
                            </p:stCondLst>
                            <p:childTnLst>
                              <p:par>
                                <p:cTn id="80" presetID="22" presetClass="entr" presetSubtype="4" fill="hold" nodeType="afterEffect">
                                  <p:stCondLst>
                                    <p:cond delay="0"/>
                                  </p:stCondLst>
                                  <p:childTnLst>
                                    <p:set>
                                      <p:cBhvr>
                                        <p:cTn id="81" dur="1" fill="hold">
                                          <p:stCondLst>
                                            <p:cond delay="0"/>
                                          </p:stCondLst>
                                        </p:cTn>
                                        <p:tgtEl>
                                          <p:spTgt spid="47"/>
                                        </p:tgtEl>
                                        <p:attrNameLst>
                                          <p:attrName>style.visibility</p:attrName>
                                        </p:attrNameLst>
                                      </p:cBhvr>
                                      <p:to>
                                        <p:strVal val="visible"/>
                                      </p:to>
                                    </p:set>
                                    <p:animEffect transition="in" filter="wipe(down)">
                                      <p:cBhvr>
                                        <p:cTn id="82" dur="500"/>
                                        <p:tgtEl>
                                          <p:spTgt spid="47"/>
                                        </p:tgtEl>
                                      </p:cBhvr>
                                    </p:animEffect>
                                  </p:childTnLst>
                                </p:cTn>
                              </p:par>
                            </p:childTnLst>
                          </p:cTn>
                        </p:par>
                        <p:par>
                          <p:cTn id="83" fill="hold">
                            <p:stCondLst>
                              <p:cond delay="10000"/>
                            </p:stCondLst>
                            <p:childTnLst>
                              <p:par>
                                <p:cTn id="84" presetID="10" presetClass="entr" presetSubtype="0" fill="hold" grpId="0" nodeType="afterEffect">
                                  <p:stCondLst>
                                    <p:cond delay="0"/>
                                  </p:stCondLst>
                                  <p:childTnLst>
                                    <p:set>
                                      <p:cBhvr>
                                        <p:cTn id="85" dur="1" fill="hold">
                                          <p:stCondLst>
                                            <p:cond delay="0"/>
                                          </p:stCondLst>
                                        </p:cTn>
                                        <p:tgtEl>
                                          <p:spTgt spid="61"/>
                                        </p:tgtEl>
                                        <p:attrNameLst>
                                          <p:attrName>style.visibility</p:attrName>
                                        </p:attrNameLst>
                                      </p:cBhvr>
                                      <p:to>
                                        <p:strVal val="visible"/>
                                      </p:to>
                                    </p:set>
                                    <p:animEffect transition="in" filter="fade">
                                      <p:cBhvr>
                                        <p:cTn id="86" dur="500"/>
                                        <p:tgtEl>
                                          <p:spTgt spid="61"/>
                                        </p:tgtEl>
                                      </p:cBhvr>
                                    </p:animEffect>
                                  </p:childTnLst>
                                </p:cTn>
                              </p:par>
                            </p:childTnLst>
                          </p:cTn>
                        </p:par>
                        <p:par>
                          <p:cTn id="87" fill="hold">
                            <p:stCondLst>
                              <p:cond delay="10500"/>
                            </p:stCondLst>
                            <p:childTnLst>
                              <p:par>
                                <p:cTn id="88" presetID="22" presetClass="entr" presetSubtype="8" fill="hold" grpId="0" nodeType="afterEffect">
                                  <p:stCondLst>
                                    <p:cond delay="0"/>
                                  </p:stCondLst>
                                  <p:childTnLst>
                                    <p:set>
                                      <p:cBhvr>
                                        <p:cTn id="89" dur="1" fill="hold">
                                          <p:stCondLst>
                                            <p:cond delay="0"/>
                                          </p:stCondLst>
                                        </p:cTn>
                                        <p:tgtEl>
                                          <p:spTgt spid="62"/>
                                        </p:tgtEl>
                                        <p:attrNameLst>
                                          <p:attrName>style.visibility</p:attrName>
                                        </p:attrNameLst>
                                      </p:cBhvr>
                                      <p:to>
                                        <p:strVal val="visible"/>
                                      </p:to>
                                    </p:set>
                                    <p:animEffect transition="in" filter="wipe(left)">
                                      <p:cBhvr>
                                        <p:cTn id="90" dur="500"/>
                                        <p:tgtEl>
                                          <p:spTgt spid="62"/>
                                        </p:tgtEl>
                                      </p:cBhvr>
                                    </p:animEffect>
                                  </p:childTnLst>
                                </p:cTn>
                              </p:par>
                            </p:childTnLst>
                          </p:cTn>
                        </p:par>
                        <p:par>
                          <p:cTn id="91" fill="hold">
                            <p:stCondLst>
                              <p:cond delay="11000"/>
                            </p:stCondLst>
                            <p:childTnLst>
                              <p:par>
                                <p:cTn id="92" presetID="22" presetClass="entr" presetSubtype="4" fill="hold" nodeType="afterEffect">
                                  <p:stCondLst>
                                    <p:cond delay="0"/>
                                  </p:stCondLst>
                                  <p:childTnLst>
                                    <p:set>
                                      <p:cBhvr>
                                        <p:cTn id="93" dur="1" fill="hold">
                                          <p:stCondLst>
                                            <p:cond delay="0"/>
                                          </p:stCondLst>
                                        </p:cTn>
                                        <p:tgtEl>
                                          <p:spTgt spid="43"/>
                                        </p:tgtEl>
                                        <p:attrNameLst>
                                          <p:attrName>style.visibility</p:attrName>
                                        </p:attrNameLst>
                                      </p:cBhvr>
                                      <p:to>
                                        <p:strVal val="visible"/>
                                      </p:to>
                                    </p:set>
                                    <p:animEffect transition="in" filter="wipe(down)">
                                      <p:cBhvr>
                                        <p:cTn id="94" dur="500"/>
                                        <p:tgtEl>
                                          <p:spTgt spid="43"/>
                                        </p:tgtEl>
                                      </p:cBhvr>
                                    </p:animEffect>
                                  </p:childTnLst>
                                </p:cTn>
                              </p:par>
                              <p:par>
                                <p:cTn id="95" presetID="22" presetClass="entr" presetSubtype="8" fill="hold" grpId="0" nodeType="withEffect">
                                  <p:stCondLst>
                                    <p:cond delay="500"/>
                                  </p:stCondLst>
                                  <p:childTnLst>
                                    <p:set>
                                      <p:cBhvr>
                                        <p:cTn id="96" dur="1" fill="hold">
                                          <p:stCondLst>
                                            <p:cond delay="0"/>
                                          </p:stCondLst>
                                        </p:cTn>
                                        <p:tgtEl>
                                          <p:spTgt spid="69"/>
                                        </p:tgtEl>
                                        <p:attrNameLst>
                                          <p:attrName>style.visibility</p:attrName>
                                        </p:attrNameLst>
                                      </p:cBhvr>
                                      <p:to>
                                        <p:strVal val="visible"/>
                                      </p:to>
                                    </p:set>
                                    <p:animEffect transition="in" filter="wipe(left)">
                                      <p:cBhvr>
                                        <p:cTn id="97" dur="500"/>
                                        <p:tgtEl>
                                          <p:spTgt spid="69"/>
                                        </p:tgtEl>
                                      </p:cBhvr>
                                    </p:animEffect>
                                  </p:childTnLst>
                                </p:cTn>
                              </p:par>
                              <p:par>
                                <p:cTn id="98" presetID="22" presetClass="entr" presetSubtype="8" fill="hold" grpId="0" nodeType="withEffect">
                                  <p:stCondLst>
                                    <p:cond delay="500"/>
                                  </p:stCondLst>
                                  <p:childTnLst>
                                    <p:set>
                                      <p:cBhvr>
                                        <p:cTn id="99" dur="1" fill="hold">
                                          <p:stCondLst>
                                            <p:cond delay="0"/>
                                          </p:stCondLst>
                                        </p:cTn>
                                        <p:tgtEl>
                                          <p:spTgt spid="67"/>
                                        </p:tgtEl>
                                        <p:attrNameLst>
                                          <p:attrName>style.visibility</p:attrName>
                                        </p:attrNameLst>
                                      </p:cBhvr>
                                      <p:to>
                                        <p:strVal val="visible"/>
                                      </p:to>
                                    </p:set>
                                    <p:animEffect transition="in" filter="wipe(left)">
                                      <p:cBhvr>
                                        <p:cTn id="100" dur="500"/>
                                        <p:tgtEl>
                                          <p:spTgt spid="67"/>
                                        </p:tgtEl>
                                      </p:cBhvr>
                                    </p:animEffect>
                                  </p:childTnLst>
                                </p:cTn>
                              </p:par>
                              <p:par>
                                <p:cTn id="101" presetID="22" presetClass="entr" presetSubtype="8" fill="hold" grpId="0" nodeType="withEffect">
                                  <p:stCondLst>
                                    <p:cond delay="500"/>
                                  </p:stCondLst>
                                  <p:childTnLst>
                                    <p:set>
                                      <p:cBhvr>
                                        <p:cTn id="102" dur="1" fill="hold">
                                          <p:stCondLst>
                                            <p:cond delay="0"/>
                                          </p:stCondLst>
                                        </p:cTn>
                                        <p:tgtEl>
                                          <p:spTgt spid="68"/>
                                        </p:tgtEl>
                                        <p:attrNameLst>
                                          <p:attrName>style.visibility</p:attrName>
                                        </p:attrNameLst>
                                      </p:cBhvr>
                                      <p:to>
                                        <p:strVal val="visible"/>
                                      </p:to>
                                    </p:set>
                                    <p:animEffect transition="in" filter="wipe(left)">
                                      <p:cBhvr>
                                        <p:cTn id="103" dur="500"/>
                                        <p:tgtEl>
                                          <p:spTgt spid="68"/>
                                        </p:tgtEl>
                                      </p:cBhvr>
                                    </p:animEffect>
                                  </p:childTnLst>
                                </p:cTn>
                              </p:par>
                              <p:par>
                                <p:cTn id="104" presetID="22" presetClass="entr" presetSubtype="8" fill="hold" grpId="0" nodeType="withEffect">
                                  <p:stCondLst>
                                    <p:cond delay="500"/>
                                  </p:stCondLst>
                                  <p:childTnLst>
                                    <p:set>
                                      <p:cBhvr>
                                        <p:cTn id="105" dur="1" fill="hold">
                                          <p:stCondLst>
                                            <p:cond delay="0"/>
                                          </p:stCondLst>
                                        </p:cTn>
                                        <p:tgtEl>
                                          <p:spTgt spid="70"/>
                                        </p:tgtEl>
                                        <p:attrNameLst>
                                          <p:attrName>style.visibility</p:attrName>
                                        </p:attrNameLst>
                                      </p:cBhvr>
                                      <p:to>
                                        <p:strVal val="visible"/>
                                      </p:to>
                                    </p:set>
                                    <p:animEffect transition="in" filter="wipe(left)">
                                      <p:cBhvr>
                                        <p:cTn id="106" dur="500"/>
                                        <p:tgtEl>
                                          <p:spTgt spid="70"/>
                                        </p:tgtEl>
                                      </p:cBhvr>
                                    </p:animEffect>
                                  </p:childTnLst>
                                </p:cTn>
                              </p:par>
                              <p:par>
                                <p:cTn id="107" presetID="2" presetClass="entr" presetSubtype="4" fill="hold" grpId="0" nodeType="withEffect">
                                  <p:stCondLst>
                                    <p:cond delay="1000"/>
                                  </p:stCondLst>
                                  <p:childTnLst>
                                    <p:set>
                                      <p:cBhvr>
                                        <p:cTn id="108" dur="1" fill="hold">
                                          <p:stCondLst>
                                            <p:cond delay="0"/>
                                          </p:stCondLst>
                                        </p:cTn>
                                        <p:tgtEl>
                                          <p:spTgt spid="71"/>
                                        </p:tgtEl>
                                        <p:attrNameLst>
                                          <p:attrName>style.visibility</p:attrName>
                                        </p:attrNameLst>
                                      </p:cBhvr>
                                      <p:to>
                                        <p:strVal val="visible"/>
                                      </p:to>
                                    </p:set>
                                    <p:anim calcmode="lin" valueType="num">
                                      <p:cBhvr additive="base">
                                        <p:cTn id="109" dur="500" fill="hold"/>
                                        <p:tgtEl>
                                          <p:spTgt spid="71"/>
                                        </p:tgtEl>
                                        <p:attrNameLst>
                                          <p:attrName>ppt_x</p:attrName>
                                        </p:attrNameLst>
                                      </p:cBhvr>
                                      <p:tavLst>
                                        <p:tav tm="0">
                                          <p:val>
                                            <p:strVal val="#ppt_x"/>
                                          </p:val>
                                        </p:tav>
                                        <p:tav tm="100000">
                                          <p:val>
                                            <p:strVal val="#ppt_x"/>
                                          </p:val>
                                        </p:tav>
                                      </p:tavLst>
                                    </p:anim>
                                    <p:anim calcmode="lin" valueType="num">
                                      <p:cBhvr additive="base">
                                        <p:cTn id="110" dur="500" fill="hold"/>
                                        <p:tgtEl>
                                          <p:spTgt spid="7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7" grpId="0">
        <p:bldSub>
          <a:bldChart bld="category"/>
        </p:bldSub>
      </p:bldGraphic>
      <p:bldP spid="38" grpId="0"/>
      <p:bldP spid="39" grpId="0"/>
      <p:bldP spid="40" grpId="0"/>
      <p:bldP spid="41" grpId="0"/>
      <p:bldP spid="55" grpId="0" animBg="1"/>
      <p:bldP spid="56" grpId="0" animBg="1"/>
      <p:bldP spid="57" grpId="0" animBg="1"/>
      <p:bldP spid="58" grpId="0" animBg="1"/>
      <p:bldP spid="59" grpId="0" animBg="1"/>
      <p:bldP spid="60" grpId="0" animBg="1"/>
      <p:bldP spid="61" grpId="0" animBg="1"/>
      <p:bldP spid="62" grpId="0" animBg="1"/>
      <p:bldP spid="67" grpId="0"/>
      <p:bldP spid="68" grpId="0"/>
      <p:bldP spid="69" grpId="0"/>
      <p:bldP spid="70" grpId="0"/>
      <p:bldP spid="7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37429" y="5046195"/>
            <a:ext cx="10030654" cy="33568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rtlCol="0" anchor="ctr"/>
          <a:lstStyle/>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模板下载：</a:t>
            </a:r>
            <a:r>
              <a:rPr lang="en-US" altLang="zh-CN" sz="2000" dirty="0">
                <a:solidFill>
                  <a:srgbClr val="EEECE1">
                    <a:lumMod val="25000"/>
                  </a:srgbClr>
                </a:solidFill>
                <a:hlinkClick r:id="rId2"/>
              </a:rPr>
              <a:t>www.1ppt.com/moban/</a:t>
            </a:r>
            <a:r>
              <a:rPr lang="en-US" altLang="zh-CN" sz="2000" dirty="0">
                <a:solidFill>
                  <a:srgbClr val="EEECE1">
                    <a:lumMod val="25000"/>
                  </a:srgbClr>
                </a:solidFill>
              </a:rPr>
              <a:t>     </a:t>
            </a:r>
            <a:r>
              <a:rPr lang="zh-CN" altLang="en-US" sz="2000" dirty="0">
                <a:solidFill>
                  <a:srgbClr val="EEECE1">
                    <a:lumMod val="25000"/>
                  </a:srgbClr>
                </a:solidFill>
              </a:rPr>
              <a:t>行业</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3"/>
              </a:rPr>
              <a:t>www.1ppt.com/hangye/</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节日</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4"/>
              </a:rPr>
              <a:t>www.1ppt.com/jieri/</a:t>
            </a:r>
            <a:r>
              <a:rPr lang="en-US" altLang="zh-CN" sz="2000" dirty="0">
                <a:solidFill>
                  <a:srgbClr val="EEECE1">
                    <a:lumMod val="25000"/>
                  </a:srgbClr>
                </a:solidFill>
              </a:rPr>
              <a:t>           PPT</a:t>
            </a:r>
            <a:r>
              <a:rPr lang="zh-CN" altLang="en-US" sz="2000" dirty="0">
                <a:solidFill>
                  <a:srgbClr val="EEECE1">
                    <a:lumMod val="25000"/>
                  </a:srgbClr>
                </a:solidFill>
              </a:rPr>
              <a:t>素材下载：</a:t>
            </a:r>
            <a:r>
              <a:rPr lang="en-US" altLang="zh-CN" sz="2000" dirty="0">
                <a:solidFill>
                  <a:srgbClr val="EEECE1">
                    <a:lumMod val="25000"/>
                  </a:srgbClr>
                </a:solidFill>
                <a:hlinkClick r:id="rId5"/>
              </a:rPr>
              <a:t>www.1ppt.com/sucai/</a:t>
            </a:r>
            <a:endParaRPr lang="en-US" altLang="zh-CN" sz="2000" dirty="0">
              <a:solidFill>
                <a:srgbClr val="EEECE1">
                  <a:lumMod val="25000"/>
                </a:srgbClr>
              </a:solidFill>
            </a:endParaRP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背景图片：</a:t>
            </a:r>
            <a:r>
              <a:rPr lang="en-US" altLang="zh-CN" sz="2000" dirty="0">
                <a:solidFill>
                  <a:srgbClr val="EEECE1">
                    <a:lumMod val="25000"/>
                  </a:srgbClr>
                </a:solidFill>
                <a:hlinkClick r:id="rId6"/>
              </a:rPr>
              <a:t>www.1ppt.com/beijing/</a:t>
            </a:r>
            <a:r>
              <a:rPr lang="en-US" altLang="zh-CN" sz="2000" dirty="0">
                <a:solidFill>
                  <a:srgbClr val="EEECE1">
                    <a:lumMod val="25000"/>
                  </a:srgbClr>
                </a:solidFill>
              </a:rPr>
              <a:t>      PPT</a:t>
            </a:r>
            <a:r>
              <a:rPr lang="zh-CN" altLang="en-US" sz="2000" dirty="0">
                <a:solidFill>
                  <a:srgbClr val="EEECE1">
                    <a:lumMod val="25000"/>
                  </a:srgbClr>
                </a:solidFill>
              </a:rPr>
              <a:t>图表下载：</a:t>
            </a:r>
            <a:r>
              <a:rPr lang="en-US" altLang="zh-CN" sz="2000" dirty="0">
                <a:solidFill>
                  <a:srgbClr val="EEECE1">
                    <a:lumMod val="25000"/>
                  </a:srgbClr>
                </a:solidFill>
                <a:hlinkClick r:id="rId7"/>
              </a:rPr>
              <a:t>www.1ppt.com/tubiao/</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优秀</a:t>
            </a:r>
            <a:r>
              <a:rPr lang="en-US" altLang="zh-CN" sz="2000" dirty="0">
                <a:solidFill>
                  <a:srgbClr val="EEECE1">
                    <a:lumMod val="25000"/>
                  </a:srgbClr>
                </a:solidFill>
              </a:rPr>
              <a:t>PPT</a:t>
            </a:r>
            <a:r>
              <a:rPr lang="zh-CN" altLang="en-US" sz="2000" dirty="0">
                <a:solidFill>
                  <a:srgbClr val="EEECE1">
                    <a:lumMod val="25000"/>
                  </a:srgbClr>
                </a:solidFill>
              </a:rPr>
              <a:t>下载：</a:t>
            </a:r>
            <a:r>
              <a:rPr lang="en-US" altLang="zh-CN" sz="2000" dirty="0">
                <a:solidFill>
                  <a:srgbClr val="EEECE1">
                    <a:lumMod val="25000"/>
                  </a:srgbClr>
                </a:solidFill>
                <a:hlinkClick r:id="rId8"/>
              </a:rPr>
              <a:t>www.1ppt.com/xiazai/</a:t>
            </a:r>
            <a:r>
              <a:rPr lang="en-US" altLang="zh-CN" sz="2000" dirty="0">
                <a:solidFill>
                  <a:srgbClr val="EEECE1">
                    <a:lumMod val="25000"/>
                  </a:srgbClr>
                </a:solidFill>
              </a:rPr>
              <a:t>        PPT</a:t>
            </a:r>
            <a:r>
              <a:rPr lang="zh-CN" altLang="en-US" sz="2000" dirty="0">
                <a:solidFill>
                  <a:srgbClr val="EEECE1">
                    <a:lumMod val="25000"/>
                  </a:srgbClr>
                </a:solidFill>
              </a:rPr>
              <a:t>教程：</a:t>
            </a:r>
            <a:r>
              <a:rPr lang="en-US" altLang="zh-CN" sz="2000" dirty="0">
                <a:solidFill>
                  <a:srgbClr val="EEECE1">
                    <a:lumMod val="25000"/>
                  </a:srgbClr>
                </a:solidFill>
                <a:hlinkClick r:id="rId9"/>
              </a:rPr>
              <a:t>www.1ppt.com/powerpoint/</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Word</a:t>
            </a:r>
            <a:r>
              <a:rPr lang="zh-CN" altLang="en-US" sz="2000" dirty="0">
                <a:solidFill>
                  <a:srgbClr val="EEECE1">
                    <a:lumMod val="25000"/>
                  </a:srgbClr>
                </a:solidFill>
              </a:rPr>
              <a:t>教程：</a:t>
            </a:r>
            <a:r>
              <a:rPr lang="en-US" altLang="zh-CN" sz="2000" dirty="0">
                <a:solidFill>
                  <a:srgbClr val="EEECE1">
                    <a:lumMod val="25000"/>
                  </a:srgbClr>
                </a:solidFill>
                <a:hlinkClick r:id="rId10"/>
              </a:rPr>
              <a:t>www.1ppt.com/word/</a:t>
            </a:r>
            <a:r>
              <a:rPr lang="en-US" altLang="zh-CN" sz="2000" dirty="0">
                <a:solidFill>
                  <a:srgbClr val="EEECE1">
                    <a:lumMod val="25000"/>
                  </a:srgbClr>
                </a:solidFill>
              </a:rPr>
              <a:t>              Excel</a:t>
            </a:r>
            <a:r>
              <a:rPr lang="zh-CN" altLang="en-US" sz="2000" dirty="0">
                <a:solidFill>
                  <a:srgbClr val="EEECE1">
                    <a:lumMod val="25000"/>
                  </a:srgbClr>
                </a:solidFill>
              </a:rPr>
              <a:t>教程：</a:t>
            </a:r>
            <a:r>
              <a:rPr lang="en-US" altLang="zh-CN" sz="2000" dirty="0">
                <a:solidFill>
                  <a:srgbClr val="EEECE1">
                    <a:lumMod val="25000"/>
                  </a:srgbClr>
                </a:solidFill>
                <a:hlinkClick r:id="rId11"/>
              </a:rPr>
              <a:t>www.1ppt.com/excel/</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课件下载：</a:t>
            </a:r>
            <a:r>
              <a:rPr lang="en-US" altLang="zh-CN" sz="2000" dirty="0">
                <a:solidFill>
                  <a:srgbClr val="EEECE1">
                    <a:lumMod val="25000"/>
                  </a:srgbClr>
                </a:solidFill>
                <a:hlinkClick r:id="rId12"/>
              </a:rPr>
              <a:t>www.1ppt.com/kejian/</a:t>
            </a:r>
            <a:r>
              <a:rPr lang="en-US" altLang="zh-CN" sz="2000" dirty="0">
                <a:solidFill>
                  <a:srgbClr val="EEECE1">
                    <a:lumMod val="25000"/>
                  </a:srgbClr>
                </a:solidFill>
              </a:rPr>
              <a:t> </a:t>
            </a:r>
            <a:endParaRPr lang="zh-CN" altLang="en-US" sz="2000" dirty="0">
              <a:solidFill>
                <a:srgbClr val="EEECE1">
                  <a:lumMod val="25000"/>
                </a:srgbClr>
              </a:solidFill>
            </a:endParaRPr>
          </a:p>
        </p:txBody>
      </p:sp>
      <p:sp>
        <p:nvSpPr>
          <p:cNvPr id="3" name="Rectangle 17"/>
          <p:cNvSpPr>
            <a:spLocks noChangeArrowheads="1"/>
          </p:cNvSpPr>
          <p:nvPr/>
        </p:nvSpPr>
        <p:spPr bwMode="gray">
          <a:xfrm>
            <a:off x="0" y="2880244"/>
            <a:ext cx="11522075" cy="2800257"/>
          </a:xfrm>
          <a:prstGeom prst="rect">
            <a:avLst/>
          </a:prstGeom>
          <a:solidFill>
            <a:schemeClr val="tx2">
              <a:lumMod val="75000"/>
            </a:schemeClr>
          </a:solidFill>
          <a:ln w="9525">
            <a:noFill/>
            <a:miter lim="800000"/>
            <a:headEnd/>
            <a:tailEnd/>
          </a:ln>
        </p:spPr>
        <p:txBody>
          <a:bodyPr wrap="none" lIns="115214" tIns="57607" rIns="115214" bIns="57607" anchor="ctr"/>
          <a:lstStyle/>
          <a:p>
            <a:pPr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590107" y="3006736"/>
            <a:ext cx="5170931"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500"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500" kern="0" dirty="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5761037" y="3006736"/>
            <a:ext cx="5170932"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300" b="1"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defRPr/>
            </a:pPr>
            <a:r>
              <a:rPr lang="zh-CN" altLang="en-US" sz="1500" kern="0" dirty="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666841"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633735"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034268" y="215659"/>
            <a:ext cx="9717199" cy="3378909"/>
          </a:xfrm>
          <a:prstGeom prst="rect">
            <a:avLst/>
          </a:prstGeom>
          <a:noFill/>
          <a:ln>
            <a:noFill/>
          </a:ln>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23075</TotalTime>
  <Words>350</Words>
  <Application>Microsoft Office PowerPoint</Application>
  <PresentationFormat>自定义</PresentationFormat>
  <Paragraphs>35</Paragraphs>
  <Slides>2</Slides>
  <Notes>0</Notes>
  <HiddenSlides>0</HiddenSlides>
  <MMClips>0</MMClips>
  <ScaleCrop>false</ScaleCrop>
  <HeadingPairs>
    <vt:vector size="4" baseType="variant">
      <vt:variant>
        <vt:lpstr>主题</vt:lpstr>
      </vt:variant>
      <vt:variant>
        <vt:i4>2</vt:i4>
      </vt:variant>
      <vt:variant>
        <vt:lpstr>幻灯片标题</vt:lpstr>
      </vt:variant>
      <vt:variant>
        <vt:i4>2</vt:i4>
      </vt:variant>
    </vt:vector>
  </HeadingPairs>
  <TitlesOfParts>
    <vt:vector size="4" baseType="lpstr">
      <vt:lpstr>第一PPT模板网：www.1ppt.com</vt:lpstr>
      <vt:lpstr>第一PPT：www.1ppt.com</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1366</cp:revision>
  <dcterms:created xsi:type="dcterms:W3CDTF">2009-02-11T05:37:22Z</dcterms:created>
  <dcterms:modified xsi:type="dcterms:W3CDTF">2019-10-31T14:14:19Z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