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48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091-4886-A676-B06B3240AD52}"/>
              </c:ext>
            </c:extLst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091-4886-A676-B06B3240AD5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091-4886-A676-B06B3240AD5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091-4886-A676-B06B3240AD5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091-4886-A676-B06B3240AD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80-4A4A-82D0-E85229DFFA87}"/>
              </c:ext>
            </c:extLst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C80-4A4A-82D0-E85229DFFA8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C80-4A4A-82D0-E85229DFFA8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C80-4A4A-82D0-E85229DFFA8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C80-4A4A-82D0-E85229DFFA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9F181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5C-429B-B924-779EF0AA1546}"/>
              </c:ext>
            </c:extLst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5C-429B-B924-779EF0AA15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75C-429B-B924-779EF0AA154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75C-429B-B924-779EF0AA1546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75C-429B-B924-779EF0AA15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17479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895-464E-A87B-DB5398CB96ED}"/>
              </c:ext>
            </c:extLst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895-464E-A87B-DB5398CB96E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895-464E-A87B-DB5398CB96E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895-464E-A87B-DB5398CB96E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895-464E-A87B-DB5398CB96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00767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5A-4487-A558-8795835D7F50}"/>
              </c:ext>
            </c:extLst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5A-4487-A558-8795835D7F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D5A-4487-A558-8795835D7F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D5A-4487-A558-8795835D7F5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D5A-4487-A558-8795835D7F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Chart 6"/>
          <p:cNvGraphicFramePr/>
          <p:nvPr>
            <p:extLst>
              <p:ext uri="{D42A27DB-BD31-4B8C-83A1-F6EECF244321}">
                <p14:modId xmlns:p14="http://schemas.microsoft.com/office/powerpoint/2010/main" val="2820097912"/>
              </p:ext>
            </p:extLst>
          </p:nvPr>
        </p:nvGraphicFramePr>
        <p:xfrm>
          <a:off x="72405" y="2203599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8" name="Chart 7"/>
          <p:cNvGraphicFramePr/>
          <p:nvPr>
            <p:extLst>
              <p:ext uri="{D42A27DB-BD31-4B8C-83A1-F6EECF244321}">
                <p14:modId xmlns:p14="http://schemas.microsoft.com/office/powerpoint/2010/main" val="1932167379"/>
              </p:ext>
            </p:extLst>
          </p:nvPr>
        </p:nvGraphicFramePr>
        <p:xfrm>
          <a:off x="2228190" y="2203599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9" name="Chart 8"/>
          <p:cNvGraphicFramePr/>
          <p:nvPr>
            <p:extLst>
              <p:ext uri="{D42A27DB-BD31-4B8C-83A1-F6EECF244321}">
                <p14:modId xmlns:p14="http://schemas.microsoft.com/office/powerpoint/2010/main" val="1876791930"/>
              </p:ext>
            </p:extLst>
          </p:nvPr>
        </p:nvGraphicFramePr>
        <p:xfrm>
          <a:off x="4438183" y="2203599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0" name="Chart 9"/>
          <p:cNvGraphicFramePr/>
          <p:nvPr>
            <p:extLst>
              <p:ext uri="{D42A27DB-BD31-4B8C-83A1-F6EECF244321}">
                <p14:modId xmlns:p14="http://schemas.microsoft.com/office/powerpoint/2010/main" val="1590758094"/>
              </p:ext>
            </p:extLst>
          </p:nvPr>
        </p:nvGraphicFramePr>
        <p:xfrm>
          <a:off x="8851734" y="2203599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1" name="Chart 10"/>
          <p:cNvGraphicFramePr/>
          <p:nvPr>
            <p:extLst>
              <p:ext uri="{D42A27DB-BD31-4B8C-83A1-F6EECF244321}">
                <p14:modId xmlns:p14="http://schemas.microsoft.com/office/powerpoint/2010/main" val="3969756569"/>
              </p:ext>
            </p:extLst>
          </p:nvPr>
        </p:nvGraphicFramePr>
        <p:xfrm>
          <a:off x="6644768" y="2181828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744864" y="3021096"/>
            <a:ext cx="129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2012</a:t>
            </a:r>
            <a:endParaRPr lang="id-ID" b="1" dirty="0">
              <a:solidFill>
                <a:prstClr val="white">
                  <a:lumMod val="50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27754" y="3021095"/>
            <a:ext cx="129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2013</a:t>
            </a:r>
            <a:endParaRPr lang="id-ID" b="1" dirty="0">
              <a:solidFill>
                <a:prstClr val="white">
                  <a:lumMod val="50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10643" y="3021094"/>
            <a:ext cx="129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2014</a:t>
            </a:r>
            <a:endParaRPr lang="id-ID" b="1" dirty="0">
              <a:solidFill>
                <a:prstClr val="white">
                  <a:lumMod val="50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293532" y="3021094"/>
            <a:ext cx="129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2015</a:t>
            </a:r>
            <a:endParaRPr lang="id-ID" b="1" dirty="0">
              <a:solidFill>
                <a:prstClr val="white">
                  <a:lumMod val="50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550505" y="3021094"/>
            <a:ext cx="129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2016</a:t>
            </a:r>
            <a:endParaRPr lang="id-ID" b="1" dirty="0">
              <a:solidFill>
                <a:prstClr val="white">
                  <a:lumMod val="50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77" name="Group 16"/>
          <p:cNvGrpSpPr>
            <a:grpSpLocks noChangeAspect="1"/>
          </p:cNvGrpSpPr>
          <p:nvPr/>
        </p:nvGrpSpPr>
        <p:grpSpPr>
          <a:xfrm>
            <a:off x="546109" y="4374929"/>
            <a:ext cx="1689252" cy="93600"/>
            <a:chOff x="821415" y="5132620"/>
            <a:chExt cx="3298056" cy="182741"/>
          </a:xfrm>
        </p:grpSpPr>
        <p:cxnSp>
          <p:nvCxnSpPr>
            <p:cNvPr id="78" name="Straight Connector 17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FFC000">
                  <a:alpha val="8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9" name="Straight Connector 18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FFC000">
                  <a:alpha val="85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80" name="Group 19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81" name="Straight Connector 20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noFill/>
              <a:ln w="76200" cap="flat" cmpd="sng" algn="ctr">
                <a:solidFill>
                  <a:srgbClr val="F7941E">
                    <a:alpha val="9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82" name="Flowchart: Merge 21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rgbClr val="F7941E">
                  <a:alpha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3" name="Group 22"/>
          <p:cNvGrpSpPr>
            <a:grpSpLocks noChangeAspect="1"/>
          </p:cNvGrpSpPr>
          <p:nvPr/>
        </p:nvGrpSpPr>
        <p:grpSpPr>
          <a:xfrm>
            <a:off x="2728999" y="4374929"/>
            <a:ext cx="1689252" cy="93600"/>
            <a:chOff x="821415" y="5132620"/>
            <a:chExt cx="3298056" cy="182741"/>
          </a:xfrm>
        </p:grpSpPr>
        <p:cxnSp>
          <p:nvCxnSpPr>
            <p:cNvPr id="84" name="Straight Connector 23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ED7D31">
                  <a:alpha val="8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85" name="Straight Connector 24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ED7D31">
                  <a:alpha val="85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86" name="Group 25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87" name="Straight Connector 26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noFill/>
              <a:ln w="76200" cap="flat" cmpd="sng" algn="ctr">
                <a:solidFill>
                  <a:srgbClr val="ED7D31">
                    <a:lumMod val="75000"/>
                    <a:alpha val="8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88" name="Flowchart: Merge 27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rgbClr val="ED7D31">
                  <a:lumMod val="75000"/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9" name="Group 28"/>
          <p:cNvGrpSpPr>
            <a:grpSpLocks noChangeAspect="1"/>
          </p:cNvGrpSpPr>
          <p:nvPr/>
        </p:nvGrpSpPr>
        <p:grpSpPr>
          <a:xfrm>
            <a:off x="4945273" y="4364768"/>
            <a:ext cx="1689252" cy="93600"/>
            <a:chOff x="821415" y="5132620"/>
            <a:chExt cx="3298056" cy="182741"/>
          </a:xfrm>
        </p:grpSpPr>
        <p:cxnSp>
          <p:nvCxnSpPr>
            <p:cNvPr id="90" name="Straight Connector 29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9F181A">
                  <a:alpha val="8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91" name="Straight Connector 30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9F181A">
                  <a:alpha val="85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92" name="Group 31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93" name="Straight Connector 32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noFill/>
              <a:ln w="76200" cap="flat" cmpd="sng" algn="ctr">
                <a:solidFill>
                  <a:srgbClr val="7B1521">
                    <a:alpha val="8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94" name="Flowchart: Merge 33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rgbClr val="7B1521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5" name="Group 34"/>
          <p:cNvGrpSpPr>
            <a:grpSpLocks noChangeAspect="1"/>
          </p:cNvGrpSpPr>
          <p:nvPr/>
        </p:nvGrpSpPr>
        <p:grpSpPr>
          <a:xfrm>
            <a:off x="7094777" y="4365864"/>
            <a:ext cx="1689252" cy="93600"/>
            <a:chOff x="821415" y="5132620"/>
            <a:chExt cx="3298056" cy="182741"/>
          </a:xfrm>
        </p:grpSpPr>
        <p:cxnSp>
          <p:nvCxnSpPr>
            <p:cNvPr id="96" name="Straight Connector 35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00767A">
                  <a:alpha val="8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97" name="Straight Connector 36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00767A">
                  <a:alpha val="85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98" name="Group 37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99" name="Straight Connector 38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noFill/>
              <a:ln w="76200" cap="flat" cmpd="sng" algn="ctr">
                <a:solidFill>
                  <a:srgbClr val="70AD47">
                    <a:lumMod val="50000"/>
                    <a:alpha val="8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00" name="Flowchart: Merge 39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rgbClr val="70AD47">
                  <a:lumMod val="50000"/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1" name="Group 40"/>
          <p:cNvGrpSpPr>
            <a:grpSpLocks noChangeAspect="1"/>
          </p:cNvGrpSpPr>
          <p:nvPr/>
        </p:nvGrpSpPr>
        <p:grpSpPr>
          <a:xfrm>
            <a:off x="9351750" y="4365864"/>
            <a:ext cx="1689252" cy="93600"/>
            <a:chOff x="821415" y="5132620"/>
            <a:chExt cx="3298056" cy="182741"/>
          </a:xfrm>
        </p:grpSpPr>
        <p:cxnSp>
          <p:nvCxnSpPr>
            <p:cNvPr id="102" name="Straight Connector 41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17479E">
                  <a:alpha val="8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03" name="Straight Connector 42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noFill/>
            <a:ln w="76200" cap="flat" cmpd="sng" algn="ctr">
              <a:solidFill>
                <a:srgbClr val="17479E">
                  <a:alpha val="85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104" name="Group 43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105" name="Straight Connector 44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noFill/>
              <a:ln w="76200" cap="flat" cmpd="sng" algn="ctr">
                <a:solidFill>
                  <a:srgbClr val="4472C4">
                    <a:lumMod val="75000"/>
                    <a:alpha val="8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06" name="Flowchart: Merge 45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rgbClr val="4472C4">
                  <a:lumMod val="75000"/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7" name="Group 46"/>
          <p:cNvGrpSpPr/>
          <p:nvPr/>
        </p:nvGrpSpPr>
        <p:grpSpPr>
          <a:xfrm>
            <a:off x="546109" y="4593346"/>
            <a:ext cx="1722637" cy="1883017"/>
            <a:chOff x="1074051" y="1333691"/>
            <a:chExt cx="2950339" cy="4268819"/>
          </a:xfrm>
          <a:solidFill>
            <a:srgbClr val="FFC000"/>
          </a:solidFill>
        </p:grpSpPr>
        <p:sp>
          <p:nvSpPr>
            <p:cNvPr id="108" name="Rectangle 47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" name="Flowchart: Merge 48"/>
            <p:cNvSpPr/>
            <p:nvPr/>
          </p:nvSpPr>
          <p:spPr>
            <a:xfrm>
              <a:off x="1092692" y="5225139"/>
              <a:ext cx="2917185" cy="377371"/>
            </a:xfrm>
            <a:prstGeom prst="flowChartMerg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" name="Rectangle 49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rgbClr val="F7941E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1" name="Group 51"/>
          <p:cNvGrpSpPr/>
          <p:nvPr/>
        </p:nvGrpSpPr>
        <p:grpSpPr>
          <a:xfrm>
            <a:off x="2712305" y="4593346"/>
            <a:ext cx="1722637" cy="1883017"/>
            <a:chOff x="1074051" y="1333691"/>
            <a:chExt cx="2950339" cy="4268818"/>
          </a:xfrm>
        </p:grpSpPr>
        <p:sp>
          <p:nvSpPr>
            <p:cNvPr id="112" name="Rectangle 52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" name="Flowchart: Merge 53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54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rgbClr val="ED7D31">
                <a:lumMod val="75000"/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5" name="Group 55"/>
          <p:cNvGrpSpPr/>
          <p:nvPr/>
        </p:nvGrpSpPr>
        <p:grpSpPr>
          <a:xfrm>
            <a:off x="4917714" y="4593346"/>
            <a:ext cx="1722637" cy="1883017"/>
            <a:chOff x="1074051" y="1333691"/>
            <a:chExt cx="2950339" cy="4268818"/>
          </a:xfrm>
          <a:solidFill>
            <a:srgbClr val="A5A5A5"/>
          </a:solidFill>
        </p:grpSpPr>
        <p:sp>
          <p:nvSpPr>
            <p:cNvPr id="116" name="Rectangle 56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rgbClr val="9F181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" name="Flowchart: Merge 57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solidFill>
              <a:srgbClr val="9F181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" name="Rectangle 58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rgbClr val="7B1521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9" name="Group 59"/>
          <p:cNvGrpSpPr/>
          <p:nvPr/>
        </p:nvGrpSpPr>
        <p:grpSpPr>
          <a:xfrm>
            <a:off x="7078083" y="4597604"/>
            <a:ext cx="1722637" cy="1883017"/>
            <a:chOff x="1074051" y="1333691"/>
            <a:chExt cx="2950339" cy="4268818"/>
          </a:xfrm>
          <a:solidFill>
            <a:srgbClr val="FFC000"/>
          </a:solidFill>
        </p:grpSpPr>
        <p:sp>
          <p:nvSpPr>
            <p:cNvPr id="120" name="Rectangle 60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rgbClr val="0076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" name="Flowchart: Merge 61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solidFill>
              <a:srgbClr val="0076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2" name="Rectangle 62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rgbClr val="70AD47">
                <a:lumMod val="50000"/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3" name="Group 63"/>
          <p:cNvGrpSpPr/>
          <p:nvPr/>
        </p:nvGrpSpPr>
        <p:grpSpPr>
          <a:xfrm>
            <a:off x="9335056" y="4593346"/>
            <a:ext cx="1722637" cy="1883017"/>
            <a:chOff x="1074051" y="1333691"/>
            <a:chExt cx="2950339" cy="4268818"/>
          </a:xfrm>
          <a:solidFill>
            <a:srgbClr val="4472C4"/>
          </a:solidFill>
        </p:grpSpPr>
        <p:sp>
          <p:nvSpPr>
            <p:cNvPr id="124" name="Rectangle 64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rgbClr val="17479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5" name="Flowchart: Merge 65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solidFill>
              <a:srgbClr val="17479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6" name="Rectangle 66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rgbClr val="4472C4">
                <a:lumMod val="75000"/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676692" y="4666658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40%</a:t>
            </a:r>
            <a:endParaRPr lang="id-ID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d-ID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这里输入段落文本这里输入段落</a:t>
            </a:r>
            <a:r>
              <a:rPr lang="zh-CN" altLang="en-US" sz="16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文本</a:t>
            </a:r>
            <a:endParaRPr lang="zh-CN" altLang="en-US" sz="16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828374" y="4666657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50%</a:t>
            </a:r>
            <a:endParaRPr lang="id-ID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d-ID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这里输入段落文本这里输入段落文本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053250" y="4670543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60%</a:t>
            </a:r>
            <a:endParaRPr lang="id-ID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d-ID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这里输入段落文本这里输入段落文本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194152" y="4666657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70%</a:t>
            </a:r>
            <a:endParaRPr lang="id-ID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d-ID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这里输入段落文本这里输入段落文本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9451125" y="4666657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80%</a:t>
            </a:r>
            <a:endParaRPr lang="id-ID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d-ID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这里输入段落文本这里输入段落文本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2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7" grpId="0">
        <p:bldAsOne/>
      </p:bldGraphic>
      <p:bldGraphic spid="68" grpId="0">
        <p:bldAsOne/>
      </p:bldGraphic>
      <p:bldGraphic spid="69" grpId="0">
        <p:bldAsOne/>
      </p:bldGraphic>
      <p:bldGraphic spid="70" grpId="0">
        <p:bldAsOne/>
      </p:bldGraphic>
      <p:bldGraphic spid="71" grpId="0">
        <p:bldAsOne/>
      </p:bldGraphic>
      <p:bldP spid="72" grpId="0"/>
      <p:bldP spid="73" grpId="0"/>
      <p:bldP spid="74" grpId="0"/>
      <p:bldP spid="75" grpId="0"/>
      <p:bldP spid="76" grpId="0"/>
      <p:bldP spid="127" grpId="0"/>
      <p:bldP spid="128" grpId="0"/>
      <p:bldP spid="129" grpId="0"/>
      <p:bldP spid="130" grpId="0"/>
      <p:bldP spid="1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331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2019-10-31T12:56:28Z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