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</p:sldMasterIdLst>
  <p:notesMasterIdLst>
    <p:notesMasterId r:id="rId8"/>
  </p:notesMasterIdLst>
  <p:sldIdLst>
    <p:sldId id="424" r:id="rId3"/>
    <p:sldId id="353" r:id="rId4"/>
    <p:sldId id="300" r:id="rId5"/>
    <p:sldId id="297" r:id="rId6"/>
    <p:sldId id="425" r:id="rId7"/>
  </p:sldIdLst>
  <p:sldSz cx="12190413" cy="6859588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14B28B"/>
    <a:srgbClr val="E25E0E"/>
    <a:srgbClr val="01ACBE"/>
    <a:srgbClr val="4FC34E"/>
    <a:srgbClr val="81B747"/>
    <a:srgbClr val="27C5D6"/>
    <a:srgbClr val="1983B7"/>
    <a:srgbClr val="E94E60"/>
    <a:srgbClr val="01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91" autoAdjust="0"/>
    <p:restoredTop sz="97778" autoAdjust="0"/>
  </p:normalViewPr>
  <p:slideViewPr>
    <p:cSldViewPr snapToGrid="0" showGuides="1">
      <p:cViewPr>
        <p:scale>
          <a:sx n="75" d="100"/>
          <a:sy n="75" d="100"/>
        </p:scale>
        <p:origin x="-2190" y="-888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7117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836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91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770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2723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131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28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446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473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806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450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678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0187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511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40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085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39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61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591928" y="3687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02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19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750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85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43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50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6" r:id="rId12"/>
    <p:sldLayoutId id="214748370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2019/10/31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88502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08850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80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771" y="1240"/>
            <a:ext cx="5310642" cy="277807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13" y="300848"/>
            <a:ext cx="3268734" cy="2891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120471"/>
      </p:ext>
    </p:extLst>
  </p:cSld>
  <p:clrMapOvr>
    <a:masterClrMapping/>
  </p:clrMapOvr>
  <p:transition spd="slow" advClick="0" advTm="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2115" y="-14513"/>
            <a:ext cx="5979886" cy="2881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8771" y="4417307"/>
            <a:ext cx="1693862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p:transition spd="slow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5950" y="4248722"/>
            <a:ext cx="1693862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323425"/>
            <a:ext cx="4936003" cy="718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020270"/>
      </p:ext>
    </p:extLst>
  </p:cSld>
  <p:clrMapOvr>
    <a:masterClrMapping/>
  </p:clrMapOvr>
  <p:transition spd="slow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430"/>
            <a:ext cx="12190413" cy="370791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313" y="415148"/>
            <a:ext cx="3268734" cy="289157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21" y="5131593"/>
            <a:ext cx="1188054" cy="147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p:transition spd="slow" advClick="0" advTm="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284" y="4438141"/>
            <a:ext cx="8606318" cy="1693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30" tIns="54416" rIns="108830" bIns="54416" rtlCol="0" anchor="ctr"/>
          <a:lstStyle/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088433"/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088433"/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3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3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3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971"/>
            <a:ext cx="12190413" cy="136714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08830" tIns="54416" rIns="108830" bIns="54416" anchor="ctr"/>
          <a:lstStyle/>
          <a:p>
            <a:pPr defTabSz="1088433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060" y="6864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338" y="3098064"/>
            <a:ext cx="5470870" cy="161905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5206" y="3098064"/>
            <a:ext cx="5470872" cy="154702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830" tIns="54416" rIns="108830" bIns="54416"/>
          <a:lstStyle/>
          <a:p>
            <a:pPr defTabSz="1088433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4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2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088433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4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53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3963</TotalTime>
  <Words>205</Words>
  <Application>Microsoft Office PowerPoint</Application>
  <PresentationFormat>自定义</PresentationFormat>
  <Paragraphs>18</Paragraphs>
  <Slides>5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商务ppt</dc:title>
  <dc:creator>第一PPT</dc:creator>
  <cp:keywords>www.1ppt.com</cp:keywords>
  <dc:description>www.1ppt.com</dc:description>
  <cp:lastModifiedBy>Windows User</cp:lastModifiedBy>
  <cp:revision>2479</cp:revision>
  <dcterms:created xsi:type="dcterms:W3CDTF">2015-12-01T09:06:39Z</dcterms:created>
  <dcterms:modified xsi:type="dcterms:W3CDTF">2019-10-31T09:18:49Z</dcterms:modified>
</cp:coreProperties>
</file>