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27" r:id="rId3"/>
    <p:sldId id="428"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53" d="100"/>
          <a:sy n="53" d="100"/>
        </p:scale>
        <p:origin x="-510" y="-10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2019/10/31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6926"/>
          <p:cNvSpPr/>
          <p:nvPr/>
        </p:nvSpPr>
        <p:spPr>
          <a:xfrm>
            <a:off x="3677471" y="2768913"/>
            <a:ext cx="1070455" cy="4990"/>
          </a:xfrm>
          <a:prstGeom prst="line">
            <a:avLst/>
          </a:prstGeom>
          <a:ln w="6350">
            <a:solidFill>
              <a:schemeClr val="bg1">
                <a:lumMod val="50000"/>
              </a:schemeClr>
            </a:solidFill>
            <a:prstDash val="dash"/>
            <a:miter lim="400000"/>
            <a:headEnd type="triangle"/>
          </a:ln>
        </p:spPr>
        <p:txBody>
          <a:bodyPr lIns="0" tIns="0" rIns="0" bIns="0"/>
          <a:lstStyle/>
          <a:p>
            <a:pPr defTabSz="544331">
              <a:defRPr sz="1200">
                <a:uFillTx/>
                <a:latin typeface="Helvetica"/>
                <a:ea typeface="Helvetica"/>
                <a:cs typeface="Helvetica"/>
                <a:sym typeface="Helvetica"/>
              </a:defRPr>
            </a:pPr>
            <a:endParaRPr sz="1100">
              <a:latin typeface="微软雅黑" panose="020B0503020204020204" pitchFamily="34" charset="-122"/>
              <a:ea typeface="微软雅黑" panose="020B0503020204020204" pitchFamily="34" charset="-122"/>
            </a:endParaRPr>
          </a:p>
        </p:txBody>
      </p:sp>
      <p:sp>
        <p:nvSpPr>
          <p:cNvPr id="16" name="Shape 6927"/>
          <p:cNvSpPr/>
          <p:nvPr/>
        </p:nvSpPr>
        <p:spPr>
          <a:xfrm>
            <a:off x="3677467" y="4682984"/>
            <a:ext cx="828826" cy="0"/>
          </a:xfrm>
          <a:prstGeom prst="line">
            <a:avLst/>
          </a:prstGeom>
          <a:ln w="6350">
            <a:solidFill>
              <a:schemeClr val="bg1">
                <a:lumMod val="50000"/>
              </a:schemeClr>
            </a:solidFill>
            <a:prstDash val="dash"/>
            <a:miter lim="400000"/>
            <a:headEnd type="triangle"/>
          </a:ln>
        </p:spPr>
        <p:txBody>
          <a:bodyPr lIns="0" tIns="0" rIns="0" bIns="0"/>
          <a:lstStyle/>
          <a:p>
            <a:pPr defTabSz="544331">
              <a:defRPr sz="1200">
                <a:uFillTx/>
                <a:latin typeface="Helvetica"/>
                <a:ea typeface="Helvetica"/>
                <a:cs typeface="Helvetica"/>
                <a:sym typeface="Helvetica"/>
              </a:defRPr>
            </a:pPr>
            <a:endParaRPr sz="1100">
              <a:latin typeface="微软雅黑" panose="020B0503020204020204" pitchFamily="34" charset="-122"/>
              <a:ea typeface="微软雅黑" panose="020B0503020204020204" pitchFamily="34" charset="-122"/>
            </a:endParaRPr>
          </a:p>
        </p:txBody>
      </p:sp>
      <p:sp>
        <p:nvSpPr>
          <p:cNvPr id="17" name="Shape 6928"/>
          <p:cNvSpPr/>
          <p:nvPr/>
        </p:nvSpPr>
        <p:spPr>
          <a:xfrm flipH="1">
            <a:off x="6790338" y="2768937"/>
            <a:ext cx="983375" cy="1"/>
          </a:xfrm>
          <a:prstGeom prst="line">
            <a:avLst/>
          </a:prstGeom>
          <a:ln w="6350">
            <a:solidFill>
              <a:schemeClr val="bg1">
                <a:lumMod val="50000"/>
              </a:schemeClr>
            </a:solidFill>
            <a:prstDash val="dash"/>
            <a:miter lim="400000"/>
            <a:headEnd type="triangle"/>
          </a:ln>
        </p:spPr>
        <p:txBody>
          <a:bodyPr lIns="0" tIns="0" rIns="0" bIns="0"/>
          <a:lstStyle/>
          <a:p>
            <a:pPr defTabSz="544331">
              <a:defRPr sz="1200">
                <a:uFillTx/>
                <a:latin typeface="Helvetica"/>
                <a:ea typeface="Helvetica"/>
                <a:cs typeface="Helvetica"/>
                <a:sym typeface="Helvetica"/>
              </a:defRPr>
            </a:pPr>
            <a:endParaRPr sz="1100">
              <a:latin typeface="微软雅黑" panose="020B0503020204020204" pitchFamily="34" charset="-122"/>
              <a:ea typeface="微软雅黑" panose="020B0503020204020204" pitchFamily="34" charset="-122"/>
            </a:endParaRPr>
          </a:p>
        </p:txBody>
      </p:sp>
      <p:sp>
        <p:nvSpPr>
          <p:cNvPr id="18" name="Shape 6929"/>
          <p:cNvSpPr/>
          <p:nvPr/>
        </p:nvSpPr>
        <p:spPr>
          <a:xfrm flipH="1">
            <a:off x="6961505" y="4682990"/>
            <a:ext cx="812209" cy="1"/>
          </a:xfrm>
          <a:prstGeom prst="line">
            <a:avLst/>
          </a:prstGeom>
          <a:ln w="6350">
            <a:solidFill>
              <a:schemeClr val="bg1">
                <a:lumMod val="50000"/>
              </a:schemeClr>
            </a:solidFill>
            <a:prstDash val="dash"/>
            <a:miter lim="400000"/>
            <a:headEnd type="triangle"/>
          </a:ln>
        </p:spPr>
        <p:txBody>
          <a:bodyPr lIns="0" tIns="0" rIns="0" bIns="0"/>
          <a:lstStyle/>
          <a:p>
            <a:pPr defTabSz="544331">
              <a:defRPr sz="1200">
                <a:uFillTx/>
                <a:latin typeface="Helvetica"/>
                <a:ea typeface="Helvetica"/>
                <a:cs typeface="Helvetica"/>
                <a:sym typeface="Helvetica"/>
              </a:defRPr>
            </a:pPr>
            <a:endParaRPr sz="1100">
              <a:latin typeface="微软雅黑" panose="020B0503020204020204" pitchFamily="34" charset="-122"/>
              <a:ea typeface="微软雅黑" panose="020B0503020204020204" pitchFamily="34" charset="-122"/>
            </a:endParaRPr>
          </a:p>
        </p:txBody>
      </p:sp>
      <p:sp>
        <p:nvSpPr>
          <p:cNvPr id="28" name="Shape 6914"/>
          <p:cNvSpPr/>
          <p:nvPr/>
        </p:nvSpPr>
        <p:spPr>
          <a:xfrm>
            <a:off x="4177422" y="2425936"/>
            <a:ext cx="1627700" cy="147959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rgbClr val="2B6F7D"/>
          </a:solidFill>
          <a:ln w="50800">
            <a:solidFill>
              <a:sysClr val="window" lastClr="FFFFFF"/>
            </a:solidFill>
            <a:round/>
          </a:ln>
          <a:effectLst>
            <a:outerShdw blurRad="127000" dist="38100" dir="8100000" algn="tr" rotWithShape="0">
              <a:prstClr val="black">
                <a:alpha val="40000"/>
              </a:prstClr>
            </a:outerShdw>
          </a:effectLst>
        </p:spPr>
        <p:txBody>
          <a:bodyPr lIns="0" tIns="0" rIns="0" bIns="0"/>
          <a:lstStyle/>
          <a:p>
            <a:pPr marL="0" marR="0" lvl="0" indent="0" defTabSz="544331"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1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Helvetica"/>
              <a:sym typeface="Helvetica"/>
            </a:endParaRPr>
          </a:p>
        </p:txBody>
      </p:sp>
      <p:sp>
        <p:nvSpPr>
          <p:cNvPr id="29" name="Shape 6915"/>
          <p:cNvSpPr/>
          <p:nvPr/>
        </p:nvSpPr>
        <p:spPr>
          <a:xfrm>
            <a:off x="5767832" y="2425934"/>
            <a:ext cx="1475985" cy="164190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rgbClr val="7CB554"/>
          </a:solidFill>
          <a:ln w="50800">
            <a:solidFill>
              <a:sysClr val="window" lastClr="FFFFFF"/>
            </a:solidFill>
            <a:round/>
          </a:ln>
          <a:effectLst>
            <a:outerShdw blurRad="127000" dist="38100" dir="8100000" algn="tr" rotWithShape="0">
              <a:prstClr val="black">
                <a:alpha val="40000"/>
              </a:prstClr>
            </a:outerShdw>
          </a:effectLst>
        </p:spPr>
        <p:txBody>
          <a:bodyPr lIns="0" tIns="0" rIns="0" bIns="0"/>
          <a:lstStyle/>
          <a:p>
            <a:pPr marL="0" marR="0" lvl="0" indent="0" defTabSz="544331"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1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Helvetica"/>
              <a:sym typeface="Helvetica"/>
            </a:endParaRPr>
          </a:p>
        </p:txBody>
      </p:sp>
      <p:sp>
        <p:nvSpPr>
          <p:cNvPr id="30" name="Shape 6916"/>
          <p:cNvSpPr/>
          <p:nvPr/>
        </p:nvSpPr>
        <p:spPr>
          <a:xfrm>
            <a:off x="4177426" y="3853666"/>
            <a:ext cx="1465399" cy="1628966"/>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rgbClr val="FAC14D"/>
          </a:solidFill>
          <a:ln w="50800">
            <a:solidFill>
              <a:sysClr val="window" lastClr="FFFFFF"/>
            </a:solidFill>
            <a:round/>
          </a:ln>
          <a:effectLst>
            <a:outerShdw blurRad="127000" dist="38100" dir="8100000" algn="tr" rotWithShape="0">
              <a:prstClr val="black">
                <a:alpha val="40000"/>
              </a:prstClr>
            </a:outerShdw>
          </a:effectLst>
        </p:spPr>
        <p:txBody>
          <a:bodyPr lIns="0" tIns="0" rIns="0" bIns="0"/>
          <a:lstStyle/>
          <a:p>
            <a:pPr marL="0" marR="0" lvl="0" indent="0" defTabSz="544331"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1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Helvetica"/>
              <a:sym typeface="Helvetica"/>
            </a:endParaRPr>
          </a:p>
        </p:txBody>
      </p:sp>
      <p:sp>
        <p:nvSpPr>
          <p:cNvPr id="31" name="Shape 6917"/>
          <p:cNvSpPr/>
          <p:nvPr/>
        </p:nvSpPr>
        <p:spPr>
          <a:xfrm>
            <a:off x="5606481" y="4013128"/>
            <a:ext cx="1638284" cy="1469011"/>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rgbClr val="1C9494"/>
          </a:solidFill>
          <a:ln w="50800">
            <a:solidFill>
              <a:sysClr val="window" lastClr="FFFFFF"/>
            </a:solidFill>
            <a:round/>
          </a:ln>
          <a:effectLst>
            <a:outerShdw blurRad="127000" dist="38100" dir="8100000" algn="tr" rotWithShape="0">
              <a:prstClr val="black">
                <a:alpha val="40000"/>
              </a:prstClr>
            </a:outerShdw>
          </a:effectLst>
        </p:spPr>
        <p:txBody>
          <a:bodyPr lIns="0" tIns="0" rIns="0" bIns="0"/>
          <a:lstStyle/>
          <a:p>
            <a:pPr marL="0" marR="0" lvl="0" indent="0" defTabSz="544331"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1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Helvetica"/>
              <a:sym typeface="Helvetica"/>
            </a:endParaRPr>
          </a:p>
        </p:txBody>
      </p:sp>
      <p:sp>
        <p:nvSpPr>
          <p:cNvPr id="32" name="Freeform 41"/>
          <p:cNvSpPr>
            <a:spLocks noEditPoints="1"/>
          </p:cNvSpPr>
          <p:nvPr/>
        </p:nvSpPr>
        <p:spPr bwMode="auto">
          <a:xfrm>
            <a:off x="5311726" y="3549189"/>
            <a:ext cx="805434" cy="73282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F95647"/>
          </a:solidFill>
          <a:ln w="9525">
            <a:noFill/>
            <a:round/>
            <a:headEnd/>
            <a:tailEnd/>
          </a:ln>
        </p:spPr>
        <p:txBody>
          <a:bodyPr lIns="115203" tIns="57602" rIns="115203" bIns="57602"/>
          <a:lstStyle/>
          <a:p>
            <a:pPr marL="0" marR="0" lvl="0" indent="0" defTabSz="1152144"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3" name="Content Placeholder 2"/>
          <p:cNvSpPr txBox="1">
            <a:spLocks/>
          </p:cNvSpPr>
          <p:nvPr/>
        </p:nvSpPr>
        <p:spPr>
          <a:xfrm>
            <a:off x="1442553" y="2385566"/>
            <a:ext cx="2209528" cy="1365632"/>
          </a:xfrm>
          <a:prstGeom prst="rect">
            <a:avLst/>
          </a:prstGeom>
        </p:spPr>
        <p:txBody>
          <a:bodyPr vert="horz" lIns="115203" tIns="57602" rIns="115203" bIns="5760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auto">
              <a:buClr>
                <a:srgbClr val="2B6F7D">
                  <a:lumMod val="75000"/>
                </a:srgbClr>
              </a:buClr>
            </a:pPr>
            <a:r>
              <a:rPr lang="zh-CN" altLang="en-US" sz="2000" b="1" dirty="0">
                <a:solidFill>
                  <a:srgbClr val="2B6F7D"/>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2000" b="1" dirty="0">
              <a:solidFill>
                <a:srgbClr val="2B6F7D"/>
              </a:solidFill>
              <a:latin typeface="微软雅黑" panose="020B0503020204020204" pitchFamily="34" charset="-122"/>
              <a:ea typeface="微软雅黑" panose="020B0503020204020204" pitchFamily="34" charset="-122"/>
              <a:cs typeface="Arial" panose="020B0604020202020204" pitchFamily="34" charset="0"/>
            </a:endParaRPr>
          </a:p>
          <a:p>
            <a:pPr fontAlgn="auto">
              <a:lnSpc>
                <a:spcPct val="120000"/>
              </a:lnSpc>
              <a:buClr>
                <a:srgbClr val="2B6F7D">
                  <a:lumMod val="75000"/>
                </a:srgbClr>
              </a:buClr>
            </a:pPr>
            <a:r>
              <a:rPr lang="zh-CN" altLang="en-US" sz="140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prstClr val="black">
                  <a:lumMod val="75000"/>
                  <a:lumOff val="25000"/>
                </a:prstClr>
              </a:solidFill>
              <a:latin typeface="微软雅黑" pitchFamily="34" charset="-122"/>
              <a:ea typeface="微软雅黑" panose="020B0503020204020204" pitchFamily="34" charset="-122"/>
            </a:endParaRPr>
          </a:p>
        </p:txBody>
      </p:sp>
      <p:sp>
        <p:nvSpPr>
          <p:cNvPr id="34" name="Content Placeholder 2"/>
          <p:cNvSpPr txBox="1">
            <a:spLocks/>
          </p:cNvSpPr>
          <p:nvPr/>
        </p:nvSpPr>
        <p:spPr>
          <a:xfrm>
            <a:off x="1407696" y="4322901"/>
            <a:ext cx="2209528" cy="1365632"/>
          </a:xfrm>
          <a:prstGeom prst="rect">
            <a:avLst/>
          </a:prstGeom>
        </p:spPr>
        <p:txBody>
          <a:bodyPr vert="horz" lIns="115203" tIns="57602" rIns="115203" bIns="5760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auto">
              <a:buClr>
                <a:srgbClr val="2B6F7D">
                  <a:lumMod val="75000"/>
                </a:srgbClr>
              </a:buClr>
            </a:pPr>
            <a:r>
              <a:rPr lang="zh-CN" altLang="en-US" sz="2000" b="1" dirty="0">
                <a:solidFill>
                  <a:srgbClr val="FAC14D"/>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2000" b="1" dirty="0">
              <a:solidFill>
                <a:srgbClr val="FAC14D"/>
              </a:solidFill>
              <a:latin typeface="微软雅黑" panose="020B0503020204020204" pitchFamily="34" charset="-122"/>
              <a:ea typeface="微软雅黑" panose="020B0503020204020204" pitchFamily="34" charset="-122"/>
              <a:cs typeface="Arial" panose="020B0604020202020204" pitchFamily="34" charset="0"/>
            </a:endParaRPr>
          </a:p>
          <a:p>
            <a:pPr fontAlgn="auto">
              <a:lnSpc>
                <a:spcPct val="120000"/>
              </a:lnSpc>
              <a:buClr>
                <a:srgbClr val="2B6F7D">
                  <a:lumMod val="75000"/>
                </a:srgbClr>
              </a:buClr>
            </a:pPr>
            <a:r>
              <a:rPr lang="zh-CN" altLang="en-US" sz="140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prstClr val="black">
                  <a:lumMod val="75000"/>
                  <a:lumOff val="25000"/>
                </a:prstClr>
              </a:solidFill>
              <a:latin typeface="微软雅黑" pitchFamily="34" charset="-122"/>
              <a:ea typeface="微软雅黑" panose="020B0503020204020204" pitchFamily="34" charset="-122"/>
            </a:endParaRPr>
          </a:p>
        </p:txBody>
      </p:sp>
      <p:sp>
        <p:nvSpPr>
          <p:cNvPr id="35" name="Content Placeholder 2"/>
          <p:cNvSpPr txBox="1">
            <a:spLocks/>
          </p:cNvSpPr>
          <p:nvPr/>
        </p:nvSpPr>
        <p:spPr>
          <a:xfrm>
            <a:off x="7854255" y="2397395"/>
            <a:ext cx="2209528" cy="1365632"/>
          </a:xfrm>
          <a:prstGeom prst="rect">
            <a:avLst/>
          </a:prstGeom>
        </p:spPr>
        <p:txBody>
          <a:bodyPr vert="horz" lIns="115203" tIns="57602" rIns="115203" bIns="5760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2B6F7D">
                  <a:lumMod val="75000"/>
                </a:srgbClr>
              </a:buClr>
            </a:pPr>
            <a:r>
              <a:rPr lang="zh-CN" altLang="en-US" sz="2000" b="1" dirty="0">
                <a:solidFill>
                  <a:srgbClr val="7CB554"/>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2000" b="1" dirty="0">
              <a:solidFill>
                <a:srgbClr val="7CB554"/>
              </a:solidFill>
              <a:latin typeface="微软雅黑" panose="020B0503020204020204" pitchFamily="34" charset="-122"/>
              <a:ea typeface="微软雅黑" panose="020B0503020204020204" pitchFamily="34" charset="-122"/>
              <a:cs typeface="Arial" panose="020B0604020202020204" pitchFamily="34" charset="0"/>
            </a:endParaRPr>
          </a:p>
          <a:p>
            <a:pPr algn="l" fontAlgn="auto">
              <a:lnSpc>
                <a:spcPct val="120000"/>
              </a:lnSpc>
              <a:buClr>
                <a:srgbClr val="2B6F7D">
                  <a:lumMod val="75000"/>
                </a:srgbClr>
              </a:buClr>
            </a:pPr>
            <a:r>
              <a:rPr lang="zh-CN" altLang="en-US" sz="140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prstClr val="black">
                  <a:lumMod val="75000"/>
                  <a:lumOff val="25000"/>
                </a:prstClr>
              </a:solidFill>
              <a:latin typeface="微软雅黑" pitchFamily="34" charset="-122"/>
              <a:ea typeface="微软雅黑" panose="020B0503020204020204" pitchFamily="34" charset="-122"/>
            </a:endParaRPr>
          </a:p>
        </p:txBody>
      </p:sp>
      <p:sp>
        <p:nvSpPr>
          <p:cNvPr id="36" name="Content Placeholder 2"/>
          <p:cNvSpPr txBox="1">
            <a:spLocks/>
          </p:cNvSpPr>
          <p:nvPr/>
        </p:nvSpPr>
        <p:spPr>
          <a:xfrm>
            <a:off x="7854255" y="4319686"/>
            <a:ext cx="2209528" cy="1365632"/>
          </a:xfrm>
          <a:prstGeom prst="rect">
            <a:avLst/>
          </a:prstGeom>
        </p:spPr>
        <p:txBody>
          <a:bodyPr vert="horz" lIns="115203" tIns="57602" rIns="115203" bIns="5760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2B6F7D">
                  <a:lumMod val="75000"/>
                </a:srgbClr>
              </a:buClr>
            </a:pPr>
            <a:r>
              <a:rPr lang="zh-CN" altLang="en-US" sz="2000" b="1" dirty="0">
                <a:solidFill>
                  <a:srgbClr val="1C9494"/>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2000" b="1" dirty="0">
              <a:solidFill>
                <a:srgbClr val="1C9494"/>
              </a:solidFill>
              <a:latin typeface="微软雅黑" panose="020B0503020204020204" pitchFamily="34" charset="-122"/>
              <a:ea typeface="微软雅黑" panose="020B0503020204020204" pitchFamily="34" charset="-122"/>
              <a:cs typeface="Arial" panose="020B0604020202020204" pitchFamily="34" charset="0"/>
            </a:endParaRPr>
          </a:p>
          <a:p>
            <a:pPr algn="l" fontAlgn="auto">
              <a:lnSpc>
                <a:spcPct val="120000"/>
              </a:lnSpc>
              <a:buClr>
                <a:srgbClr val="2B6F7D">
                  <a:lumMod val="75000"/>
                </a:srgbClr>
              </a:buClr>
            </a:pPr>
            <a:r>
              <a:rPr lang="zh-CN" altLang="en-US" sz="140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right)">
                                      <p:cBhvr>
                                        <p:cTn id="13" dur="500"/>
                                        <p:tgtEl>
                                          <p:spTgt spid="1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500"/>
                            </p:stCondLst>
                            <p:childTnLst>
                              <p:par>
                                <p:cTn id="18" presetID="45"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250"/>
                                        <p:tgtEl>
                                          <p:spTgt spid="32"/>
                                        </p:tgtEl>
                                      </p:cBhvr>
                                    </p:animEffect>
                                    <p:anim calcmode="lin" valueType="num">
                                      <p:cBhvr>
                                        <p:cTn id="21" dur="250" fill="hold"/>
                                        <p:tgtEl>
                                          <p:spTgt spid="32"/>
                                        </p:tgtEl>
                                        <p:attrNameLst>
                                          <p:attrName>ppt_w</p:attrName>
                                        </p:attrNameLst>
                                      </p:cBhvr>
                                      <p:tavLst>
                                        <p:tav tm="0" fmla="#ppt_w*sin(2.5*pi*$)">
                                          <p:val>
                                            <p:fltVal val="0"/>
                                          </p:val>
                                        </p:tav>
                                        <p:tav tm="100000">
                                          <p:val>
                                            <p:fltVal val="1"/>
                                          </p:val>
                                        </p:tav>
                                      </p:tavLst>
                                    </p:anim>
                                    <p:anim calcmode="lin" valueType="num">
                                      <p:cBhvr>
                                        <p:cTn id="22" dur="250" fill="hold"/>
                                        <p:tgtEl>
                                          <p:spTgt spid="32"/>
                                        </p:tgtEl>
                                        <p:attrNameLst>
                                          <p:attrName>ppt_h</p:attrName>
                                        </p:attrNameLst>
                                      </p:cBhvr>
                                      <p:tavLst>
                                        <p:tav tm="0">
                                          <p:val>
                                            <p:strVal val="#ppt_h"/>
                                          </p:val>
                                        </p:tav>
                                        <p:tav tm="100000">
                                          <p:val>
                                            <p:strVal val="#ppt_h"/>
                                          </p:val>
                                        </p:tav>
                                      </p:tavLst>
                                    </p:anim>
                                  </p:childTnLst>
                                </p:cTn>
                              </p:par>
                            </p:childTnLst>
                          </p:cTn>
                        </p:par>
                        <p:par>
                          <p:cTn id="23" fill="hold">
                            <p:stCondLst>
                              <p:cond delay="750"/>
                            </p:stCondLst>
                            <p:childTnLst>
                              <p:par>
                                <p:cTn id="24" presetID="22" presetClass="entr" presetSubtype="4"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down)">
                                      <p:cBhvr>
                                        <p:cTn id="26" dur="400"/>
                                        <p:tgtEl>
                                          <p:spTgt spid="28"/>
                                        </p:tgtEl>
                                      </p:cBhvr>
                                    </p:animEffect>
                                  </p:childTnLst>
                                </p:cTn>
                              </p:par>
                            </p:childTnLst>
                          </p:cTn>
                        </p:par>
                        <p:par>
                          <p:cTn id="27" fill="hold">
                            <p:stCondLst>
                              <p:cond delay="11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400"/>
                                        <p:tgtEl>
                                          <p:spTgt spid="29"/>
                                        </p:tgtEl>
                                      </p:cBhvr>
                                    </p:animEffect>
                                  </p:childTnLst>
                                </p:cTn>
                              </p:par>
                            </p:childTnLst>
                          </p:cTn>
                        </p:par>
                        <p:par>
                          <p:cTn id="31" fill="hold">
                            <p:stCondLst>
                              <p:cond delay="1550"/>
                            </p:stCondLst>
                            <p:childTnLst>
                              <p:par>
                                <p:cTn id="32" presetID="22" presetClass="entr" presetSubtype="2"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right)">
                                      <p:cBhvr>
                                        <p:cTn id="34" dur="400"/>
                                        <p:tgtEl>
                                          <p:spTgt spid="31"/>
                                        </p:tgtEl>
                                      </p:cBhvr>
                                    </p:animEffect>
                                  </p:childTnLst>
                                </p:cTn>
                              </p:par>
                            </p:childTnLst>
                          </p:cTn>
                        </p:par>
                        <p:par>
                          <p:cTn id="35" fill="hold">
                            <p:stCondLst>
                              <p:cond delay="1950"/>
                            </p:stCondLst>
                            <p:childTnLst>
                              <p:par>
                                <p:cTn id="36" presetID="22" presetClass="entr" presetSubtype="4"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400"/>
                                        <p:tgtEl>
                                          <p:spTgt spid="30"/>
                                        </p:tgtEl>
                                      </p:cBhvr>
                                    </p:animEffect>
                                  </p:childTnLst>
                                </p:cTn>
                              </p:par>
                            </p:childTnLst>
                          </p:cTn>
                        </p:par>
                        <p:par>
                          <p:cTn id="39" fill="hold">
                            <p:stCondLst>
                              <p:cond delay="2350"/>
                            </p:stCondLst>
                            <p:childTnLst>
                              <p:par>
                                <p:cTn id="40" presetID="2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750"/>
                                        <p:tgtEl>
                                          <p:spTgt spid="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down)">
                                      <p:cBhvr>
                                        <p:cTn id="45" dur="750"/>
                                        <p:tgtEl>
                                          <p:spTgt spid="3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wipe(down)">
                                      <p:cBhvr>
                                        <p:cTn id="48" dur="750"/>
                                        <p:tgtEl>
                                          <p:spTgt spid="34"/>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down)">
                                      <p:cBhvr>
                                        <p:cTn id="51"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2"/>
          <p:cNvSpPr/>
          <p:nvPr/>
        </p:nvSpPr>
        <p:spPr>
          <a:xfrm>
            <a:off x="6257833" y="3469086"/>
            <a:ext cx="3397295" cy="100783"/>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lIns="115212" tIns="57606" rIns="115212" bIns="57606"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 name="Rectangle 12"/>
          <p:cNvSpPr/>
          <p:nvPr/>
        </p:nvSpPr>
        <p:spPr>
          <a:xfrm>
            <a:off x="6257833" y="4830218"/>
            <a:ext cx="3397295" cy="100783"/>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lIns="115212" tIns="57606" rIns="115212" bIns="57606"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25" name="Picture 27"/>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87287" y="2427340"/>
            <a:ext cx="3988904" cy="3413458"/>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组合 25"/>
          <p:cNvGrpSpPr/>
          <p:nvPr/>
        </p:nvGrpSpPr>
        <p:grpSpPr>
          <a:xfrm>
            <a:off x="6295120" y="2380178"/>
            <a:ext cx="957273" cy="95747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sp>
        <p:nvSpPr>
          <p:cNvPr id="29" name="TextBox 14"/>
          <p:cNvSpPr>
            <a:spLocks noChangeArrowheads="1"/>
          </p:cNvSpPr>
          <p:nvPr/>
        </p:nvSpPr>
        <p:spPr bwMode="auto">
          <a:xfrm>
            <a:off x="6385841" y="2523167"/>
            <a:ext cx="786138" cy="65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2" tIns="57606" rIns="115212" bIns="57606">
            <a:spAutoFit/>
          </a:bodyPr>
          <a:lstStyle/>
          <a:p>
            <a:pPr defTabSz="1152144" fontAlgn="auto">
              <a:spcBef>
                <a:spcPts val="0"/>
              </a:spcBef>
              <a:spcAft>
                <a:spcPts val="0"/>
              </a:spcAft>
            </a:pPr>
            <a:r>
              <a:rPr lang="en-US" altLang="zh-CN" sz="3500" b="1" dirty="0">
                <a:solidFill>
                  <a:srgbClr val="1C9494"/>
                </a:solidFill>
                <a:latin typeface="微软雅黑" panose="020B0503020204020204" pitchFamily="34" charset="-122"/>
                <a:ea typeface="微软雅黑" panose="020B0503020204020204" pitchFamily="34" charset="-122"/>
                <a:sym typeface="方正兰亭粗黑_GBK" charset="-122"/>
              </a:rPr>
              <a:t>01</a:t>
            </a:r>
          </a:p>
        </p:txBody>
      </p:sp>
      <p:sp>
        <p:nvSpPr>
          <p:cNvPr id="30" name="TextBox 29"/>
          <p:cNvSpPr txBox="1"/>
          <p:nvPr/>
        </p:nvSpPr>
        <p:spPr>
          <a:xfrm>
            <a:off x="7555419" y="2414241"/>
            <a:ext cx="2277907" cy="363525"/>
          </a:xfrm>
          <a:prstGeom prst="rect">
            <a:avLst/>
          </a:prstGeom>
          <a:noFill/>
        </p:spPr>
        <p:txBody>
          <a:bodyPr wrap="square" lIns="0" tIns="57606" rIns="0" bIns="0" rtlCol="0">
            <a:spAutoFit/>
          </a:bodyPr>
          <a:lstStyle/>
          <a:p>
            <a:pPr defTabSz="1152144" fontAlgn="auto">
              <a:spcBef>
                <a:spcPts val="0"/>
              </a:spcBef>
              <a:spcAft>
                <a:spcPts val="0"/>
              </a:spcAft>
              <a:tabLst>
                <a:tab pos="1292129" algn="l"/>
              </a:tabLst>
            </a:pPr>
            <a:r>
              <a:rPr lang="zh-CN" altLang="en-US" sz="2000" b="1" dirty="0">
                <a:solidFill>
                  <a:srgbClr val="1C9494"/>
                </a:solidFill>
                <a:latin typeface="微软雅黑" panose="020B0503020204020204" pitchFamily="34" charset="-122"/>
                <a:ea typeface="微软雅黑" panose="020B0503020204020204" pitchFamily="34" charset="-122"/>
                <a:cs typeface="Calibri"/>
              </a:rPr>
              <a:t>填加标题</a:t>
            </a:r>
            <a:endParaRPr lang="en-US" sz="2000" b="1" dirty="0">
              <a:solidFill>
                <a:srgbClr val="1C9494"/>
              </a:solidFill>
              <a:latin typeface="微软雅黑" panose="020B0503020204020204" pitchFamily="34" charset="-122"/>
              <a:ea typeface="微软雅黑" panose="020B0503020204020204" pitchFamily="34" charset="-122"/>
              <a:cs typeface="Calibri"/>
            </a:endParaRPr>
          </a:p>
        </p:txBody>
      </p:sp>
      <p:sp>
        <p:nvSpPr>
          <p:cNvPr id="31" name="TextBox 30"/>
          <p:cNvSpPr txBox="1"/>
          <p:nvPr/>
        </p:nvSpPr>
        <p:spPr>
          <a:xfrm>
            <a:off x="7520205" y="2797587"/>
            <a:ext cx="1950227" cy="549649"/>
          </a:xfrm>
          <a:prstGeom prst="rect">
            <a:avLst/>
          </a:prstGeom>
          <a:noFill/>
        </p:spPr>
        <p:txBody>
          <a:bodyPr wrap="square" lIns="0" tIns="57606" rIns="0" bIns="0" rtlCol="0">
            <a:spAutoFit/>
          </a:bodyPr>
          <a:lstStyle/>
          <a:p>
            <a:pPr algn="ctr" defTabSz="1152144" fontAlgn="auto">
              <a:lnSpc>
                <a:spcPct val="130000"/>
              </a:lnSpc>
              <a:spcBef>
                <a:spcPts val="0"/>
              </a:spcBef>
              <a:spcAft>
                <a:spcPts val="0"/>
              </a:spcAft>
            </a:pPr>
            <a:r>
              <a:rPr lang="zh-CN" altLang="en-US" sz="1200" dirty="0">
                <a:solidFill>
                  <a:prstClr val="black">
                    <a:lumMod val="50000"/>
                    <a:lumOff val="50000"/>
                  </a:prstClr>
                </a:solidFill>
                <a:latin typeface="微软雅黑" pitchFamily="34" charset="-122"/>
                <a:ea typeface="微软雅黑" panose="020B0503020204020204" pitchFamily="34" charset="-122"/>
              </a:rPr>
              <a:t>单击此处文本单击添加文本单击此处文本单击添加文本</a:t>
            </a:r>
            <a:endParaRPr lang="en-US" sz="1200" dirty="0">
              <a:solidFill>
                <a:prstClr val="white">
                  <a:lumMod val="50000"/>
                </a:prstClr>
              </a:solidFill>
              <a:latin typeface="微软雅黑" panose="020B0503020204020204" pitchFamily="34" charset="-122"/>
              <a:ea typeface="微软雅黑" panose="020B0503020204020204" pitchFamily="34" charset="-122"/>
              <a:cs typeface="Calibri"/>
            </a:endParaRPr>
          </a:p>
        </p:txBody>
      </p:sp>
      <p:grpSp>
        <p:nvGrpSpPr>
          <p:cNvPr id="32" name="组合 31"/>
          <p:cNvGrpSpPr/>
          <p:nvPr/>
        </p:nvGrpSpPr>
        <p:grpSpPr>
          <a:xfrm>
            <a:off x="6295120" y="3702814"/>
            <a:ext cx="957273" cy="95747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sp>
        <p:nvSpPr>
          <p:cNvPr id="35" name="TextBox 14"/>
          <p:cNvSpPr>
            <a:spLocks noChangeArrowheads="1"/>
          </p:cNvSpPr>
          <p:nvPr/>
        </p:nvSpPr>
        <p:spPr bwMode="auto">
          <a:xfrm>
            <a:off x="6385841" y="3845804"/>
            <a:ext cx="786138" cy="65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2" tIns="57606" rIns="115212" bIns="57606">
            <a:spAutoFit/>
          </a:bodyPr>
          <a:lstStyle/>
          <a:p>
            <a:pPr defTabSz="1152144" fontAlgn="auto">
              <a:spcBef>
                <a:spcPts val="0"/>
              </a:spcBef>
              <a:spcAft>
                <a:spcPts val="0"/>
              </a:spcAft>
            </a:pPr>
            <a:r>
              <a:rPr lang="en-US" altLang="zh-CN" sz="3500" b="1" dirty="0">
                <a:solidFill>
                  <a:srgbClr val="7CB554"/>
                </a:solidFill>
                <a:latin typeface="微软雅黑" panose="020B0503020204020204" pitchFamily="34" charset="-122"/>
                <a:ea typeface="微软雅黑" panose="020B0503020204020204" pitchFamily="34" charset="-122"/>
                <a:sym typeface="方正兰亭粗黑_GBK" charset="-122"/>
              </a:rPr>
              <a:t>02</a:t>
            </a:r>
          </a:p>
        </p:txBody>
      </p:sp>
      <p:sp>
        <p:nvSpPr>
          <p:cNvPr id="36" name="TextBox 35"/>
          <p:cNvSpPr txBox="1"/>
          <p:nvPr/>
        </p:nvSpPr>
        <p:spPr>
          <a:xfrm>
            <a:off x="7555419" y="3736877"/>
            <a:ext cx="2277907" cy="363525"/>
          </a:xfrm>
          <a:prstGeom prst="rect">
            <a:avLst/>
          </a:prstGeom>
          <a:noFill/>
        </p:spPr>
        <p:txBody>
          <a:bodyPr wrap="square" lIns="0" tIns="57606" rIns="0" bIns="0" rtlCol="0">
            <a:spAutoFit/>
          </a:bodyPr>
          <a:lstStyle/>
          <a:p>
            <a:pPr defTabSz="1152144" fontAlgn="auto">
              <a:spcBef>
                <a:spcPts val="0"/>
              </a:spcBef>
              <a:spcAft>
                <a:spcPts val="0"/>
              </a:spcAft>
              <a:tabLst>
                <a:tab pos="1292129" algn="l"/>
              </a:tabLst>
            </a:pPr>
            <a:r>
              <a:rPr lang="zh-CN" altLang="en-US" sz="2000" b="1" dirty="0">
                <a:solidFill>
                  <a:srgbClr val="7CB554"/>
                </a:solidFill>
                <a:latin typeface="微软雅黑" panose="020B0503020204020204" pitchFamily="34" charset="-122"/>
                <a:ea typeface="微软雅黑" panose="020B0503020204020204" pitchFamily="34" charset="-122"/>
                <a:cs typeface="Calibri"/>
              </a:rPr>
              <a:t>填加标题</a:t>
            </a:r>
            <a:endParaRPr lang="en-US" sz="2000" b="1" dirty="0">
              <a:solidFill>
                <a:srgbClr val="7CB554"/>
              </a:solidFill>
              <a:latin typeface="微软雅黑" panose="020B0503020204020204" pitchFamily="34" charset="-122"/>
              <a:ea typeface="微软雅黑" panose="020B0503020204020204" pitchFamily="34" charset="-122"/>
              <a:cs typeface="Calibri"/>
            </a:endParaRPr>
          </a:p>
        </p:txBody>
      </p:sp>
      <p:sp>
        <p:nvSpPr>
          <p:cNvPr id="37" name="TextBox 36"/>
          <p:cNvSpPr txBox="1"/>
          <p:nvPr/>
        </p:nvSpPr>
        <p:spPr>
          <a:xfrm>
            <a:off x="7520205" y="4120223"/>
            <a:ext cx="1950227" cy="549649"/>
          </a:xfrm>
          <a:prstGeom prst="rect">
            <a:avLst/>
          </a:prstGeom>
          <a:noFill/>
        </p:spPr>
        <p:txBody>
          <a:bodyPr wrap="square" lIns="0" tIns="57606" rIns="0" bIns="0" rtlCol="0">
            <a:spAutoFit/>
          </a:bodyPr>
          <a:lstStyle/>
          <a:p>
            <a:pPr algn="ctr" defTabSz="1152144" fontAlgn="auto">
              <a:lnSpc>
                <a:spcPct val="130000"/>
              </a:lnSpc>
              <a:spcBef>
                <a:spcPts val="0"/>
              </a:spcBef>
              <a:spcAft>
                <a:spcPts val="0"/>
              </a:spcAft>
            </a:pPr>
            <a:r>
              <a:rPr lang="zh-CN" altLang="en-US" sz="1200" dirty="0">
                <a:solidFill>
                  <a:prstClr val="black">
                    <a:lumMod val="50000"/>
                    <a:lumOff val="50000"/>
                  </a:prstClr>
                </a:solidFill>
                <a:latin typeface="微软雅黑" pitchFamily="34" charset="-122"/>
                <a:ea typeface="微软雅黑" panose="020B0503020204020204" pitchFamily="34" charset="-122"/>
              </a:rPr>
              <a:t>单击此处文本单击添加文本单击此处文本单击添加文本</a:t>
            </a:r>
            <a:endParaRPr lang="en-US" sz="1200" dirty="0">
              <a:solidFill>
                <a:prstClr val="white">
                  <a:lumMod val="50000"/>
                </a:prstClr>
              </a:solidFill>
              <a:latin typeface="微软雅黑" panose="020B0503020204020204" pitchFamily="34" charset="-122"/>
              <a:ea typeface="微软雅黑" panose="020B0503020204020204" pitchFamily="34" charset="-122"/>
              <a:cs typeface="Calibri"/>
            </a:endParaRPr>
          </a:p>
        </p:txBody>
      </p:sp>
      <p:grpSp>
        <p:nvGrpSpPr>
          <p:cNvPr id="38" name="组合 37"/>
          <p:cNvGrpSpPr/>
          <p:nvPr/>
        </p:nvGrpSpPr>
        <p:grpSpPr>
          <a:xfrm>
            <a:off x="6295120" y="5009509"/>
            <a:ext cx="957273" cy="95747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sp>
        <p:nvSpPr>
          <p:cNvPr id="41" name="TextBox 14"/>
          <p:cNvSpPr>
            <a:spLocks noChangeArrowheads="1"/>
          </p:cNvSpPr>
          <p:nvPr/>
        </p:nvSpPr>
        <p:spPr bwMode="auto">
          <a:xfrm>
            <a:off x="6385841" y="5152497"/>
            <a:ext cx="786138" cy="65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2" tIns="57606" rIns="115212" bIns="57606">
            <a:spAutoFit/>
          </a:bodyPr>
          <a:lstStyle/>
          <a:p>
            <a:pPr defTabSz="1152144" fontAlgn="auto">
              <a:spcBef>
                <a:spcPts val="0"/>
              </a:spcBef>
              <a:spcAft>
                <a:spcPts val="0"/>
              </a:spcAft>
            </a:pPr>
            <a:r>
              <a:rPr lang="en-US" altLang="zh-CN" sz="3500" b="1" dirty="0">
                <a:solidFill>
                  <a:srgbClr val="F95647"/>
                </a:solidFill>
                <a:latin typeface="微软雅黑" panose="020B0503020204020204" pitchFamily="34" charset="-122"/>
                <a:ea typeface="微软雅黑" panose="020B0503020204020204" pitchFamily="34" charset="-122"/>
                <a:sym typeface="方正兰亭粗黑_GBK" charset="-122"/>
              </a:rPr>
              <a:t>03</a:t>
            </a:r>
          </a:p>
        </p:txBody>
      </p:sp>
      <p:sp>
        <p:nvSpPr>
          <p:cNvPr id="42" name="TextBox 41"/>
          <p:cNvSpPr txBox="1"/>
          <p:nvPr/>
        </p:nvSpPr>
        <p:spPr>
          <a:xfrm>
            <a:off x="7555419" y="5043571"/>
            <a:ext cx="1915014" cy="363525"/>
          </a:xfrm>
          <a:prstGeom prst="rect">
            <a:avLst/>
          </a:prstGeom>
          <a:noFill/>
        </p:spPr>
        <p:txBody>
          <a:bodyPr wrap="square" lIns="0" tIns="57606" rIns="0" bIns="0" rtlCol="0">
            <a:spAutoFit/>
          </a:bodyPr>
          <a:lstStyle/>
          <a:p>
            <a:pPr defTabSz="1152144" fontAlgn="auto">
              <a:spcBef>
                <a:spcPts val="0"/>
              </a:spcBef>
              <a:spcAft>
                <a:spcPts val="0"/>
              </a:spcAft>
              <a:tabLst>
                <a:tab pos="1292129" algn="l"/>
              </a:tabLst>
            </a:pPr>
            <a:r>
              <a:rPr lang="zh-CN" altLang="en-US" sz="2000" b="1" dirty="0">
                <a:solidFill>
                  <a:srgbClr val="F95647"/>
                </a:solidFill>
                <a:latin typeface="微软雅黑" panose="020B0503020204020204" pitchFamily="34" charset="-122"/>
                <a:ea typeface="微软雅黑" panose="020B0503020204020204" pitchFamily="34" charset="-122"/>
                <a:cs typeface="Calibri"/>
              </a:rPr>
              <a:t>填加标题</a:t>
            </a:r>
            <a:endParaRPr lang="en-US" sz="2000" b="1" dirty="0">
              <a:solidFill>
                <a:srgbClr val="F95647"/>
              </a:solidFill>
              <a:latin typeface="微软雅黑" panose="020B0503020204020204" pitchFamily="34" charset="-122"/>
              <a:ea typeface="微软雅黑" panose="020B0503020204020204" pitchFamily="34" charset="-122"/>
              <a:cs typeface="Calibri"/>
            </a:endParaRPr>
          </a:p>
        </p:txBody>
      </p:sp>
      <p:sp>
        <p:nvSpPr>
          <p:cNvPr id="43" name="TextBox 42"/>
          <p:cNvSpPr txBox="1"/>
          <p:nvPr/>
        </p:nvSpPr>
        <p:spPr>
          <a:xfrm>
            <a:off x="7520205" y="5426916"/>
            <a:ext cx="1950227" cy="549649"/>
          </a:xfrm>
          <a:prstGeom prst="rect">
            <a:avLst/>
          </a:prstGeom>
          <a:noFill/>
        </p:spPr>
        <p:txBody>
          <a:bodyPr wrap="square" lIns="0" tIns="57606" rIns="0" bIns="0" rtlCol="0">
            <a:spAutoFit/>
          </a:bodyPr>
          <a:lstStyle/>
          <a:p>
            <a:pPr algn="ctr" defTabSz="1152144" fontAlgn="auto">
              <a:lnSpc>
                <a:spcPct val="130000"/>
              </a:lnSpc>
              <a:spcBef>
                <a:spcPts val="0"/>
              </a:spcBef>
              <a:spcAft>
                <a:spcPts val="0"/>
              </a:spcAft>
            </a:pPr>
            <a:r>
              <a:rPr lang="zh-CN" altLang="en-US" sz="1200" dirty="0">
                <a:solidFill>
                  <a:prstClr val="black">
                    <a:lumMod val="50000"/>
                    <a:lumOff val="50000"/>
                  </a:prstClr>
                </a:solidFill>
                <a:latin typeface="微软雅黑" pitchFamily="34" charset="-122"/>
                <a:ea typeface="微软雅黑" panose="020B0503020204020204" pitchFamily="34" charset="-122"/>
              </a:rPr>
              <a:t>单击此处文本单击添加文本单击此处文本单击添加文本</a:t>
            </a:r>
            <a:endParaRPr lang="en-US" sz="1200" dirty="0">
              <a:solidFill>
                <a:prstClr val="white">
                  <a:lumMod val="50000"/>
                </a:prst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37302263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14:bounceEnd="40000">
                                          <p:cBhvr additive="base">
                                            <p:cTn id="12" dur="5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randombar(horizontal)">
                                          <p:cBhvr>
                                            <p:cTn id="21" dur="500"/>
                                            <p:tgtEl>
                                              <p:spTgt spid="30"/>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randombar(horizontal)">
                                          <p:cBhvr>
                                            <p:cTn id="24" dur="500"/>
                                            <p:tgtEl>
                                              <p:spTgt spid="31"/>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500"/>
                                </p:stCondLst>
                                <p:childTnLst>
                                  <p:par>
                                    <p:cTn id="30" presetID="2" presetClass="entr" presetSubtype="2" fill="hold" nodeType="afterEffect" p14:presetBounceEnd="40000">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14:bounceEnd="40000">
                                          <p:cBhvr additive="base">
                                            <p:cTn id="32" dur="5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randombar(horizontal)">
                                          <p:cBhvr>
                                            <p:cTn id="44" dur="500"/>
                                            <p:tgtEl>
                                              <p:spTgt spid="37"/>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4500"/>
                                </p:stCondLst>
                                <p:childTnLst>
                                  <p:par>
                                    <p:cTn id="50" presetID="2" presetClass="entr" presetSubtype="2" fill="hold" nodeType="afterEffect" p14:presetBounceEnd="40000">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14:bounceEnd="40000">
                                          <p:cBhvr additive="base">
                                            <p:cTn id="52"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par>
                              <p:cTn id="58" fill="hold">
                                <p:stCondLst>
                                  <p:cond delay="5500"/>
                                </p:stCondLst>
                                <p:childTnLst>
                                  <p:par>
                                    <p:cTn id="59" presetID="14" presetClass="entr" presetSubtype="10"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randombar(horizontal)">
                                          <p:cBhvr>
                                            <p:cTn id="61" dur="500"/>
                                            <p:tgtEl>
                                              <p:spTgt spid="42"/>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randombar(horizontal)">
                                          <p:cBhvr>
                                            <p:cTn id="6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9" grpId="0" bldLvl="0" autoUpdateAnimBg="0"/>
          <p:bldP spid="30" grpId="0"/>
          <p:bldP spid="31" grpId="0"/>
          <p:bldP spid="35" grpId="0" bldLvl="0" autoUpdateAnimBg="0"/>
          <p:bldP spid="36" grpId="0"/>
          <p:bldP spid="37" grpId="0"/>
          <p:bldP spid="41" grpId="0" bldLvl="0" autoUpdateAnimBg="0"/>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randombar(horizontal)">
                                          <p:cBhvr>
                                            <p:cTn id="21" dur="500"/>
                                            <p:tgtEl>
                                              <p:spTgt spid="30"/>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randombar(horizontal)">
                                          <p:cBhvr>
                                            <p:cTn id="24" dur="500"/>
                                            <p:tgtEl>
                                              <p:spTgt spid="31"/>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randombar(horizontal)">
                                          <p:cBhvr>
                                            <p:cTn id="44" dur="500"/>
                                            <p:tgtEl>
                                              <p:spTgt spid="37"/>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1+#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par>
                              <p:cTn id="58" fill="hold">
                                <p:stCondLst>
                                  <p:cond delay="5500"/>
                                </p:stCondLst>
                                <p:childTnLst>
                                  <p:par>
                                    <p:cTn id="59" presetID="14" presetClass="entr" presetSubtype="10"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randombar(horizontal)">
                                          <p:cBhvr>
                                            <p:cTn id="61" dur="500"/>
                                            <p:tgtEl>
                                              <p:spTgt spid="42"/>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randombar(horizontal)">
                                          <p:cBhvr>
                                            <p:cTn id="6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9" grpId="0" bldLvl="0" autoUpdateAnimBg="0"/>
          <p:bldP spid="30" grpId="0"/>
          <p:bldP spid="31" grpId="0"/>
          <p:bldP spid="35" grpId="0" bldLvl="0" autoUpdateAnimBg="0"/>
          <p:bldP spid="36" grpId="0"/>
          <p:bldP spid="37" grpId="0"/>
          <p:bldP spid="41" grpId="0" bldLvl="0" autoUpdateAnimBg="0"/>
          <p:bldP spid="42" grpId="0"/>
          <p:bldP spid="4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483</Words>
  <Application>Microsoft Office PowerPoint</Application>
  <PresentationFormat>自定义</PresentationFormat>
  <Paragraphs>34</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2019-10-31T07:18:00Z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