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56" r:id="rId3"/>
    <p:sldId id="257" r:id="rId4"/>
  </p:sldIdLst>
  <p:sldSz cx="11522075" cy="8640763"/>
  <p:notesSz cx="6858000" cy="9144000"/>
  <p:defaultTextStyle>
    <a:defPPr>
      <a:defRPr lang="zh-CN"/>
    </a:defPPr>
    <a:lvl1pPr marL="0" algn="l" defTabSz="1152144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1pPr>
    <a:lvl2pPr marL="576072" algn="l" defTabSz="1152144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2pPr>
    <a:lvl3pPr marL="1152144" algn="l" defTabSz="1152144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3pPr>
    <a:lvl4pPr marL="1728216" algn="l" defTabSz="1152144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4pPr>
    <a:lvl5pPr marL="2304288" algn="l" defTabSz="1152144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5pPr>
    <a:lvl6pPr marL="2880360" algn="l" defTabSz="1152144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6pPr>
    <a:lvl7pPr marL="3456432" algn="l" defTabSz="1152144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7pPr>
    <a:lvl8pPr marL="4032504" algn="l" defTabSz="1152144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8pPr>
    <a:lvl9pPr marL="4608576" algn="l" defTabSz="1152144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0" d="100"/>
          <a:sy n="50" d="100"/>
        </p:scale>
        <p:origin x="-510" y="-1032"/>
      </p:cViewPr>
      <p:guideLst>
        <p:guide orient="horz" pos="2722"/>
        <p:guide pos="3629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1522075" cy="8640763"/>
          </a:xfrm>
          <a:prstGeom prst="rect">
            <a:avLst/>
          </a:prstGeom>
        </p:spPr>
      </p:pic>
      <p:sp>
        <p:nvSpPr>
          <p:cNvPr id="8" name="矩形 7"/>
          <p:cNvSpPr/>
          <p:nvPr userDrawn="1"/>
        </p:nvSpPr>
        <p:spPr bwMode="auto">
          <a:xfrm>
            <a:off x="8363798" y="355476"/>
            <a:ext cx="2932080" cy="426562"/>
          </a:xfrm>
          <a:prstGeom prst="rect">
            <a:avLst/>
          </a:prstGeom>
          <a:noFill/>
        </p:spPr>
        <p:txBody>
          <a:bodyPr wrap="none" lIns="115214" tIns="57607" rIns="115214" bIns="57607">
            <a:spAutoFit/>
          </a:bodyPr>
          <a:lstStyle/>
          <a:p>
            <a:pPr algn="ctr">
              <a:defRPr/>
            </a:pP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WWW.1PPT.COM</a:t>
            </a:r>
            <a:endParaRPr lang="zh-CN" altLang="en-US" sz="20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" name="矩形 8"/>
          <p:cNvSpPr/>
          <p:nvPr userDrawn="1"/>
        </p:nvSpPr>
        <p:spPr bwMode="auto">
          <a:xfrm>
            <a:off x="-12867" y="323728"/>
            <a:ext cx="6318636" cy="426562"/>
          </a:xfrm>
          <a:prstGeom prst="rect">
            <a:avLst/>
          </a:prstGeom>
          <a:noFill/>
        </p:spPr>
        <p:txBody>
          <a:bodyPr wrap="none" lIns="115214" tIns="57607" rIns="115214" bIns="57607">
            <a:spAutoFit/>
          </a:bodyPr>
          <a:lstStyle/>
          <a:p>
            <a:pPr algn="ctr">
              <a:defRPr/>
            </a:pP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en-US" altLang="zh-CN" sz="20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 </a:t>
            </a: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模板</a:t>
            </a:r>
            <a:r>
              <a:rPr lang="en-US" altLang="zh-CN" sz="20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PPT</a:t>
            </a:r>
            <a:r>
              <a:rPr lang="zh-CN" altLang="en-US" sz="20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素材免费下载</a:t>
            </a:r>
            <a:endParaRPr lang="zh-CN" altLang="en-US" sz="20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2016179"/>
            <a:ext cx="10369868" cy="5702504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2019/10/31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504" y="346032"/>
            <a:ext cx="2592467" cy="7372651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346032"/>
            <a:ext cx="7585366" cy="7372651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2019/10/31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64156" y="2684237"/>
            <a:ext cx="9793764" cy="1852164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728311" y="4896432"/>
            <a:ext cx="8065453" cy="220819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60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52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82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3042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80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564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325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6085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685870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251287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4" y="5552491"/>
            <a:ext cx="9793764" cy="1716152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4" y="3662325"/>
            <a:ext cx="9793764" cy="1890166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607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5214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821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042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8036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5643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3250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6085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08397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104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57055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903537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934171"/>
            <a:ext cx="5090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4" y="2740242"/>
            <a:ext cx="5090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55" y="1934171"/>
            <a:ext cx="5092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55" y="2740242"/>
            <a:ext cx="5092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979325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606768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026207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5" y="344031"/>
            <a:ext cx="3790683" cy="146412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1" y="344031"/>
            <a:ext cx="6441160" cy="7374652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05" y="1808160"/>
            <a:ext cx="3790683" cy="5910523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01022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1522075" cy="8640763"/>
          </a:xfrm>
          <a:prstGeom prst="rect">
            <a:avLst/>
          </a:prstGeom>
        </p:spPr>
      </p:pic>
      <p:sp>
        <p:nvSpPr>
          <p:cNvPr id="8" name="矩形 7"/>
          <p:cNvSpPr/>
          <p:nvPr userDrawn="1"/>
        </p:nvSpPr>
        <p:spPr bwMode="auto">
          <a:xfrm>
            <a:off x="8363798" y="355476"/>
            <a:ext cx="2932080" cy="426562"/>
          </a:xfrm>
          <a:prstGeom prst="rect">
            <a:avLst/>
          </a:prstGeom>
          <a:noFill/>
        </p:spPr>
        <p:txBody>
          <a:bodyPr wrap="none" lIns="115214" tIns="57607" rIns="115214" bIns="57607">
            <a:spAutoFit/>
          </a:bodyPr>
          <a:lstStyle/>
          <a:p>
            <a:pPr algn="ctr">
              <a:defRPr/>
            </a:pP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WWW.1PPT.COM</a:t>
            </a:r>
            <a:endParaRPr lang="zh-CN" altLang="en-US" sz="20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" name="矩形 8"/>
          <p:cNvSpPr/>
          <p:nvPr userDrawn="1"/>
        </p:nvSpPr>
        <p:spPr bwMode="auto">
          <a:xfrm>
            <a:off x="-12867" y="323728"/>
            <a:ext cx="6318636" cy="426562"/>
          </a:xfrm>
          <a:prstGeom prst="rect">
            <a:avLst/>
          </a:prstGeom>
          <a:noFill/>
        </p:spPr>
        <p:txBody>
          <a:bodyPr wrap="none" lIns="115214" tIns="57607" rIns="115214" bIns="57607">
            <a:spAutoFit/>
          </a:bodyPr>
          <a:lstStyle/>
          <a:p>
            <a:pPr algn="ctr">
              <a:defRPr/>
            </a:pP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en-US" altLang="zh-CN" sz="20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 </a:t>
            </a: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模板</a:t>
            </a:r>
            <a:r>
              <a:rPr lang="en-US" altLang="zh-CN" sz="20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PPT</a:t>
            </a:r>
            <a:r>
              <a:rPr lang="zh-CN" altLang="en-US" sz="20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素材免费下载</a:t>
            </a:r>
            <a:endParaRPr lang="zh-CN" altLang="en-US" sz="20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 bwMode="auto">
          <a:xfrm>
            <a:off x="168071" y="811130"/>
            <a:ext cx="11160415" cy="7682682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 w="76200">
            <a:solidFill>
              <a:schemeClr val="tx1">
                <a:lumMod val="85000"/>
                <a:lumOff val="15000"/>
                <a:alpha val="39000"/>
              </a:schemeClr>
            </a:solidFill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7" y="6048534"/>
            <a:ext cx="6913245" cy="714064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7" y="772068"/>
            <a:ext cx="6913245" cy="5184458"/>
          </a:xfrm>
        </p:spPr>
        <p:txBody>
          <a:bodyPr/>
          <a:lstStyle>
            <a:lvl1pPr marL="0" indent="0">
              <a:buNone/>
              <a:defRPr sz="4000"/>
            </a:lvl1pPr>
            <a:lvl2pPr marL="576072" indent="0">
              <a:buNone/>
              <a:defRPr sz="3500"/>
            </a:lvl2pPr>
            <a:lvl3pPr marL="1152144" indent="0">
              <a:buNone/>
              <a:defRPr sz="3000"/>
            </a:lvl3pPr>
            <a:lvl4pPr marL="1728216" indent="0">
              <a:buNone/>
              <a:defRPr sz="2500"/>
            </a:lvl4pPr>
            <a:lvl5pPr marL="2304288" indent="0">
              <a:buNone/>
              <a:defRPr sz="2500"/>
            </a:lvl5pPr>
            <a:lvl6pPr marL="2880360" indent="0">
              <a:buNone/>
              <a:defRPr sz="2500"/>
            </a:lvl6pPr>
            <a:lvl7pPr marL="3456432" indent="0">
              <a:buNone/>
              <a:defRPr sz="2500"/>
            </a:lvl7pPr>
            <a:lvl8pPr marL="4032504" indent="0">
              <a:buNone/>
              <a:defRPr sz="2500"/>
            </a:lvl8pPr>
            <a:lvl9pPr marL="4608576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7" y="6762598"/>
            <a:ext cx="6913245" cy="1014089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983787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75651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504" y="346032"/>
            <a:ext cx="2592467" cy="7372651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346032"/>
            <a:ext cx="7585366" cy="7372651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89439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4" y="5552491"/>
            <a:ext cx="9793764" cy="1716152"/>
          </a:xfrm>
          <a:prstGeom prst="rect">
            <a:avLst/>
          </a:prstGeo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4" y="3662325"/>
            <a:ext cx="9793764" cy="1890166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607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5214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821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042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8036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5643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3250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6085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2019/10/31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104" y="2016179"/>
            <a:ext cx="5088916" cy="5702504"/>
          </a:xfrm>
          <a:prstGeom prst="rect">
            <a:avLst/>
          </a:prstGeo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57055" y="2016179"/>
            <a:ext cx="5088916" cy="5702504"/>
          </a:xfrm>
          <a:prstGeom prst="rect">
            <a:avLst/>
          </a:prstGeo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2019/10/31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934171"/>
            <a:ext cx="5090917" cy="806071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4" y="2740242"/>
            <a:ext cx="5090917" cy="4978440"/>
          </a:xfrm>
          <a:prstGeom prst="rect">
            <a:avLst/>
          </a:prstGeo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55" y="1934171"/>
            <a:ext cx="5092917" cy="806071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55" y="2740242"/>
            <a:ext cx="5092917" cy="4978440"/>
          </a:xfrm>
          <a:prstGeom prst="rect">
            <a:avLst/>
          </a:prstGeo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2019/10/31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0" name="矩形 9"/>
          <p:cNvSpPr/>
          <p:nvPr userDrawn="1"/>
        </p:nvSpPr>
        <p:spPr>
          <a:xfrm>
            <a:off x="9103305" y="8064797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www.1ppt.com/moban/     </a:t>
            </a:r>
            <a:r>
              <a:rPr lang="zh-CN" altLang="en-US" sz="100" dirty="0">
                <a:solidFill>
                  <a:schemeClr val="bg1"/>
                </a:solidFill>
              </a:rPr>
              <a:t>行业</a:t>
            </a:r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模板：</a:t>
            </a:r>
            <a:r>
              <a:rPr lang="en-US" altLang="zh-CN" sz="100" dirty="0">
                <a:solidFill>
                  <a:schemeClr val="bg1"/>
                </a:solidFill>
              </a:rPr>
              <a:t>www.1ppt.com/hangye/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节日</a:t>
            </a:r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模板：</a:t>
            </a:r>
            <a:r>
              <a:rPr lang="en-US" altLang="zh-CN" sz="100" dirty="0">
                <a:solidFill>
                  <a:schemeClr val="bg1"/>
                </a:solidFill>
              </a:rPr>
              <a:t>www.1ppt.com/jieri/           PPT</a:t>
            </a:r>
            <a:r>
              <a:rPr lang="zh-CN" altLang="en-US" sz="100" dirty="0">
                <a:solidFill>
                  <a:schemeClr val="bg1"/>
                </a:solidFill>
              </a:rPr>
              <a:t>素材下载：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www.1ppt.com/sucai/</a:t>
            </a:r>
          </a:p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背景图片：</a:t>
            </a:r>
            <a:r>
              <a:rPr lang="en-US" altLang="zh-CN" sz="100" dirty="0">
                <a:solidFill>
                  <a:schemeClr val="bg1"/>
                </a:solidFill>
              </a:rPr>
              <a:t>www.1ppt.com/beijing/      PPT</a:t>
            </a:r>
            <a:r>
              <a:rPr lang="zh-CN" altLang="en-US" sz="100" dirty="0">
                <a:solidFill>
                  <a:schemeClr val="bg1"/>
                </a:solidFill>
              </a:rPr>
              <a:t>图表下载：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www.1ppt.com/tubiao/     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优秀</a:t>
            </a:r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www.1ppt.com/xiazai/        PPT</a:t>
            </a:r>
            <a:r>
              <a:rPr lang="zh-CN" altLang="en-US" sz="100" dirty="0">
                <a:solidFill>
                  <a:schemeClr val="bg1"/>
                </a:solidFill>
              </a:rPr>
              <a:t>教程： </a:t>
            </a:r>
            <a:r>
              <a:rPr lang="en-US" altLang="zh-CN" sz="100" dirty="0">
                <a:solidFill>
                  <a:schemeClr val="bg1"/>
                </a:solidFill>
              </a:rPr>
              <a:t>www.1ppt.com/powerpoint/      </a:t>
            </a:r>
          </a:p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Word</a:t>
            </a:r>
            <a:r>
              <a:rPr lang="zh-CN" altLang="en-US" sz="100" dirty="0">
                <a:solidFill>
                  <a:schemeClr val="bg1"/>
                </a:solidFill>
              </a:rPr>
              <a:t>教程： </a:t>
            </a:r>
            <a:r>
              <a:rPr lang="en-US" altLang="zh-CN" sz="100" dirty="0">
                <a:solidFill>
                  <a:schemeClr val="bg1"/>
                </a:solidFill>
              </a:rPr>
              <a:t>www.1ppt.com/word/              Excel</a:t>
            </a:r>
            <a:r>
              <a:rPr lang="zh-CN" altLang="en-US" sz="100" dirty="0">
                <a:solidFill>
                  <a:schemeClr val="bg1"/>
                </a:solidFill>
              </a:rPr>
              <a:t>教程：</a:t>
            </a:r>
            <a:r>
              <a:rPr lang="en-US" altLang="zh-CN" sz="100" dirty="0">
                <a:solidFill>
                  <a:schemeClr val="bg1"/>
                </a:solidFill>
              </a:rPr>
              <a:t>www.1ppt.com/excel/ 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资料下载：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www.1ppt.com/ziliao/                PPT</a:t>
            </a:r>
            <a:r>
              <a:rPr lang="zh-CN" altLang="en-US" sz="100" dirty="0">
                <a:solidFill>
                  <a:schemeClr val="bg1"/>
                </a:solidFill>
              </a:rPr>
              <a:t>课件下载：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范文下载：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www.1ppt.com/fanwen/             </a:t>
            </a:r>
            <a:r>
              <a:rPr lang="zh-CN" altLang="en-US" sz="100" dirty="0">
                <a:solidFill>
                  <a:schemeClr val="bg1"/>
                </a:solidFill>
              </a:rPr>
              <a:t>试卷下载：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www.1ppt.com/shiti/ 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教案下载：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www.1ppt.com/jiaoan/  </a:t>
            </a:r>
            <a:r>
              <a:rPr lang="en-US" altLang="zh-CN" sz="100" dirty="0" smtClean="0">
                <a:solidFill>
                  <a:schemeClr val="bg1"/>
                </a:solidFill>
              </a:rPr>
              <a:t>      </a:t>
            </a:r>
            <a:endParaRPr lang="en-US" altLang="zh-CN" sz="100" dirty="0">
              <a:solidFill>
                <a:schemeClr val="bg1"/>
              </a:solidFill>
            </a:endParaRPr>
          </a:p>
          <a:p>
            <a:pPr lvl="0"/>
            <a:r>
              <a:rPr lang="zh-CN" altLang="en-US" sz="100" dirty="0" smtClean="0">
                <a:solidFill>
                  <a:schemeClr val="bg1"/>
                </a:solidFill>
              </a:rPr>
              <a:t>字体下载：</a:t>
            </a:r>
            <a:r>
              <a:rPr lang="en-US" altLang="zh-CN" sz="100" dirty="0" smtClean="0">
                <a:solidFill>
                  <a:schemeClr val="bg1"/>
                </a:solidFill>
              </a:rPr>
              <a:t>www.1ppt.com/ziti/</a:t>
            </a:r>
            <a:endParaRPr lang="en-US" altLang="zh-CN" sz="100" dirty="0">
              <a:solidFill>
                <a:schemeClr val="bg1"/>
              </a:solidFill>
            </a:endParaRPr>
          </a:p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 </a:t>
            </a:r>
            <a:endParaRPr lang="zh-CN" altLang="en-US" sz="1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2019/10/31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2019/10/31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5" y="344031"/>
            <a:ext cx="3790683" cy="1464129"/>
          </a:xfrm>
          <a:prstGeom prst="rect">
            <a:avLst/>
          </a:prstGeo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1" y="344031"/>
            <a:ext cx="6441160" cy="7374652"/>
          </a:xfrm>
          <a:prstGeom prst="rect">
            <a:avLst/>
          </a:prstGeo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05" y="1808160"/>
            <a:ext cx="3790683" cy="591052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2019/10/31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7" y="6048534"/>
            <a:ext cx="6913245" cy="714064"/>
          </a:xfrm>
          <a:prstGeom prst="rect">
            <a:avLst/>
          </a:prstGeo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7" y="772068"/>
            <a:ext cx="6913245" cy="518445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/>
            </a:lvl1pPr>
            <a:lvl2pPr marL="576072" indent="0">
              <a:buNone/>
              <a:defRPr sz="3500"/>
            </a:lvl2pPr>
            <a:lvl3pPr marL="1152144" indent="0">
              <a:buNone/>
              <a:defRPr sz="3000"/>
            </a:lvl3pPr>
            <a:lvl4pPr marL="1728216" indent="0">
              <a:buNone/>
              <a:defRPr sz="2500"/>
            </a:lvl4pPr>
            <a:lvl5pPr marL="2304288" indent="0">
              <a:buNone/>
              <a:defRPr sz="2500"/>
            </a:lvl5pPr>
            <a:lvl6pPr marL="2880360" indent="0">
              <a:buNone/>
              <a:defRPr sz="2500"/>
            </a:lvl6pPr>
            <a:lvl7pPr marL="3456432" indent="0">
              <a:buNone/>
              <a:defRPr sz="2500"/>
            </a:lvl7pPr>
            <a:lvl8pPr marL="4032504" indent="0">
              <a:buNone/>
              <a:defRPr sz="2500"/>
            </a:lvl8pPr>
            <a:lvl9pPr marL="4608576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7" y="6762598"/>
            <a:ext cx="6913245" cy="101408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2019/10/31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/>
        </p:nvSpPr>
        <p:spPr>
          <a:xfrm>
            <a:off x="5040957" y="33987677"/>
            <a:ext cx="4190571" cy="40729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lvl="0" indent="-342900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0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第一</a:t>
            </a:r>
            <a:r>
              <a:rPr lang="en-US" altLang="zh-CN" sz="20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0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模板网</a:t>
            </a:r>
            <a:r>
              <a:rPr lang="en-US" altLang="zh-CN" sz="20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-WWW.1PPT.COM</a:t>
            </a:r>
            <a:endParaRPr lang="en-US" altLang="zh-CN" sz="2000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152144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2054" indent="-432054" algn="l" defTabSz="1152144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defTabSz="1152144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defTabSz="1152144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defTabSz="1152144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 vert="horz" lIns="115214" tIns="57607" rIns="115214" bIns="57607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2016179"/>
            <a:ext cx="10369868" cy="5702504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05456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1152144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2054" indent="-432054" algn="l" defTabSz="1152144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defTabSz="1152144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defTabSz="1152144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defTabSz="1152144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5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7.png"/><Relationship Id="rId1" Type="http://schemas.openxmlformats.org/officeDocument/2006/relationships/slideLayout" Target="../slideLayouts/slideLayout13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6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Freeform 3"/>
          <p:cNvSpPr/>
          <p:nvPr/>
        </p:nvSpPr>
        <p:spPr bwMode="gray">
          <a:xfrm>
            <a:off x="1605250" y="3603534"/>
            <a:ext cx="8147609" cy="2015595"/>
          </a:xfrm>
          <a:custGeom>
            <a:avLst/>
            <a:gdLst>
              <a:gd name="T0" fmla="*/ 0 w 5424"/>
              <a:gd name="T1" fmla="*/ 1440 h 1488"/>
              <a:gd name="T2" fmla="*/ 0 w 5424"/>
              <a:gd name="T3" fmla="*/ 1488 h 1488"/>
              <a:gd name="T4" fmla="*/ 1152 w 5424"/>
              <a:gd name="T5" fmla="*/ 1488 h 1488"/>
              <a:gd name="T6" fmla="*/ 1392 w 5424"/>
              <a:gd name="T7" fmla="*/ 1008 h 1488"/>
              <a:gd name="T8" fmla="*/ 2544 w 5424"/>
              <a:gd name="T9" fmla="*/ 1008 h 1488"/>
              <a:gd name="T10" fmla="*/ 2832 w 5424"/>
              <a:gd name="T11" fmla="*/ 528 h 1488"/>
              <a:gd name="T12" fmla="*/ 3984 w 5424"/>
              <a:gd name="T13" fmla="*/ 528 h 1488"/>
              <a:gd name="T14" fmla="*/ 4272 w 5424"/>
              <a:gd name="T15" fmla="*/ 48 h 1488"/>
              <a:gd name="T16" fmla="*/ 5424 w 5424"/>
              <a:gd name="T17" fmla="*/ 48 h 1488"/>
              <a:gd name="T18" fmla="*/ 5424 w 5424"/>
              <a:gd name="T19" fmla="*/ 0 h 1488"/>
              <a:gd name="T20" fmla="*/ 4272 w 5424"/>
              <a:gd name="T21" fmla="*/ 0 h 1488"/>
              <a:gd name="T22" fmla="*/ 3984 w 5424"/>
              <a:gd name="T23" fmla="*/ 480 h 1488"/>
              <a:gd name="T24" fmla="*/ 2832 w 5424"/>
              <a:gd name="T25" fmla="*/ 480 h 1488"/>
              <a:gd name="T26" fmla="*/ 2544 w 5424"/>
              <a:gd name="T27" fmla="*/ 960 h 1488"/>
              <a:gd name="T28" fmla="*/ 1392 w 5424"/>
              <a:gd name="T29" fmla="*/ 960 h 1488"/>
              <a:gd name="T30" fmla="*/ 1152 w 5424"/>
              <a:gd name="T31" fmla="*/ 1440 h 1488"/>
              <a:gd name="T32" fmla="*/ 0 w 5424"/>
              <a:gd name="T33" fmla="*/ 1440 h 14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5424" h="1488">
                <a:moveTo>
                  <a:pt x="0" y="1440"/>
                </a:moveTo>
                <a:lnTo>
                  <a:pt x="0" y="1488"/>
                </a:lnTo>
                <a:lnTo>
                  <a:pt x="1152" y="1488"/>
                </a:lnTo>
                <a:lnTo>
                  <a:pt x="1392" y="1008"/>
                </a:lnTo>
                <a:lnTo>
                  <a:pt x="2544" y="1008"/>
                </a:lnTo>
                <a:lnTo>
                  <a:pt x="2832" y="528"/>
                </a:lnTo>
                <a:lnTo>
                  <a:pt x="3984" y="528"/>
                </a:lnTo>
                <a:lnTo>
                  <a:pt x="4272" y="48"/>
                </a:lnTo>
                <a:lnTo>
                  <a:pt x="5424" y="48"/>
                </a:lnTo>
                <a:lnTo>
                  <a:pt x="5424" y="0"/>
                </a:lnTo>
                <a:lnTo>
                  <a:pt x="4272" y="0"/>
                </a:lnTo>
                <a:lnTo>
                  <a:pt x="3984" y="480"/>
                </a:lnTo>
                <a:lnTo>
                  <a:pt x="2832" y="480"/>
                </a:lnTo>
                <a:lnTo>
                  <a:pt x="2544" y="960"/>
                </a:lnTo>
                <a:lnTo>
                  <a:pt x="1392" y="960"/>
                </a:lnTo>
                <a:lnTo>
                  <a:pt x="1152" y="1440"/>
                </a:lnTo>
                <a:lnTo>
                  <a:pt x="0" y="1440"/>
                </a:lnTo>
                <a:close/>
              </a:path>
            </a:pathLst>
          </a:custGeom>
          <a:solidFill>
            <a:srgbClr val="7CB554"/>
          </a:solidFill>
          <a:ln>
            <a:noFill/>
          </a:ln>
          <a:effectLst/>
          <a:scene3d>
            <a:camera prst="legacyPerspectiveTop"/>
            <a:lightRig rig="legacyNormal3" dir="r"/>
          </a:scene3d>
          <a:sp3d extrusionH="1801800" prstMaterial="legacyPlastic">
            <a:bevelT w="13500" h="13500" prst="angle"/>
            <a:bevelB w="13500" h="13500" prst="angle"/>
            <a:extrusionClr>
              <a:srgbClr val="7CB554"/>
            </a:extrusionClr>
          </a:sp3d>
        </p:spPr>
        <p:txBody>
          <a:bodyPr lIns="86405" tIns="43202" rIns="86405" bIns="43202">
            <a:flatTx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i="0" u="none" strike="noStrike" kern="0" cap="none" spc="0" normalizeH="0" baseline="0" noProof="1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Times New Roman"/>
              <a:ea typeface="微软雅黑"/>
            </a:endParaRPr>
          </a:p>
        </p:txBody>
      </p:sp>
      <p:sp>
        <p:nvSpPr>
          <p:cNvPr id="22" name="圆角矩形标注 21"/>
          <p:cNvSpPr/>
          <p:nvPr/>
        </p:nvSpPr>
        <p:spPr>
          <a:xfrm>
            <a:off x="2087258" y="3334787"/>
            <a:ext cx="1628229" cy="762308"/>
          </a:xfrm>
          <a:prstGeom prst="wedgeRoundRectCallout">
            <a:avLst>
              <a:gd name="adj1" fmla="val -21547"/>
              <a:gd name="adj2" fmla="val 71658"/>
              <a:gd name="adj3" fmla="val 16667"/>
            </a:avLst>
          </a:prstGeom>
          <a:solidFill>
            <a:srgbClr val="FAC14D"/>
          </a:solidFill>
          <a:ln w="28575">
            <a:solidFill>
              <a:srgbClr val="FEFEFE"/>
            </a:solidFill>
            <a:round/>
          </a:ln>
          <a:effectLst/>
        </p:spPr>
        <p:txBody>
          <a:bodyPr wrap="none" lIns="86405" tIns="43202" rIns="86405" bIns="43202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i="0" u="none" strike="noStrike" kern="0" cap="none" spc="0" normalizeH="0" baseline="0" noProof="1">
                <a:ln>
                  <a:noFill/>
                </a:ln>
                <a:solidFill>
                  <a:prstClr val="white"/>
                </a:solidFill>
                <a:uLnTx/>
                <a:uFillTx/>
                <a:latin typeface="微软雅黑" pitchFamily="34" charset="-122"/>
                <a:ea typeface="微软雅黑" pitchFamily="34" charset="-122"/>
              </a:rPr>
              <a:t>课堂实施</a:t>
            </a:r>
            <a:r>
              <a:rPr kumimoji="0" lang="en-US" altLang="zh-CN" sz="2000" i="0" u="none" strike="noStrike" kern="0" cap="none" spc="0" normalizeH="0" baseline="0" noProof="1">
                <a:ln>
                  <a:noFill/>
                </a:ln>
                <a:solidFill>
                  <a:prstClr val="white"/>
                </a:solidFill>
                <a:uLnTx/>
                <a:uFillTx/>
                <a:latin typeface="微软雅黑" pitchFamily="34" charset="-122"/>
                <a:ea typeface="微软雅黑" pitchFamily="34" charset="-122"/>
              </a:rPr>
              <a:t>1</a:t>
            </a:r>
            <a:endParaRPr kumimoji="0" lang="zh-CN" altLang="en-US" sz="2000" i="0" u="none" strike="noStrike" kern="0" cap="none" spc="0" normalizeH="0" baseline="0" noProof="1">
              <a:ln>
                <a:noFill/>
              </a:ln>
              <a:solidFill>
                <a:prstClr val="white"/>
              </a:solidFill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3" name="圆角矩形标注 22"/>
          <p:cNvSpPr/>
          <p:nvPr/>
        </p:nvSpPr>
        <p:spPr>
          <a:xfrm>
            <a:off x="3979104" y="2833473"/>
            <a:ext cx="1628229" cy="761016"/>
          </a:xfrm>
          <a:prstGeom prst="wedgeRoundRectCallout">
            <a:avLst>
              <a:gd name="adj1" fmla="val -23690"/>
              <a:gd name="adj2" fmla="val 74710"/>
              <a:gd name="adj3" fmla="val 16667"/>
            </a:avLst>
          </a:prstGeom>
          <a:solidFill>
            <a:srgbClr val="1C9494"/>
          </a:solidFill>
          <a:ln w="28575">
            <a:solidFill>
              <a:srgbClr val="FEFEFE"/>
            </a:solidFill>
            <a:round/>
          </a:ln>
          <a:effectLst/>
        </p:spPr>
        <p:txBody>
          <a:bodyPr wrap="none" lIns="86405" tIns="43202" rIns="86405" bIns="43202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i="0" u="none" strike="noStrike" kern="0" cap="none" spc="0" normalizeH="0" baseline="0" noProof="1">
                <a:ln>
                  <a:noFill/>
                </a:ln>
                <a:solidFill>
                  <a:prstClr val="white"/>
                </a:solidFill>
                <a:uLnTx/>
                <a:uFillTx/>
                <a:latin typeface="微软雅黑" pitchFamily="34" charset="-122"/>
                <a:ea typeface="微软雅黑" pitchFamily="34" charset="-122"/>
              </a:rPr>
              <a:t>课堂实施</a:t>
            </a:r>
            <a:r>
              <a:rPr kumimoji="0" lang="en-US" altLang="zh-CN" sz="2000" i="0" u="none" strike="noStrike" kern="0" cap="none" spc="0" normalizeH="0" baseline="0" noProof="1">
                <a:ln>
                  <a:noFill/>
                </a:ln>
                <a:solidFill>
                  <a:prstClr val="white"/>
                </a:solidFill>
                <a:uLnTx/>
                <a:uFillTx/>
                <a:latin typeface="微软雅黑" pitchFamily="34" charset="-122"/>
                <a:ea typeface="微软雅黑" pitchFamily="34" charset="-122"/>
              </a:rPr>
              <a:t>2</a:t>
            </a:r>
            <a:endParaRPr kumimoji="0" lang="zh-CN" altLang="en-US" sz="2000" i="0" u="none" strike="noStrike" kern="0" cap="none" spc="0" normalizeH="0" baseline="0" noProof="1">
              <a:ln>
                <a:noFill/>
              </a:ln>
              <a:solidFill>
                <a:prstClr val="white"/>
              </a:solidFill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4" name="圆角矩形标注 23"/>
          <p:cNvSpPr/>
          <p:nvPr/>
        </p:nvSpPr>
        <p:spPr>
          <a:xfrm>
            <a:off x="5869661" y="2422601"/>
            <a:ext cx="1628229" cy="762308"/>
          </a:xfrm>
          <a:prstGeom prst="wedgeRoundRectCallout">
            <a:avLst>
              <a:gd name="adj1" fmla="val -22262"/>
              <a:gd name="adj2" fmla="val 73184"/>
              <a:gd name="adj3" fmla="val 16667"/>
            </a:avLst>
          </a:prstGeom>
          <a:solidFill>
            <a:srgbClr val="F5841C"/>
          </a:solidFill>
          <a:ln w="28575">
            <a:solidFill>
              <a:srgbClr val="FEFEFE"/>
            </a:solidFill>
            <a:round/>
          </a:ln>
          <a:effectLst/>
        </p:spPr>
        <p:txBody>
          <a:bodyPr wrap="none" lIns="86405" tIns="43202" rIns="86405" bIns="43202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i="0" u="none" strike="noStrike" kern="0" cap="none" spc="0" normalizeH="0" baseline="0" noProof="1">
                <a:ln>
                  <a:noFill/>
                </a:ln>
                <a:solidFill>
                  <a:prstClr val="white"/>
                </a:solidFill>
                <a:uLnTx/>
                <a:uFillTx/>
                <a:latin typeface="微软雅黑" pitchFamily="34" charset="-122"/>
                <a:ea typeface="微软雅黑" pitchFamily="34" charset="-122"/>
              </a:rPr>
              <a:t>课堂实施</a:t>
            </a:r>
            <a:r>
              <a:rPr kumimoji="0" lang="en-US" altLang="zh-CN" sz="2000" i="0" u="none" strike="noStrike" kern="0" cap="none" spc="0" normalizeH="0" baseline="0" noProof="1">
                <a:ln>
                  <a:noFill/>
                </a:ln>
                <a:solidFill>
                  <a:prstClr val="white"/>
                </a:solidFill>
                <a:uLnTx/>
                <a:uFillTx/>
                <a:latin typeface="微软雅黑" pitchFamily="34" charset="-122"/>
                <a:ea typeface="微软雅黑" pitchFamily="34" charset="-122"/>
              </a:rPr>
              <a:t>3</a:t>
            </a:r>
            <a:endParaRPr kumimoji="0" lang="zh-CN" altLang="en-US" sz="2000" i="0" u="none" strike="noStrike" kern="0" cap="none" spc="0" normalizeH="0" baseline="0" noProof="1">
              <a:ln>
                <a:noFill/>
              </a:ln>
              <a:solidFill>
                <a:prstClr val="white"/>
              </a:solidFill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5" name="圆角矩形标注 24"/>
          <p:cNvSpPr/>
          <p:nvPr/>
        </p:nvSpPr>
        <p:spPr>
          <a:xfrm>
            <a:off x="7760215" y="2071164"/>
            <a:ext cx="1628229" cy="762308"/>
          </a:xfrm>
          <a:prstGeom prst="wedgeRoundRectCallout">
            <a:avLst>
              <a:gd name="adj1" fmla="val -21547"/>
              <a:gd name="adj2" fmla="val 70131"/>
              <a:gd name="adj3" fmla="val 16667"/>
            </a:avLst>
          </a:prstGeom>
          <a:solidFill>
            <a:srgbClr val="F95647"/>
          </a:solidFill>
          <a:ln w="28575">
            <a:solidFill>
              <a:srgbClr val="FEFEFE"/>
            </a:solidFill>
            <a:round/>
          </a:ln>
          <a:effectLst/>
        </p:spPr>
        <p:txBody>
          <a:bodyPr wrap="none" lIns="86405" tIns="43202" rIns="86405" bIns="43202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i="0" u="none" strike="noStrike" kern="0" cap="none" spc="0" normalizeH="0" baseline="0" noProof="1">
                <a:ln>
                  <a:noFill/>
                </a:ln>
                <a:solidFill>
                  <a:prstClr val="white"/>
                </a:solidFill>
                <a:uLnTx/>
                <a:uFillTx/>
                <a:latin typeface="微软雅黑" pitchFamily="34" charset="-122"/>
                <a:ea typeface="微软雅黑" pitchFamily="34" charset="-122"/>
              </a:rPr>
              <a:t>课堂实施</a:t>
            </a:r>
            <a:r>
              <a:rPr kumimoji="0" lang="en-US" altLang="zh-CN" sz="2000" i="0" u="none" strike="noStrike" kern="0" cap="none" spc="0" normalizeH="0" baseline="0" noProof="1">
                <a:ln>
                  <a:noFill/>
                </a:ln>
                <a:solidFill>
                  <a:prstClr val="white"/>
                </a:solidFill>
                <a:uLnTx/>
                <a:uFillTx/>
                <a:latin typeface="微软雅黑" pitchFamily="34" charset="-122"/>
                <a:ea typeface="微软雅黑" pitchFamily="34" charset="-122"/>
              </a:rPr>
              <a:t>4</a:t>
            </a:r>
            <a:endParaRPr kumimoji="0" lang="zh-CN" altLang="en-US" sz="2000" i="0" u="none" strike="noStrike" kern="0" cap="none" spc="0" normalizeH="0" baseline="0" noProof="1">
              <a:ln>
                <a:noFill/>
              </a:ln>
              <a:solidFill>
                <a:prstClr val="white"/>
              </a:solidFill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26" name="Group 63"/>
          <p:cNvGrpSpPr/>
          <p:nvPr/>
        </p:nvGrpSpPr>
        <p:grpSpPr bwMode="auto">
          <a:xfrm>
            <a:off x="6406552" y="3503203"/>
            <a:ext cx="660782" cy="615884"/>
            <a:chOff x="2208" y="1392"/>
            <a:chExt cx="1132" cy="1055"/>
          </a:xfrm>
          <a:solidFill>
            <a:srgbClr val="FAC14D"/>
          </a:solidFill>
        </p:grpSpPr>
        <p:sp>
          <p:nvSpPr>
            <p:cNvPr id="27" name="Freeform 64"/>
            <p:cNvSpPr/>
            <p:nvPr/>
          </p:nvSpPr>
          <p:spPr bwMode="gray">
            <a:xfrm>
              <a:off x="2332" y="2158"/>
              <a:ext cx="467" cy="232"/>
            </a:xfrm>
            <a:custGeom>
              <a:avLst/>
              <a:gdLst>
                <a:gd name="T0" fmla="*/ 0 w 335"/>
                <a:gd name="T1" fmla="*/ 166 h 173"/>
                <a:gd name="T2" fmla="*/ 58 w 335"/>
                <a:gd name="T3" fmla="*/ 173 h 173"/>
                <a:gd name="T4" fmla="*/ 297 w 335"/>
                <a:gd name="T5" fmla="*/ 32 h 173"/>
                <a:gd name="T6" fmla="*/ 289 w 335"/>
                <a:gd name="T7" fmla="*/ 8 h 173"/>
                <a:gd name="T8" fmla="*/ 223 w 335"/>
                <a:gd name="T9" fmla="*/ 26 h 173"/>
                <a:gd name="T10" fmla="*/ 0 w 335"/>
                <a:gd name="T11" fmla="*/ 166 h 17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35"/>
                <a:gd name="T19" fmla="*/ 0 h 173"/>
                <a:gd name="T20" fmla="*/ 335 w 335"/>
                <a:gd name="T21" fmla="*/ 173 h 17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35" h="173">
                  <a:moveTo>
                    <a:pt x="0" y="166"/>
                  </a:moveTo>
                  <a:lnTo>
                    <a:pt x="58" y="173"/>
                  </a:lnTo>
                  <a:lnTo>
                    <a:pt x="297" y="32"/>
                  </a:lnTo>
                  <a:cubicBezTo>
                    <a:pt x="335" y="5"/>
                    <a:pt x="301" y="9"/>
                    <a:pt x="289" y="8"/>
                  </a:cubicBezTo>
                  <a:cubicBezTo>
                    <a:pt x="277" y="7"/>
                    <a:pt x="271" y="0"/>
                    <a:pt x="223" y="26"/>
                  </a:cubicBezTo>
                  <a:lnTo>
                    <a:pt x="0" y="1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marL="0" marR="0" lvl="0" indent="0" algn="ctr" defTabSz="91440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800" i="0" u="none" strike="noStrike" kern="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微软雅黑"/>
                <a:cs typeface="Arial" charset="0"/>
              </a:endParaRPr>
            </a:p>
          </p:txBody>
        </p:sp>
        <p:sp>
          <p:nvSpPr>
            <p:cNvPr id="28" name="Freeform 65"/>
            <p:cNvSpPr/>
            <p:nvPr/>
          </p:nvSpPr>
          <p:spPr bwMode="gray">
            <a:xfrm>
              <a:off x="2208" y="1553"/>
              <a:ext cx="312" cy="837"/>
            </a:xfrm>
            <a:custGeom>
              <a:avLst/>
              <a:gdLst>
                <a:gd name="T0" fmla="*/ 103 w 224"/>
                <a:gd name="T1" fmla="*/ 101 h 569"/>
                <a:gd name="T2" fmla="*/ 74 w 224"/>
                <a:gd name="T3" fmla="*/ 50 h 569"/>
                <a:gd name="T4" fmla="*/ 121 w 224"/>
                <a:gd name="T5" fmla="*/ 1 h 569"/>
                <a:gd name="T6" fmla="*/ 171 w 224"/>
                <a:gd name="T7" fmla="*/ 52 h 569"/>
                <a:gd name="T8" fmla="*/ 135 w 224"/>
                <a:gd name="T9" fmla="*/ 101 h 569"/>
                <a:gd name="T10" fmla="*/ 134 w 224"/>
                <a:gd name="T11" fmla="*/ 124 h 569"/>
                <a:gd name="T12" fmla="*/ 209 w 224"/>
                <a:gd name="T13" fmla="*/ 145 h 569"/>
                <a:gd name="T14" fmla="*/ 221 w 224"/>
                <a:gd name="T15" fmla="*/ 204 h 569"/>
                <a:gd name="T16" fmla="*/ 218 w 224"/>
                <a:gd name="T17" fmla="*/ 321 h 569"/>
                <a:gd name="T18" fmla="*/ 209 w 224"/>
                <a:gd name="T19" fmla="*/ 365 h 569"/>
                <a:gd name="T20" fmla="*/ 196 w 224"/>
                <a:gd name="T21" fmla="*/ 308 h 569"/>
                <a:gd name="T22" fmla="*/ 187 w 224"/>
                <a:gd name="T23" fmla="*/ 202 h 569"/>
                <a:gd name="T24" fmla="*/ 170 w 224"/>
                <a:gd name="T25" fmla="*/ 321 h 569"/>
                <a:gd name="T26" fmla="*/ 144 w 224"/>
                <a:gd name="T27" fmla="*/ 569 h 569"/>
                <a:gd name="T28" fmla="*/ 78 w 224"/>
                <a:gd name="T29" fmla="*/ 565 h 569"/>
                <a:gd name="T30" fmla="*/ 50 w 224"/>
                <a:gd name="T31" fmla="*/ 325 h 569"/>
                <a:gd name="T32" fmla="*/ 33 w 224"/>
                <a:gd name="T33" fmla="*/ 208 h 569"/>
                <a:gd name="T34" fmla="*/ 25 w 224"/>
                <a:gd name="T35" fmla="*/ 310 h 569"/>
                <a:gd name="T36" fmla="*/ 12 w 224"/>
                <a:gd name="T37" fmla="*/ 365 h 569"/>
                <a:gd name="T38" fmla="*/ 1 w 224"/>
                <a:gd name="T39" fmla="*/ 305 h 569"/>
                <a:gd name="T40" fmla="*/ 7 w 224"/>
                <a:gd name="T41" fmla="*/ 184 h 569"/>
                <a:gd name="T42" fmla="*/ 23 w 224"/>
                <a:gd name="T43" fmla="*/ 140 h 569"/>
                <a:gd name="T44" fmla="*/ 102 w 224"/>
                <a:gd name="T45" fmla="*/ 124 h 569"/>
                <a:gd name="T46" fmla="*/ 103 w 224"/>
                <a:gd name="T47" fmla="*/ 101 h 569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224"/>
                <a:gd name="T73" fmla="*/ 0 h 569"/>
                <a:gd name="T74" fmla="*/ 224 w 224"/>
                <a:gd name="T75" fmla="*/ 569 h 569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224" h="569">
                  <a:moveTo>
                    <a:pt x="103" y="101"/>
                  </a:moveTo>
                  <a:cubicBezTo>
                    <a:pt x="87" y="94"/>
                    <a:pt x="75" y="75"/>
                    <a:pt x="74" y="50"/>
                  </a:cubicBezTo>
                  <a:cubicBezTo>
                    <a:pt x="72" y="26"/>
                    <a:pt x="90" y="0"/>
                    <a:pt x="121" y="1"/>
                  </a:cubicBezTo>
                  <a:cubicBezTo>
                    <a:pt x="152" y="2"/>
                    <a:pt x="172" y="18"/>
                    <a:pt x="171" y="52"/>
                  </a:cubicBezTo>
                  <a:cubicBezTo>
                    <a:pt x="170" y="85"/>
                    <a:pt x="151" y="96"/>
                    <a:pt x="135" y="101"/>
                  </a:cubicBezTo>
                  <a:cubicBezTo>
                    <a:pt x="132" y="111"/>
                    <a:pt x="132" y="118"/>
                    <a:pt x="134" y="124"/>
                  </a:cubicBezTo>
                  <a:cubicBezTo>
                    <a:pt x="151" y="131"/>
                    <a:pt x="194" y="132"/>
                    <a:pt x="209" y="145"/>
                  </a:cubicBezTo>
                  <a:cubicBezTo>
                    <a:pt x="224" y="156"/>
                    <a:pt x="219" y="175"/>
                    <a:pt x="221" y="204"/>
                  </a:cubicBezTo>
                  <a:lnTo>
                    <a:pt x="218" y="321"/>
                  </a:lnTo>
                  <a:cubicBezTo>
                    <a:pt x="216" y="348"/>
                    <a:pt x="212" y="367"/>
                    <a:pt x="209" y="365"/>
                  </a:cubicBezTo>
                  <a:cubicBezTo>
                    <a:pt x="199" y="370"/>
                    <a:pt x="200" y="335"/>
                    <a:pt x="196" y="308"/>
                  </a:cubicBezTo>
                  <a:lnTo>
                    <a:pt x="187" y="202"/>
                  </a:lnTo>
                  <a:cubicBezTo>
                    <a:pt x="182" y="204"/>
                    <a:pt x="177" y="260"/>
                    <a:pt x="170" y="321"/>
                  </a:cubicBezTo>
                  <a:lnTo>
                    <a:pt x="144" y="569"/>
                  </a:lnTo>
                  <a:lnTo>
                    <a:pt x="78" y="565"/>
                  </a:lnTo>
                  <a:lnTo>
                    <a:pt x="50" y="325"/>
                  </a:lnTo>
                  <a:cubicBezTo>
                    <a:pt x="39" y="255"/>
                    <a:pt x="37" y="211"/>
                    <a:pt x="33" y="208"/>
                  </a:cubicBezTo>
                  <a:lnTo>
                    <a:pt x="25" y="310"/>
                  </a:lnTo>
                  <a:cubicBezTo>
                    <a:pt x="22" y="336"/>
                    <a:pt x="16" y="366"/>
                    <a:pt x="12" y="365"/>
                  </a:cubicBezTo>
                  <a:cubicBezTo>
                    <a:pt x="4" y="365"/>
                    <a:pt x="2" y="335"/>
                    <a:pt x="1" y="305"/>
                  </a:cubicBezTo>
                  <a:cubicBezTo>
                    <a:pt x="0" y="275"/>
                    <a:pt x="3" y="212"/>
                    <a:pt x="7" y="184"/>
                  </a:cubicBezTo>
                  <a:cubicBezTo>
                    <a:pt x="12" y="157"/>
                    <a:pt x="7" y="150"/>
                    <a:pt x="23" y="140"/>
                  </a:cubicBezTo>
                  <a:cubicBezTo>
                    <a:pt x="39" y="131"/>
                    <a:pt x="89" y="131"/>
                    <a:pt x="102" y="124"/>
                  </a:cubicBezTo>
                  <a:cubicBezTo>
                    <a:pt x="106" y="120"/>
                    <a:pt x="108" y="108"/>
                    <a:pt x="103" y="101"/>
                  </a:cubicBezTo>
                  <a:close/>
                </a:path>
              </a:pathLst>
            </a:custGeom>
            <a:grpFill/>
            <a:ln w="9525">
              <a:miter lim="800000"/>
            </a:ln>
            <a:scene3d>
              <a:camera prst="legacyPerspectiveTopRight">
                <a:rot lat="0" lon="899999" rev="0"/>
              </a:camera>
              <a:lightRig rig="legacyFlat1" dir="t"/>
            </a:scene3d>
            <a:sp3d extrusionH="36500" prstMaterial="legacyMetal">
              <a:bevelT w="13500" h="13500" prst="angle"/>
              <a:bevelB w="13500" h="13500" prst="angle"/>
              <a:extrusionClr>
                <a:srgbClr val="333333"/>
              </a:extrusionClr>
            </a:sp3d>
          </p:spPr>
          <p:txBody>
            <a:bodyPr>
              <a:flatTx/>
            </a:bodyPr>
            <a:lstStyle/>
            <a:p>
              <a:pPr marL="0" marR="0" lvl="0" indent="0" algn="ctr" defTabSz="91440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800" i="0" u="none" strike="noStrike" kern="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微软雅黑"/>
                <a:cs typeface="Arial" charset="0"/>
              </a:endParaRPr>
            </a:p>
          </p:txBody>
        </p:sp>
        <p:sp>
          <p:nvSpPr>
            <p:cNvPr id="29" name="Freeform 66"/>
            <p:cNvSpPr/>
            <p:nvPr/>
          </p:nvSpPr>
          <p:spPr bwMode="gray">
            <a:xfrm>
              <a:off x="2630" y="2172"/>
              <a:ext cx="578" cy="275"/>
            </a:xfrm>
            <a:custGeom>
              <a:avLst/>
              <a:gdLst>
                <a:gd name="T0" fmla="*/ 0 w 367"/>
                <a:gd name="T1" fmla="*/ 158 h 170"/>
                <a:gd name="T2" fmla="*/ 80 w 367"/>
                <a:gd name="T3" fmla="*/ 170 h 170"/>
                <a:gd name="T4" fmla="*/ 332 w 367"/>
                <a:gd name="T5" fmla="*/ 37 h 170"/>
                <a:gd name="T6" fmla="*/ 292 w 367"/>
                <a:gd name="T7" fmla="*/ 1 h 170"/>
                <a:gd name="T8" fmla="*/ 230 w 367"/>
                <a:gd name="T9" fmla="*/ 29 h 170"/>
                <a:gd name="T10" fmla="*/ 0 w 367"/>
                <a:gd name="T11" fmla="*/ 158 h 17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67"/>
                <a:gd name="T19" fmla="*/ 0 h 170"/>
                <a:gd name="T20" fmla="*/ 367 w 367"/>
                <a:gd name="T21" fmla="*/ 170 h 17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67" h="170">
                  <a:moveTo>
                    <a:pt x="0" y="158"/>
                  </a:moveTo>
                  <a:lnTo>
                    <a:pt x="80" y="170"/>
                  </a:lnTo>
                  <a:lnTo>
                    <a:pt x="332" y="37"/>
                  </a:lnTo>
                  <a:cubicBezTo>
                    <a:pt x="367" y="9"/>
                    <a:pt x="309" y="2"/>
                    <a:pt x="292" y="1"/>
                  </a:cubicBezTo>
                  <a:cubicBezTo>
                    <a:pt x="280" y="0"/>
                    <a:pt x="279" y="3"/>
                    <a:pt x="230" y="29"/>
                  </a:cubicBezTo>
                  <a:lnTo>
                    <a:pt x="0" y="1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marL="0" marR="0" lvl="0" indent="0" algn="ctr" defTabSz="91440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800" i="0" u="none" strike="noStrike" kern="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微软雅黑"/>
                <a:cs typeface="Arial" charset="0"/>
              </a:endParaRPr>
            </a:p>
          </p:txBody>
        </p:sp>
        <p:sp>
          <p:nvSpPr>
            <p:cNvPr id="30" name="Freeform 67"/>
            <p:cNvSpPr/>
            <p:nvPr/>
          </p:nvSpPr>
          <p:spPr bwMode="gray">
            <a:xfrm>
              <a:off x="3014" y="2205"/>
              <a:ext cx="326" cy="150"/>
            </a:xfrm>
            <a:custGeom>
              <a:avLst/>
              <a:gdLst>
                <a:gd name="T0" fmla="*/ 0 w 234"/>
                <a:gd name="T1" fmla="*/ 98 h 112"/>
                <a:gd name="T2" fmla="*/ 61 w 234"/>
                <a:gd name="T3" fmla="*/ 112 h 112"/>
                <a:gd name="T4" fmla="*/ 218 w 234"/>
                <a:gd name="T5" fmla="*/ 32 h 112"/>
                <a:gd name="T6" fmla="*/ 157 w 234"/>
                <a:gd name="T7" fmla="*/ 11 h 112"/>
                <a:gd name="T8" fmla="*/ 0 w 234"/>
                <a:gd name="T9" fmla="*/ 98 h 11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34"/>
                <a:gd name="T16" fmla="*/ 0 h 112"/>
                <a:gd name="T17" fmla="*/ 234 w 234"/>
                <a:gd name="T18" fmla="*/ 112 h 11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34" h="112">
                  <a:moveTo>
                    <a:pt x="0" y="98"/>
                  </a:moveTo>
                  <a:lnTo>
                    <a:pt x="61" y="112"/>
                  </a:lnTo>
                  <a:lnTo>
                    <a:pt x="218" y="32"/>
                  </a:lnTo>
                  <a:cubicBezTo>
                    <a:pt x="234" y="15"/>
                    <a:pt x="193" y="0"/>
                    <a:pt x="157" y="11"/>
                  </a:cubicBezTo>
                  <a:lnTo>
                    <a:pt x="0" y="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marL="0" marR="0" lvl="0" indent="0" algn="ctr" defTabSz="91440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800" i="0" u="none" strike="noStrike" kern="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微软雅黑"/>
                <a:cs typeface="Arial" charset="0"/>
              </a:endParaRPr>
            </a:p>
          </p:txBody>
        </p:sp>
        <p:sp>
          <p:nvSpPr>
            <p:cNvPr id="31" name="Freeform 68"/>
            <p:cNvSpPr/>
            <p:nvPr/>
          </p:nvSpPr>
          <p:spPr bwMode="gray">
            <a:xfrm>
              <a:off x="2899" y="1513"/>
              <a:ext cx="313" cy="837"/>
            </a:xfrm>
            <a:custGeom>
              <a:avLst/>
              <a:gdLst>
                <a:gd name="T0" fmla="*/ 103 w 224"/>
                <a:gd name="T1" fmla="*/ 101 h 569"/>
                <a:gd name="T2" fmla="*/ 74 w 224"/>
                <a:gd name="T3" fmla="*/ 50 h 569"/>
                <a:gd name="T4" fmla="*/ 121 w 224"/>
                <a:gd name="T5" fmla="*/ 1 h 569"/>
                <a:gd name="T6" fmla="*/ 171 w 224"/>
                <a:gd name="T7" fmla="*/ 52 h 569"/>
                <a:gd name="T8" fmla="*/ 135 w 224"/>
                <a:gd name="T9" fmla="*/ 101 h 569"/>
                <a:gd name="T10" fmla="*/ 134 w 224"/>
                <a:gd name="T11" fmla="*/ 124 h 569"/>
                <a:gd name="T12" fmla="*/ 209 w 224"/>
                <a:gd name="T13" fmla="*/ 145 h 569"/>
                <a:gd name="T14" fmla="*/ 221 w 224"/>
                <a:gd name="T15" fmla="*/ 204 h 569"/>
                <a:gd name="T16" fmla="*/ 218 w 224"/>
                <a:gd name="T17" fmla="*/ 321 h 569"/>
                <a:gd name="T18" fmla="*/ 209 w 224"/>
                <a:gd name="T19" fmla="*/ 365 h 569"/>
                <a:gd name="T20" fmla="*/ 196 w 224"/>
                <a:gd name="T21" fmla="*/ 308 h 569"/>
                <a:gd name="T22" fmla="*/ 187 w 224"/>
                <a:gd name="T23" fmla="*/ 202 h 569"/>
                <a:gd name="T24" fmla="*/ 170 w 224"/>
                <a:gd name="T25" fmla="*/ 321 h 569"/>
                <a:gd name="T26" fmla="*/ 144 w 224"/>
                <a:gd name="T27" fmla="*/ 569 h 569"/>
                <a:gd name="T28" fmla="*/ 78 w 224"/>
                <a:gd name="T29" fmla="*/ 565 h 569"/>
                <a:gd name="T30" fmla="*/ 50 w 224"/>
                <a:gd name="T31" fmla="*/ 325 h 569"/>
                <a:gd name="T32" fmla="*/ 33 w 224"/>
                <a:gd name="T33" fmla="*/ 208 h 569"/>
                <a:gd name="T34" fmla="*/ 25 w 224"/>
                <a:gd name="T35" fmla="*/ 310 h 569"/>
                <a:gd name="T36" fmla="*/ 12 w 224"/>
                <a:gd name="T37" fmla="*/ 365 h 569"/>
                <a:gd name="T38" fmla="*/ 1 w 224"/>
                <a:gd name="T39" fmla="*/ 305 h 569"/>
                <a:gd name="T40" fmla="*/ 7 w 224"/>
                <a:gd name="T41" fmla="*/ 184 h 569"/>
                <a:gd name="T42" fmla="*/ 23 w 224"/>
                <a:gd name="T43" fmla="*/ 140 h 569"/>
                <a:gd name="T44" fmla="*/ 102 w 224"/>
                <a:gd name="T45" fmla="*/ 124 h 569"/>
                <a:gd name="T46" fmla="*/ 103 w 224"/>
                <a:gd name="T47" fmla="*/ 101 h 569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224"/>
                <a:gd name="T73" fmla="*/ 0 h 569"/>
                <a:gd name="T74" fmla="*/ 224 w 224"/>
                <a:gd name="T75" fmla="*/ 569 h 569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224" h="569">
                  <a:moveTo>
                    <a:pt x="103" y="101"/>
                  </a:moveTo>
                  <a:cubicBezTo>
                    <a:pt x="87" y="94"/>
                    <a:pt x="75" y="75"/>
                    <a:pt x="74" y="50"/>
                  </a:cubicBezTo>
                  <a:cubicBezTo>
                    <a:pt x="72" y="26"/>
                    <a:pt x="90" y="0"/>
                    <a:pt x="121" y="1"/>
                  </a:cubicBezTo>
                  <a:cubicBezTo>
                    <a:pt x="152" y="2"/>
                    <a:pt x="172" y="18"/>
                    <a:pt x="171" y="52"/>
                  </a:cubicBezTo>
                  <a:cubicBezTo>
                    <a:pt x="170" y="85"/>
                    <a:pt x="151" y="96"/>
                    <a:pt x="135" y="101"/>
                  </a:cubicBezTo>
                  <a:cubicBezTo>
                    <a:pt x="132" y="111"/>
                    <a:pt x="132" y="118"/>
                    <a:pt x="134" y="124"/>
                  </a:cubicBezTo>
                  <a:cubicBezTo>
                    <a:pt x="151" y="131"/>
                    <a:pt x="194" y="132"/>
                    <a:pt x="209" y="145"/>
                  </a:cubicBezTo>
                  <a:cubicBezTo>
                    <a:pt x="224" y="156"/>
                    <a:pt x="219" y="175"/>
                    <a:pt x="221" y="204"/>
                  </a:cubicBezTo>
                  <a:lnTo>
                    <a:pt x="218" y="321"/>
                  </a:lnTo>
                  <a:cubicBezTo>
                    <a:pt x="216" y="348"/>
                    <a:pt x="212" y="367"/>
                    <a:pt x="209" y="365"/>
                  </a:cubicBezTo>
                  <a:cubicBezTo>
                    <a:pt x="199" y="370"/>
                    <a:pt x="200" y="335"/>
                    <a:pt x="196" y="308"/>
                  </a:cubicBezTo>
                  <a:lnTo>
                    <a:pt x="187" y="202"/>
                  </a:lnTo>
                  <a:cubicBezTo>
                    <a:pt x="182" y="204"/>
                    <a:pt x="177" y="260"/>
                    <a:pt x="170" y="321"/>
                  </a:cubicBezTo>
                  <a:lnTo>
                    <a:pt x="144" y="569"/>
                  </a:lnTo>
                  <a:lnTo>
                    <a:pt x="78" y="565"/>
                  </a:lnTo>
                  <a:lnTo>
                    <a:pt x="50" y="325"/>
                  </a:lnTo>
                  <a:cubicBezTo>
                    <a:pt x="39" y="255"/>
                    <a:pt x="37" y="211"/>
                    <a:pt x="33" y="208"/>
                  </a:cubicBezTo>
                  <a:lnTo>
                    <a:pt x="25" y="310"/>
                  </a:lnTo>
                  <a:cubicBezTo>
                    <a:pt x="22" y="336"/>
                    <a:pt x="16" y="366"/>
                    <a:pt x="12" y="365"/>
                  </a:cubicBezTo>
                  <a:cubicBezTo>
                    <a:pt x="4" y="365"/>
                    <a:pt x="2" y="335"/>
                    <a:pt x="1" y="305"/>
                  </a:cubicBezTo>
                  <a:cubicBezTo>
                    <a:pt x="0" y="275"/>
                    <a:pt x="3" y="212"/>
                    <a:pt x="7" y="184"/>
                  </a:cubicBezTo>
                  <a:cubicBezTo>
                    <a:pt x="12" y="157"/>
                    <a:pt x="7" y="150"/>
                    <a:pt x="23" y="140"/>
                  </a:cubicBezTo>
                  <a:cubicBezTo>
                    <a:pt x="39" y="131"/>
                    <a:pt x="89" y="131"/>
                    <a:pt x="102" y="124"/>
                  </a:cubicBezTo>
                  <a:cubicBezTo>
                    <a:pt x="106" y="120"/>
                    <a:pt x="108" y="108"/>
                    <a:pt x="103" y="101"/>
                  </a:cubicBezTo>
                  <a:close/>
                </a:path>
              </a:pathLst>
            </a:custGeom>
            <a:grpFill/>
            <a:ln w="9525">
              <a:miter lim="800000"/>
            </a:ln>
            <a:scene3d>
              <a:camera prst="legacyPerspectiveTopRight">
                <a:rot lat="0" lon="899999" rev="0"/>
              </a:camera>
              <a:lightRig rig="legacyFlat1" dir="t"/>
            </a:scene3d>
            <a:sp3d extrusionH="36500" prstMaterial="legacyMetal">
              <a:bevelT w="13500" h="13500" prst="angle"/>
              <a:bevelB w="13500" h="13500" prst="angle"/>
              <a:extrusionClr>
                <a:srgbClr val="333333"/>
              </a:extrusionClr>
            </a:sp3d>
          </p:spPr>
          <p:txBody>
            <a:bodyPr>
              <a:flatTx/>
            </a:bodyPr>
            <a:lstStyle/>
            <a:p>
              <a:pPr marL="0" marR="0" lvl="0" indent="0" algn="ctr" defTabSz="91440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800" i="0" u="none" strike="noStrike" kern="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微软雅黑"/>
                <a:cs typeface="Arial" charset="0"/>
              </a:endParaRPr>
            </a:p>
          </p:txBody>
        </p:sp>
        <p:sp>
          <p:nvSpPr>
            <p:cNvPr id="32" name="Freeform 69"/>
            <p:cNvSpPr/>
            <p:nvPr/>
          </p:nvSpPr>
          <p:spPr bwMode="gray">
            <a:xfrm>
              <a:off x="2473" y="1392"/>
              <a:ext cx="393" cy="1054"/>
            </a:xfrm>
            <a:custGeom>
              <a:avLst/>
              <a:gdLst>
                <a:gd name="T0" fmla="*/ 103 w 224"/>
                <a:gd name="T1" fmla="*/ 101 h 569"/>
                <a:gd name="T2" fmla="*/ 74 w 224"/>
                <a:gd name="T3" fmla="*/ 50 h 569"/>
                <a:gd name="T4" fmla="*/ 121 w 224"/>
                <a:gd name="T5" fmla="*/ 1 h 569"/>
                <a:gd name="T6" fmla="*/ 171 w 224"/>
                <a:gd name="T7" fmla="*/ 52 h 569"/>
                <a:gd name="T8" fmla="*/ 135 w 224"/>
                <a:gd name="T9" fmla="*/ 101 h 569"/>
                <a:gd name="T10" fmla="*/ 134 w 224"/>
                <a:gd name="T11" fmla="*/ 124 h 569"/>
                <a:gd name="T12" fmla="*/ 209 w 224"/>
                <a:gd name="T13" fmla="*/ 145 h 569"/>
                <a:gd name="T14" fmla="*/ 221 w 224"/>
                <a:gd name="T15" fmla="*/ 204 h 569"/>
                <a:gd name="T16" fmla="*/ 218 w 224"/>
                <a:gd name="T17" fmla="*/ 321 h 569"/>
                <a:gd name="T18" fmla="*/ 209 w 224"/>
                <a:gd name="T19" fmla="*/ 365 h 569"/>
                <a:gd name="T20" fmla="*/ 196 w 224"/>
                <a:gd name="T21" fmla="*/ 308 h 569"/>
                <a:gd name="T22" fmla="*/ 187 w 224"/>
                <a:gd name="T23" fmla="*/ 202 h 569"/>
                <a:gd name="T24" fmla="*/ 170 w 224"/>
                <a:gd name="T25" fmla="*/ 321 h 569"/>
                <a:gd name="T26" fmla="*/ 144 w 224"/>
                <a:gd name="T27" fmla="*/ 569 h 569"/>
                <a:gd name="T28" fmla="*/ 78 w 224"/>
                <a:gd name="T29" fmla="*/ 565 h 569"/>
                <a:gd name="T30" fmla="*/ 50 w 224"/>
                <a:gd name="T31" fmla="*/ 325 h 569"/>
                <a:gd name="T32" fmla="*/ 33 w 224"/>
                <a:gd name="T33" fmla="*/ 208 h 569"/>
                <a:gd name="T34" fmla="*/ 25 w 224"/>
                <a:gd name="T35" fmla="*/ 310 h 569"/>
                <a:gd name="T36" fmla="*/ 12 w 224"/>
                <a:gd name="T37" fmla="*/ 365 h 569"/>
                <a:gd name="T38" fmla="*/ 1 w 224"/>
                <a:gd name="T39" fmla="*/ 305 h 569"/>
                <a:gd name="T40" fmla="*/ 7 w 224"/>
                <a:gd name="T41" fmla="*/ 184 h 569"/>
                <a:gd name="T42" fmla="*/ 23 w 224"/>
                <a:gd name="T43" fmla="*/ 140 h 569"/>
                <a:gd name="T44" fmla="*/ 102 w 224"/>
                <a:gd name="T45" fmla="*/ 124 h 569"/>
                <a:gd name="T46" fmla="*/ 103 w 224"/>
                <a:gd name="T47" fmla="*/ 101 h 569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224"/>
                <a:gd name="T73" fmla="*/ 0 h 569"/>
                <a:gd name="T74" fmla="*/ 224 w 224"/>
                <a:gd name="T75" fmla="*/ 569 h 569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224" h="569">
                  <a:moveTo>
                    <a:pt x="103" y="101"/>
                  </a:moveTo>
                  <a:cubicBezTo>
                    <a:pt x="87" y="94"/>
                    <a:pt x="75" y="75"/>
                    <a:pt x="74" y="50"/>
                  </a:cubicBezTo>
                  <a:cubicBezTo>
                    <a:pt x="72" y="26"/>
                    <a:pt x="90" y="0"/>
                    <a:pt x="121" y="1"/>
                  </a:cubicBezTo>
                  <a:cubicBezTo>
                    <a:pt x="152" y="2"/>
                    <a:pt x="172" y="18"/>
                    <a:pt x="171" y="52"/>
                  </a:cubicBezTo>
                  <a:cubicBezTo>
                    <a:pt x="170" y="85"/>
                    <a:pt x="151" y="96"/>
                    <a:pt x="135" y="101"/>
                  </a:cubicBezTo>
                  <a:cubicBezTo>
                    <a:pt x="132" y="111"/>
                    <a:pt x="132" y="118"/>
                    <a:pt x="134" y="124"/>
                  </a:cubicBezTo>
                  <a:cubicBezTo>
                    <a:pt x="151" y="131"/>
                    <a:pt x="194" y="132"/>
                    <a:pt x="209" y="145"/>
                  </a:cubicBezTo>
                  <a:cubicBezTo>
                    <a:pt x="224" y="156"/>
                    <a:pt x="219" y="175"/>
                    <a:pt x="221" y="204"/>
                  </a:cubicBezTo>
                  <a:lnTo>
                    <a:pt x="218" y="321"/>
                  </a:lnTo>
                  <a:cubicBezTo>
                    <a:pt x="216" y="348"/>
                    <a:pt x="212" y="367"/>
                    <a:pt x="209" y="365"/>
                  </a:cubicBezTo>
                  <a:cubicBezTo>
                    <a:pt x="199" y="370"/>
                    <a:pt x="200" y="335"/>
                    <a:pt x="196" y="308"/>
                  </a:cubicBezTo>
                  <a:lnTo>
                    <a:pt x="187" y="202"/>
                  </a:lnTo>
                  <a:cubicBezTo>
                    <a:pt x="182" y="204"/>
                    <a:pt x="177" y="260"/>
                    <a:pt x="170" y="321"/>
                  </a:cubicBezTo>
                  <a:lnTo>
                    <a:pt x="144" y="569"/>
                  </a:lnTo>
                  <a:lnTo>
                    <a:pt x="78" y="565"/>
                  </a:lnTo>
                  <a:lnTo>
                    <a:pt x="50" y="325"/>
                  </a:lnTo>
                  <a:cubicBezTo>
                    <a:pt x="39" y="255"/>
                    <a:pt x="37" y="211"/>
                    <a:pt x="33" y="208"/>
                  </a:cubicBezTo>
                  <a:lnTo>
                    <a:pt x="25" y="310"/>
                  </a:lnTo>
                  <a:cubicBezTo>
                    <a:pt x="22" y="336"/>
                    <a:pt x="16" y="366"/>
                    <a:pt x="12" y="365"/>
                  </a:cubicBezTo>
                  <a:cubicBezTo>
                    <a:pt x="4" y="365"/>
                    <a:pt x="2" y="335"/>
                    <a:pt x="1" y="305"/>
                  </a:cubicBezTo>
                  <a:cubicBezTo>
                    <a:pt x="0" y="275"/>
                    <a:pt x="3" y="212"/>
                    <a:pt x="7" y="184"/>
                  </a:cubicBezTo>
                  <a:cubicBezTo>
                    <a:pt x="12" y="157"/>
                    <a:pt x="7" y="150"/>
                    <a:pt x="23" y="140"/>
                  </a:cubicBezTo>
                  <a:cubicBezTo>
                    <a:pt x="39" y="131"/>
                    <a:pt x="89" y="131"/>
                    <a:pt x="102" y="124"/>
                  </a:cubicBezTo>
                  <a:cubicBezTo>
                    <a:pt x="106" y="120"/>
                    <a:pt x="108" y="108"/>
                    <a:pt x="103" y="101"/>
                  </a:cubicBezTo>
                  <a:close/>
                </a:path>
              </a:pathLst>
            </a:custGeom>
            <a:grpFill/>
            <a:ln w="9525">
              <a:miter lim="800000"/>
            </a:ln>
            <a:scene3d>
              <a:camera prst="legacyPerspectiveTopRight">
                <a:rot lat="0" lon="899999" rev="0"/>
              </a:camera>
              <a:lightRig rig="legacyFlat1" dir="t"/>
            </a:scene3d>
            <a:sp3d extrusionH="36500" prstMaterial="legacyMetal">
              <a:bevelT w="13500" h="13500" prst="angle"/>
              <a:bevelB w="13500" h="13500" prst="angle"/>
              <a:extrusionClr>
                <a:srgbClr val="333333"/>
              </a:extrusionClr>
            </a:sp3d>
          </p:spPr>
          <p:txBody>
            <a:bodyPr>
              <a:flatTx/>
            </a:bodyPr>
            <a:lstStyle/>
            <a:p>
              <a:pPr marL="0" marR="0" lvl="0" indent="0" algn="ctr" defTabSz="91440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800" i="0" u="none" strike="noStrike" kern="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微软雅黑"/>
                <a:cs typeface="Arial" charset="0"/>
              </a:endParaRPr>
            </a:p>
          </p:txBody>
        </p:sp>
      </p:grpSp>
      <p:pic>
        <p:nvPicPr>
          <p:cNvPr id="33" name="Picture 12" descr="23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05390">
            <a:off x="8383078" y="2873527"/>
            <a:ext cx="770178" cy="6731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" name="Picture 21" descr="D:\新建文件夹 (4)\1\1243680635449_zcool.com.cn\212_2112x2300_zcool.com.cn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331" t="13295" r="11954" b="11697"/>
          <a:stretch>
            <a:fillRect/>
          </a:stretch>
        </p:blipFill>
        <p:spPr bwMode="auto">
          <a:xfrm>
            <a:off x="2462007" y="4399434"/>
            <a:ext cx="880020" cy="9276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" name="图片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03459" y="4036368"/>
            <a:ext cx="974354" cy="7274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" name="Text Box 4"/>
          <p:cNvSpPr txBox="1">
            <a:spLocks noChangeArrowheads="1"/>
          </p:cNvSpPr>
          <p:nvPr/>
        </p:nvSpPr>
        <p:spPr bwMode="auto">
          <a:xfrm>
            <a:off x="1584573" y="5643676"/>
            <a:ext cx="1868587" cy="5796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6405" tIns="43202" rIns="86405" bIns="43202">
            <a:spAutoFit/>
          </a:bodyPr>
          <a:lstStyle/>
          <a:p>
            <a:r>
              <a:rPr lang="zh-CN" altLang="en-US" sz="1600" dirty="0">
                <a:solidFill>
                  <a:srgbClr val="404040"/>
                </a:solidFill>
                <a:latin typeface="微软雅黑" pitchFamily="34" charset="-122"/>
                <a:ea typeface="微软雅黑" pitchFamily="34" charset="-122"/>
                <a:sym typeface="宋体" pitchFamily="2" charset="-122"/>
              </a:rPr>
              <a:t>案例导入，并展示学习目标</a:t>
            </a:r>
            <a:r>
              <a:rPr lang="zh-CN" altLang="en-US" sz="1600" dirty="0" smtClean="0">
                <a:solidFill>
                  <a:srgbClr val="404040"/>
                </a:solidFill>
                <a:latin typeface="微软雅黑" pitchFamily="34" charset="-122"/>
                <a:ea typeface="微软雅黑" pitchFamily="34" charset="-122"/>
                <a:sym typeface="宋体" pitchFamily="2" charset="-122"/>
              </a:rPr>
              <a:t>。</a:t>
            </a:r>
            <a:endParaRPr lang="zh-CN" altLang="en-US" sz="2400" dirty="0">
              <a:solidFill>
                <a:srgbClr val="FF0000"/>
              </a:solidFill>
              <a:latin typeface="微软雅黑" pitchFamily="34" charset="-122"/>
              <a:ea typeface="微软雅黑" pitchFamily="34" charset="-122"/>
              <a:sym typeface="宋体" pitchFamily="2" charset="-122"/>
            </a:endParaRPr>
          </a:p>
        </p:txBody>
      </p:sp>
      <p:sp>
        <p:nvSpPr>
          <p:cNvPr id="37" name="Text Box 4"/>
          <p:cNvSpPr txBox="1">
            <a:spLocks noChangeArrowheads="1"/>
          </p:cNvSpPr>
          <p:nvPr/>
        </p:nvSpPr>
        <p:spPr bwMode="auto">
          <a:xfrm>
            <a:off x="3715487" y="5072590"/>
            <a:ext cx="1868587" cy="825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6405" tIns="43202" rIns="86405" bIns="43202">
            <a:spAutoFit/>
          </a:bodyPr>
          <a:lstStyle/>
          <a:p>
            <a:r>
              <a:rPr lang="zh-CN" altLang="en-US" sz="1600" dirty="0">
                <a:solidFill>
                  <a:srgbClr val="404040"/>
                </a:solidFill>
                <a:latin typeface="微软雅黑" pitchFamily="34" charset="-122"/>
                <a:ea typeface="微软雅黑" pitchFamily="34" charset="-122"/>
              </a:rPr>
              <a:t>案例为载体，设置任务环，实践中学习知识</a:t>
            </a:r>
            <a:r>
              <a:rPr lang="zh-CN" altLang="en-US" sz="1600" dirty="0" smtClean="0">
                <a:solidFill>
                  <a:srgbClr val="404040"/>
                </a:solidFill>
                <a:latin typeface="微软雅黑" pitchFamily="34" charset="-122"/>
                <a:ea typeface="微软雅黑" pitchFamily="34" charset="-122"/>
              </a:rPr>
              <a:t>。</a:t>
            </a:r>
            <a:endParaRPr lang="en-US" altLang="zh-CN" sz="2400" dirty="0">
              <a:solidFill>
                <a:srgbClr val="FF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8" name="Text Box 4"/>
          <p:cNvSpPr txBox="1">
            <a:spLocks noChangeArrowheads="1"/>
          </p:cNvSpPr>
          <p:nvPr/>
        </p:nvSpPr>
        <p:spPr bwMode="auto">
          <a:xfrm>
            <a:off x="5856738" y="4483417"/>
            <a:ext cx="1868587" cy="825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6405" tIns="43202" rIns="86405" bIns="43202">
            <a:spAutoFit/>
          </a:bodyPr>
          <a:lstStyle/>
          <a:p>
            <a:r>
              <a:rPr lang="zh-CN" altLang="en-US" sz="1600" dirty="0">
                <a:solidFill>
                  <a:srgbClr val="404040"/>
                </a:solidFill>
                <a:latin typeface="微软雅黑" pitchFamily="34" charset="-122"/>
                <a:ea typeface="微软雅黑" pitchFamily="34" charset="-122"/>
              </a:rPr>
              <a:t>设置针对性练习，检测学习效果。知识回归实践</a:t>
            </a:r>
            <a:r>
              <a:rPr lang="zh-CN" altLang="en-US" sz="1600" dirty="0" smtClean="0">
                <a:solidFill>
                  <a:srgbClr val="404040"/>
                </a:solidFill>
                <a:latin typeface="微软雅黑" pitchFamily="34" charset="-122"/>
                <a:ea typeface="微软雅黑" pitchFamily="34" charset="-122"/>
              </a:rPr>
              <a:t>。</a:t>
            </a:r>
            <a:endParaRPr lang="en-US" altLang="zh-CN" sz="2400" dirty="0">
              <a:solidFill>
                <a:srgbClr val="FF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9" name="Text Box 4"/>
          <p:cNvSpPr txBox="1">
            <a:spLocks noChangeArrowheads="1"/>
          </p:cNvSpPr>
          <p:nvPr/>
        </p:nvSpPr>
        <p:spPr bwMode="auto">
          <a:xfrm>
            <a:off x="7977312" y="3744365"/>
            <a:ext cx="1868587" cy="5796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6405" tIns="43202" rIns="86405" bIns="43202">
            <a:spAutoFit/>
          </a:bodyPr>
          <a:lstStyle/>
          <a:p>
            <a:r>
              <a:rPr lang="zh-CN" altLang="en-US" sz="1600" dirty="0">
                <a:solidFill>
                  <a:srgbClr val="404040"/>
                </a:solidFill>
                <a:latin typeface="微软雅黑" pitchFamily="34" charset="-122"/>
                <a:ea typeface="微软雅黑" pitchFamily="34" charset="-122"/>
              </a:rPr>
              <a:t>总结归纳，梳理知识结构，形成体系</a:t>
            </a:r>
            <a:r>
              <a:rPr lang="zh-CN" altLang="en-US" sz="1600" dirty="0" smtClean="0">
                <a:solidFill>
                  <a:srgbClr val="404040"/>
                </a:solidFill>
                <a:latin typeface="微软雅黑" pitchFamily="34" charset="-122"/>
                <a:ea typeface="微软雅黑" pitchFamily="34" charset="-122"/>
              </a:rPr>
              <a:t>。</a:t>
            </a:r>
            <a:endParaRPr lang="en-US" altLang="zh-CN" sz="2400" dirty="0">
              <a:solidFill>
                <a:srgbClr val="FF0000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398303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000"/>
                            </p:stCondLst>
                            <p:childTnLst>
                              <p:par>
                                <p:cTn id="4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500"/>
                            </p:stCondLst>
                            <p:childTnLst>
                              <p:par>
                                <p:cTn id="44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000"/>
                            </p:stCondLst>
                            <p:childTnLst>
                              <p:par>
                                <p:cTn id="5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2" grpId="0" animBg="1"/>
      <p:bldP spid="23" grpId="0" animBg="1"/>
      <p:bldP spid="24" grpId="0" animBg="1"/>
      <p:bldP spid="25" grpId="0" animBg="1"/>
      <p:bldP spid="36" grpId="0"/>
      <p:bldP spid="37" grpId="0"/>
      <p:bldP spid="38" grpId="0"/>
      <p:bldP spid="3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950166" y="5590558"/>
            <a:ext cx="8134478" cy="213281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07" tIns="57603" rIns="115207" bIns="57603" rtlCol="0" anchor="ctr"/>
          <a:lstStyle/>
          <a:p>
            <a:pPr defTabSz="1152070"/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52070"/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52070"/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52070"/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52070"/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52070"/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52070"/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52070"/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777690"/>
            <a:ext cx="11522075" cy="1722141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5207" tIns="57603" rIns="115207" bIns="57603" anchor="ctr"/>
          <a:lstStyle/>
          <a:p>
            <a:pPr defTabSz="1152070"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69" y="397112"/>
            <a:ext cx="9717199" cy="3378909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590109" y="3902513"/>
            <a:ext cx="5170931" cy="203946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07" tIns="57603" rIns="115207" bIns="57603"/>
          <a:lstStyle/>
          <a:p>
            <a:pPr defTabSz="1152070">
              <a:spcBef>
                <a:spcPct val="20000"/>
              </a:spcBef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5207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5207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5761037" y="3902512"/>
            <a:ext cx="5170932" cy="194873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07" tIns="57603" rIns="115207" bIns="57603"/>
          <a:lstStyle/>
          <a:p>
            <a:pPr defTabSz="1152070">
              <a:spcBef>
                <a:spcPct val="20000"/>
              </a:spcBef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5207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5207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74132" y="3902511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15345" y="3902511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84779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307</Words>
  <Application>Microsoft Office PowerPoint</Application>
  <PresentationFormat>自定义</PresentationFormat>
  <Paragraphs>22</Paragraphs>
  <Slides>2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</vt:i4>
      </vt:variant>
    </vt:vector>
  </HeadingPairs>
  <TitlesOfParts>
    <vt:vector size="4" baseType="lpstr">
      <vt:lpstr>第一PPT，www.1ppt.com</vt:lpstr>
      <vt:lpstr>Office 主题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PPT素材</dc:title>
  <dc:subject>第一PPT，www.1ppt.com</dc:subject>
  <dc:creator>第一PPT</dc:creator>
  <dc:description>第一PPT，www.1ppt.com</dc:description>
  <cp:lastModifiedBy>Windows User</cp:lastModifiedBy>
  <cp:revision>5</cp:revision>
  <dcterms:created xsi:type="dcterms:W3CDTF">2019-10-03T15:40:39Z</dcterms:created>
  <dcterms:modified xsi:type="dcterms:W3CDTF">2019-10-31T06:58:53Z</dcterms:modified>
</cp:coreProperties>
</file>