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19976" y="1867785"/>
            <a:ext cx="2158733" cy="407140"/>
          </a:xfrm>
          <a:prstGeom prst="rect">
            <a:avLst/>
          </a:prstGeom>
        </p:spPr>
        <p:txBody>
          <a:bodyPr wrap="square" lIns="86402" tIns="43202" rIns="86402" bIns="43202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1F497D">
                    <a:lumMod val="7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关键文本</a:t>
            </a:r>
            <a:endParaRPr lang="en-US" altLang="zh-CN" sz="2100" b="1" dirty="0">
              <a:solidFill>
                <a:srgbClr val="1F497D">
                  <a:lumMod val="75000"/>
                </a:srgb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6919975" y="2371841"/>
            <a:ext cx="2801502" cy="108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2" rIns="86402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在此录入图表的综合描述说明，在此录入上述图表的综合描述说明</a:t>
            </a:r>
          </a:p>
        </p:txBody>
      </p:sp>
      <p:sp>
        <p:nvSpPr>
          <p:cNvPr id="4" name="矩形 3"/>
          <p:cNvSpPr/>
          <p:nvPr/>
        </p:nvSpPr>
        <p:spPr>
          <a:xfrm>
            <a:off x="8383297" y="4787556"/>
            <a:ext cx="2175975" cy="407140"/>
          </a:xfrm>
          <a:prstGeom prst="rect">
            <a:avLst/>
          </a:prstGeom>
        </p:spPr>
        <p:txBody>
          <a:bodyPr wrap="square" lIns="86402" tIns="43202" rIns="86402" bIns="43202">
            <a:spAutoFit/>
          </a:bodyPr>
          <a:lstStyle/>
          <a:p>
            <a:r>
              <a:rPr lang="zh-CN" altLang="en-US" sz="2100" b="1" dirty="0">
                <a:solidFill>
                  <a:srgbClr val="1F497D">
                    <a:lumMod val="7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关键文本</a:t>
            </a:r>
            <a:endParaRPr lang="en-US" altLang="zh-CN" sz="2100" b="1" dirty="0">
              <a:solidFill>
                <a:srgbClr val="1F497D">
                  <a:lumMod val="75000"/>
                </a:srgb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8227118" y="5156531"/>
            <a:ext cx="2862511" cy="105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2" rIns="86402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在此录入图表的综合描述说明，在此录入上述图表的综合描述说明</a:t>
            </a:r>
          </a:p>
        </p:txBody>
      </p:sp>
      <p:sp>
        <p:nvSpPr>
          <p:cNvPr id="6" name="矩形 5"/>
          <p:cNvSpPr/>
          <p:nvPr/>
        </p:nvSpPr>
        <p:spPr>
          <a:xfrm flipH="1">
            <a:off x="3419676" y="5528777"/>
            <a:ext cx="2074583" cy="407140"/>
          </a:xfrm>
          <a:prstGeom prst="rect">
            <a:avLst/>
          </a:prstGeom>
        </p:spPr>
        <p:txBody>
          <a:bodyPr wrap="square" lIns="86402" tIns="43202" rIns="86402" bIns="43202">
            <a:spAutoFit/>
          </a:bodyPr>
          <a:lstStyle/>
          <a:p>
            <a:pPr algn="r"/>
            <a:r>
              <a:rPr lang="zh-CN" altLang="en-US" sz="2100" b="1" dirty="0">
                <a:solidFill>
                  <a:srgbClr val="1F497D">
                    <a:lumMod val="7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关键文本</a:t>
            </a:r>
            <a:endParaRPr lang="en-US" altLang="zh-CN" sz="2100" b="1" dirty="0">
              <a:solidFill>
                <a:srgbClr val="1F497D">
                  <a:lumMod val="75000"/>
                </a:srgb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 flipH="1">
            <a:off x="2471060" y="5948548"/>
            <a:ext cx="3054108" cy="108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2" rIns="86402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在此录入图表的综合描述说明，在此录入上述图表的综合描述说明</a:t>
            </a:r>
          </a:p>
        </p:txBody>
      </p:sp>
      <p:sp>
        <p:nvSpPr>
          <p:cNvPr id="8" name="矩形 7"/>
          <p:cNvSpPr/>
          <p:nvPr/>
        </p:nvSpPr>
        <p:spPr>
          <a:xfrm flipH="1">
            <a:off x="1728590" y="2185049"/>
            <a:ext cx="1882948" cy="407140"/>
          </a:xfrm>
          <a:prstGeom prst="rect">
            <a:avLst/>
          </a:prstGeom>
        </p:spPr>
        <p:txBody>
          <a:bodyPr wrap="square" lIns="86402" tIns="43202" rIns="86402" bIns="43202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1F497D">
                    <a:lumMod val="7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关键文本</a:t>
            </a:r>
            <a:endParaRPr lang="en-US" altLang="zh-CN" sz="2100" b="1" dirty="0">
              <a:solidFill>
                <a:srgbClr val="1F497D">
                  <a:lumMod val="75000"/>
                </a:srgb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 flipH="1">
            <a:off x="1296541" y="2659873"/>
            <a:ext cx="2898711" cy="108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2" rIns="86402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在此录入图表的综合描述说明，在此录入上述图表的综合描述说明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714420" y="3533784"/>
            <a:ext cx="1677629" cy="1677372"/>
            <a:chOff x="5208414" y="2861759"/>
            <a:chExt cx="1775171" cy="1775171"/>
          </a:xfrm>
        </p:grpSpPr>
        <p:sp>
          <p:nvSpPr>
            <p:cNvPr id="11" name="菱形 10"/>
            <p:cNvSpPr/>
            <p:nvPr/>
          </p:nvSpPr>
          <p:spPr>
            <a:xfrm>
              <a:off x="5208414" y="2861759"/>
              <a:ext cx="1775171" cy="1775171"/>
            </a:xfrm>
            <a:prstGeom prst="diamond">
              <a:avLst/>
            </a:prstGeom>
            <a:solidFill>
              <a:srgbClr val="F5841C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712169" y="3456478"/>
              <a:ext cx="767661" cy="585733"/>
              <a:chOff x="12227116" y="4392007"/>
              <a:chExt cx="627436" cy="478740"/>
            </a:xfrm>
          </p:grpSpPr>
          <p:sp>
            <p:nvSpPr>
              <p:cNvPr id="13" name="Freeform 112"/>
              <p:cNvSpPr>
                <a:spLocks noEditPoints="1"/>
              </p:cNvSpPr>
              <p:nvPr/>
            </p:nvSpPr>
            <p:spPr bwMode="auto">
              <a:xfrm>
                <a:off x="12303279" y="4392007"/>
                <a:ext cx="482364" cy="301026"/>
              </a:xfrm>
              <a:custGeom>
                <a:avLst/>
                <a:gdLst>
                  <a:gd name="T0" fmla="*/ 52 w 56"/>
                  <a:gd name="T1" fmla="*/ 0 h 35"/>
                  <a:gd name="T2" fmla="*/ 4 w 56"/>
                  <a:gd name="T3" fmla="*/ 0 h 35"/>
                  <a:gd name="T4" fmla="*/ 0 w 56"/>
                  <a:gd name="T5" fmla="*/ 4 h 35"/>
                  <a:gd name="T6" fmla="*/ 0 w 56"/>
                  <a:gd name="T7" fmla="*/ 31 h 35"/>
                  <a:gd name="T8" fmla="*/ 4 w 56"/>
                  <a:gd name="T9" fmla="*/ 35 h 35"/>
                  <a:gd name="T10" fmla="*/ 52 w 56"/>
                  <a:gd name="T11" fmla="*/ 35 h 35"/>
                  <a:gd name="T12" fmla="*/ 56 w 56"/>
                  <a:gd name="T13" fmla="*/ 31 h 35"/>
                  <a:gd name="T14" fmla="*/ 56 w 56"/>
                  <a:gd name="T15" fmla="*/ 4 h 35"/>
                  <a:gd name="T16" fmla="*/ 52 w 56"/>
                  <a:gd name="T17" fmla="*/ 0 h 35"/>
                  <a:gd name="T18" fmla="*/ 49 w 56"/>
                  <a:gd name="T19" fmla="*/ 27 h 35"/>
                  <a:gd name="T20" fmla="*/ 46 w 56"/>
                  <a:gd name="T21" fmla="*/ 30 h 35"/>
                  <a:gd name="T22" fmla="*/ 9 w 56"/>
                  <a:gd name="T23" fmla="*/ 30 h 35"/>
                  <a:gd name="T24" fmla="*/ 6 w 56"/>
                  <a:gd name="T25" fmla="*/ 27 h 35"/>
                  <a:gd name="T26" fmla="*/ 6 w 56"/>
                  <a:gd name="T27" fmla="*/ 8 h 35"/>
                  <a:gd name="T28" fmla="*/ 9 w 56"/>
                  <a:gd name="T29" fmla="*/ 5 h 35"/>
                  <a:gd name="T30" fmla="*/ 46 w 56"/>
                  <a:gd name="T31" fmla="*/ 5 h 35"/>
                  <a:gd name="T32" fmla="*/ 49 w 56"/>
                  <a:gd name="T33" fmla="*/ 8 h 35"/>
                  <a:gd name="T34" fmla="*/ 49 w 56"/>
                  <a:gd name="T35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" name="Freeform 113"/>
              <p:cNvSpPr>
                <a:spLocks noEditPoints="1"/>
              </p:cNvSpPr>
              <p:nvPr/>
            </p:nvSpPr>
            <p:spPr bwMode="auto">
              <a:xfrm>
                <a:off x="12227116" y="4707540"/>
                <a:ext cx="627436" cy="163207"/>
              </a:xfrm>
              <a:custGeom>
                <a:avLst/>
                <a:gdLst>
                  <a:gd name="T0" fmla="*/ 67 w 73"/>
                  <a:gd name="T1" fmla="*/ 3 h 19"/>
                  <a:gd name="T2" fmla="*/ 63 w 73"/>
                  <a:gd name="T3" fmla="*/ 0 h 19"/>
                  <a:gd name="T4" fmla="*/ 10 w 73"/>
                  <a:gd name="T5" fmla="*/ 0 h 19"/>
                  <a:gd name="T6" fmla="*/ 7 w 73"/>
                  <a:gd name="T7" fmla="*/ 3 h 19"/>
                  <a:gd name="T8" fmla="*/ 1 w 73"/>
                  <a:gd name="T9" fmla="*/ 13 h 19"/>
                  <a:gd name="T10" fmla="*/ 73 w 73"/>
                  <a:gd name="T11" fmla="*/ 13 h 19"/>
                  <a:gd name="T12" fmla="*/ 67 w 73"/>
                  <a:gd name="T13" fmla="*/ 3 h 19"/>
                  <a:gd name="T14" fmla="*/ 25 w 73"/>
                  <a:gd name="T15" fmla="*/ 12 h 19"/>
                  <a:gd name="T16" fmla="*/ 27 w 73"/>
                  <a:gd name="T17" fmla="*/ 9 h 19"/>
                  <a:gd name="T18" fmla="*/ 47 w 73"/>
                  <a:gd name="T19" fmla="*/ 9 h 19"/>
                  <a:gd name="T20" fmla="*/ 48 w 73"/>
                  <a:gd name="T21" fmla="*/ 12 h 19"/>
                  <a:gd name="T22" fmla="*/ 25 w 73"/>
                  <a:gd name="T23" fmla="*/ 12 h 19"/>
                  <a:gd name="T24" fmla="*/ 62 w 73"/>
                  <a:gd name="T25" fmla="*/ 7 h 19"/>
                  <a:gd name="T26" fmla="*/ 12 w 73"/>
                  <a:gd name="T27" fmla="*/ 7 h 19"/>
                  <a:gd name="T28" fmla="*/ 9 w 73"/>
                  <a:gd name="T29" fmla="*/ 6 h 19"/>
                  <a:gd name="T30" fmla="*/ 10 w 73"/>
                  <a:gd name="T31" fmla="*/ 3 h 19"/>
                  <a:gd name="T32" fmla="*/ 13 w 73"/>
                  <a:gd name="T33" fmla="*/ 2 h 19"/>
                  <a:gd name="T34" fmla="*/ 61 w 73"/>
                  <a:gd name="T35" fmla="*/ 2 h 19"/>
                  <a:gd name="T36" fmla="*/ 63 w 73"/>
                  <a:gd name="T37" fmla="*/ 3 h 19"/>
                  <a:gd name="T38" fmla="*/ 65 w 73"/>
                  <a:gd name="T39" fmla="*/ 6 h 19"/>
                  <a:gd name="T40" fmla="*/ 62 w 73"/>
                  <a:gd name="T41" fmla="*/ 7 h 19"/>
                  <a:gd name="T42" fmla="*/ 0 w 73"/>
                  <a:gd name="T43" fmla="*/ 15 h 19"/>
                  <a:gd name="T44" fmla="*/ 3 w 73"/>
                  <a:gd name="T45" fmla="*/ 19 h 19"/>
                  <a:gd name="T46" fmla="*/ 70 w 73"/>
                  <a:gd name="T47" fmla="*/ 19 h 19"/>
                  <a:gd name="T48" fmla="*/ 73 w 73"/>
                  <a:gd name="T49" fmla="*/ 15 h 19"/>
                  <a:gd name="T50" fmla="*/ 0 w 73"/>
                  <a:gd name="T5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471062" y="3606190"/>
            <a:ext cx="1508653" cy="1532559"/>
            <a:chOff x="2834620" y="2938387"/>
            <a:chExt cx="1596371" cy="1621914"/>
          </a:xfrm>
        </p:grpSpPr>
        <p:sp>
          <p:nvSpPr>
            <p:cNvPr id="16" name="燕尾形 15"/>
            <p:cNvSpPr/>
            <p:nvPr/>
          </p:nvSpPr>
          <p:spPr>
            <a:xfrm rot="10800000" flipV="1">
              <a:off x="2834620" y="2938387"/>
              <a:ext cx="1596371" cy="1621914"/>
            </a:xfrm>
            <a:prstGeom prst="chevron">
              <a:avLst>
                <a:gd name="adj" fmla="val 49642"/>
              </a:avLst>
            </a:prstGeom>
            <a:solidFill>
              <a:srgbClr val="F95647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任意多边形 16"/>
            <p:cNvSpPr>
              <a:spLocks noChangeAspect="1"/>
            </p:cNvSpPr>
            <p:nvPr/>
          </p:nvSpPr>
          <p:spPr>
            <a:xfrm>
              <a:off x="3130797" y="3566594"/>
              <a:ext cx="437403" cy="365501"/>
            </a:xfrm>
            <a:custGeom>
              <a:avLst/>
              <a:gdLst>
                <a:gd name="connsiteX0" fmla="*/ 259777 w 514592"/>
                <a:gd name="connsiteY0" fmla="*/ 74012 h 430001"/>
                <a:gd name="connsiteX1" fmla="*/ 328031 w 514592"/>
                <a:gd name="connsiteY1" fmla="*/ 276499 h 430001"/>
                <a:gd name="connsiteX2" fmla="*/ 384910 w 514592"/>
                <a:gd name="connsiteY2" fmla="*/ 139991 h 430001"/>
                <a:gd name="connsiteX3" fmla="*/ 437238 w 514592"/>
                <a:gd name="connsiteY3" fmla="*/ 262849 h 430001"/>
                <a:gd name="connsiteX4" fmla="*/ 409936 w 514592"/>
                <a:gd name="connsiteY4" fmla="*/ 267399 h 430001"/>
                <a:gd name="connsiteX5" fmla="*/ 384910 w 514592"/>
                <a:gd name="connsiteY5" fmla="*/ 208245 h 430001"/>
                <a:gd name="connsiteX6" fmla="*/ 325756 w 514592"/>
                <a:gd name="connsiteY6" fmla="*/ 353854 h 430001"/>
                <a:gd name="connsiteX7" fmla="*/ 257502 w 514592"/>
                <a:gd name="connsiteY7" fmla="*/ 146817 h 430001"/>
                <a:gd name="connsiteX8" fmla="*/ 193798 w 514592"/>
                <a:gd name="connsiteY8" fmla="*/ 283325 h 430001"/>
                <a:gd name="connsiteX9" fmla="*/ 139195 w 514592"/>
                <a:gd name="connsiteY9" fmla="*/ 219621 h 430001"/>
                <a:gd name="connsiteX10" fmla="*/ 102793 w 514592"/>
                <a:gd name="connsiteY10" fmla="*/ 244647 h 430001"/>
                <a:gd name="connsiteX11" fmla="*/ 93692 w 514592"/>
                <a:gd name="connsiteY11" fmla="*/ 251473 h 430001"/>
                <a:gd name="connsiteX12" fmla="*/ 75491 w 514592"/>
                <a:gd name="connsiteY12" fmla="*/ 237822 h 430001"/>
                <a:gd name="connsiteX13" fmla="*/ 146020 w 514592"/>
                <a:gd name="connsiteY13" fmla="*/ 187769 h 430001"/>
                <a:gd name="connsiteX14" fmla="*/ 186973 w 514592"/>
                <a:gd name="connsiteY14" fmla="*/ 237822 h 430001"/>
                <a:gd name="connsiteX15" fmla="*/ 48986 w 514592"/>
                <a:gd name="connsiteY15" fmla="*/ 48986 h 430001"/>
                <a:gd name="connsiteX16" fmla="*/ 48986 w 514592"/>
                <a:gd name="connsiteY16" fmla="*/ 381015 h 430001"/>
                <a:gd name="connsiteX17" fmla="*/ 465606 w 514592"/>
                <a:gd name="connsiteY17" fmla="*/ 381015 h 430001"/>
                <a:gd name="connsiteX18" fmla="*/ 465606 w 514592"/>
                <a:gd name="connsiteY18" fmla="*/ 48986 h 430001"/>
                <a:gd name="connsiteX19" fmla="*/ 0 w 514592"/>
                <a:gd name="connsiteY19" fmla="*/ 0 h 430001"/>
                <a:gd name="connsiteX20" fmla="*/ 514592 w 514592"/>
                <a:gd name="connsiteY20" fmla="*/ 0 h 430001"/>
                <a:gd name="connsiteX21" fmla="*/ 514592 w 514592"/>
                <a:gd name="connsiteY21" fmla="*/ 430001 h 430001"/>
                <a:gd name="connsiteX22" fmla="*/ 0 w 514592"/>
                <a:gd name="connsiteY22" fmla="*/ 430001 h 43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4592" h="430001">
                  <a:moveTo>
                    <a:pt x="259777" y="74012"/>
                  </a:moveTo>
                  <a:lnTo>
                    <a:pt x="328031" y="276499"/>
                  </a:lnTo>
                  <a:lnTo>
                    <a:pt x="384910" y="139991"/>
                  </a:lnTo>
                  <a:lnTo>
                    <a:pt x="437238" y="262849"/>
                  </a:lnTo>
                  <a:lnTo>
                    <a:pt x="409936" y="267399"/>
                  </a:lnTo>
                  <a:lnTo>
                    <a:pt x="384910" y="208245"/>
                  </a:lnTo>
                  <a:lnTo>
                    <a:pt x="325756" y="353854"/>
                  </a:lnTo>
                  <a:lnTo>
                    <a:pt x="257502" y="146817"/>
                  </a:lnTo>
                  <a:lnTo>
                    <a:pt x="193798" y="283325"/>
                  </a:lnTo>
                  <a:lnTo>
                    <a:pt x="139195" y="219621"/>
                  </a:lnTo>
                  <a:lnTo>
                    <a:pt x="102793" y="244647"/>
                  </a:lnTo>
                  <a:lnTo>
                    <a:pt x="93692" y="251473"/>
                  </a:lnTo>
                  <a:lnTo>
                    <a:pt x="75491" y="237822"/>
                  </a:lnTo>
                  <a:lnTo>
                    <a:pt x="146020" y="187769"/>
                  </a:lnTo>
                  <a:lnTo>
                    <a:pt x="186973" y="237822"/>
                  </a:lnTo>
                  <a:close/>
                  <a:moveTo>
                    <a:pt x="48986" y="48986"/>
                  </a:moveTo>
                  <a:lnTo>
                    <a:pt x="48986" y="381015"/>
                  </a:lnTo>
                  <a:lnTo>
                    <a:pt x="465606" y="381015"/>
                  </a:lnTo>
                  <a:lnTo>
                    <a:pt x="465606" y="48986"/>
                  </a:lnTo>
                  <a:close/>
                  <a:moveTo>
                    <a:pt x="0" y="0"/>
                  </a:moveTo>
                  <a:lnTo>
                    <a:pt x="514592" y="0"/>
                  </a:lnTo>
                  <a:lnTo>
                    <a:pt x="514592" y="430001"/>
                  </a:lnTo>
                  <a:lnTo>
                    <a:pt x="0" y="430001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126756" y="3606190"/>
            <a:ext cx="1508653" cy="1532559"/>
            <a:chOff x="7761009" y="2938387"/>
            <a:chExt cx="1596371" cy="1621914"/>
          </a:xfrm>
        </p:grpSpPr>
        <p:sp>
          <p:nvSpPr>
            <p:cNvPr id="19" name="燕尾形 18"/>
            <p:cNvSpPr/>
            <p:nvPr/>
          </p:nvSpPr>
          <p:spPr>
            <a:xfrm>
              <a:off x="7761009" y="2938387"/>
              <a:ext cx="1596371" cy="1621914"/>
            </a:xfrm>
            <a:prstGeom prst="chevron">
              <a:avLst>
                <a:gd name="adj" fmla="val 49642"/>
              </a:avLst>
            </a:prstGeom>
            <a:solidFill>
              <a:srgbClr val="F95647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>
              <a:spLocks noChangeAspect="1"/>
            </p:cNvSpPr>
            <p:nvPr/>
          </p:nvSpPr>
          <p:spPr>
            <a:xfrm>
              <a:off x="8597283" y="3566594"/>
              <a:ext cx="451653" cy="365501"/>
            </a:xfrm>
            <a:custGeom>
              <a:avLst/>
              <a:gdLst>
                <a:gd name="connsiteX0" fmla="*/ 427018 w 531356"/>
                <a:gd name="connsiteY0" fmla="*/ 301423 h 430001"/>
                <a:gd name="connsiteX1" fmla="*/ 453367 w 531356"/>
                <a:gd name="connsiteY1" fmla="*/ 328825 h 430001"/>
                <a:gd name="connsiteX2" fmla="*/ 427018 w 531356"/>
                <a:gd name="connsiteY2" fmla="*/ 356227 h 430001"/>
                <a:gd name="connsiteX3" fmla="*/ 400669 w 531356"/>
                <a:gd name="connsiteY3" fmla="*/ 328825 h 430001"/>
                <a:gd name="connsiteX4" fmla="*/ 427018 w 531356"/>
                <a:gd name="connsiteY4" fmla="*/ 301423 h 430001"/>
                <a:gd name="connsiteX5" fmla="*/ 104517 w 531356"/>
                <a:gd name="connsiteY5" fmla="*/ 301423 h 430001"/>
                <a:gd name="connsiteX6" fmla="*/ 132974 w 531356"/>
                <a:gd name="connsiteY6" fmla="*/ 328825 h 430001"/>
                <a:gd name="connsiteX7" fmla="*/ 104517 w 531356"/>
                <a:gd name="connsiteY7" fmla="*/ 356227 h 430001"/>
                <a:gd name="connsiteX8" fmla="*/ 76060 w 531356"/>
                <a:gd name="connsiteY8" fmla="*/ 328825 h 430001"/>
                <a:gd name="connsiteX9" fmla="*/ 104517 w 531356"/>
                <a:gd name="connsiteY9" fmla="*/ 301423 h 430001"/>
                <a:gd name="connsiteX10" fmla="*/ 230531 w 531356"/>
                <a:gd name="connsiteY10" fmla="*/ 212000 h 430001"/>
                <a:gd name="connsiteX11" fmla="*/ 230531 w 531356"/>
                <a:gd name="connsiteY11" fmla="*/ 281991 h 430001"/>
                <a:gd name="connsiteX12" fmla="*/ 300826 w 531356"/>
                <a:gd name="connsiteY12" fmla="*/ 281991 h 430001"/>
                <a:gd name="connsiteX13" fmla="*/ 300826 w 531356"/>
                <a:gd name="connsiteY13" fmla="*/ 212000 h 430001"/>
                <a:gd name="connsiteX14" fmla="*/ 194237 w 531356"/>
                <a:gd name="connsiteY14" fmla="*/ 111716 h 430001"/>
                <a:gd name="connsiteX15" fmla="*/ 337120 w 531356"/>
                <a:gd name="connsiteY15" fmla="*/ 111716 h 430001"/>
                <a:gd name="connsiteX16" fmla="*/ 337120 w 531356"/>
                <a:gd name="connsiteY16" fmla="*/ 318285 h 430001"/>
                <a:gd name="connsiteX17" fmla="*/ 194237 w 531356"/>
                <a:gd name="connsiteY17" fmla="*/ 318285 h 430001"/>
                <a:gd name="connsiteX18" fmla="*/ 427018 w 531356"/>
                <a:gd name="connsiteY18" fmla="*/ 71668 h 430001"/>
                <a:gd name="connsiteX19" fmla="*/ 453367 w 531356"/>
                <a:gd name="connsiteY19" fmla="*/ 100125 h 430001"/>
                <a:gd name="connsiteX20" fmla="*/ 427018 w 531356"/>
                <a:gd name="connsiteY20" fmla="*/ 128582 h 430001"/>
                <a:gd name="connsiteX21" fmla="*/ 400669 w 531356"/>
                <a:gd name="connsiteY21" fmla="*/ 100125 h 430001"/>
                <a:gd name="connsiteX22" fmla="*/ 427018 w 531356"/>
                <a:gd name="connsiteY22" fmla="*/ 71668 h 430001"/>
                <a:gd name="connsiteX23" fmla="*/ 104517 w 531356"/>
                <a:gd name="connsiteY23" fmla="*/ 71668 h 430001"/>
                <a:gd name="connsiteX24" fmla="*/ 132974 w 531356"/>
                <a:gd name="connsiteY24" fmla="*/ 100125 h 430001"/>
                <a:gd name="connsiteX25" fmla="*/ 104517 w 531356"/>
                <a:gd name="connsiteY25" fmla="*/ 128582 h 430001"/>
                <a:gd name="connsiteX26" fmla="*/ 76060 w 531356"/>
                <a:gd name="connsiteY26" fmla="*/ 100125 h 430001"/>
                <a:gd name="connsiteX27" fmla="*/ 104517 w 531356"/>
                <a:gd name="connsiteY27" fmla="*/ 71668 h 430001"/>
                <a:gd name="connsiteX28" fmla="*/ 44325 w 531356"/>
                <a:gd name="connsiteY28" fmla="*/ 44325 h 430001"/>
                <a:gd name="connsiteX29" fmla="*/ 44325 w 531356"/>
                <a:gd name="connsiteY29" fmla="*/ 385676 h 430001"/>
                <a:gd name="connsiteX30" fmla="*/ 487031 w 531356"/>
                <a:gd name="connsiteY30" fmla="*/ 385676 h 430001"/>
                <a:gd name="connsiteX31" fmla="*/ 487031 w 531356"/>
                <a:gd name="connsiteY31" fmla="*/ 44325 h 430001"/>
                <a:gd name="connsiteX32" fmla="*/ 0 w 531356"/>
                <a:gd name="connsiteY32" fmla="*/ 0 h 430001"/>
                <a:gd name="connsiteX33" fmla="*/ 531356 w 531356"/>
                <a:gd name="connsiteY33" fmla="*/ 0 h 430001"/>
                <a:gd name="connsiteX34" fmla="*/ 531356 w 531356"/>
                <a:gd name="connsiteY34" fmla="*/ 430001 h 430001"/>
                <a:gd name="connsiteX35" fmla="*/ 0 w 531356"/>
                <a:gd name="connsiteY35" fmla="*/ 430001 h 43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31356" h="430001">
                  <a:moveTo>
                    <a:pt x="427018" y="301423"/>
                  </a:moveTo>
                  <a:cubicBezTo>
                    <a:pt x="441570" y="301423"/>
                    <a:pt x="453367" y="313691"/>
                    <a:pt x="453367" y="328825"/>
                  </a:cubicBezTo>
                  <a:cubicBezTo>
                    <a:pt x="453367" y="343959"/>
                    <a:pt x="441570" y="356227"/>
                    <a:pt x="427018" y="356227"/>
                  </a:cubicBezTo>
                  <a:cubicBezTo>
                    <a:pt x="412466" y="356227"/>
                    <a:pt x="400669" y="343959"/>
                    <a:pt x="400669" y="328825"/>
                  </a:cubicBezTo>
                  <a:cubicBezTo>
                    <a:pt x="400669" y="313691"/>
                    <a:pt x="412466" y="301423"/>
                    <a:pt x="427018" y="301423"/>
                  </a:cubicBezTo>
                  <a:close/>
                  <a:moveTo>
                    <a:pt x="104517" y="301423"/>
                  </a:moveTo>
                  <a:cubicBezTo>
                    <a:pt x="120233" y="301423"/>
                    <a:pt x="132974" y="313691"/>
                    <a:pt x="132974" y="328825"/>
                  </a:cubicBezTo>
                  <a:cubicBezTo>
                    <a:pt x="132974" y="343959"/>
                    <a:pt x="120233" y="356227"/>
                    <a:pt x="104517" y="356227"/>
                  </a:cubicBezTo>
                  <a:cubicBezTo>
                    <a:pt x="88801" y="356227"/>
                    <a:pt x="76060" y="343959"/>
                    <a:pt x="76060" y="328825"/>
                  </a:cubicBezTo>
                  <a:cubicBezTo>
                    <a:pt x="76060" y="313691"/>
                    <a:pt x="88801" y="301423"/>
                    <a:pt x="104517" y="301423"/>
                  </a:cubicBezTo>
                  <a:close/>
                  <a:moveTo>
                    <a:pt x="230531" y="212000"/>
                  </a:moveTo>
                  <a:lnTo>
                    <a:pt x="230531" y="281991"/>
                  </a:lnTo>
                  <a:lnTo>
                    <a:pt x="300826" y="281991"/>
                  </a:lnTo>
                  <a:lnTo>
                    <a:pt x="300826" y="212000"/>
                  </a:lnTo>
                  <a:close/>
                  <a:moveTo>
                    <a:pt x="194237" y="111716"/>
                  </a:moveTo>
                  <a:lnTo>
                    <a:pt x="337120" y="111716"/>
                  </a:lnTo>
                  <a:lnTo>
                    <a:pt x="337120" y="318285"/>
                  </a:lnTo>
                  <a:lnTo>
                    <a:pt x="194237" y="318285"/>
                  </a:lnTo>
                  <a:close/>
                  <a:moveTo>
                    <a:pt x="427018" y="71668"/>
                  </a:moveTo>
                  <a:cubicBezTo>
                    <a:pt x="441570" y="71668"/>
                    <a:pt x="453367" y="84409"/>
                    <a:pt x="453367" y="100125"/>
                  </a:cubicBezTo>
                  <a:cubicBezTo>
                    <a:pt x="453367" y="115841"/>
                    <a:pt x="441570" y="128582"/>
                    <a:pt x="427018" y="128582"/>
                  </a:cubicBezTo>
                  <a:cubicBezTo>
                    <a:pt x="412466" y="128582"/>
                    <a:pt x="400669" y="115841"/>
                    <a:pt x="400669" y="100125"/>
                  </a:cubicBezTo>
                  <a:cubicBezTo>
                    <a:pt x="400669" y="84409"/>
                    <a:pt x="412466" y="71668"/>
                    <a:pt x="427018" y="71668"/>
                  </a:cubicBezTo>
                  <a:close/>
                  <a:moveTo>
                    <a:pt x="104517" y="71668"/>
                  </a:moveTo>
                  <a:cubicBezTo>
                    <a:pt x="120233" y="71668"/>
                    <a:pt x="132974" y="84409"/>
                    <a:pt x="132974" y="100125"/>
                  </a:cubicBezTo>
                  <a:cubicBezTo>
                    <a:pt x="132974" y="115841"/>
                    <a:pt x="120233" y="128582"/>
                    <a:pt x="104517" y="128582"/>
                  </a:cubicBezTo>
                  <a:cubicBezTo>
                    <a:pt x="88801" y="128582"/>
                    <a:pt x="76060" y="115841"/>
                    <a:pt x="76060" y="100125"/>
                  </a:cubicBezTo>
                  <a:cubicBezTo>
                    <a:pt x="76060" y="84409"/>
                    <a:pt x="88801" y="71668"/>
                    <a:pt x="104517" y="71668"/>
                  </a:cubicBezTo>
                  <a:close/>
                  <a:moveTo>
                    <a:pt x="44325" y="44325"/>
                  </a:moveTo>
                  <a:lnTo>
                    <a:pt x="44325" y="385676"/>
                  </a:lnTo>
                  <a:lnTo>
                    <a:pt x="487031" y="385676"/>
                  </a:lnTo>
                  <a:lnTo>
                    <a:pt x="487031" y="44325"/>
                  </a:lnTo>
                  <a:close/>
                  <a:moveTo>
                    <a:pt x="0" y="0"/>
                  </a:moveTo>
                  <a:lnTo>
                    <a:pt x="531356" y="0"/>
                  </a:lnTo>
                  <a:lnTo>
                    <a:pt x="531356" y="430001"/>
                  </a:lnTo>
                  <a:lnTo>
                    <a:pt x="0" y="430001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05325" y="3323177"/>
            <a:ext cx="2065851" cy="2098585"/>
            <a:chOff x="3823205" y="2638873"/>
            <a:chExt cx="2185965" cy="2220942"/>
          </a:xfrm>
        </p:grpSpPr>
        <p:sp>
          <p:nvSpPr>
            <p:cNvPr id="22" name="燕尾形 21"/>
            <p:cNvSpPr/>
            <p:nvPr/>
          </p:nvSpPr>
          <p:spPr>
            <a:xfrm rot="10800000" flipV="1">
              <a:off x="3823205" y="2638873"/>
              <a:ext cx="2185965" cy="2220942"/>
            </a:xfrm>
            <a:prstGeom prst="chevron">
              <a:avLst>
                <a:gd name="adj" fmla="val 49642"/>
              </a:avLst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" name="Freeform 195"/>
            <p:cNvSpPr>
              <a:spLocks noChangeAspect="1" noEditPoints="1"/>
            </p:cNvSpPr>
            <p:nvPr/>
          </p:nvSpPr>
          <p:spPr bwMode="auto">
            <a:xfrm>
              <a:off x="4242328" y="3518987"/>
              <a:ext cx="569121" cy="460715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35294" y="3323177"/>
            <a:ext cx="2065851" cy="2098585"/>
            <a:chOff x="6182830" y="2638873"/>
            <a:chExt cx="2185965" cy="2220942"/>
          </a:xfrm>
        </p:grpSpPr>
        <p:sp>
          <p:nvSpPr>
            <p:cNvPr id="25" name="燕尾形 24"/>
            <p:cNvSpPr/>
            <p:nvPr/>
          </p:nvSpPr>
          <p:spPr>
            <a:xfrm>
              <a:off x="6182830" y="2638873"/>
              <a:ext cx="2185965" cy="2220942"/>
            </a:xfrm>
            <a:prstGeom prst="chevron">
              <a:avLst>
                <a:gd name="adj" fmla="val 49642"/>
              </a:avLst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任意多边形 25"/>
            <p:cNvSpPr>
              <a:spLocks noChangeArrowheads="1"/>
            </p:cNvSpPr>
            <p:nvPr/>
          </p:nvSpPr>
          <p:spPr bwMode="auto">
            <a:xfrm>
              <a:off x="7371397" y="3534344"/>
              <a:ext cx="573334" cy="430001"/>
            </a:xfrm>
            <a:custGeom>
              <a:avLst/>
              <a:gdLst>
                <a:gd name="connsiteX0" fmla="*/ 343544 w 573334"/>
                <a:gd name="connsiteY0" fmla="*/ 293493 h 430001"/>
                <a:gd name="connsiteX1" fmla="*/ 389047 w 573334"/>
                <a:gd name="connsiteY1" fmla="*/ 293493 h 430001"/>
                <a:gd name="connsiteX2" fmla="*/ 389047 w 573334"/>
                <a:gd name="connsiteY2" fmla="*/ 345822 h 430001"/>
                <a:gd name="connsiteX3" fmla="*/ 343544 w 573334"/>
                <a:gd name="connsiteY3" fmla="*/ 345822 h 430001"/>
                <a:gd name="connsiteX4" fmla="*/ 102379 w 573334"/>
                <a:gd name="connsiteY4" fmla="*/ 245714 h 430001"/>
                <a:gd name="connsiteX5" fmla="*/ 147882 w 573334"/>
                <a:gd name="connsiteY5" fmla="*/ 245714 h 430001"/>
                <a:gd name="connsiteX6" fmla="*/ 147882 w 573334"/>
                <a:gd name="connsiteY6" fmla="*/ 345820 h 430001"/>
                <a:gd name="connsiteX7" fmla="*/ 102379 w 573334"/>
                <a:gd name="connsiteY7" fmla="*/ 345820 h 430001"/>
                <a:gd name="connsiteX8" fmla="*/ 261639 w 573334"/>
                <a:gd name="connsiteY8" fmla="*/ 182011 h 430001"/>
                <a:gd name="connsiteX9" fmla="*/ 309418 w 573334"/>
                <a:gd name="connsiteY9" fmla="*/ 182011 h 430001"/>
                <a:gd name="connsiteX10" fmla="*/ 309418 w 573334"/>
                <a:gd name="connsiteY10" fmla="*/ 345821 h 430001"/>
                <a:gd name="connsiteX11" fmla="*/ 261639 w 573334"/>
                <a:gd name="connsiteY11" fmla="*/ 345821 h 430001"/>
                <a:gd name="connsiteX12" fmla="*/ 182010 w 573334"/>
                <a:gd name="connsiteY12" fmla="*/ 131958 h 430001"/>
                <a:gd name="connsiteX13" fmla="*/ 229789 w 573334"/>
                <a:gd name="connsiteY13" fmla="*/ 131958 h 430001"/>
                <a:gd name="connsiteX14" fmla="*/ 229789 w 573334"/>
                <a:gd name="connsiteY14" fmla="*/ 345821 h 430001"/>
                <a:gd name="connsiteX15" fmla="*/ 182010 w 573334"/>
                <a:gd name="connsiteY15" fmla="*/ 345821 h 430001"/>
                <a:gd name="connsiteX16" fmla="*/ 423174 w 573334"/>
                <a:gd name="connsiteY16" fmla="*/ 91005 h 430001"/>
                <a:gd name="connsiteX17" fmla="*/ 470953 w 573334"/>
                <a:gd name="connsiteY17" fmla="*/ 91005 h 430001"/>
                <a:gd name="connsiteX18" fmla="*/ 470953 w 573334"/>
                <a:gd name="connsiteY18" fmla="*/ 345820 h 430001"/>
                <a:gd name="connsiteX19" fmla="*/ 423174 w 573334"/>
                <a:gd name="connsiteY19" fmla="*/ 345820 h 430001"/>
                <a:gd name="connsiteX20" fmla="*/ 48990 w 573334"/>
                <a:gd name="connsiteY20" fmla="*/ 48990 h 430001"/>
                <a:gd name="connsiteX21" fmla="*/ 48990 w 573334"/>
                <a:gd name="connsiteY21" fmla="*/ 381011 h 430001"/>
                <a:gd name="connsiteX22" fmla="*/ 524344 w 573334"/>
                <a:gd name="connsiteY22" fmla="*/ 381011 h 430001"/>
                <a:gd name="connsiteX23" fmla="*/ 524344 w 573334"/>
                <a:gd name="connsiteY23" fmla="*/ 48990 h 430001"/>
                <a:gd name="connsiteX24" fmla="*/ 0 w 573334"/>
                <a:gd name="connsiteY24" fmla="*/ 0 h 430001"/>
                <a:gd name="connsiteX25" fmla="*/ 573334 w 573334"/>
                <a:gd name="connsiteY25" fmla="*/ 0 h 430001"/>
                <a:gd name="connsiteX26" fmla="*/ 573334 w 573334"/>
                <a:gd name="connsiteY26" fmla="*/ 430001 h 430001"/>
                <a:gd name="connsiteX27" fmla="*/ 0 w 573334"/>
                <a:gd name="connsiteY27" fmla="*/ 430001 h 43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3334" h="430001">
                  <a:moveTo>
                    <a:pt x="343544" y="293493"/>
                  </a:moveTo>
                  <a:lnTo>
                    <a:pt x="389047" y="293493"/>
                  </a:lnTo>
                  <a:lnTo>
                    <a:pt x="389047" y="345822"/>
                  </a:lnTo>
                  <a:lnTo>
                    <a:pt x="343544" y="345822"/>
                  </a:lnTo>
                  <a:close/>
                  <a:moveTo>
                    <a:pt x="102379" y="245714"/>
                  </a:moveTo>
                  <a:lnTo>
                    <a:pt x="147882" y="245714"/>
                  </a:lnTo>
                  <a:lnTo>
                    <a:pt x="147882" y="345820"/>
                  </a:lnTo>
                  <a:lnTo>
                    <a:pt x="102379" y="345820"/>
                  </a:lnTo>
                  <a:close/>
                  <a:moveTo>
                    <a:pt x="261639" y="182011"/>
                  </a:moveTo>
                  <a:lnTo>
                    <a:pt x="309418" y="182011"/>
                  </a:lnTo>
                  <a:lnTo>
                    <a:pt x="309418" y="345821"/>
                  </a:lnTo>
                  <a:lnTo>
                    <a:pt x="261639" y="345821"/>
                  </a:lnTo>
                  <a:close/>
                  <a:moveTo>
                    <a:pt x="182010" y="131958"/>
                  </a:moveTo>
                  <a:lnTo>
                    <a:pt x="229789" y="131958"/>
                  </a:lnTo>
                  <a:lnTo>
                    <a:pt x="229789" y="345821"/>
                  </a:lnTo>
                  <a:lnTo>
                    <a:pt x="182010" y="345821"/>
                  </a:lnTo>
                  <a:close/>
                  <a:moveTo>
                    <a:pt x="423174" y="91005"/>
                  </a:moveTo>
                  <a:lnTo>
                    <a:pt x="470953" y="91005"/>
                  </a:lnTo>
                  <a:lnTo>
                    <a:pt x="470953" y="345820"/>
                  </a:lnTo>
                  <a:lnTo>
                    <a:pt x="423174" y="345820"/>
                  </a:lnTo>
                  <a:close/>
                  <a:moveTo>
                    <a:pt x="48990" y="48990"/>
                  </a:moveTo>
                  <a:lnTo>
                    <a:pt x="48990" y="381011"/>
                  </a:lnTo>
                  <a:lnTo>
                    <a:pt x="524344" y="381011"/>
                  </a:lnTo>
                  <a:lnTo>
                    <a:pt x="524344" y="48990"/>
                  </a:lnTo>
                  <a:close/>
                  <a:moveTo>
                    <a:pt x="0" y="0"/>
                  </a:moveTo>
                  <a:lnTo>
                    <a:pt x="573334" y="0"/>
                  </a:lnTo>
                  <a:lnTo>
                    <a:pt x="573334" y="430001"/>
                  </a:lnTo>
                  <a:lnTo>
                    <a:pt x="0" y="43000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1.85185E-6 C 0.06198 1.85185E-6 0.1125 0.09213 0.1125 0.20602 C 0.1125 0.31967 0.06198 0.4125 0 0.4125 C -0.06224 0.4125 -0.1125 0.31967 -0.1125 0.20602 C -0.1125 0.09213 -0.06224 1.85185E-6 0 1.85185E-6 Z " pathEditMode="relative" rAng="0" ptsTypes="AAAAA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62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368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2019-10-31T07:06:46Z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