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27" r:id="rId3"/>
    <p:sldId id="428" r:id="rId4"/>
    <p:sldId id="429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8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2"/>
          <p:cNvSpPr/>
          <p:nvPr/>
        </p:nvSpPr>
        <p:spPr>
          <a:xfrm>
            <a:off x="3497789" y="3001784"/>
            <a:ext cx="355685" cy="121060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86398" tIns="43198" rIns="86398" bIns="4319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Freeform 43"/>
          <p:cNvSpPr/>
          <p:nvPr/>
        </p:nvSpPr>
        <p:spPr>
          <a:xfrm rot="10800000">
            <a:off x="6491632" y="5692483"/>
            <a:ext cx="564609" cy="399465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86398" tIns="43198" rIns="86398" bIns="4319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Freeform 46"/>
          <p:cNvSpPr/>
          <p:nvPr/>
        </p:nvSpPr>
        <p:spPr>
          <a:xfrm>
            <a:off x="2931455" y="4533474"/>
            <a:ext cx="334853" cy="89432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86398" tIns="43198" rIns="86398" bIns="4319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Freeform 49"/>
          <p:cNvSpPr/>
          <p:nvPr/>
        </p:nvSpPr>
        <p:spPr>
          <a:xfrm flipH="1">
            <a:off x="7517882" y="3021287"/>
            <a:ext cx="355685" cy="121060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86398" tIns="43198" rIns="86398" bIns="4319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Freeform 55"/>
          <p:cNvSpPr/>
          <p:nvPr/>
        </p:nvSpPr>
        <p:spPr>
          <a:xfrm flipH="1">
            <a:off x="8281278" y="4014124"/>
            <a:ext cx="264242" cy="118592"/>
          </a:xfrm>
          <a:custGeom>
            <a:avLst/>
            <a:gdLst>
              <a:gd name="connsiteX0" fmla="*/ 0 w 969818"/>
              <a:gd name="connsiteY0" fmla="*/ 0 h 369455"/>
              <a:gd name="connsiteX1" fmla="*/ 635000 w 969818"/>
              <a:gd name="connsiteY1" fmla="*/ 0 h 369455"/>
              <a:gd name="connsiteX2" fmla="*/ 969818 w 969818"/>
              <a:gd name="connsiteY2" fmla="*/ 369455 h 36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9818" h="369455">
                <a:moveTo>
                  <a:pt x="0" y="0"/>
                </a:moveTo>
                <a:lnTo>
                  <a:pt x="635000" y="0"/>
                </a:lnTo>
                <a:lnTo>
                  <a:pt x="969818" y="369455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86398" tIns="43198" rIns="86398" bIns="4319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3627370" y="2714999"/>
            <a:ext cx="2213490" cy="2213153"/>
            <a:chOff x="397" y="369"/>
            <a:chExt cx="1624" cy="1624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97" y="369"/>
              <a:ext cx="1624" cy="1624"/>
            </a:xfrm>
            <a:custGeom>
              <a:avLst/>
              <a:gdLst>
                <a:gd name="T0" fmla="*/ 2021 w 4043"/>
                <a:gd name="T1" fmla="*/ 0 h 4042"/>
                <a:gd name="T2" fmla="*/ 2021 w 4043"/>
                <a:gd name="T3" fmla="*/ 0 h 4042"/>
                <a:gd name="T4" fmla="*/ 0 w 4043"/>
                <a:gd name="T5" fmla="*/ 2021 h 4042"/>
                <a:gd name="T6" fmla="*/ 2021 w 4043"/>
                <a:gd name="T7" fmla="*/ 4042 h 4042"/>
                <a:gd name="T8" fmla="*/ 4043 w 4043"/>
                <a:gd name="T9" fmla="*/ 2021 h 4042"/>
                <a:gd name="T10" fmla="*/ 2021 w 4043"/>
                <a:gd name="T11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3" h="4042">
                  <a:moveTo>
                    <a:pt x="2021" y="0"/>
                  </a:moveTo>
                  <a:lnTo>
                    <a:pt x="2021" y="0"/>
                  </a:lnTo>
                  <a:cubicBezTo>
                    <a:pt x="905" y="0"/>
                    <a:pt x="0" y="904"/>
                    <a:pt x="0" y="2021"/>
                  </a:cubicBezTo>
                  <a:cubicBezTo>
                    <a:pt x="0" y="3137"/>
                    <a:pt x="905" y="4042"/>
                    <a:pt x="2021" y="4042"/>
                  </a:cubicBezTo>
                  <a:cubicBezTo>
                    <a:pt x="3138" y="4042"/>
                    <a:pt x="4043" y="3137"/>
                    <a:pt x="4043" y="2021"/>
                  </a:cubicBezTo>
                  <a:cubicBezTo>
                    <a:pt x="4043" y="905"/>
                    <a:pt x="3138" y="0"/>
                    <a:pt x="2021" y="0"/>
                  </a:cubicBezTo>
                  <a:close/>
                </a:path>
              </a:pathLst>
            </a:custGeom>
            <a:solidFill>
              <a:srgbClr val="1C9494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794" y="851"/>
              <a:ext cx="835" cy="648"/>
            </a:xfrm>
            <a:custGeom>
              <a:avLst/>
              <a:gdLst>
                <a:gd name="T0" fmla="*/ 2035 w 2734"/>
                <a:gd name="T1" fmla="*/ 1214 h 2121"/>
                <a:gd name="T2" fmla="*/ 2035 w 2734"/>
                <a:gd name="T3" fmla="*/ 1425 h 2121"/>
                <a:gd name="T4" fmla="*/ 2035 w 2734"/>
                <a:gd name="T5" fmla="*/ 1214 h 2121"/>
                <a:gd name="T6" fmla="*/ 1689 w 2734"/>
                <a:gd name="T7" fmla="*/ 1214 h 2121"/>
                <a:gd name="T8" fmla="*/ 1689 w 2734"/>
                <a:gd name="T9" fmla="*/ 1425 h 2121"/>
                <a:gd name="T10" fmla="*/ 1689 w 2734"/>
                <a:gd name="T11" fmla="*/ 1214 h 2121"/>
                <a:gd name="T12" fmla="*/ 2353 w 2734"/>
                <a:gd name="T13" fmla="*/ 1721 h 2121"/>
                <a:gd name="T14" fmla="*/ 2248 w 2734"/>
                <a:gd name="T15" fmla="*/ 1779 h 2121"/>
                <a:gd name="T16" fmla="*/ 1708 w 2734"/>
                <a:gd name="T17" fmla="*/ 1904 h 2121"/>
                <a:gd name="T18" fmla="*/ 872 w 2734"/>
                <a:gd name="T19" fmla="*/ 1288 h 2121"/>
                <a:gd name="T20" fmla="*/ 529 w 2734"/>
                <a:gd name="T21" fmla="*/ 1216 h 2121"/>
                <a:gd name="T22" fmla="*/ 316 w 2734"/>
                <a:gd name="T23" fmla="*/ 1412 h 2121"/>
                <a:gd name="T24" fmla="*/ 321 w 2734"/>
                <a:gd name="T25" fmla="*/ 1073 h 2121"/>
                <a:gd name="T26" fmla="*/ 919 w 2734"/>
                <a:gd name="T27" fmla="*/ 158 h 2121"/>
                <a:gd name="T28" fmla="*/ 1754 w 2734"/>
                <a:gd name="T29" fmla="*/ 774 h 2121"/>
                <a:gd name="T30" fmla="*/ 2359 w 2734"/>
                <a:gd name="T31" fmla="*/ 1629 h 2121"/>
                <a:gd name="T32" fmla="*/ 2716 w 2734"/>
                <a:gd name="T33" fmla="*/ 2000 h 2121"/>
                <a:gd name="T34" fmla="*/ 2516 w 2734"/>
                <a:gd name="T35" fmla="*/ 1683 h 2121"/>
                <a:gd name="T36" fmla="*/ 1828 w 2734"/>
                <a:gd name="T37" fmla="*/ 621 h 2121"/>
                <a:gd name="T38" fmla="*/ 0 w 2734"/>
                <a:gd name="T39" fmla="*/ 723 h 2121"/>
                <a:gd name="T40" fmla="*/ 133 w 2734"/>
                <a:gd name="T41" fmla="*/ 1636 h 2121"/>
                <a:gd name="T42" fmla="*/ 270 w 2734"/>
                <a:gd name="T43" fmla="*/ 1698 h 2121"/>
                <a:gd name="T44" fmla="*/ 798 w 2734"/>
                <a:gd name="T45" fmla="*/ 1441 h 2121"/>
                <a:gd name="T46" fmla="*/ 2220 w 2734"/>
                <a:gd name="T47" fmla="*/ 1939 h 2121"/>
                <a:gd name="T48" fmla="*/ 2649 w 2734"/>
                <a:gd name="T49" fmla="*/ 2121 h 2121"/>
                <a:gd name="T50" fmla="*/ 2716 w 2734"/>
                <a:gd name="T51" fmla="*/ 2000 h 2121"/>
                <a:gd name="T52" fmla="*/ 1355 w 2734"/>
                <a:gd name="T53" fmla="*/ 736 h 2121"/>
                <a:gd name="T54" fmla="*/ 1144 w 2734"/>
                <a:gd name="T55" fmla="*/ 736 h 2121"/>
                <a:gd name="T56" fmla="*/ 1355 w 2734"/>
                <a:gd name="T57" fmla="*/ 736 h 2121"/>
                <a:gd name="T58" fmla="*/ 557 w 2734"/>
                <a:gd name="T59" fmla="*/ 630 h 2121"/>
                <a:gd name="T60" fmla="*/ 451 w 2734"/>
                <a:gd name="T61" fmla="*/ 735 h 2121"/>
                <a:gd name="T62" fmla="*/ 557 w 2734"/>
                <a:gd name="T63" fmla="*/ 841 h 2121"/>
                <a:gd name="T64" fmla="*/ 663 w 2734"/>
                <a:gd name="T65" fmla="*/ 735 h 2121"/>
                <a:gd name="T66" fmla="*/ 557 w 2734"/>
                <a:gd name="T67" fmla="*/ 630 h 2121"/>
                <a:gd name="T68" fmla="*/ 1342 w 2734"/>
                <a:gd name="T69" fmla="*/ 1214 h 2121"/>
                <a:gd name="T70" fmla="*/ 1237 w 2734"/>
                <a:gd name="T71" fmla="*/ 1319 h 2121"/>
                <a:gd name="T72" fmla="*/ 1342 w 2734"/>
                <a:gd name="T73" fmla="*/ 1425 h 2121"/>
                <a:gd name="T74" fmla="*/ 1448 w 2734"/>
                <a:gd name="T75" fmla="*/ 1319 h 2121"/>
                <a:gd name="T76" fmla="*/ 1342 w 2734"/>
                <a:gd name="T77" fmla="*/ 1214 h 2121"/>
                <a:gd name="T78" fmla="*/ 903 w 2734"/>
                <a:gd name="T79" fmla="*/ 630 h 2121"/>
                <a:gd name="T80" fmla="*/ 903 w 2734"/>
                <a:gd name="T81" fmla="*/ 841 h 2121"/>
                <a:gd name="T82" fmla="*/ 903 w 2734"/>
                <a:gd name="T83" fmla="*/ 630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34" h="2121">
                  <a:moveTo>
                    <a:pt x="2035" y="1214"/>
                  </a:moveTo>
                  <a:lnTo>
                    <a:pt x="2035" y="1214"/>
                  </a:lnTo>
                  <a:cubicBezTo>
                    <a:pt x="1976" y="1214"/>
                    <a:pt x="1929" y="1261"/>
                    <a:pt x="1929" y="1320"/>
                  </a:cubicBezTo>
                  <a:cubicBezTo>
                    <a:pt x="1929" y="1378"/>
                    <a:pt x="1976" y="1425"/>
                    <a:pt x="2035" y="1425"/>
                  </a:cubicBezTo>
                  <a:cubicBezTo>
                    <a:pt x="2093" y="1425"/>
                    <a:pt x="2140" y="1378"/>
                    <a:pt x="2140" y="1320"/>
                  </a:cubicBezTo>
                  <a:cubicBezTo>
                    <a:pt x="2140" y="1261"/>
                    <a:pt x="2093" y="1214"/>
                    <a:pt x="2035" y="1214"/>
                  </a:cubicBezTo>
                  <a:close/>
                  <a:moveTo>
                    <a:pt x="1689" y="1214"/>
                  </a:moveTo>
                  <a:lnTo>
                    <a:pt x="1689" y="1214"/>
                  </a:lnTo>
                  <a:cubicBezTo>
                    <a:pt x="1630" y="1214"/>
                    <a:pt x="1583" y="1261"/>
                    <a:pt x="1583" y="1320"/>
                  </a:cubicBezTo>
                  <a:cubicBezTo>
                    <a:pt x="1583" y="1378"/>
                    <a:pt x="1630" y="1425"/>
                    <a:pt x="1689" y="1425"/>
                  </a:cubicBezTo>
                  <a:cubicBezTo>
                    <a:pt x="1747" y="1425"/>
                    <a:pt x="1794" y="1378"/>
                    <a:pt x="1794" y="1320"/>
                  </a:cubicBezTo>
                  <a:cubicBezTo>
                    <a:pt x="1794" y="1261"/>
                    <a:pt x="1747" y="1214"/>
                    <a:pt x="1689" y="1214"/>
                  </a:cubicBezTo>
                  <a:close/>
                  <a:moveTo>
                    <a:pt x="2353" y="1721"/>
                  </a:moveTo>
                  <a:lnTo>
                    <a:pt x="2353" y="1721"/>
                  </a:lnTo>
                  <a:lnTo>
                    <a:pt x="2444" y="1865"/>
                  </a:lnTo>
                  <a:lnTo>
                    <a:pt x="2248" y="1779"/>
                  </a:lnTo>
                  <a:cubicBezTo>
                    <a:pt x="2225" y="1769"/>
                    <a:pt x="2198" y="1770"/>
                    <a:pt x="2176" y="1783"/>
                  </a:cubicBezTo>
                  <a:cubicBezTo>
                    <a:pt x="2041" y="1862"/>
                    <a:pt x="1879" y="1904"/>
                    <a:pt x="1708" y="1904"/>
                  </a:cubicBezTo>
                  <a:cubicBezTo>
                    <a:pt x="1299" y="1904"/>
                    <a:pt x="965" y="1666"/>
                    <a:pt x="948" y="1362"/>
                  </a:cubicBezTo>
                  <a:cubicBezTo>
                    <a:pt x="945" y="1322"/>
                    <a:pt x="913" y="1290"/>
                    <a:pt x="872" y="1288"/>
                  </a:cubicBezTo>
                  <a:cubicBezTo>
                    <a:pt x="762" y="1283"/>
                    <a:pt x="656" y="1260"/>
                    <a:pt x="559" y="1221"/>
                  </a:cubicBezTo>
                  <a:cubicBezTo>
                    <a:pt x="549" y="1217"/>
                    <a:pt x="539" y="1216"/>
                    <a:pt x="529" y="1216"/>
                  </a:cubicBezTo>
                  <a:cubicBezTo>
                    <a:pt x="507" y="1216"/>
                    <a:pt x="486" y="1225"/>
                    <a:pt x="471" y="1241"/>
                  </a:cubicBezTo>
                  <a:lnTo>
                    <a:pt x="316" y="1412"/>
                  </a:lnTo>
                  <a:lnTo>
                    <a:pt x="346" y="1138"/>
                  </a:lnTo>
                  <a:cubicBezTo>
                    <a:pt x="348" y="1114"/>
                    <a:pt x="339" y="1090"/>
                    <a:pt x="321" y="1073"/>
                  </a:cubicBezTo>
                  <a:cubicBezTo>
                    <a:pt x="214" y="972"/>
                    <a:pt x="158" y="851"/>
                    <a:pt x="158" y="723"/>
                  </a:cubicBezTo>
                  <a:cubicBezTo>
                    <a:pt x="158" y="412"/>
                    <a:pt x="499" y="158"/>
                    <a:pt x="919" y="158"/>
                  </a:cubicBezTo>
                  <a:cubicBezTo>
                    <a:pt x="1328" y="158"/>
                    <a:pt x="1661" y="396"/>
                    <a:pt x="1679" y="699"/>
                  </a:cubicBezTo>
                  <a:cubicBezTo>
                    <a:pt x="1681" y="740"/>
                    <a:pt x="1713" y="772"/>
                    <a:pt x="1754" y="774"/>
                  </a:cubicBezTo>
                  <a:cubicBezTo>
                    <a:pt x="2155" y="792"/>
                    <a:pt x="2468" y="1040"/>
                    <a:pt x="2468" y="1338"/>
                  </a:cubicBezTo>
                  <a:cubicBezTo>
                    <a:pt x="2468" y="1441"/>
                    <a:pt x="2430" y="1541"/>
                    <a:pt x="2359" y="1629"/>
                  </a:cubicBezTo>
                  <a:cubicBezTo>
                    <a:pt x="2337" y="1656"/>
                    <a:pt x="2335" y="1693"/>
                    <a:pt x="2353" y="1721"/>
                  </a:cubicBezTo>
                  <a:close/>
                  <a:moveTo>
                    <a:pt x="2716" y="2000"/>
                  </a:moveTo>
                  <a:lnTo>
                    <a:pt x="2716" y="2000"/>
                  </a:lnTo>
                  <a:lnTo>
                    <a:pt x="2516" y="1683"/>
                  </a:lnTo>
                  <a:cubicBezTo>
                    <a:pt x="2588" y="1578"/>
                    <a:pt x="2626" y="1459"/>
                    <a:pt x="2626" y="1338"/>
                  </a:cubicBezTo>
                  <a:cubicBezTo>
                    <a:pt x="2626" y="973"/>
                    <a:pt x="2281" y="668"/>
                    <a:pt x="1828" y="621"/>
                  </a:cubicBezTo>
                  <a:cubicBezTo>
                    <a:pt x="1765" y="268"/>
                    <a:pt x="1381" y="0"/>
                    <a:pt x="919" y="0"/>
                  </a:cubicBezTo>
                  <a:cubicBezTo>
                    <a:pt x="412" y="0"/>
                    <a:pt x="0" y="324"/>
                    <a:pt x="0" y="723"/>
                  </a:cubicBezTo>
                  <a:cubicBezTo>
                    <a:pt x="0" y="881"/>
                    <a:pt x="65" y="1034"/>
                    <a:pt x="185" y="1159"/>
                  </a:cubicBezTo>
                  <a:lnTo>
                    <a:pt x="133" y="1636"/>
                  </a:lnTo>
                  <a:cubicBezTo>
                    <a:pt x="129" y="1670"/>
                    <a:pt x="148" y="1702"/>
                    <a:pt x="179" y="1717"/>
                  </a:cubicBezTo>
                  <a:cubicBezTo>
                    <a:pt x="210" y="1731"/>
                    <a:pt x="247" y="1723"/>
                    <a:pt x="270" y="1698"/>
                  </a:cubicBezTo>
                  <a:lnTo>
                    <a:pt x="552" y="1387"/>
                  </a:lnTo>
                  <a:cubicBezTo>
                    <a:pt x="630" y="1414"/>
                    <a:pt x="713" y="1432"/>
                    <a:pt x="798" y="1441"/>
                  </a:cubicBezTo>
                  <a:cubicBezTo>
                    <a:pt x="861" y="1794"/>
                    <a:pt x="1245" y="2062"/>
                    <a:pt x="1708" y="2062"/>
                  </a:cubicBezTo>
                  <a:cubicBezTo>
                    <a:pt x="1892" y="2062"/>
                    <a:pt x="2069" y="2020"/>
                    <a:pt x="2220" y="1939"/>
                  </a:cubicBezTo>
                  <a:lnTo>
                    <a:pt x="2617" y="2114"/>
                  </a:lnTo>
                  <a:cubicBezTo>
                    <a:pt x="2627" y="2119"/>
                    <a:pt x="2638" y="2121"/>
                    <a:pt x="2649" y="2121"/>
                  </a:cubicBezTo>
                  <a:cubicBezTo>
                    <a:pt x="2671" y="2121"/>
                    <a:pt x="2693" y="2112"/>
                    <a:pt x="2709" y="2094"/>
                  </a:cubicBezTo>
                  <a:cubicBezTo>
                    <a:pt x="2731" y="2068"/>
                    <a:pt x="2734" y="2030"/>
                    <a:pt x="2716" y="2000"/>
                  </a:cubicBezTo>
                  <a:close/>
                  <a:moveTo>
                    <a:pt x="1355" y="736"/>
                  </a:moveTo>
                  <a:lnTo>
                    <a:pt x="1355" y="736"/>
                  </a:lnTo>
                  <a:cubicBezTo>
                    <a:pt x="1355" y="677"/>
                    <a:pt x="1308" y="630"/>
                    <a:pt x="1250" y="630"/>
                  </a:cubicBezTo>
                  <a:cubicBezTo>
                    <a:pt x="1191" y="630"/>
                    <a:pt x="1144" y="677"/>
                    <a:pt x="1144" y="736"/>
                  </a:cubicBezTo>
                  <a:cubicBezTo>
                    <a:pt x="1144" y="794"/>
                    <a:pt x="1191" y="841"/>
                    <a:pt x="1250" y="841"/>
                  </a:cubicBezTo>
                  <a:cubicBezTo>
                    <a:pt x="1308" y="841"/>
                    <a:pt x="1355" y="794"/>
                    <a:pt x="1355" y="736"/>
                  </a:cubicBezTo>
                  <a:close/>
                  <a:moveTo>
                    <a:pt x="557" y="630"/>
                  </a:moveTo>
                  <a:lnTo>
                    <a:pt x="557" y="630"/>
                  </a:lnTo>
                  <a:cubicBezTo>
                    <a:pt x="529" y="630"/>
                    <a:pt x="502" y="641"/>
                    <a:pt x="482" y="661"/>
                  </a:cubicBezTo>
                  <a:cubicBezTo>
                    <a:pt x="463" y="680"/>
                    <a:pt x="451" y="708"/>
                    <a:pt x="451" y="735"/>
                  </a:cubicBezTo>
                  <a:cubicBezTo>
                    <a:pt x="451" y="763"/>
                    <a:pt x="463" y="791"/>
                    <a:pt x="482" y="810"/>
                  </a:cubicBezTo>
                  <a:cubicBezTo>
                    <a:pt x="502" y="830"/>
                    <a:pt x="529" y="841"/>
                    <a:pt x="557" y="841"/>
                  </a:cubicBezTo>
                  <a:cubicBezTo>
                    <a:pt x="585" y="841"/>
                    <a:pt x="612" y="830"/>
                    <a:pt x="632" y="810"/>
                  </a:cubicBezTo>
                  <a:cubicBezTo>
                    <a:pt x="651" y="791"/>
                    <a:pt x="663" y="763"/>
                    <a:pt x="663" y="735"/>
                  </a:cubicBezTo>
                  <a:cubicBezTo>
                    <a:pt x="663" y="708"/>
                    <a:pt x="651" y="680"/>
                    <a:pt x="632" y="661"/>
                  </a:cubicBezTo>
                  <a:cubicBezTo>
                    <a:pt x="612" y="641"/>
                    <a:pt x="585" y="630"/>
                    <a:pt x="557" y="630"/>
                  </a:cubicBezTo>
                  <a:close/>
                  <a:moveTo>
                    <a:pt x="1342" y="1214"/>
                  </a:moveTo>
                  <a:lnTo>
                    <a:pt x="1342" y="1214"/>
                  </a:lnTo>
                  <a:cubicBezTo>
                    <a:pt x="1315" y="1214"/>
                    <a:pt x="1287" y="1225"/>
                    <a:pt x="1268" y="1245"/>
                  </a:cubicBezTo>
                  <a:cubicBezTo>
                    <a:pt x="1248" y="1265"/>
                    <a:pt x="1237" y="1292"/>
                    <a:pt x="1237" y="1319"/>
                  </a:cubicBezTo>
                  <a:cubicBezTo>
                    <a:pt x="1237" y="1347"/>
                    <a:pt x="1248" y="1375"/>
                    <a:pt x="1268" y="1394"/>
                  </a:cubicBezTo>
                  <a:cubicBezTo>
                    <a:pt x="1287" y="1414"/>
                    <a:pt x="1315" y="1425"/>
                    <a:pt x="1342" y="1425"/>
                  </a:cubicBezTo>
                  <a:cubicBezTo>
                    <a:pt x="1370" y="1425"/>
                    <a:pt x="1397" y="1414"/>
                    <a:pt x="1417" y="1394"/>
                  </a:cubicBezTo>
                  <a:cubicBezTo>
                    <a:pt x="1437" y="1375"/>
                    <a:pt x="1448" y="1347"/>
                    <a:pt x="1448" y="1319"/>
                  </a:cubicBezTo>
                  <a:cubicBezTo>
                    <a:pt x="1448" y="1292"/>
                    <a:pt x="1437" y="1265"/>
                    <a:pt x="1417" y="1245"/>
                  </a:cubicBezTo>
                  <a:cubicBezTo>
                    <a:pt x="1397" y="1225"/>
                    <a:pt x="1370" y="1214"/>
                    <a:pt x="1342" y="1214"/>
                  </a:cubicBezTo>
                  <a:close/>
                  <a:moveTo>
                    <a:pt x="903" y="630"/>
                  </a:moveTo>
                  <a:lnTo>
                    <a:pt x="903" y="630"/>
                  </a:lnTo>
                  <a:cubicBezTo>
                    <a:pt x="845" y="630"/>
                    <a:pt x="798" y="677"/>
                    <a:pt x="798" y="736"/>
                  </a:cubicBezTo>
                  <a:cubicBezTo>
                    <a:pt x="798" y="794"/>
                    <a:pt x="845" y="841"/>
                    <a:pt x="903" y="841"/>
                  </a:cubicBezTo>
                  <a:cubicBezTo>
                    <a:pt x="962" y="841"/>
                    <a:pt x="1009" y="794"/>
                    <a:pt x="1009" y="736"/>
                  </a:cubicBezTo>
                  <a:cubicBezTo>
                    <a:pt x="1009" y="677"/>
                    <a:pt x="962" y="630"/>
                    <a:pt x="903" y="630"/>
                  </a:cubicBezTo>
                  <a:close/>
                </a:path>
              </a:pathLst>
            </a:custGeom>
            <a:solidFill>
              <a:sysClr val="window" lastClr="FFFFFF"/>
            </a:solidFill>
            <a:ln w="57150" cap="flat" cmpd="sng" algn="ctr">
              <a:noFill/>
              <a:prstDash val="solid"/>
            </a:ln>
            <a:effectLst/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 bwMode="auto">
          <a:xfrm>
            <a:off x="6123735" y="2946008"/>
            <a:ext cx="1665571" cy="1666679"/>
            <a:chOff x="2602" y="569"/>
            <a:chExt cx="1222" cy="1223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602" y="569"/>
              <a:ext cx="1222" cy="1223"/>
            </a:xfrm>
            <a:custGeom>
              <a:avLst/>
              <a:gdLst>
                <a:gd name="T0" fmla="*/ 2331 w 4662"/>
                <a:gd name="T1" fmla="*/ 0 h 4662"/>
                <a:gd name="T2" fmla="*/ 2331 w 4662"/>
                <a:gd name="T3" fmla="*/ 0 h 4662"/>
                <a:gd name="T4" fmla="*/ 0 w 4662"/>
                <a:gd name="T5" fmla="*/ 2330 h 4662"/>
                <a:gd name="T6" fmla="*/ 2331 w 4662"/>
                <a:gd name="T7" fmla="*/ 4662 h 4662"/>
                <a:gd name="T8" fmla="*/ 4662 w 4662"/>
                <a:gd name="T9" fmla="*/ 2330 h 4662"/>
                <a:gd name="T10" fmla="*/ 2331 w 4662"/>
                <a:gd name="T11" fmla="*/ 0 h 4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62" h="4662">
                  <a:moveTo>
                    <a:pt x="2331" y="0"/>
                  </a:moveTo>
                  <a:lnTo>
                    <a:pt x="2331" y="0"/>
                  </a:lnTo>
                  <a:cubicBezTo>
                    <a:pt x="1043" y="0"/>
                    <a:pt x="0" y="1043"/>
                    <a:pt x="0" y="2330"/>
                  </a:cubicBezTo>
                  <a:cubicBezTo>
                    <a:pt x="0" y="3618"/>
                    <a:pt x="1043" y="4662"/>
                    <a:pt x="2331" y="4662"/>
                  </a:cubicBezTo>
                  <a:cubicBezTo>
                    <a:pt x="3618" y="4662"/>
                    <a:pt x="4662" y="3618"/>
                    <a:pt x="4662" y="2330"/>
                  </a:cubicBezTo>
                  <a:cubicBezTo>
                    <a:pt x="4662" y="1043"/>
                    <a:pt x="3618" y="0"/>
                    <a:pt x="2331" y="0"/>
                  </a:cubicBezTo>
                  <a:close/>
                </a:path>
              </a:pathLst>
            </a:custGeom>
            <a:solidFill>
              <a:srgbClr val="7CB554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713" y="871"/>
              <a:ext cx="1000" cy="618"/>
            </a:xfrm>
            <a:custGeom>
              <a:avLst/>
              <a:gdLst>
                <a:gd name="T0" fmla="*/ 2205 w 3813"/>
                <a:gd name="T1" fmla="*/ 692 h 2358"/>
                <a:gd name="T2" fmla="*/ 2089 w 3813"/>
                <a:gd name="T3" fmla="*/ 1551 h 2358"/>
                <a:gd name="T4" fmla="*/ 2321 w 3813"/>
                <a:gd name="T5" fmla="*/ 1551 h 2358"/>
                <a:gd name="T6" fmla="*/ 2205 w 3813"/>
                <a:gd name="T7" fmla="*/ 692 h 2358"/>
                <a:gd name="T8" fmla="*/ 2504 w 3813"/>
                <a:gd name="T9" fmla="*/ 427 h 2358"/>
                <a:gd name="T10" fmla="*/ 2388 w 3813"/>
                <a:gd name="T11" fmla="*/ 1816 h 2358"/>
                <a:gd name="T12" fmla="*/ 2620 w 3813"/>
                <a:gd name="T13" fmla="*/ 1816 h 2358"/>
                <a:gd name="T14" fmla="*/ 2504 w 3813"/>
                <a:gd name="T15" fmla="*/ 427 h 2358"/>
                <a:gd name="T16" fmla="*/ 3100 w 3813"/>
                <a:gd name="T17" fmla="*/ 536 h 2358"/>
                <a:gd name="T18" fmla="*/ 2985 w 3813"/>
                <a:gd name="T19" fmla="*/ 1707 h 2358"/>
                <a:gd name="T20" fmla="*/ 3217 w 3813"/>
                <a:gd name="T21" fmla="*/ 1707 h 2358"/>
                <a:gd name="T22" fmla="*/ 3100 w 3813"/>
                <a:gd name="T23" fmla="*/ 536 h 2358"/>
                <a:gd name="T24" fmla="*/ 3399 w 3813"/>
                <a:gd name="T25" fmla="*/ 835 h 2358"/>
                <a:gd name="T26" fmla="*/ 3283 w 3813"/>
                <a:gd name="T27" fmla="*/ 1408 h 2358"/>
                <a:gd name="T28" fmla="*/ 3515 w 3813"/>
                <a:gd name="T29" fmla="*/ 1408 h 2358"/>
                <a:gd name="T30" fmla="*/ 3399 w 3813"/>
                <a:gd name="T31" fmla="*/ 835 h 2358"/>
                <a:gd name="T32" fmla="*/ 1907 w 3813"/>
                <a:gd name="T33" fmla="*/ 941 h 2358"/>
                <a:gd name="T34" fmla="*/ 1791 w 3813"/>
                <a:gd name="T35" fmla="*/ 1302 h 2358"/>
                <a:gd name="T36" fmla="*/ 2023 w 3813"/>
                <a:gd name="T37" fmla="*/ 1302 h 2358"/>
                <a:gd name="T38" fmla="*/ 1907 w 3813"/>
                <a:gd name="T39" fmla="*/ 941 h 2358"/>
                <a:gd name="T40" fmla="*/ 2802 w 3813"/>
                <a:gd name="T41" fmla="*/ 121 h 2358"/>
                <a:gd name="T42" fmla="*/ 2686 w 3813"/>
                <a:gd name="T43" fmla="*/ 2122 h 2358"/>
                <a:gd name="T44" fmla="*/ 2918 w 3813"/>
                <a:gd name="T45" fmla="*/ 2122 h 2358"/>
                <a:gd name="T46" fmla="*/ 2802 w 3813"/>
                <a:gd name="T47" fmla="*/ 121 h 2358"/>
                <a:gd name="T48" fmla="*/ 3697 w 3813"/>
                <a:gd name="T49" fmla="*/ 941 h 2358"/>
                <a:gd name="T50" fmla="*/ 3581 w 3813"/>
                <a:gd name="T51" fmla="*/ 1302 h 2358"/>
                <a:gd name="T52" fmla="*/ 3813 w 3813"/>
                <a:gd name="T53" fmla="*/ 1302 h 2358"/>
                <a:gd name="T54" fmla="*/ 3697 w 3813"/>
                <a:gd name="T55" fmla="*/ 941 h 2358"/>
                <a:gd name="T56" fmla="*/ 414 w 3813"/>
                <a:gd name="T57" fmla="*/ 835 h 2358"/>
                <a:gd name="T58" fmla="*/ 299 w 3813"/>
                <a:gd name="T59" fmla="*/ 1408 h 2358"/>
                <a:gd name="T60" fmla="*/ 530 w 3813"/>
                <a:gd name="T61" fmla="*/ 1408 h 2358"/>
                <a:gd name="T62" fmla="*/ 414 w 3813"/>
                <a:gd name="T63" fmla="*/ 835 h 2358"/>
                <a:gd name="T64" fmla="*/ 1608 w 3813"/>
                <a:gd name="T65" fmla="*/ 692 h 2358"/>
                <a:gd name="T66" fmla="*/ 1492 w 3813"/>
                <a:gd name="T67" fmla="*/ 1551 h 2358"/>
                <a:gd name="T68" fmla="*/ 1724 w 3813"/>
                <a:gd name="T69" fmla="*/ 1551 h 2358"/>
                <a:gd name="T70" fmla="*/ 1608 w 3813"/>
                <a:gd name="T71" fmla="*/ 692 h 2358"/>
                <a:gd name="T72" fmla="*/ 116 w 3813"/>
                <a:gd name="T73" fmla="*/ 941 h 2358"/>
                <a:gd name="T74" fmla="*/ 0 w 3813"/>
                <a:gd name="T75" fmla="*/ 1302 h 2358"/>
                <a:gd name="T76" fmla="*/ 232 w 3813"/>
                <a:gd name="T77" fmla="*/ 1302 h 2358"/>
                <a:gd name="T78" fmla="*/ 116 w 3813"/>
                <a:gd name="T79" fmla="*/ 941 h 2358"/>
                <a:gd name="T80" fmla="*/ 1310 w 3813"/>
                <a:gd name="T81" fmla="*/ 288 h 2358"/>
                <a:gd name="T82" fmla="*/ 1194 w 3813"/>
                <a:gd name="T83" fmla="*/ 1955 h 2358"/>
                <a:gd name="T84" fmla="*/ 1426 w 3813"/>
                <a:gd name="T85" fmla="*/ 1955 h 2358"/>
                <a:gd name="T86" fmla="*/ 1310 w 3813"/>
                <a:gd name="T87" fmla="*/ 288 h 2358"/>
                <a:gd name="T88" fmla="*/ 1011 w 3813"/>
                <a:gd name="T89" fmla="*/ 0 h 2358"/>
                <a:gd name="T90" fmla="*/ 896 w 3813"/>
                <a:gd name="T91" fmla="*/ 2242 h 2358"/>
                <a:gd name="T92" fmla="*/ 1127 w 3813"/>
                <a:gd name="T93" fmla="*/ 2242 h 2358"/>
                <a:gd name="T94" fmla="*/ 1011 w 3813"/>
                <a:gd name="T95" fmla="*/ 0 h 2358"/>
                <a:gd name="T96" fmla="*/ 713 w 3813"/>
                <a:gd name="T97" fmla="*/ 536 h 2358"/>
                <a:gd name="T98" fmla="*/ 597 w 3813"/>
                <a:gd name="T99" fmla="*/ 1707 h 2358"/>
                <a:gd name="T100" fmla="*/ 829 w 3813"/>
                <a:gd name="T101" fmla="*/ 1707 h 2358"/>
                <a:gd name="T102" fmla="*/ 713 w 3813"/>
                <a:gd name="T103" fmla="*/ 53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13" h="2358">
                  <a:moveTo>
                    <a:pt x="2205" y="692"/>
                  </a:moveTo>
                  <a:lnTo>
                    <a:pt x="2205" y="692"/>
                  </a:lnTo>
                  <a:cubicBezTo>
                    <a:pt x="2141" y="692"/>
                    <a:pt x="2089" y="744"/>
                    <a:pt x="2089" y="808"/>
                  </a:cubicBezTo>
                  <a:lnTo>
                    <a:pt x="2089" y="1551"/>
                  </a:lnTo>
                  <a:cubicBezTo>
                    <a:pt x="2089" y="1615"/>
                    <a:pt x="2141" y="1667"/>
                    <a:pt x="2205" y="1667"/>
                  </a:cubicBezTo>
                  <a:cubicBezTo>
                    <a:pt x="2269" y="1667"/>
                    <a:pt x="2321" y="1615"/>
                    <a:pt x="2321" y="1551"/>
                  </a:cubicBezTo>
                  <a:lnTo>
                    <a:pt x="2321" y="808"/>
                  </a:lnTo>
                  <a:cubicBezTo>
                    <a:pt x="2321" y="744"/>
                    <a:pt x="2269" y="692"/>
                    <a:pt x="2205" y="692"/>
                  </a:cubicBezTo>
                  <a:close/>
                  <a:moveTo>
                    <a:pt x="2504" y="427"/>
                  </a:moveTo>
                  <a:lnTo>
                    <a:pt x="2504" y="427"/>
                  </a:lnTo>
                  <a:cubicBezTo>
                    <a:pt x="2440" y="427"/>
                    <a:pt x="2388" y="479"/>
                    <a:pt x="2388" y="543"/>
                  </a:cubicBezTo>
                  <a:lnTo>
                    <a:pt x="2388" y="1816"/>
                  </a:lnTo>
                  <a:cubicBezTo>
                    <a:pt x="2388" y="1880"/>
                    <a:pt x="2440" y="1932"/>
                    <a:pt x="2504" y="1932"/>
                  </a:cubicBezTo>
                  <a:cubicBezTo>
                    <a:pt x="2568" y="1932"/>
                    <a:pt x="2620" y="1880"/>
                    <a:pt x="2620" y="1816"/>
                  </a:cubicBezTo>
                  <a:lnTo>
                    <a:pt x="2620" y="543"/>
                  </a:lnTo>
                  <a:cubicBezTo>
                    <a:pt x="2620" y="479"/>
                    <a:pt x="2568" y="427"/>
                    <a:pt x="2504" y="427"/>
                  </a:cubicBezTo>
                  <a:close/>
                  <a:moveTo>
                    <a:pt x="3100" y="536"/>
                  </a:moveTo>
                  <a:lnTo>
                    <a:pt x="3100" y="536"/>
                  </a:lnTo>
                  <a:cubicBezTo>
                    <a:pt x="3037" y="536"/>
                    <a:pt x="2985" y="588"/>
                    <a:pt x="2985" y="652"/>
                  </a:cubicBezTo>
                  <a:lnTo>
                    <a:pt x="2985" y="1707"/>
                  </a:lnTo>
                  <a:cubicBezTo>
                    <a:pt x="2985" y="1771"/>
                    <a:pt x="3037" y="1823"/>
                    <a:pt x="3100" y="1823"/>
                  </a:cubicBezTo>
                  <a:cubicBezTo>
                    <a:pt x="3165" y="1823"/>
                    <a:pt x="3217" y="1771"/>
                    <a:pt x="3217" y="1707"/>
                  </a:cubicBezTo>
                  <a:lnTo>
                    <a:pt x="3217" y="652"/>
                  </a:lnTo>
                  <a:cubicBezTo>
                    <a:pt x="3217" y="588"/>
                    <a:pt x="3165" y="536"/>
                    <a:pt x="3100" y="536"/>
                  </a:cubicBezTo>
                  <a:close/>
                  <a:moveTo>
                    <a:pt x="3399" y="835"/>
                  </a:moveTo>
                  <a:lnTo>
                    <a:pt x="3399" y="835"/>
                  </a:lnTo>
                  <a:cubicBezTo>
                    <a:pt x="3335" y="835"/>
                    <a:pt x="3283" y="887"/>
                    <a:pt x="3283" y="951"/>
                  </a:cubicBezTo>
                  <a:lnTo>
                    <a:pt x="3283" y="1408"/>
                  </a:lnTo>
                  <a:cubicBezTo>
                    <a:pt x="3283" y="1472"/>
                    <a:pt x="3335" y="1524"/>
                    <a:pt x="3399" y="1524"/>
                  </a:cubicBezTo>
                  <a:cubicBezTo>
                    <a:pt x="3463" y="1524"/>
                    <a:pt x="3515" y="1472"/>
                    <a:pt x="3515" y="1408"/>
                  </a:cubicBezTo>
                  <a:lnTo>
                    <a:pt x="3515" y="951"/>
                  </a:lnTo>
                  <a:cubicBezTo>
                    <a:pt x="3515" y="887"/>
                    <a:pt x="3463" y="835"/>
                    <a:pt x="3399" y="835"/>
                  </a:cubicBezTo>
                  <a:close/>
                  <a:moveTo>
                    <a:pt x="1907" y="941"/>
                  </a:moveTo>
                  <a:lnTo>
                    <a:pt x="1907" y="941"/>
                  </a:lnTo>
                  <a:cubicBezTo>
                    <a:pt x="1843" y="941"/>
                    <a:pt x="1791" y="993"/>
                    <a:pt x="1791" y="1057"/>
                  </a:cubicBezTo>
                  <a:lnTo>
                    <a:pt x="1791" y="1302"/>
                  </a:lnTo>
                  <a:cubicBezTo>
                    <a:pt x="1791" y="1366"/>
                    <a:pt x="1843" y="1418"/>
                    <a:pt x="1907" y="1418"/>
                  </a:cubicBezTo>
                  <a:cubicBezTo>
                    <a:pt x="1971" y="1418"/>
                    <a:pt x="2023" y="1366"/>
                    <a:pt x="2023" y="1302"/>
                  </a:cubicBezTo>
                  <a:lnTo>
                    <a:pt x="2023" y="1057"/>
                  </a:lnTo>
                  <a:cubicBezTo>
                    <a:pt x="2023" y="993"/>
                    <a:pt x="1971" y="941"/>
                    <a:pt x="1907" y="941"/>
                  </a:cubicBezTo>
                  <a:close/>
                  <a:moveTo>
                    <a:pt x="2802" y="121"/>
                  </a:moveTo>
                  <a:lnTo>
                    <a:pt x="2802" y="121"/>
                  </a:lnTo>
                  <a:cubicBezTo>
                    <a:pt x="2738" y="121"/>
                    <a:pt x="2686" y="173"/>
                    <a:pt x="2686" y="237"/>
                  </a:cubicBezTo>
                  <a:lnTo>
                    <a:pt x="2686" y="2122"/>
                  </a:lnTo>
                  <a:cubicBezTo>
                    <a:pt x="2686" y="2186"/>
                    <a:pt x="2738" y="2238"/>
                    <a:pt x="2802" y="2238"/>
                  </a:cubicBezTo>
                  <a:cubicBezTo>
                    <a:pt x="2866" y="2238"/>
                    <a:pt x="2918" y="2186"/>
                    <a:pt x="2918" y="2122"/>
                  </a:cubicBezTo>
                  <a:lnTo>
                    <a:pt x="2918" y="237"/>
                  </a:lnTo>
                  <a:cubicBezTo>
                    <a:pt x="2918" y="173"/>
                    <a:pt x="2866" y="121"/>
                    <a:pt x="2802" y="121"/>
                  </a:cubicBezTo>
                  <a:close/>
                  <a:moveTo>
                    <a:pt x="3697" y="941"/>
                  </a:moveTo>
                  <a:lnTo>
                    <a:pt x="3697" y="941"/>
                  </a:lnTo>
                  <a:cubicBezTo>
                    <a:pt x="3633" y="941"/>
                    <a:pt x="3581" y="993"/>
                    <a:pt x="3581" y="1057"/>
                  </a:cubicBezTo>
                  <a:lnTo>
                    <a:pt x="3581" y="1302"/>
                  </a:lnTo>
                  <a:cubicBezTo>
                    <a:pt x="3581" y="1366"/>
                    <a:pt x="3633" y="1418"/>
                    <a:pt x="3697" y="1418"/>
                  </a:cubicBezTo>
                  <a:cubicBezTo>
                    <a:pt x="3761" y="1418"/>
                    <a:pt x="3813" y="1366"/>
                    <a:pt x="3813" y="1302"/>
                  </a:cubicBezTo>
                  <a:lnTo>
                    <a:pt x="3813" y="1057"/>
                  </a:lnTo>
                  <a:cubicBezTo>
                    <a:pt x="3813" y="993"/>
                    <a:pt x="3761" y="941"/>
                    <a:pt x="3697" y="941"/>
                  </a:cubicBezTo>
                  <a:close/>
                  <a:moveTo>
                    <a:pt x="414" y="835"/>
                  </a:moveTo>
                  <a:lnTo>
                    <a:pt x="414" y="835"/>
                  </a:lnTo>
                  <a:cubicBezTo>
                    <a:pt x="350" y="835"/>
                    <a:pt x="299" y="887"/>
                    <a:pt x="299" y="951"/>
                  </a:cubicBezTo>
                  <a:lnTo>
                    <a:pt x="299" y="1408"/>
                  </a:lnTo>
                  <a:cubicBezTo>
                    <a:pt x="299" y="1472"/>
                    <a:pt x="350" y="1524"/>
                    <a:pt x="414" y="1524"/>
                  </a:cubicBezTo>
                  <a:cubicBezTo>
                    <a:pt x="478" y="1524"/>
                    <a:pt x="530" y="1472"/>
                    <a:pt x="530" y="1408"/>
                  </a:cubicBezTo>
                  <a:lnTo>
                    <a:pt x="530" y="951"/>
                  </a:lnTo>
                  <a:cubicBezTo>
                    <a:pt x="530" y="887"/>
                    <a:pt x="478" y="835"/>
                    <a:pt x="414" y="835"/>
                  </a:cubicBezTo>
                  <a:close/>
                  <a:moveTo>
                    <a:pt x="1608" y="692"/>
                  </a:moveTo>
                  <a:lnTo>
                    <a:pt x="1608" y="692"/>
                  </a:lnTo>
                  <a:cubicBezTo>
                    <a:pt x="1544" y="692"/>
                    <a:pt x="1492" y="744"/>
                    <a:pt x="1492" y="808"/>
                  </a:cubicBezTo>
                  <a:lnTo>
                    <a:pt x="1492" y="1551"/>
                  </a:lnTo>
                  <a:cubicBezTo>
                    <a:pt x="1492" y="1615"/>
                    <a:pt x="1544" y="1667"/>
                    <a:pt x="1608" y="1667"/>
                  </a:cubicBezTo>
                  <a:cubicBezTo>
                    <a:pt x="1672" y="1667"/>
                    <a:pt x="1724" y="1615"/>
                    <a:pt x="1724" y="1551"/>
                  </a:cubicBezTo>
                  <a:lnTo>
                    <a:pt x="1724" y="808"/>
                  </a:lnTo>
                  <a:cubicBezTo>
                    <a:pt x="1724" y="744"/>
                    <a:pt x="1672" y="692"/>
                    <a:pt x="1608" y="692"/>
                  </a:cubicBezTo>
                  <a:close/>
                  <a:moveTo>
                    <a:pt x="116" y="941"/>
                  </a:moveTo>
                  <a:lnTo>
                    <a:pt x="116" y="941"/>
                  </a:lnTo>
                  <a:cubicBezTo>
                    <a:pt x="52" y="941"/>
                    <a:pt x="0" y="993"/>
                    <a:pt x="0" y="1057"/>
                  </a:cubicBezTo>
                  <a:lnTo>
                    <a:pt x="0" y="1302"/>
                  </a:lnTo>
                  <a:cubicBezTo>
                    <a:pt x="0" y="1366"/>
                    <a:pt x="52" y="1418"/>
                    <a:pt x="116" y="1418"/>
                  </a:cubicBezTo>
                  <a:cubicBezTo>
                    <a:pt x="180" y="1418"/>
                    <a:pt x="232" y="1366"/>
                    <a:pt x="232" y="1302"/>
                  </a:cubicBezTo>
                  <a:lnTo>
                    <a:pt x="232" y="1057"/>
                  </a:lnTo>
                  <a:cubicBezTo>
                    <a:pt x="232" y="993"/>
                    <a:pt x="180" y="941"/>
                    <a:pt x="116" y="941"/>
                  </a:cubicBezTo>
                  <a:close/>
                  <a:moveTo>
                    <a:pt x="1310" y="288"/>
                  </a:moveTo>
                  <a:lnTo>
                    <a:pt x="1310" y="288"/>
                  </a:lnTo>
                  <a:cubicBezTo>
                    <a:pt x="1246" y="288"/>
                    <a:pt x="1194" y="339"/>
                    <a:pt x="1194" y="403"/>
                  </a:cubicBezTo>
                  <a:lnTo>
                    <a:pt x="1194" y="1955"/>
                  </a:lnTo>
                  <a:cubicBezTo>
                    <a:pt x="1194" y="2019"/>
                    <a:pt x="1246" y="2071"/>
                    <a:pt x="1310" y="2071"/>
                  </a:cubicBezTo>
                  <a:cubicBezTo>
                    <a:pt x="1374" y="2071"/>
                    <a:pt x="1426" y="2019"/>
                    <a:pt x="1426" y="1955"/>
                  </a:cubicBezTo>
                  <a:lnTo>
                    <a:pt x="1426" y="403"/>
                  </a:lnTo>
                  <a:cubicBezTo>
                    <a:pt x="1426" y="339"/>
                    <a:pt x="1374" y="288"/>
                    <a:pt x="1310" y="288"/>
                  </a:cubicBezTo>
                  <a:close/>
                  <a:moveTo>
                    <a:pt x="1011" y="0"/>
                  </a:moveTo>
                  <a:lnTo>
                    <a:pt x="1011" y="0"/>
                  </a:lnTo>
                  <a:cubicBezTo>
                    <a:pt x="947" y="0"/>
                    <a:pt x="896" y="52"/>
                    <a:pt x="896" y="116"/>
                  </a:cubicBezTo>
                  <a:lnTo>
                    <a:pt x="896" y="2242"/>
                  </a:lnTo>
                  <a:cubicBezTo>
                    <a:pt x="896" y="2306"/>
                    <a:pt x="947" y="2358"/>
                    <a:pt x="1011" y="2358"/>
                  </a:cubicBezTo>
                  <a:cubicBezTo>
                    <a:pt x="1075" y="2358"/>
                    <a:pt x="1127" y="2306"/>
                    <a:pt x="1127" y="2242"/>
                  </a:cubicBezTo>
                  <a:lnTo>
                    <a:pt x="1127" y="116"/>
                  </a:lnTo>
                  <a:cubicBezTo>
                    <a:pt x="1127" y="52"/>
                    <a:pt x="1075" y="0"/>
                    <a:pt x="1011" y="0"/>
                  </a:cubicBezTo>
                  <a:close/>
                  <a:moveTo>
                    <a:pt x="713" y="536"/>
                  </a:moveTo>
                  <a:lnTo>
                    <a:pt x="713" y="536"/>
                  </a:lnTo>
                  <a:cubicBezTo>
                    <a:pt x="649" y="536"/>
                    <a:pt x="597" y="588"/>
                    <a:pt x="597" y="652"/>
                  </a:cubicBezTo>
                  <a:lnTo>
                    <a:pt x="597" y="1707"/>
                  </a:lnTo>
                  <a:cubicBezTo>
                    <a:pt x="597" y="1771"/>
                    <a:pt x="649" y="1823"/>
                    <a:pt x="713" y="1823"/>
                  </a:cubicBezTo>
                  <a:cubicBezTo>
                    <a:pt x="777" y="1823"/>
                    <a:pt x="829" y="1771"/>
                    <a:pt x="829" y="1707"/>
                  </a:cubicBezTo>
                  <a:lnTo>
                    <a:pt x="829" y="652"/>
                  </a:lnTo>
                  <a:cubicBezTo>
                    <a:pt x="829" y="588"/>
                    <a:pt x="777" y="536"/>
                    <a:pt x="713" y="536"/>
                  </a:cubicBezTo>
                  <a:close/>
                </a:path>
              </a:pathLst>
            </a:custGeom>
            <a:solidFill>
              <a:sysClr val="window" lastClr="FFFFFF"/>
            </a:solidFill>
            <a:ln w="57150" cap="flat" cmpd="sng" algn="ctr">
              <a:noFill/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3" name="Group 14"/>
          <p:cNvGrpSpPr>
            <a:grpSpLocks noChangeAspect="1"/>
          </p:cNvGrpSpPr>
          <p:nvPr/>
        </p:nvGrpSpPr>
        <p:grpSpPr bwMode="auto">
          <a:xfrm>
            <a:off x="3169803" y="4315603"/>
            <a:ext cx="1379341" cy="1379130"/>
            <a:chOff x="1726" y="1097"/>
            <a:chExt cx="1012" cy="1012"/>
          </a:xfrm>
        </p:grpSpPr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1726" y="1097"/>
              <a:ext cx="1012" cy="1012"/>
            </a:xfrm>
            <a:custGeom>
              <a:avLst/>
              <a:gdLst>
                <a:gd name="T0" fmla="*/ 0 w 5347"/>
                <a:gd name="T1" fmla="*/ 2673 h 5347"/>
                <a:gd name="T2" fmla="*/ 0 w 5347"/>
                <a:gd name="T3" fmla="*/ 2673 h 5347"/>
                <a:gd name="T4" fmla="*/ 2673 w 5347"/>
                <a:gd name="T5" fmla="*/ 0 h 5347"/>
                <a:gd name="T6" fmla="*/ 5347 w 5347"/>
                <a:gd name="T7" fmla="*/ 2673 h 5347"/>
                <a:gd name="T8" fmla="*/ 2673 w 5347"/>
                <a:gd name="T9" fmla="*/ 5347 h 5347"/>
                <a:gd name="T10" fmla="*/ 0 w 5347"/>
                <a:gd name="T11" fmla="*/ 2673 h 5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47" h="5347">
                  <a:moveTo>
                    <a:pt x="0" y="2673"/>
                  </a:moveTo>
                  <a:lnTo>
                    <a:pt x="0" y="2673"/>
                  </a:lnTo>
                  <a:cubicBezTo>
                    <a:pt x="0" y="1196"/>
                    <a:pt x="1196" y="0"/>
                    <a:pt x="2673" y="0"/>
                  </a:cubicBezTo>
                  <a:cubicBezTo>
                    <a:pt x="4150" y="0"/>
                    <a:pt x="5347" y="1196"/>
                    <a:pt x="5347" y="2673"/>
                  </a:cubicBezTo>
                  <a:cubicBezTo>
                    <a:pt x="5347" y="4150"/>
                    <a:pt x="4150" y="5347"/>
                    <a:pt x="2673" y="5347"/>
                  </a:cubicBezTo>
                  <a:cubicBezTo>
                    <a:pt x="1196" y="5347"/>
                    <a:pt x="0" y="4150"/>
                    <a:pt x="0" y="2673"/>
                  </a:cubicBezTo>
                  <a:close/>
                </a:path>
              </a:pathLst>
            </a:custGeom>
            <a:solidFill>
              <a:srgbClr val="7CB554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1886" y="1413"/>
              <a:ext cx="685" cy="346"/>
            </a:xfrm>
            <a:custGeom>
              <a:avLst/>
              <a:gdLst>
                <a:gd name="T0" fmla="*/ 4042 w 4475"/>
                <a:gd name="T1" fmla="*/ 1513 h 2259"/>
                <a:gd name="T2" fmla="*/ 4042 w 4475"/>
                <a:gd name="T3" fmla="*/ 1513 h 2259"/>
                <a:gd name="T4" fmla="*/ 3853 w 4475"/>
                <a:gd name="T5" fmla="*/ 1328 h 2259"/>
                <a:gd name="T6" fmla="*/ 4042 w 4475"/>
                <a:gd name="T7" fmla="*/ 1143 h 2259"/>
                <a:gd name="T8" fmla="*/ 4231 w 4475"/>
                <a:gd name="T9" fmla="*/ 1328 h 2259"/>
                <a:gd name="T10" fmla="*/ 4042 w 4475"/>
                <a:gd name="T11" fmla="*/ 1513 h 2259"/>
                <a:gd name="T12" fmla="*/ 3661 w 4475"/>
                <a:gd name="T13" fmla="*/ 1051 h 2259"/>
                <a:gd name="T14" fmla="*/ 3661 w 4475"/>
                <a:gd name="T15" fmla="*/ 1051 h 2259"/>
                <a:gd name="T16" fmla="*/ 3472 w 4475"/>
                <a:gd name="T17" fmla="*/ 866 h 2259"/>
                <a:gd name="T18" fmla="*/ 3661 w 4475"/>
                <a:gd name="T19" fmla="*/ 681 h 2259"/>
                <a:gd name="T20" fmla="*/ 3850 w 4475"/>
                <a:gd name="T21" fmla="*/ 866 h 2259"/>
                <a:gd name="T22" fmla="*/ 3661 w 4475"/>
                <a:gd name="T23" fmla="*/ 1051 h 2259"/>
                <a:gd name="T24" fmla="*/ 3634 w 4475"/>
                <a:gd name="T25" fmla="*/ 1921 h 2259"/>
                <a:gd name="T26" fmla="*/ 3634 w 4475"/>
                <a:gd name="T27" fmla="*/ 1921 h 2259"/>
                <a:gd name="T28" fmla="*/ 3445 w 4475"/>
                <a:gd name="T29" fmla="*/ 1736 h 2259"/>
                <a:gd name="T30" fmla="*/ 3634 w 4475"/>
                <a:gd name="T31" fmla="*/ 1551 h 2259"/>
                <a:gd name="T32" fmla="*/ 3823 w 4475"/>
                <a:gd name="T33" fmla="*/ 1736 h 2259"/>
                <a:gd name="T34" fmla="*/ 3634 w 4475"/>
                <a:gd name="T35" fmla="*/ 1921 h 2259"/>
                <a:gd name="T36" fmla="*/ 3214 w 4475"/>
                <a:gd name="T37" fmla="*/ 1490 h 2259"/>
                <a:gd name="T38" fmla="*/ 3214 w 4475"/>
                <a:gd name="T39" fmla="*/ 1490 h 2259"/>
                <a:gd name="T40" fmla="*/ 3025 w 4475"/>
                <a:gd name="T41" fmla="*/ 1306 h 2259"/>
                <a:gd name="T42" fmla="*/ 3214 w 4475"/>
                <a:gd name="T43" fmla="*/ 1121 h 2259"/>
                <a:gd name="T44" fmla="*/ 3403 w 4475"/>
                <a:gd name="T45" fmla="*/ 1306 h 2259"/>
                <a:gd name="T46" fmla="*/ 3214 w 4475"/>
                <a:gd name="T47" fmla="*/ 1490 h 2259"/>
                <a:gd name="T48" fmla="*/ 1432 w 4475"/>
                <a:gd name="T49" fmla="*/ 1310 h 2259"/>
                <a:gd name="T50" fmla="*/ 1432 w 4475"/>
                <a:gd name="T51" fmla="*/ 1310 h 2259"/>
                <a:gd name="T52" fmla="*/ 1036 w 4475"/>
                <a:gd name="T53" fmla="*/ 1310 h 2259"/>
                <a:gd name="T54" fmla="*/ 1036 w 4475"/>
                <a:gd name="T55" fmla="*/ 1697 h 2259"/>
                <a:gd name="T56" fmla="*/ 758 w 4475"/>
                <a:gd name="T57" fmla="*/ 1697 h 2259"/>
                <a:gd name="T58" fmla="*/ 758 w 4475"/>
                <a:gd name="T59" fmla="*/ 1310 h 2259"/>
                <a:gd name="T60" fmla="*/ 404 w 4475"/>
                <a:gd name="T61" fmla="*/ 1310 h 2259"/>
                <a:gd name="T62" fmla="*/ 404 w 4475"/>
                <a:gd name="T63" fmla="*/ 1033 h 2259"/>
                <a:gd name="T64" fmla="*/ 758 w 4475"/>
                <a:gd name="T65" fmla="*/ 1033 h 2259"/>
                <a:gd name="T66" fmla="*/ 758 w 4475"/>
                <a:gd name="T67" fmla="*/ 670 h 2259"/>
                <a:gd name="T68" fmla="*/ 1036 w 4475"/>
                <a:gd name="T69" fmla="*/ 670 h 2259"/>
                <a:gd name="T70" fmla="*/ 1036 w 4475"/>
                <a:gd name="T71" fmla="*/ 1033 h 2259"/>
                <a:gd name="T72" fmla="*/ 1432 w 4475"/>
                <a:gd name="T73" fmla="*/ 1033 h 2259"/>
                <a:gd name="T74" fmla="*/ 1432 w 4475"/>
                <a:gd name="T75" fmla="*/ 1310 h 2259"/>
                <a:gd name="T76" fmla="*/ 3584 w 4475"/>
                <a:gd name="T77" fmla="*/ 179 h 2259"/>
                <a:gd name="T78" fmla="*/ 3584 w 4475"/>
                <a:gd name="T79" fmla="*/ 179 h 2259"/>
                <a:gd name="T80" fmla="*/ 2562 w 4475"/>
                <a:gd name="T81" fmla="*/ 116 h 2259"/>
                <a:gd name="T82" fmla="*/ 2399 w 4475"/>
                <a:gd name="T83" fmla="*/ 0 h 2259"/>
                <a:gd name="T84" fmla="*/ 2076 w 4475"/>
                <a:gd name="T85" fmla="*/ 0 h 2259"/>
                <a:gd name="T86" fmla="*/ 1917 w 4475"/>
                <a:gd name="T87" fmla="*/ 104 h 2259"/>
                <a:gd name="T88" fmla="*/ 617 w 4475"/>
                <a:gd name="T89" fmla="*/ 226 h 2259"/>
                <a:gd name="T90" fmla="*/ 0 w 4475"/>
                <a:gd name="T91" fmla="*/ 1208 h 2259"/>
                <a:gd name="T92" fmla="*/ 922 w 4475"/>
                <a:gd name="T93" fmla="*/ 2249 h 2259"/>
                <a:gd name="T94" fmla="*/ 1767 w 4475"/>
                <a:gd name="T95" fmla="*/ 1622 h 2259"/>
                <a:gd name="T96" fmla="*/ 2703 w 4475"/>
                <a:gd name="T97" fmla="*/ 1617 h 2259"/>
                <a:gd name="T98" fmla="*/ 3555 w 4475"/>
                <a:gd name="T99" fmla="*/ 2259 h 2259"/>
                <a:gd name="T100" fmla="*/ 4475 w 4475"/>
                <a:gd name="T101" fmla="*/ 1219 h 2259"/>
                <a:gd name="T102" fmla="*/ 3584 w 4475"/>
                <a:gd name="T103" fmla="*/ 179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75" h="2259">
                  <a:moveTo>
                    <a:pt x="4042" y="1513"/>
                  </a:moveTo>
                  <a:lnTo>
                    <a:pt x="4042" y="1513"/>
                  </a:lnTo>
                  <a:cubicBezTo>
                    <a:pt x="3938" y="1513"/>
                    <a:pt x="3853" y="1430"/>
                    <a:pt x="3853" y="1328"/>
                  </a:cubicBezTo>
                  <a:cubicBezTo>
                    <a:pt x="3853" y="1226"/>
                    <a:pt x="3938" y="1143"/>
                    <a:pt x="4042" y="1143"/>
                  </a:cubicBezTo>
                  <a:cubicBezTo>
                    <a:pt x="4147" y="1143"/>
                    <a:pt x="4231" y="1226"/>
                    <a:pt x="4231" y="1328"/>
                  </a:cubicBezTo>
                  <a:cubicBezTo>
                    <a:pt x="4231" y="1430"/>
                    <a:pt x="4147" y="1513"/>
                    <a:pt x="4042" y="1513"/>
                  </a:cubicBezTo>
                  <a:close/>
                  <a:moveTo>
                    <a:pt x="3661" y="1051"/>
                  </a:moveTo>
                  <a:lnTo>
                    <a:pt x="3661" y="1051"/>
                  </a:lnTo>
                  <a:cubicBezTo>
                    <a:pt x="3557" y="1051"/>
                    <a:pt x="3472" y="968"/>
                    <a:pt x="3472" y="866"/>
                  </a:cubicBezTo>
                  <a:cubicBezTo>
                    <a:pt x="3472" y="764"/>
                    <a:pt x="3557" y="681"/>
                    <a:pt x="3661" y="681"/>
                  </a:cubicBezTo>
                  <a:cubicBezTo>
                    <a:pt x="3765" y="681"/>
                    <a:pt x="3850" y="764"/>
                    <a:pt x="3850" y="866"/>
                  </a:cubicBezTo>
                  <a:cubicBezTo>
                    <a:pt x="3850" y="968"/>
                    <a:pt x="3765" y="1051"/>
                    <a:pt x="3661" y="1051"/>
                  </a:cubicBezTo>
                  <a:close/>
                  <a:moveTo>
                    <a:pt x="3634" y="1921"/>
                  </a:moveTo>
                  <a:lnTo>
                    <a:pt x="3634" y="1921"/>
                  </a:lnTo>
                  <a:cubicBezTo>
                    <a:pt x="3530" y="1921"/>
                    <a:pt x="3445" y="1838"/>
                    <a:pt x="3445" y="1736"/>
                  </a:cubicBezTo>
                  <a:cubicBezTo>
                    <a:pt x="3445" y="1634"/>
                    <a:pt x="3530" y="1551"/>
                    <a:pt x="3634" y="1551"/>
                  </a:cubicBezTo>
                  <a:cubicBezTo>
                    <a:pt x="3738" y="1551"/>
                    <a:pt x="3823" y="1634"/>
                    <a:pt x="3823" y="1736"/>
                  </a:cubicBezTo>
                  <a:cubicBezTo>
                    <a:pt x="3823" y="1838"/>
                    <a:pt x="3738" y="1921"/>
                    <a:pt x="3634" y="1921"/>
                  </a:cubicBezTo>
                  <a:close/>
                  <a:moveTo>
                    <a:pt x="3214" y="1490"/>
                  </a:moveTo>
                  <a:lnTo>
                    <a:pt x="3214" y="1490"/>
                  </a:lnTo>
                  <a:cubicBezTo>
                    <a:pt x="3109" y="1490"/>
                    <a:pt x="3025" y="1408"/>
                    <a:pt x="3025" y="1306"/>
                  </a:cubicBezTo>
                  <a:cubicBezTo>
                    <a:pt x="3025" y="1204"/>
                    <a:pt x="3109" y="1121"/>
                    <a:pt x="3214" y="1121"/>
                  </a:cubicBezTo>
                  <a:cubicBezTo>
                    <a:pt x="3318" y="1121"/>
                    <a:pt x="3403" y="1204"/>
                    <a:pt x="3403" y="1306"/>
                  </a:cubicBezTo>
                  <a:cubicBezTo>
                    <a:pt x="3403" y="1408"/>
                    <a:pt x="3318" y="1490"/>
                    <a:pt x="3214" y="1490"/>
                  </a:cubicBezTo>
                  <a:close/>
                  <a:moveTo>
                    <a:pt x="1432" y="1310"/>
                  </a:moveTo>
                  <a:lnTo>
                    <a:pt x="1432" y="1310"/>
                  </a:lnTo>
                  <a:lnTo>
                    <a:pt x="1036" y="1310"/>
                  </a:lnTo>
                  <a:lnTo>
                    <a:pt x="1036" y="1697"/>
                  </a:lnTo>
                  <a:lnTo>
                    <a:pt x="758" y="1697"/>
                  </a:lnTo>
                  <a:lnTo>
                    <a:pt x="758" y="1310"/>
                  </a:lnTo>
                  <a:lnTo>
                    <a:pt x="404" y="1310"/>
                  </a:lnTo>
                  <a:lnTo>
                    <a:pt x="404" y="1033"/>
                  </a:lnTo>
                  <a:lnTo>
                    <a:pt x="758" y="1033"/>
                  </a:lnTo>
                  <a:lnTo>
                    <a:pt x="758" y="670"/>
                  </a:lnTo>
                  <a:lnTo>
                    <a:pt x="1036" y="670"/>
                  </a:lnTo>
                  <a:lnTo>
                    <a:pt x="1036" y="1033"/>
                  </a:lnTo>
                  <a:lnTo>
                    <a:pt x="1432" y="1033"/>
                  </a:lnTo>
                  <a:lnTo>
                    <a:pt x="1432" y="1310"/>
                  </a:lnTo>
                  <a:close/>
                  <a:moveTo>
                    <a:pt x="3584" y="179"/>
                  </a:moveTo>
                  <a:lnTo>
                    <a:pt x="3584" y="179"/>
                  </a:lnTo>
                  <a:cubicBezTo>
                    <a:pt x="3360" y="154"/>
                    <a:pt x="2979" y="130"/>
                    <a:pt x="2562" y="116"/>
                  </a:cubicBezTo>
                  <a:cubicBezTo>
                    <a:pt x="2538" y="49"/>
                    <a:pt x="2475" y="0"/>
                    <a:pt x="2399" y="0"/>
                  </a:cubicBezTo>
                  <a:lnTo>
                    <a:pt x="2076" y="0"/>
                  </a:lnTo>
                  <a:cubicBezTo>
                    <a:pt x="2005" y="0"/>
                    <a:pt x="1943" y="43"/>
                    <a:pt x="1917" y="104"/>
                  </a:cubicBezTo>
                  <a:cubicBezTo>
                    <a:pt x="1300" y="103"/>
                    <a:pt x="740" y="134"/>
                    <a:pt x="617" y="226"/>
                  </a:cubicBezTo>
                  <a:cubicBezTo>
                    <a:pt x="258" y="369"/>
                    <a:pt x="0" y="754"/>
                    <a:pt x="0" y="1208"/>
                  </a:cubicBezTo>
                  <a:cubicBezTo>
                    <a:pt x="0" y="1783"/>
                    <a:pt x="413" y="2249"/>
                    <a:pt x="922" y="2249"/>
                  </a:cubicBezTo>
                  <a:cubicBezTo>
                    <a:pt x="1300" y="2249"/>
                    <a:pt x="1625" y="1991"/>
                    <a:pt x="1767" y="1622"/>
                  </a:cubicBezTo>
                  <a:cubicBezTo>
                    <a:pt x="2028" y="1594"/>
                    <a:pt x="2439" y="1590"/>
                    <a:pt x="2703" y="1617"/>
                  </a:cubicBezTo>
                  <a:cubicBezTo>
                    <a:pt x="2842" y="1994"/>
                    <a:pt x="3171" y="2259"/>
                    <a:pt x="3555" y="2259"/>
                  </a:cubicBezTo>
                  <a:cubicBezTo>
                    <a:pt x="4063" y="2259"/>
                    <a:pt x="4475" y="1794"/>
                    <a:pt x="4475" y="1219"/>
                  </a:cubicBezTo>
                  <a:cubicBezTo>
                    <a:pt x="4475" y="655"/>
                    <a:pt x="4078" y="197"/>
                    <a:pt x="3584" y="179"/>
                  </a:cubicBezTo>
                  <a:close/>
                </a:path>
              </a:pathLst>
            </a:custGeom>
            <a:solidFill>
              <a:sysClr val="window" lastClr="FFFFFF"/>
            </a:solidFill>
            <a:ln w="57150" cap="flat" cmpd="sng" algn="ctr">
              <a:noFill/>
              <a:prstDash val="solid"/>
            </a:ln>
            <a:effectLst/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6" name="Group 19"/>
          <p:cNvGrpSpPr>
            <a:grpSpLocks noChangeAspect="1"/>
          </p:cNvGrpSpPr>
          <p:nvPr/>
        </p:nvGrpSpPr>
        <p:grpSpPr bwMode="auto">
          <a:xfrm>
            <a:off x="5322924" y="4105714"/>
            <a:ext cx="1646487" cy="1644875"/>
            <a:chOff x="745" y="1793"/>
            <a:chExt cx="1208" cy="1207"/>
          </a:xfrm>
        </p:grpSpPr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45" y="1793"/>
              <a:ext cx="1208" cy="1207"/>
            </a:xfrm>
            <a:custGeom>
              <a:avLst/>
              <a:gdLst>
                <a:gd name="T0" fmla="*/ 1476 w 2953"/>
                <a:gd name="T1" fmla="*/ 0 h 2952"/>
                <a:gd name="T2" fmla="*/ 1476 w 2953"/>
                <a:gd name="T3" fmla="*/ 0 h 2952"/>
                <a:gd name="T4" fmla="*/ 0 w 2953"/>
                <a:gd name="T5" fmla="*/ 1476 h 2952"/>
                <a:gd name="T6" fmla="*/ 1476 w 2953"/>
                <a:gd name="T7" fmla="*/ 2952 h 2952"/>
                <a:gd name="T8" fmla="*/ 2953 w 2953"/>
                <a:gd name="T9" fmla="*/ 1476 h 2952"/>
                <a:gd name="T10" fmla="*/ 1476 w 2953"/>
                <a:gd name="T11" fmla="*/ 0 h 2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3" h="2952">
                  <a:moveTo>
                    <a:pt x="1476" y="0"/>
                  </a:moveTo>
                  <a:lnTo>
                    <a:pt x="1476" y="0"/>
                  </a:lnTo>
                  <a:cubicBezTo>
                    <a:pt x="661" y="0"/>
                    <a:pt x="0" y="660"/>
                    <a:pt x="0" y="1476"/>
                  </a:cubicBezTo>
                  <a:cubicBezTo>
                    <a:pt x="0" y="2291"/>
                    <a:pt x="661" y="2952"/>
                    <a:pt x="1476" y="2952"/>
                  </a:cubicBezTo>
                  <a:cubicBezTo>
                    <a:pt x="2292" y="2952"/>
                    <a:pt x="2953" y="2291"/>
                    <a:pt x="2953" y="1476"/>
                  </a:cubicBezTo>
                  <a:cubicBezTo>
                    <a:pt x="2953" y="660"/>
                    <a:pt x="2292" y="0"/>
                    <a:pt x="1476" y="0"/>
                  </a:cubicBezTo>
                  <a:close/>
                </a:path>
              </a:pathLst>
            </a:custGeom>
            <a:solidFill>
              <a:srgbClr val="FAC14D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969" y="2130"/>
              <a:ext cx="806" cy="678"/>
            </a:xfrm>
            <a:custGeom>
              <a:avLst/>
              <a:gdLst>
                <a:gd name="T0" fmla="*/ 577 w 1969"/>
                <a:gd name="T1" fmla="*/ 581 h 1660"/>
                <a:gd name="T2" fmla="*/ 477 w 1969"/>
                <a:gd name="T3" fmla="*/ 388 h 1660"/>
                <a:gd name="T4" fmla="*/ 335 w 1969"/>
                <a:gd name="T5" fmla="*/ 422 h 1660"/>
                <a:gd name="T6" fmla="*/ 253 w 1969"/>
                <a:gd name="T7" fmla="*/ 450 h 1660"/>
                <a:gd name="T8" fmla="*/ 381 w 1969"/>
                <a:gd name="T9" fmla="*/ 709 h 1660"/>
                <a:gd name="T10" fmla="*/ 528 w 1969"/>
                <a:gd name="T11" fmla="*/ 671 h 1660"/>
                <a:gd name="T12" fmla="*/ 628 w 1969"/>
                <a:gd name="T13" fmla="*/ 670 h 1660"/>
                <a:gd name="T14" fmla="*/ 668 w 1969"/>
                <a:gd name="T15" fmla="*/ 388 h 1660"/>
                <a:gd name="T16" fmla="*/ 1621 w 1969"/>
                <a:gd name="T17" fmla="*/ 388 h 1660"/>
                <a:gd name="T18" fmla="*/ 1480 w 1969"/>
                <a:gd name="T19" fmla="*/ 423 h 1660"/>
                <a:gd name="T20" fmla="*/ 1384 w 1969"/>
                <a:gd name="T21" fmla="*/ 423 h 1660"/>
                <a:gd name="T22" fmla="*/ 1245 w 1969"/>
                <a:gd name="T23" fmla="*/ 388 h 1660"/>
                <a:gd name="T24" fmla="*/ 1283 w 1969"/>
                <a:gd name="T25" fmla="*/ 670 h 1660"/>
                <a:gd name="T26" fmla="*/ 1382 w 1969"/>
                <a:gd name="T27" fmla="*/ 671 h 1660"/>
                <a:gd name="T28" fmla="*/ 1529 w 1969"/>
                <a:gd name="T29" fmla="*/ 709 h 1660"/>
                <a:gd name="T30" fmla="*/ 1659 w 1969"/>
                <a:gd name="T31" fmla="*/ 447 h 1660"/>
                <a:gd name="T32" fmla="*/ 1102 w 1969"/>
                <a:gd name="T33" fmla="*/ 422 h 1660"/>
                <a:gd name="T34" fmla="*/ 1004 w 1969"/>
                <a:gd name="T35" fmla="*/ 423 h 1660"/>
                <a:gd name="T36" fmla="*/ 908 w 1969"/>
                <a:gd name="T37" fmla="*/ 423 h 1660"/>
                <a:gd name="T38" fmla="*/ 768 w 1969"/>
                <a:gd name="T39" fmla="*/ 388 h 1660"/>
                <a:gd name="T40" fmla="*/ 806 w 1969"/>
                <a:gd name="T41" fmla="*/ 670 h 1660"/>
                <a:gd name="T42" fmla="*/ 905 w 1969"/>
                <a:gd name="T43" fmla="*/ 671 h 1660"/>
                <a:gd name="T44" fmla="*/ 1053 w 1969"/>
                <a:gd name="T45" fmla="*/ 709 h 1660"/>
                <a:gd name="T46" fmla="*/ 1183 w 1969"/>
                <a:gd name="T47" fmla="*/ 447 h 1660"/>
                <a:gd name="T48" fmla="*/ 1102 w 1969"/>
                <a:gd name="T49" fmla="*/ 422 h 1660"/>
                <a:gd name="T50" fmla="*/ 1761 w 1969"/>
                <a:gd name="T51" fmla="*/ 657 h 1660"/>
                <a:gd name="T52" fmla="*/ 1660 w 1969"/>
                <a:gd name="T53" fmla="*/ 656 h 1660"/>
                <a:gd name="T54" fmla="*/ 1486 w 1969"/>
                <a:gd name="T55" fmla="*/ 1183 h 1660"/>
                <a:gd name="T56" fmla="*/ 1485 w 1969"/>
                <a:gd name="T57" fmla="*/ 1194 h 1660"/>
                <a:gd name="T58" fmla="*/ 1479 w 1969"/>
                <a:gd name="T59" fmla="*/ 1530 h 1660"/>
                <a:gd name="T60" fmla="*/ 1359 w 1969"/>
                <a:gd name="T61" fmla="*/ 1596 h 1660"/>
                <a:gd name="T62" fmla="*/ 1049 w 1969"/>
                <a:gd name="T63" fmla="*/ 1444 h 1660"/>
                <a:gd name="T64" fmla="*/ 975 w 1969"/>
                <a:gd name="T65" fmla="*/ 821 h 1660"/>
                <a:gd name="T66" fmla="*/ 1486 w 1969"/>
                <a:gd name="T67" fmla="*/ 1183 h 1660"/>
                <a:gd name="T68" fmla="*/ 1302 w 1969"/>
                <a:gd name="T69" fmla="*/ 968 h 1660"/>
                <a:gd name="T70" fmla="*/ 911 w 1969"/>
                <a:gd name="T71" fmla="*/ 827 h 1660"/>
                <a:gd name="T72" fmla="*/ 129 w 1969"/>
                <a:gd name="T73" fmla="*/ 129 h 1660"/>
                <a:gd name="T74" fmla="*/ 1905 w 1969"/>
                <a:gd name="T75" fmla="*/ 0 h 1660"/>
                <a:gd name="T76" fmla="*/ 0 w 1969"/>
                <a:gd name="T77" fmla="*/ 1032 h 1660"/>
                <a:gd name="T78" fmla="*/ 975 w 1969"/>
                <a:gd name="T79" fmla="*/ 1445 h 1660"/>
                <a:gd name="T80" fmla="*/ 1080 w 1969"/>
                <a:gd name="T81" fmla="*/ 1500 h 1660"/>
                <a:gd name="T82" fmla="*/ 1359 w 1969"/>
                <a:gd name="T83" fmla="*/ 1660 h 1660"/>
                <a:gd name="T84" fmla="*/ 1540 w 1969"/>
                <a:gd name="T85" fmla="*/ 1548 h 1660"/>
                <a:gd name="T86" fmla="*/ 1519 w 1969"/>
                <a:gd name="T87" fmla="*/ 1249 h 1660"/>
                <a:gd name="T88" fmla="*/ 1476 w 1969"/>
                <a:gd name="T89" fmla="*/ 1097 h 1660"/>
                <a:gd name="T90" fmla="*/ 1905 w 1969"/>
                <a:gd name="T91" fmla="*/ 968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69" h="1660">
                  <a:moveTo>
                    <a:pt x="625" y="422"/>
                  </a:moveTo>
                  <a:lnTo>
                    <a:pt x="625" y="422"/>
                  </a:lnTo>
                  <a:lnTo>
                    <a:pt x="577" y="581"/>
                  </a:lnTo>
                  <a:lnTo>
                    <a:pt x="527" y="423"/>
                  </a:lnTo>
                  <a:cubicBezTo>
                    <a:pt x="521" y="402"/>
                    <a:pt x="504" y="388"/>
                    <a:pt x="482" y="388"/>
                  </a:cubicBezTo>
                  <a:lnTo>
                    <a:pt x="477" y="388"/>
                  </a:lnTo>
                  <a:cubicBezTo>
                    <a:pt x="454" y="388"/>
                    <a:pt x="438" y="402"/>
                    <a:pt x="431" y="423"/>
                  </a:cubicBezTo>
                  <a:lnTo>
                    <a:pt x="382" y="581"/>
                  </a:lnTo>
                  <a:lnTo>
                    <a:pt x="335" y="422"/>
                  </a:lnTo>
                  <a:cubicBezTo>
                    <a:pt x="328" y="402"/>
                    <a:pt x="314" y="388"/>
                    <a:pt x="292" y="388"/>
                  </a:cubicBezTo>
                  <a:cubicBezTo>
                    <a:pt x="265" y="388"/>
                    <a:pt x="249" y="408"/>
                    <a:pt x="249" y="428"/>
                  </a:cubicBezTo>
                  <a:cubicBezTo>
                    <a:pt x="249" y="436"/>
                    <a:pt x="251" y="445"/>
                    <a:pt x="253" y="450"/>
                  </a:cubicBezTo>
                  <a:lnTo>
                    <a:pt x="329" y="670"/>
                  </a:lnTo>
                  <a:cubicBezTo>
                    <a:pt x="339" y="697"/>
                    <a:pt x="357" y="709"/>
                    <a:pt x="378" y="709"/>
                  </a:cubicBezTo>
                  <a:lnTo>
                    <a:pt x="381" y="709"/>
                  </a:lnTo>
                  <a:cubicBezTo>
                    <a:pt x="403" y="709"/>
                    <a:pt x="421" y="697"/>
                    <a:pt x="429" y="671"/>
                  </a:cubicBezTo>
                  <a:lnTo>
                    <a:pt x="479" y="514"/>
                  </a:lnTo>
                  <a:lnTo>
                    <a:pt x="528" y="671"/>
                  </a:lnTo>
                  <a:cubicBezTo>
                    <a:pt x="536" y="697"/>
                    <a:pt x="555" y="709"/>
                    <a:pt x="576" y="709"/>
                  </a:cubicBezTo>
                  <a:lnTo>
                    <a:pt x="579" y="709"/>
                  </a:lnTo>
                  <a:cubicBezTo>
                    <a:pt x="600" y="709"/>
                    <a:pt x="618" y="697"/>
                    <a:pt x="628" y="670"/>
                  </a:cubicBezTo>
                  <a:lnTo>
                    <a:pt x="706" y="447"/>
                  </a:lnTo>
                  <a:cubicBezTo>
                    <a:pt x="707" y="443"/>
                    <a:pt x="709" y="435"/>
                    <a:pt x="709" y="429"/>
                  </a:cubicBezTo>
                  <a:cubicBezTo>
                    <a:pt x="709" y="407"/>
                    <a:pt x="692" y="388"/>
                    <a:pt x="668" y="388"/>
                  </a:cubicBezTo>
                  <a:cubicBezTo>
                    <a:pt x="645" y="388"/>
                    <a:pt x="631" y="403"/>
                    <a:pt x="625" y="422"/>
                  </a:cubicBezTo>
                  <a:close/>
                  <a:moveTo>
                    <a:pt x="1621" y="388"/>
                  </a:moveTo>
                  <a:lnTo>
                    <a:pt x="1621" y="388"/>
                  </a:lnTo>
                  <a:cubicBezTo>
                    <a:pt x="1598" y="388"/>
                    <a:pt x="1584" y="403"/>
                    <a:pt x="1579" y="422"/>
                  </a:cubicBezTo>
                  <a:lnTo>
                    <a:pt x="1530" y="581"/>
                  </a:lnTo>
                  <a:lnTo>
                    <a:pt x="1480" y="423"/>
                  </a:lnTo>
                  <a:cubicBezTo>
                    <a:pt x="1474" y="402"/>
                    <a:pt x="1458" y="388"/>
                    <a:pt x="1435" y="388"/>
                  </a:cubicBezTo>
                  <a:lnTo>
                    <a:pt x="1430" y="388"/>
                  </a:lnTo>
                  <a:cubicBezTo>
                    <a:pt x="1407" y="388"/>
                    <a:pt x="1391" y="402"/>
                    <a:pt x="1384" y="423"/>
                  </a:cubicBezTo>
                  <a:lnTo>
                    <a:pt x="1335" y="581"/>
                  </a:lnTo>
                  <a:lnTo>
                    <a:pt x="1288" y="422"/>
                  </a:lnTo>
                  <a:cubicBezTo>
                    <a:pt x="1281" y="402"/>
                    <a:pt x="1267" y="388"/>
                    <a:pt x="1245" y="388"/>
                  </a:cubicBezTo>
                  <a:cubicBezTo>
                    <a:pt x="1219" y="388"/>
                    <a:pt x="1202" y="408"/>
                    <a:pt x="1202" y="428"/>
                  </a:cubicBezTo>
                  <a:cubicBezTo>
                    <a:pt x="1202" y="436"/>
                    <a:pt x="1205" y="445"/>
                    <a:pt x="1206" y="450"/>
                  </a:cubicBezTo>
                  <a:lnTo>
                    <a:pt x="1283" y="670"/>
                  </a:lnTo>
                  <a:cubicBezTo>
                    <a:pt x="1292" y="697"/>
                    <a:pt x="1310" y="709"/>
                    <a:pt x="1331" y="709"/>
                  </a:cubicBezTo>
                  <a:lnTo>
                    <a:pt x="1334" y="709"/>
                  </a:lnTo>
                  <a:cubicBezTo>
                    <a:pt x="1356" y="709"/>
                    <a:pt x="1374" y="697"/>
                    <a:pt x="1382" y="671"/>
                  </a:cubicBezTo>
                  <a:lnTo>
                    <a:pt x="1432" y="514"/>
                  </a:lnTo>
                  <a:lnTo>
                    <a:pt x="1481" y="671"/>
                  </a:lnTo>
                  <a:cubicBezTo>
                    <a:pt x="1490" y="697"/>
                    <a:pt x="1508" y="709"/>
                    <a:pt x="1529" y="709"/>
                  </a:cubicBezTo>
                  <a:lnTo>
                    <a:pt x="1532" y="709"/>
                  </a:lnTo>
                  <a:cubicBezTo>
                    <a:pt x="1554" y="709"/>
                    <a:pt x="1572" y="697"/>
                    <a:pt x="1581" y="670"/>
                  </a:cubicBezTo>
                  <a:lnTo>
                    <a:pt x="1659" y="447"/>
                  </a:lnTo>
                  <a:cubicBezTo>
                    <a:pt x="1661" y="443"/>
                    <a:pt x="1662" y="435"/>
                    <a:pt x="1662" y="429"/>
                  </a:cubicBezTo>
                  <a:cubicBezTo>
                    <a:pt x="1662" y="407"/>
                    <a:pt x="1646" y="388"/>
                    <a:pt x="1621" y="388"/>
                  </a:cubicBezTo>
                  <a:close/>
                  <a:moveTo>
                    <a:pt x="1102" y="422"/>
                  </a:moveTo>
                  <a:lnTo>
                    <a:pt x="1102" y="422"/>
                  </a:lnTo>
                  <a:lnTo>
                    <a:pt x="1053" y="581"/>
                  </a:lnTo>
                  <a:lnTo>
                    <a:pt x="1004" y="423"/>
                  </a:lnTo>
                  <a:cubicBezTo>
                    <a:pt x="997" y="402"/>
                    <a:pt x="981" y="388"/>
                    <a:pt x="958" y="388"/>
                  </a:cubicBezTo>
                  <a:lnTo>
                    <a:pt x="953" y="388"/>
                  </a:lnTo>
                  <a:cubicBezTo>
                    <a:pt x="930" y="388"/>
                    <a:pt x="914" y="402"/>
                    <a:pt x="908" y="423"/>
                  </a:cubicBezTo>
                  <a:lnTo>
                    <a:pt x="859" y="581"/>
                  </a:lnTo>
                  <a:lnTo>
                    <a:pt x="811" y="422"/>
                  </a:lnTo>
                  <a:cubicBezTo>
                    <a:pt x="805" y="402"/>
                    <a:pt x="790" y="388"/>
                    <a:pt x="768" y="388"/>
                  </a:cubicBezTo>
                  <a:cubicBezTo>
                    <a:pt x="742" y="388"/>
                    <a:pt x="726" y="408"/>
                    <a:pt x="726" y="428"/>
                  </a:cubicBezTo>
                  <a:cubicBezTo>
                    <a:pt x="726" y="436"/>
                    <a:pt x="728" y="445"/>
                    <a:pt x="730" y="450"/>
                  </a:cubicBezTo>
                  <a:lnTo>
                    <a:pt x="806" y="670"/>
                  </a:lnTo>
                  <a:cubicBezTo>
                    <a:pt x="815" y="697"/>
                    <a:pt x="833" y="709"/>
                    <a:pt x="855" y="709"/>
                  </a:cubicBezTo>
                  <a:lnTo>
                    <a:pt x="858" y="709"/>
                  </a:lnTo>
                  <a:cubicBezTo>
                    <a:pt x="879" y="709"/>
                    <a:pt x="897" y="697"/>
                    <a:pt x="905" y="671"/>
                  </a:cubicBezTo>
                  <a:lnTo>
                    <a:pt x="955" y="514"/>
                  </a:lnTo>
                  <a:lnTo>
                    <a:pt x="1005" y="671"/>
                  </a:lnTo>
                  <a:cubicBezTo>
                    <a:pt x="1013" y="697"/>
                    <a:pt x="1031" y="709"/>
                    <a:pt x="1053" y="709"/>
                  </a:cubicBezTo>
                  <a:lnTo>
                    <a:pt x="1056" y="709"/>
                  </a:lnTo>
                  <a:cubicBezTo>
                    <a:pt x="1077" y="709"/>
                    <a:pt x="1095" y="697"/>
                    <a:pt x="1104" y="670"/>
                  </a:cubicBezTo>
                  <a:lnTo>
                    <a:pt x="1183" y="447"/>
                  </a:lnTo>
                  <a:cubicBezTo>
                    <a:pt x="1184" y="443"/>
                    <a:pt x="1186" y="435"/>
                    <a:pt x="1186" y="429"/>
                  </a:cubicBezTo>
                  <a:cubicBezTo>
                    <a:pt x="1186" y="407"/>
                    <a:pt x="1169" y="388"/>
                    <a:pt x="1145" y="388"/>
                  </a:cubicBezTo>
                  <a:cubicBezTo>
                    <a:pt x="1121" y="388"/>
                    <a:pt x="1108" y="403"/>
                    <a:pt x="1102" y="422"/>
                  </a:cubicBezTo>
                  <a:close/>
                  <a:moveTo>
                    <a:pt x="1710" y="707"/>
                  </a:moveTo>
                  <a:lnTo>
                    <a:pt x="1710" y="707"/>
                  </a:lnTo>
                  <a:cubicBezTo>
                    <a:pt x="1739" y="707"/>
                    <a:pt x="1761" y="685"/>
                    <a:pt x="1761" y="657"/>
                  </a:cubicBezTo>
                  <a:lnTo>
                    <a:pt x="1761" y="656"/>
                  </a:lnTo>
                  <a:cubicBezTo>
                    <a:pt x="1761" y="628"/>
                    <a:pt x="1739" y="607"/>
                    <a:pt x="1710" y="607"/>
                  </a:cubicBezTo>
                  <a:cubicBezTo>
                    <a:pt x="1681" y="607"/>
                    <a:pt x="1660" y="628"/>
                    <a:pt x="1660" y="656"/>
                  </a:cubicBezTo>
                  <a:lnTo>
                    <a:pt x="1660" y="657"/>
                  </a:lnTo>
                  <a:cubicBezTo>
                    <a:pt x="1660" y="685"/>
                    <a:pt x="1681" y="707"/>
                    <a:pt x="1710" y="707"/>
                  </a:cubicBezTo>
                  <a:close/>
                  <a:moveTo>
                    <a:pt x="1486" y="1183"/>
                  </a:moveTo>
                  <a:lnTo>
                    <a:pt x="1486" y="1183"/>
                  </a:lnTo>
                  <a:cubicBezTo>
                    <a:pt x="1487" y="1184"/>
                    <a:pt x="1488" y="1187"/>
                    <a:pt x="1488" y="1189"/>
                  </a:cubicBezTo>
                  <a:cubicBezTo>
                    <a:pt x="1488" y="1191"/>
                    <a:pt x="1487" y="1193"/>
                    <a:pt x="1485" y="1194"/>
                  </a:cubicBezTo>
                  <a:lnTo>
                    <a:pt x="1338" y="1284"/>
                  </a:lnTo>
                  <a:lnTo>
                    <a:pt x="1478" y="1525"/>
                  </a:lnTo>
                  <a:cubicBezTo>
                    <a:pt x="1479" y="1527"/>
                    <a:pt x="1479" y="1529"/>
                    <a:pt x="1479" y="1530"/>
                  </a:cubicBezTo>
                  <a:cubicBezTo>
                    <a:pt x="1478" y="1532"/>
                    <a:pt x="1477" y="1533"/>
                    <a:pt x="1475" y="1534"/>
                  </a:cubicBezTo>
                  <a:lnTo>
                    <a:pt x="1362" y="1596"/>
                  </a:lnTo>
                  <a:cubicBezTo>
                    <a:pt x="1361" y="1596"/>
                    <a:pt x="1360" y="1596"/>
                    <a:pt x="1359" y="1596"/>
                  </a:cubicBezTo>
                  <a:cubicBezTo>
                    <a:pt x="1358" y="1596"/>
                    <a:pt x="1355" y="1596"/>
                    <a:pt x="1353" y="1593"/>
                  </a:cubicBezTo>
                  <a:lnTo>
                    <a:pt x="1214" y="1351"/>
                  </a:lnTo>
                  <a:lnTo>
                    <a:pt x="1049" y="1444"/>
                  </a:lnTo>
                  <a:cubicBezTo>
                    <a:pt x="1048" y="1444"/>
                    <a:pt x="1047" y="1445"/>
                    <a:pt x="1042" y="1444"/>
                  </a:cubicBezTo>
                  <a:cubicBezTo>
                    <a:pt x="1041" y="1443"/>
                    <a:pt x="1039" y="1441"/>
                    <a:pt x="1039" y="1439"/>
                  </a:cubicBezTo>
                  <a:lnTo>
                    <a:pt x="975" y="821"/>
                  </a:lnTo>
                  <a:cubicBezTo>
                    <a:pt x="975" y="818"/>
                    <a:pt x="976" y="816"/>
                    <a:pt x="978" y="814"/>
                  </a:cubicBezTo>
                  <a:cubicBezTo>
                    <a:pt x="980" y="813"/>
                    <a:pt x="982" y="813"/>
                    <a:pt x="985" y="815"/>
                  </a:cubicBezTo>
                  <a:lnTo>
                    <a:pt x="1486" y="1183"/>
                  </a:lnTo>
                  <a:close/>
                  <a:moveTo>
                    <a:pt x="1905" y="968"/>
                  </a:moveTo>
                  <a:lnTo>
                    <a:pt x="1905" y="968"/>
                  </a:lnTo>
                  <a:lnTo>
                    <a:pt x="1302" y="968"/>
                  </a:lnTo>
                  <a:lnTo>
                    <a:pt x="1023" y="763"/>
                  </a:lnTo>
                  <a:cubicBezTo>
                    <a:pt x="1001" y="747"/>
                    <a:pt x="970" y="745"/>
                    <a:pt x="946" y="759"/>
                  </a:cubicBezTo>
                  <a:cubicBezTo>
                    <a:pt x="922" y="773"/>
                    <a:pt x="908" y="799"/>
                    <a:pt x="911" y="827"/>
                  </a:cubicBezTo>
                  <a:lnTo>
                    <a:pt x="926" y="968"/>
                  </a:lnTo>
                  <a:lnTo>
                    <a:pt x="129" y="968"/>
                  </a:lnTo>
                  <a:lnTo>
                    <a:pt x="129" y="129"/>
                  </a:lnTo>
                  <a:lnTo>
                    <a:pt x="1905" y="129"/>
                  </a:lnTo>
                  <a:cubicBezTo>
                    <a:pt x="1940" y="129"/>
                    <a:pt x="1969" y="100"/>
                    <a:pt x="1969" y="64"/>
                  </a:cubicBezTo>
                  <a:cubicBezTo>
                    <a:pt x="1969" y="29"/>
                    <a:pt x="1940" y="0"/>
                    <a:pt x="1905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lnTo>
                    <a:pt x="0" y="1032"/>
                  </a:lnTo>
                  <a:cubicBezTo>
                    <a:pt x="0" y="1068"/>
                    <a:pt x="29" y="1097"/>
                    <a:pt x="64" y="1097"/>
                  </a:cubicBezTo>
                  <a:lnTo>
                    <a:pt x="939" y="1097"/>
                  </a:lnTo>
                  <a:lnTo>
                    <a:pt x="975" y="1445"/>
                  </a:lnTo>
                  <a:cubicBezTo>
                    <a:pt x="978" y="1469"/>
                    <a:pt x="992" y="1490"/>
                    <a:pt x="1013" y="1501"/>
                  </a:cubicBezTo>
                  <a:cubicBezTo>
                    <a:pt x="1023" y="1506"/>
                    <a:pt x="1034" y="1509"/>
                    <a:pt x="1046" y="1509"/>
                  </a:cubicBezTo>
                  <a:cubicBezTo>
                    <a:pt x="1058" y="1509"/>
                    <a:pt x="1070" y="1506"/>
                    <a:pt x="1080" y="1500"/>
                  </a:cubicBezTo>
                  <a:lnTo>
                    <a:pt x="1190" y="1438"/>
                  </a:lnTo>
                  <a:lnTo>
                    <a:pt x="1298" y="1625"/>
                  </a:lnTo>
                  <a:cubicBezTo>
                    <a:pt x="1310" y="1647"/>
                    <a:pt x="1334" y="1660"/>
                    <a:pt x="1359" y="1660"/>
                  </a:cubicBezTo>
                  <a:cubicBezTo>
                    <a:pt x="1371" y="1660"/>
                    <a:pt x="1383" y="1657"/>
                    <a:pt x="1393" y="1652"/>
                  </a:cubicBezTo>
                  <a:lnTo>
                    <a:pt x="1506" y="1591"/>
                  </a:lnTo>
                  <a:cubicBezTo>
                    <a:pt x="1523" y="1582"/>
                    <a:pt x="1535" y="1566"/>
                    <a:pt x="1540" y="1548"/>
                  </a:cubicBezTo>
                  <a:cubicBezTo>
                    <a:pt x="1545" y="1529"/>
                    <a:pt x="1543" y="1510"/>
                    <a:pt x="1534" y="1493"/>
                  </a:cubicBezTo>
                  <a:lnTo>
                    <a:pt x="1425" y="1306"/>
                  </a:lnTo>
                  <a:lnTo>
                    <a:pt x="1519" y="1249"/>
                  </a:lnTo>
                  <a:cubicBezTo>
                    <a:pt x="1539" y="1237"/>
                    <a:pt x="1552" y="1215"/>
                    <a:pt x="1553" y="1192"/>
                  </a:cubicBezTo>
                  <a:cubicBezTo>
                    <a:pt x="1554" y="1168"/>
                    <a:pt x="1543" y="1145"/>
                    <a:pt x="1524" y="1131"/>
                  </a:cubicBezTo>
                  <a:lnTo>
                    <a:pt x="1476" y="1097"/>
                  </a:lnTo>
                  <a:lnTo>
                    <a:pt x="1905" y="1097"/>
                  </a:lnTo>
                  <a:cubicBezTo>
                    <a:pt x="1940" y="1097"/>
                    <a:pt x="1969" y="1068"/>
                    <a:pt x="1969" y="1032"/>
                  </a:cubicBezTo>
                  <a:cubicBezTo>
                    <a:pt x="1969" y="997"/>
                    <a:pt x="1940" y="968"/>
                    <a:pt x="1905" y="968"/>
                  </a:cubicBezTo>
                  <a:close/>
                </a:path>
              </a:pathLst>
            </a:custGeom>
            <a:solidFill>
              <a:sysClr val="window" lastClr="FFFFFF"/>
            </a:solidFill>
            <a:ln w="57150" cap="flat" cmpd="sng" algn="ctr">
              <a:noFill/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grpSp>
        <p:nvGrpSpPr>
          <p:cNvPr id="19" name="Group 24"/>
          <p:cNvGrpSpPr>
            <a:grpSpLocks noChangeAspect="1"/>
          </p:cNvGrpSpPr>
          <p:nvPr/>
        </p:nvGrpSpPr>
        <p:grpSpPr bwMode="auto">
          <a:xfrm>
            <a:off x="7245685" y="4057356"/>
            <a:ext cx="1377980" cy="1377769"/>
            <a:chOff x="4081" y="1709"/>
            <a:chExt cx="1011" cy="1011"/>
          </a:xfrm>
        </p:grpSpPr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4081" y="1709"/>
              <a:ext cx="1011" cy="1011"/>
            </a:xfrm>
            <a:custGeom>
              <a:avLst/>
              <a:gdLst>
                <a:gd name="T0" fmla="*/ 0 w 3899"/>
                <a:gd name="T1" fmla="*/ 1949 h 3899"/>
                <a:gd name="T2" fmla="*/ 0 w 3899"/>
                <a:gd name="T3" fmla="*/ 1949 h 3899"/>
                <a:gd name="T4" fmla="*/ 1949 w 3899"/>
                <a:gd name="T5" fmla="*/ 0 h 3899"/>
                <a:gd name="T6" fmla="*/ 3899 w 3899"/>
                <a:gd name="T7" fmla="*/ 1949 h 3899"/>
                <a:gd name="T8" fmla="*/ 1949 w 3899"/>
                <a:gd name="T9" fmla="*/ 3899 h 3899"/>
                <a:gd name="T10" fmla="*/ 0 w 3899"/>
                <a:gd name="T11" fmla="*/ 1949 h 3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99" h="3899">
                  <a:moveTo>
                    <a:pt x="0" y="1949"/>
                  </a:moveTo>
                  <a:lnTo>
                    <a:pt x="0" y="1949"/>
                  </a:lnTo>
                  <a:cubicBezTo>
                    <a:pt x="0" y="872"/>
                    <a:pt x="872" y="0"/>
                    <a:pt x="1949" y="0"/>
                  </a:cubicBezTo>
                  <a:cubicBezTo>
                    <a:pt x="3026" y="0"/>
                    <a:pt x="3899" y="872"/>
                    <a:pt x="3899" y="1949"/>
                  </a:cubicBezTo>
                  <a:cubicBezTo>
                    <a:pt x="3899" y="3026"/>
                    <a:pt x="3026" y="3899"/>
                    <a:pt x="1949" y="3899"/>
                  </a:cubicBezTo>
                  <a:cubicBezTo>
                    <a:pt x="872" y="3899"/>
                    <a:pt x="0" y="3026"/>
                    <a:pt x="0" y="1949"/>
                  </a:cubicBezTo>
                  <a:close/>
                </a:path>
              </a:pathLst>
            </a:custGeom>
            <a:solidFill>
              <a:srgbClr val="F95647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21" name="Freeform 26"/>
            <p:cNvSpPr>
              <a:spLocks noEditPoints="1"/>
            </p:cNvSpPr>
            <p:nvPr/>
          </p:nvSpPr>
          <p:spPr bwMode="auto">
            <a:xfrm>
              <a:off x="4329" y="2020"/>
              <a:ext cx="514" cy="435"/>
            </a:xfrm>
            <a:custGeom>
              <a:avLst/>
              <a:gdLst>
                <a:gd name="T0" fmla="*/ 317 w 1982"/>
                <a:gd name="T1" fmla="*/ 1406 h 1677"/>
                <a:gd name="T2" fmla="*/ 1136 w 1982"/>
                <a:gd name="T3" fmla="*/ 1360 h 1677"/>
                <a:gd name="T4" fmla="*/ 317 w 1982"/>
                <a:gd name="T5" fmla="*/ 1314 h 1677"/>
                <a:gd name="T6" fmla="*/ 317 w 1982"/>
                <a:gd name="T7" fmla="*/ 1406 h 1677"/>
                <a:gd name="T8" fmla="*/ 317 w 1982"/>
                <a:gd name="T9" fmla="*/ 959 h 1677"/>
                <a:gd name="T10" fmla="*/ 1730 w 1982"/>
                <a:gd name="T11" fmla="*/ 913 h 1677"/>
                <a:gd name="T12" fmla="*/ 317 w 1982"/>
                <a:gd name="T13" fmla="*/ 867 h 1677"/>
                <a:gd name="T14" fmla="*/ 317 w 1982"/>
                <a:gd name="T15" fmla="*/ 959 h 1677"/>
                <a:gd name="T16" fmla="*/ 1891 w 1982"/>
                <a:gd name="T17" fmla="*/ 298 h 1677"/>
                <a:gd name="T18" fmla="*/ 1668 w 1982"/>
                <a:gd name="T19" fmla="*/ 92 h 1677"/>
                <a:gd name="T20" fmla="*/ 1891 w 1982"/>
                <a:gd name="T21" fmla="*/ 174 h 1677"/>
                <a:gd name="T22" fmla="*/ 1891 w 1982"/>
                <a:gd name="T23" fmla="*/ 590 h 1677"/>
                <a:gd name="T24" fmla="*/ 1648 w 1982"/>
                <a:gd name="T25" fmla="*/ 590 h 1677"/>
                <a:gd name="T26" fmla="*/ 1891 w 1982"/>
                <a:gd name="T27" fmla="*/ 390 h 1677"/>
                <a:gd name="T28" fmla="*/ 1891 w 1982"/>
                <a:gd name="T29" fmla="*/ 1476 h 1677"/>
                <a:gd name="T30" fmla="*/ 1809 w 1982"/>
                <a:gd name="T31" fmla="*/ 1586 h 1677"/>
                <a:gd name="T32" fmla="*/ 92 w 1982"/>
                <a:gd name="T33" fmla="*/ 1476 h 1677"/>
                <a:gd name="T34" fmla="*/ 1891 w 1982"/>
                <a:gd name="T35" fmla="*/ 682 h 1677"/>
                <a:gd name="T36" fmla="*/ 92 w 1982"/>
                <a:gd name="T37" fmla="*/ 390 h 1677"/>
                <a:gd name="T38" fmla="*/ 321 w 1982"/>
                <a:gd name="T39" fmla="*/ 390 h 1677"/>
                <a:gd name="T40" fmla="*/ 92 w 1982"/>
                <a:gd name="T41" fmla="*/ 590 h 1677"/>
                <a:gd name="T42" fmla="*/ 92 w 1982"/>
                <a:gd name="T43" fmla="*/ 174 h 1677"/>
                <a:gd name="T44" fmla="*/ 171 w 1982"/>
                <a:gd name="T45" fmla="*/ 92 h 1677"/>
                <a:gd name="T46" fmla="*/ 92 w 1982"/>
                <a:gd name="T47" fmla="*/ 298 h 1677"/>
                <a:gd name="T48" fmla="*/ 536 w 1982"/>
                <a:gd name="T49" fmla="*/ 390 h 1677"/>
                <a:gd name="T50" fmla="*/ 748 w 1982"/>
                <a:gd name="T51" fmla="*/ 390 h 1677"/>
                <a:gd name="T52" fmla="*/ 367 w 1982"/>
                <a:gd name="T53" fmla="*/ 590 h 1677"/>
                <a:gd name="T54" fmla="*/ 598 w 1982"/>
                <a:gd name="T55" fmla="*/ 92 h 1677"/>
                <a:gd name="T56" fmla="*/ 753 w 1982"/>
                <a:gd name="T57" fmla="*/ 298 h 1677"/>
                <a:gd name="T58" fmla="*/ 387 w 1982"/>
                <a:gd name="T59" fmla="*/ 92 h 1677"/>
                <a:gd name="T60" fmla="*/ 963 w 1982"/>
                <a:gd name="T61" fmla="*/ 390 h 1677"/>
                <a:gd name="T62" fmla="*/ 1175 w 1982"/>
                <a:gd name="T63" fmla="*/ 390 h 1677"/>
                <a:gd name="T64" fmla="*/ 794 w 1982"/>
                <a:gd name="T65" fmla="*/ 590 h 1677"/>
                <a:gd name="T66" fmla="*/ 1025 w 1982"/>
                <a:gd name="T67" fmla="*/ 92 h 1677"/>
                <a:gd name="T68" fmla="*/ 1180 w 1982"/>
                <a:gd name="T69" fmla="*/ 298 h 1677"/>
                <a:gd name="T70" fmla="*/ 814 w 1982"/>
                <a:gd name="T71" fmla="*/ 92 h 1677"/>
                <a:gd name="T72" fmla="*/ 1390 w 1982"/>
                <a:gd name="T73" fmla="*/ 390 h 1677"/>
                <a:gd name="T74" fmla="*/ 1602 w 1982"/>
                <a:gd name="T75" fmla="*/ 390 h 1677"/>
                <a:gd name="T76" fmla="*/ 1221 w 1982"/>
                <a:gd name="T77" fmla="*/ 590 h 1677"/>
                <a:gd name="T78" fmla="*/ 1452 w 1982"/>
                <a:gd name="T79" fmla="*/ 92 h 1677"/>
                <a:gd name="T80" fmla="*/ 1607 w 1982"/>
                <a:gd name="T81" fmla="*/ 298 h 1677"/>
                <a:gd name="T82" fmla="*/ 1241 w 1982"/>
                <a:gd name="T83" fmla="*/ 92 h 1677"/>
                <a:gd name="T84" fmla="*/ 1809 w 1982"/>
                <a:gd name="T85" fmla="*/ 0 h 1677"/>
                <a:gd name="T86" fmla="*/ 174 w 1982"/>
                <a:gd name="T87" fmla="*/ 0 h 1677"/>
                <a:gd name="T88" fmla="*/ 0 w 1982"/>
                <a:gd name="T89" fmla="*/ 1476 h 1677"/>
                <a:gd name="T90" fmla="*/ 1809 w 1982"/>
                <a:gd name="T91" fmla="*/ 1677 h 1677"/>
                <a:gd name="T92" fmla="*/ 1982 w 1982"/>
                <a:gd name="T93" fmla="*/ 174 h 1677"/>
                <a:gd name="T94" fmla="*/ 317 w 1982"/>
                <a:gd name="T95" fmla="*/ 1182 h 1677"/>
                <a:gd name="T96" fmla="*/ 1566 w 1982"/>
                <a:gd name="T97" fmla="*/ 1182 h 1677"/>
                <a:gd name="T98" fmla="*/ 1566 w 1982"/>
                <a:gd name="T99" fmla="*/ 1091 h 1677"/>
                <a:gd name="T100" fmla="*/ 271 w 1982"/>
                <a:gd name="T101" fmla="*/ 1136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82" h="1677">
                  <a:moveTo>
                    <a:pt x="317" y="1406"/>
                  </a:moveTo>
                  <a:lnTo>
                    <a:pt x="317" y="1406"/>
                  </a:lnTo>
                  <a:lnTo>
                    <a:pt x="1091" y="1406"/>
                  </a:lnTo>
                  <a:cubicBezTo>
                    <a:pt x="1116" y="1406"/>
                    <a:pt x="1136" y="1385"/>
                    <a:pt x="1136" y="1360"/>
                  </a:cubicBezTo>
                  <a:cubicBezTo>
                    <a:pt x="1136" y="1335"/>
                    <a:pt x="1116" y="1314"/>
                    <a:pt x="1091" y="1314"/>
                  </a:cubicBezTo>
                  <a:lnTo>
                    <a:pt x="317" y="1314"/>
                  </a:lnTo>
                  <a:cubicBezTo>
                    <a:pt x="291" y="1314"/>
                    <a:pt x="271" y="1335"/>
                    <a:pt x="271" y="1360"/>
                  </a:cubicBezTo>
                  <a:cubicBezTo>
                    <a:pt x="271" y="1385"/>
                    <a:pt x="291" y="1406"/>
                    <a:pt x="317" y="1406"/>
                  </a:cubicBezTo>
                  <a:close/>
                  <a:moveTo>
                    <a:pt x="317" y="959"/>
                  </a:moveTo>
                  <a:lnTo>
                    <a:pt x="317" y="959"/>
                  </a:lnTo>
                  <a:lnTo>
                    <a:pt x="1685" y="959"/>
                  </a:lnTo>
                  <a:cubicBezTo>
                    <a:pt x="1710" y="959"/>
                    <a:pt x="1730" y="938"/>
                    <a:pt x="1730" y="913"/>
                  </a:cubicBezTo>
                  <a:cubicBezTo>
                    <a:pt x="1730" y="888"/>
                    <a:pt x="1710" y="867"/>
                    <a:pt x="1685" y="867"/>
                  </a:cubicBezTo>
                  <a:lnTo>
                    <a:pt x="317" y="867"/>
                  </a:lnTo>
                  <a:cubicBezTo>
                    <a:pt x="291" y="867"/>
                    <a:pt x="271" y="888"/>
                    <a:pt x="271" y="913"/>
                  </a:cubicBezTo>
                  <a:cubicBezTo>
                    <a:pt x="271" y="938"/>
                    <a:pt x="291" y="959"/>
                    <a:pt x="317" y="959"/>
                  </a:cubicBezTo>
                  <a:close/>
                  <a:moveTo>
                    <a:pt x="1891" y="298"/>
                  </a:moveTo>
                  <a:lnTo>
                    <a:pt x="1891" y="298"/>
                  </a:lnTo>
                  <a:lnTo>
                    <a:pt x="1822" y="298"/>
                  </a:lnTo>
                  <a:lnTo>
                    <a:pt x="1668" y="92"/>
                  </a:lnTo>
                  <a:lnTo>
                    <a:pt x="1809" y="92"/>
                  </a:lnTo>
                  <a:cubicBezTo>
                    <a:pt x="1854" y="92"/>
                    <a:pt x="1891" y="129"/>
                    <a:pt x="1891" y="174"/>
                  </a:cubicBezTo>
                  <a:lnTo>
                    <a:pt x="1891" y="298"/>
                  </a:lnTo>
                  <a:close/>
                  <a:moveTo>
                    <a:pt x="1891" y="590"/>
                  </a:moveTo>
                  <a:lnTo>
                    <a:pt x="1891" y="590"/>
                  </a:lnTo>
                  <a:lnTo>
                    <a:pt x="1648" y="590"/>
                  </a:lnTo>
                  <a:lnTo>
                    <a:pt x="1817" y="390"/>
                  </a:lnTo>
                  <a:lnTo>
                    <a:pt x="1891" y="390"/>
                  </a:lnTo>
                  <a:lnTo>
                    <a:pt x="1891" y="590"/>
                  </a:lnTo>
                  <a:close/>
                  <a:moveTo>
                    <a:pt x="1891" y="1476"/>
                  </a:moveTo>
                  <a:lnTo>
                    <a:pt x="1891" y="1476"/>
                  </a:lnTo>
                  <a:cubicBezTo>
                    <a:pt x="1891" y="1574"/>
                    <a:pt x="1847" y="1586"/>
                    <a:pt x="1809" y="1586"/>
                  </a:cubicBezTo>
                  <a:lnTo>
                    <a:pt x="174" y="1586"/>
                  </a:lnTo>
                  <a:cubicBezTo>
                    <a:pt x="136" y="1586"/>
                    <a:pt x="92" y="1574"/>
                    <a:pt x="92" y="1476"/>
                  </a:cubicBezTo>
                  <a:lnTo>
                    <a:pt x="92" y="682"/>
                  </a:lnTo>
                  <a:lnTo>
                    <a:pt x="1891" y="682"/>
                  </a:lnTo>
                  <a:lnTo>
                    <a:pt x="1891" y="1476"/>
                  </a:lnTo>
                  <a:close/>
                  <a:moveTo>
                    <a:pt x="92" y="390"/>
                  </a:moveTo>
                  <a:lnTo>
                    <a:pt x="92" y="390"/>
                  </a:lnTo>
                  <a:lnTo>
                    <a:pt x="321" y="390"/>
                  </a:lnTo>
                  <a:lnTo>
                    <a:pt x="152" y="590"/>
                  </a:lnTo>
                  <a:lnTo>
                    <a:pt x="92" y="590"/>
                  </a:lnTo>
                  <a:lnTo>
                    <a:pt x="92" y="390"/>
                  </a:lnTo>
                  <a:close/>
                  <a:moveTo>
                    <a:pt x="92" y="174"/>
                  </a:moveTo>
                  <a:lnTo>
                    <a:pt x="92" y="174"/>
                  </a:lnTo>
                  <a:cubicBezTo>
                    <a:pt x="92" y="130"/>
                    <a:pt x="127" y="93"/>
                    <a:pt x="171" y="92"/>
                  </a:cubicBezTo>
                  <a:lnTo>
                    <a:pt x="326" y="298"/>
                  </a:lnTo>
                  <a:lnTo>
                    <a:pt x="92" y="298"/>
                  </a:lnTo>
                  <a:lnTo>
                    <a:pt x="92" y="174"/>
                  </a:lnTo>
                  <a:close/>
                  <a:moveTo>
                    <a:pt x="536" y="390"/>
                  </a:moveTo>
                  <a:lnTo>
                    <a:pt x="536" y="390"/>
                  </a:lnTo>
                  <a:lnTo>
                    <a:pt x="748" y="390"/>
                  </a:lnTo>
                  <a:lnTo>
                    <a:pt x="579" y="590"/>
                  </a:lnTo>
                  <a:lnTo>
                    <a:pt x="367" y="590"/>
                  </a:lnTo>
                  <a:lnTo>
                    <a:pt x="536" y="390"/>
                  </a:lnTo>
                  <a:close/>
                  <a:moveTo>
                    <a:pt x="598" y="92"/>
                  </a:moveTo>
                  <a:lnTo>
                    <a:pt x="598" y="92"/>
                  </a:lnTo>
                  <a:lnTo>
                    <a:pt x="753" y="298"/>
                  </a:lnTo>
                  <a:lnTo>
                    <a:pt x="541" y="298"/>
                  </a:lnTo>
                  <a:lnTo>
                    <a:pt x="387" y="92"/>
                  </a:lnTo>
                  <a:lnTo>
                    <a:pt x="598" y="92"/>
                  </a:lnTo>
                  <a:close/>
                  <a:moveTo>
                    <a:pt x="963" y="390"/>
                  </a:moveTo>
                  <a:lnTo>
                    <a:pt x="963" y="390"/>
                  </a:lnTo>
                  <a:lnTo>
                    <a:pt x="1175" y="390"/>
                  </a:lnTo>
                  <a:lnTo>
                    <a:pt x="1006" y="590"/>
                  </a:lnTo>
                  <a:lnTo>
                    <a:pt x="794" y="590"/>
                  </a:lnTo>
                  <a:lnTo>
                    <a:pt x="963" y="390"/>
                  </a:lnTo>
                  <a:close/>
                  <a:moveTo>
                    <a:pt x="1025" y="92"/>
                  </a:moveTo>
                  <a:lnTo>
                    <a:pt x="1025" y="92"/>
                  </a:lnTo>
                  <a:lnTo>
                    <a:pt x="1180" y="298"/>
                  </a:lnTo>
                  <a:lnTo>
                    <a:pt x="968" y="298"/>
                  </a:lnTo>
                  <a:lnTo>
                    <a:pt x="814" y="92"/>
                  </a:lnTo>
                  <a:lnTo>
                    <a:pt x="1025" y="92"/>
                  </a:lnTo>
                  <a:close/>
                  <a:moveTo>
                    <a:pt x="1390" y="390"/>
                  </a:moveTo>
                  <a:lnTo>
                    <a:pt x="1390" y="390"/>
                  </a:lnTo>
                  <a:lnTo>
                    <a:pt x="1602" y="390"/>
                  </a:lnTo>
                  <a:lnTo>
                    <a:pt x="1433" y="590"/>
                  </a:lnTo>
                  <a:lnTo>
                    <a:pt x="1221" y="590"/>
                  </a:lnTo>
                  <a:lnTo>
                    <a:pt x="1390" y="390"/>
                  </a:lnTo>
                  <a:close/>
                  <a:moveTo>
                    <a:pt x="1452" y="92"/>
                  </a:moveTo>
                  <a:lnTo>
                    <a:pt x="1452" y="92"/>
                  </a:lnTo>
                  <a:lnTo>
                    <a:pt x="1607" y="298"/>
                  </a:lnTo>
                  <a:lnTo>
                    <a:pt x="1395" y="298"/>
                  </a:lnTo>
                  <a:lnTo>
                    <a:pt x="1241" y="92"/>
                  </a:lnTo>
                  <a:lnTo>
                    <a:pt x="1452" y="92"/>
                  </a:lnTo>
                  <a:close/>
                  <a:moveTo>
                    <a:pt x="1809" y="0"/>
                  </a:moveTo>
                  <a:lnTo>
                    <a:pt x="1809" y="0"/>
                  </a:lnTo>
                  <a:lnTo>
                    <a:pt x="174" y="0"/>
                  </a:lnTo>
                  <a:cubicBezTo>
                    <a:pt x="78" y="0"/>
                    <a:pt x="0" y="78"/>
                    <a:pt x="0" y="174"/>
                  </a:cubicBezTo>
                  <a:lnTo>
                    <a:pt x="0" y="1476"/>
                  </a:lnTo>
                  <a:cubicBezTo>
                    <a:pt x="0" y="1602"/>
                    <a:pt x="65" y="1677"/>
                    <a:pt x="174" y="1677"/>
                  </a:cubicBezTo>
                  <a:lnTo>
                    <a:pt x="1809" y="1677"/>
                  </a:lnTo>
                  <a:cubicBezTo>
                    <a:pt x="1917" y="1677"/>
                    <a:pt x="1982" y="1602"/>
                    <a:pt x="1982" y="1476"/>
                  </a:cubicBezTo>
                  <a:lnTo>
                    <a:pt x="1982" y="174"/>
                  </a:lnTo>
                  <a:cubicBezTo>
                    <a:pt x="1982" y="78"/>
                    <a:pt x="1904" y="0"/>
                    <a:pt x="1809" y="0"/>
                  </a:cubicBezTo>
                  <a:close/>
                  <a:moveTo>
                    <a:pt x="317" y="1182"/>
                  </a:moveTo>
                  <a:lnTo>
                    <a:pt x="317" y="1182"/>
                  </a:lnTo>
                  <a:lnTo>
                    <a:pt x="1566" y="1182"/>
                  </a:lnTo>
                  <a:cubicBezTo>
                    <a:pt x="1591" y="1182"/>
                    <a:pt x="1612" y="1162"/>
                    <a:pt x="1612" y="1136"/>
                  </a:cubicBezTo>
                  <a:cubicBezTo>
                    <a:pt x="1612" y="1111"/>
                    <a:pt x="1591" y="1091"/>
                    <a:pt x="1566" y="1091"/>
                  </a:cubicBezTo>
                  <a:lnTo>
                    <a:pt x="317" y="1091"/>
                  </a:lnTo>
                  <a:cubicBezTo>
                    <a:pt x="291" y="1091"/>
                    <a:pt x="271" y="1111"/>
                    <a:pt x="271" y="1136"/>
                  </a:cubicBezTo>
                  <a:cubicBezTo>
                    <a:pt x="271" y="1162"/>
                    <a:pt x="291" y="1182"/>
                    <a:pt x="317" y="1182"/>
                  </a:cubicBezTo>
                  <a:close/>
                </a:path>
              </a:pathLst>
            </a:custGeom>
            <a:solidFill>
              <a:sysClr val="window" lastClr="FFFFFF"/>
            </a:solidFill>
            <a:ln w="57150" cap="flat" cmpd="sng" algn="ctr">
              <a:noFill/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124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</p:grpSp>
      <p:sp>
        <p:nvSpPr>
          <p:cNvPr id="22" name="Text Placeholder 38"/>
          <p:cNvSpPr txBox="1">
            <a:spLocks/>
          </p:cNvSpPr>
          <p:nvPr/>
        </p:nvSpPr>
        <p:spPr>
          <a:xfrm>
            <a:off x="1830146" y="2542969"/>
            <a:ext cx="1667641" cy="553110"/>
          </a:xfrm>
          <a:prstGeom prst="rect">
            <a:avLst/>
          </a:prstGeom>
        </p:spPr>
        <p:txBody>
          <a:bodyPr wrap="square" lIns="86398" tIns="43198" rIns="86398" bIns="43198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en-US" sz="3400" spc="-142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96%</a:t>
            </a:r>
          </a:p>
        </p:txBody>
      </p:sp>
      <p:sp>
        <p:nvSpPr>
          <p:cNvPr id="23" name="Text Placeholder 65"/>
          <p:cNvSpPr txBox="1">
            <a:spLocks/>
          </p:cNvSpPr>
          <p:nvPr/>
        </p:nvSpPr>
        <p:spPr>
          <a:xfrm>
            <a:off x="1830146" y="2952632"/>
            <a:ext cx="1667641" cy="268429"/>
          </a:xfrm>
          <a:prstGeom prst="rect">
            <a:avLst/>
          </a:prstGeom>
        </p:spPr>
        <p:txBody>
          <a:bodyPr lIns="86398" tIns="43198" rIns="86398" bIns="43198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社交平台多媒体</a:t>
            </a:r>
            <a:endParaRPr 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Placeholder 38"/>
          <p:cNvSpPr txBox="1">
            <a:spLocks/>
          </p:cNvSpPr>
          <p:nvPr/>
        </p:nvSpPr>
        <p:spPr>
          <a:xfrm>
            <a:off x="7127460" y="5658514"/>
            <a:ext cx="1667641" cy="553110"/>
          </a:xfrm>
          <a:prstGeom prst="rect">
            <a:avLst/>
          </a:prstGeom>
        </p:spPr>
        <p:txBody>
          <a:bodyPr wrap="square" lIns="86398" tIns="43198" rIns="86398" bIns="43198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400" spc="-142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74%</a:t>
            </a:r>
          </a:p>
        </p:txBody>
      </p:sp>
      <p:sp>
        <p:nvSpPr>
          <p:cNvPr id="25" name="Text Placeholder 65"/>
          <p:cNvSpPr txBox="1">
            <a:spLocks/>
          </p:cNvSpPr>
          <p:nvPr/>
        </p:nvSpPr>
        <p:spPr>
          <a:xfrm>
            <a:off x="7127458" y="6068176"/>
            <a:ext cx="1667641" cy="268429"/>
          </a:xfrm>
          <a:prstGeom prst="rect">
            <a:avLst/>
          </a:prstGeom>
        </p:spPr>
        <p:txBody>
          <a:bodyPr lIns="86398" tIns="43198" rIns="86398" bIns="43198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搜索引擎</a:t>
            </a:r>
            <a:endParaRPr 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Placeholder 38"/>
          <p:cNvSpPr txBox="1">
            <a:spLocks/>
          </p:cNvSpPr>
          <p:nvPr/>
        </p:nvSpPr>
        <p:spPr>
          <a:xfrm>
            <a:off x="1833898" y="4105330"/>
            <a:ext cx="1111186" cy="553110"/>
          </a:xfrm>
          <a:prstGeom prst="rect">
            <a:avLst/>
          </a:prstGeom>
        </p:spPr>
        <p:txBody>
          <a:bodyPr wrap="square" lIns="86398" tIns="43198" rIns="86398" bIns="43198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en-US" sz="3400" spc="-142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69%</a:t>
            </a:r>
          </a:p>
        </p:txBody>
      </p:sp>
      <p:sp>
        <p:nvSpPr>
          <p:cNvPr id="27" name="Text Placeholder 65"/>
          <p:cNvSpPr txBox="1">
            <a:spLocks/>
          </p:cNvSpPr>
          <p:nvPr/>
        </p:nvSpPr>
        <p:spPr>
          <a:xfrm>
            <a:off x="1833898" y="4514992"/>
            <a:ext cx="1111186" cy="268429"/>
          </a:xfrm>
          <a:prstGeom prst="rect">
            <a:avLst/>
          </a:prstGeom>
        </p:spPr>
        <p:txBody>
          <a:bodyPr wrap="square" lIns="86398" tIns="43198" rIns="86398" bIns="43198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/>
              <a:buNone/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娱乐游戏</a:t>
            </a:r>
            <a:endParaRPr 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Placeholder 38"/>
          <p:cNvSpPr txBox="1">
            <a:spLocks/>
          </p:cNvSpPr>
          <p:nvPr/>
        </p:nvSpPr>
        <p:spPr>
          <a:xfrm>
            <a:off x="7892806" y="2562472"/>
            <a:ext cx="1667641" cy="553110"/>
          </a:xfrm>
          <a:prstGeom prst="rect">
            <a:avLst/>
          </a:prstGeom>
        </p:spPr>
        <p:txBody>
          <a:bodyPr wrap="square" lIns="86398" tIns="43198" rIns="86398" bIns="43198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400" spc="-142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83%</a:t>
            </a:r>
          </a:p>
        </p:txBody>
      </p:sp>
      <p:sp>
        <p:nvSpPr>
          <p:cNvPr id="29" name="Text Placeholder 65"/>
          <p:cNvSpPr txBox="1">
            <a:spLocks/>
          </p:cNvSpPr>
          <p:nvPr/>
        </p:nvSpPr>
        <p:spPr>
          <a:xfrm>
            <a:off x="7892806" y="2972134"/>
            <a:ext cx="1667641" cy="268429"/>
          </a:xfrm>
          <a:prstGeom prst="rect">
            <a:avLst/>
          </a:prstGeom>
        </p:spPr>
        <p:txBody>
          <a:bodyPr lIns="86398" tIns="43198" rIns="86398" bIns="43198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</a:t>
            </a:r>
            <a:endParaRPr 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Placeholder 38"/>
          <p:cNvSpPr txBox="1">
            <a:spLocks/>
          </p:cNvSpPr>
          <p:nvPr/>
        </p:nvSpPr>
        <p:spPr>
          <a:xfrm>
            <a:off x="8564763" y="3555309"/>
            <a:ext cx="1109724" cy="553110"/>
          </a:xfrm>
          <a:prstGeom prst="rect">
            <a:avLst/>
          </a:prstGeom>
        </p:spPr>
        <p:txBody>
          <a:bodyPr wrap="square" lIns="86398" tIns="43198" rIns="86398" bIns="43198" anchor="b" anchorCtr="0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400" spc="-142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otham Medium"/>
              </a:rPr>
              <a:t>61%</a:t>
            </a:r>
          </a:p>
        </p:txBody>
      </p:sp>
      <p:sp>
        <p:nvSpPr>
          <p:cNvPr id="31" name="Text Placeholder 65"/>
          <p:cNvSpPr txBox="1">
            <a:spLocks/>
          </p:cNvSpPr>
          <p:nvPr/>
        </p:nvSpPr>
        <p:spPr>
          <a:xfrm>
            <a:off x="8564763" y="3964971"/>
            <a:ext cx="1109724" cy="268429"/>
          </a:xfrm>
          <a:prstGeom prst="rect">
            <a:avLst/>
          </a:prstGeom>
        </p:spPr>
        <p:txBody>
          <a:bodyPr wrap="square" lIns="86398" tIns="43198" rIns="86398" bIns="43198">
            <a:spAutoFit/>
          </a:bodyPr>
          <a:lstStyle>
            <a:lvl1pPr marL="173038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1pPr>
            <a:lvl2pPr marL="346075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8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2pPr>
            <a:lvl3pPr marL="517525" indent="-171450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•"/>
              <a:defRPr sz="16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3pPr>
            <a:lvl4pPr marL="690563" indent="-173038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–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4pPr>
            <a:lvl5pPr marL="854075" indent="-163513" algn="l" defTabSz="457200" rtl="0" eaLnBrk="1" latinLnBrk="0" hangingPunct="1">
              <a:lnSpc>
                <a:spcPct val="89000"/>
              </a:lnSpc>
              <a:spcBef>
                <a:spcPts val="1100"/>
              </a:spcBef>
              <a:buClrTx/>
              <a:buFont typeface="Arial"/>
              <a:buChar char="»"/>
              <a:defRPr sz="1400" b="0" i="0" kern="1200" spc="-20">
                <a:solidFill>
                  <a:schemeClr val="bg1"/>
                </a:solidFill>
                <a:latin typeface="Gotham Book"/>
                <a:ea typeface="+mn-ea"/>
                <a:cs typeface="Gotham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zh-CN" altLang="en-US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endParaRPr lang="en-US" sz="13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59092" y="3633143"/>
            <a:ext cx="2449847" cy="2479164"/>
            <a:chOff x="3194356" y="2989756"/>
            <a:chExt cx="2592288" cy="2724758"/>
          </a:xfrm>
        </p:grpSpPr>
        <p:sp>
          <p:nvSpPr>
            <p:cNvPr id="3" name="六边形 30"/>
            <p:cNvSpPr>
              <a:spLocks noChangeArrowheads="1"/>
            </p:cNvSpPr>
            <p:nvPr/>
          </p:nvSpPr>
          <p:spPr bwMode="auto">
            <a:xfrm rot="5400000">
              <a:off x="3128121" y="3055991"/>
              <a:ext cx="2724758" cy="2592288"/>
            </a:xfrm>
            <a:prstGeom prst="hexagon">
              <a:avLst>
                <a:gd name="adj" fmla="val 24996"/>
                <a:gd name="vf" fmla="val 115470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>
              <a:sp3d extrusionH="184150">
                <a:bevelT w="323850"/>
                <a:bevelB w="184150" h="228600"/>
              </a:sp3d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e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688500" y="3838033"/>
              <a:ext cx="1660924" cy="832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软雅黑"/>
                </a:rPr>
                <a:t>专业</a:t>
              </a:r>
              <a:endParaRPr kumimoji="0" lang="en-US" altLang="zh-CN" sz="1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软雅黑"/>
                </a:rPr>
                <a:t>人才培养方案</a:t>
              </a:r>
            </a:p>
          </p:txBody>
        </p:sp>
      </p:grp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648469" y="5199617"/>
            <a:ext cx="3130191" cy="19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48"/>
          <p:cNvSpPr>
            <a:spLocks noChangeArrowheads="1"/>
          </p:cNvSpPr>
          <p:nvPr/>
        </p:nvSpPr>
        <p:spPr bwMode="auto">
          <a:xfrm>
            <a:off x="7577085" y="5152597"/>
            <a:ext cx="2936479" cy="19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900" dirty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7" name="矩形 49"/>
          <p:cNvSpPr>
            <a:spLocks noChangeArrowheads="1"/>
          </p:cNvSpPr>
          <p:nvPr/>
        </p:nvSpPr>
        <p:spPr bwMode="auto">
          <a:xfrm>
            <a:off x="4127808" y="1662140"/>
            <a:ext cx="3603649" cy="144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9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105642" y="3019206"/>
            <a:ext cx="1156744" cy="1360667"/>
            <a:chOff x="5509623" y="2309128"/>
            <a:chExt cx="1224074" cy="1440622"/>
          </a:xfrm>
        </p:grpSpPr>
        <p:sp>
          <p:nvSpPr>
            <p:cNvPr id="9" name="六边形 30"/>
            <p:cNvSpPr>
              <a:spLocks noChangeArrowheads="1"/>
            </p:cNvSpPr>
            <p:nvPr/>
          </p:nvSpPr>
          <p:spPr bwMode="auto">
            <a:xfrm rot="5400000">
              <a:off x="5401349" y="2417402"/>
              <a:ext cx="1440622" cy="1224074"/>
            </a:xfrm>
            <a:prstGeom prst="hexagon">
              <a:avLst>
                <a:gd name="adj" fmla="val 24996"/>
                <a:gd name="vf" fmla="val 115470"/>
              </a:avLst>
            </a:prstGeom>
            <a:gradFill rotWithShape="1">
              <a:gsLst>
                <a:gs pos="0">
                  <a:srgbClr val="1C9494">
                    <a:shade val="51000"/>
                    <a:satMod val="130000"/>
                  </a:srgbClr>
                </a:gs>
                <a:gs pos="80000">
                  <a:srgbClr val="1C9494">
                    <a:shade val="93000"/>
                    <a:satMod val="130000"/>
                  </a:srgbClr>
                </a:gs>
                <a:gs pos="100000">
                  <a:srgbClr val="1C9494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625138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0" name="TextBox 4"/>
            <p:cNvSpPr txBox="1">
              <a:spLocks noChangeArrowheads="1"/>
            </p:cNvSpPr>
            <p:nvPr/>
          </p:nvSpPr>
          <p:spPr bwMode="auto">
            <a:xfrm>
              <a:off x="5670239" y="2557399"/>
              <a:ext cx="901079" cy="94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知识</a:t>
              </a:r>
              <a:endParaRPr kumimoji="0" lang="en-US" altLang="zh-CN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812228" y="4996141"/>
            <a:ext cx="1156744" cy="1360667"/>
            <a:chOff x="4646557" y="3909992"/>
            <a:chExt cx="1224075" cy="1440619"/>
          </a:xfrm>
        </p:grpSpPr>
        <p:sp>
          <p:nvSpPr>
            <p:cNvPr id="12" name="六边形 32"/>
            <p:cNvSpPr>
              <a:spLocks noChangeArrowheads="1"/>
            </p:cNvSpPr>
            <p:nvPr/>
          </p:nvSpPr>
          <p:spPr bwMode="auto">
            <a:xfrm rot="5400000">
              <a:off x="4538285" y="4018264"/>
              <a:ext cx="1440619" cy="1224075"/>
            </a:xfrm>
            <a:prstGeom prst="hexagon">
              <a:avLst>
                <a:gd name="adj" fmla="val 24996"/>
                <a:gd name="vf" fmla="val 115470"/>
              </a:avLst>
            </a:prstGeom>
            <a:gradFill rotWithShape="1">
              <a:gsLst>
                <a:gs pos="0">
                  <a:srgbClr val="F5841C">
                    <a:shade val="51000"/>
                    <a:satMod val="130000"/>
                  </a:srgbClr>
                </a:gs>
                <a:gs pos="80000">
                  <a:srgbClr val="F5841C">
                    <a:shade val="93000"/>
                    <a:satMod val="130000"/>
                  </a:srgbClr>
                </a:gs>
                <a:gs pos="100000">
                  <a:srgbClr val="F5841C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1">
                <a:ln>
                  <a:noFill/>
                </a:ln>
                <a:solidFill>
                  <a:srgbClr val="2B6F7D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4796143" y="4159939"/>
              <a:ext cx="901079" cy="944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能力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405671" y="4996141"/>
            <a:ext cx="1156744" cy="1360667"/>
            <a:chOff x="6370518" y="3488766"/>
            <a:chExt cx="1224076" cy="1439860"/>
          </a:xfrm>
        </p:grpSpPr>
        <p:sp>
          <p:nvSpPr>
            <p:cNvPr id="15" name="六边形 46"/>
            <p:cNvSpPr>
              <a:spLocks noChangeArrowheads="1"/>
            </p:cNvSpPr>
            <p:nvPr/>
          </p:nvSpPr>
          <p:spPr bwMode="auto">
            <a:xfrm rot="5400000">
              <a:off x="6262626" y="3596658"/>
              <a:ext cx="1439860" cy="1224076"/>
            </a:xfrm>
            <a:prstGeom prst="hexagon">
              <a:avLst>
                <a:gd name="adj" fmla="val 25025"/>
                <a:gd name="vf" fmla="val 115470"/>
              </a:avLst>
            </a:prstGeom>
            <a:gradFill rotWithShape="1">
              <a:gsLst>
                <a:gs pos="0">
                  <a:srgbClr val="7CB554">
                    <a:shade val="51000"/>
                    <a:satMod val="130000"/>
                  </a:srgbClr>
                </a:gs>
                <a:gs pos="80000">
                  <a:srgbClr val="7CB554">
                    <a:shade val="93000"/>
                    <a:satMod val="130000"/>
                  </a:srgbClr>
                </a:gs>
                <a:gs pos="100000">
                  <a:srgbClr val="7CB554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1">
                <a:ln>
                  <a:noFill/>
                </a:ln>
                <a:solidFill>
                  <a:srgbClr val="2B6F7D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6" name="TextBox 17"/>
            <p:cNvSpPr txBox="1">
              <a:spLocks noChangeArrowheads="1"/>
            </p:cNvSpPr>
            <p:nvPr/>
          </p:nvSpPr>
          <p:spPr bwMode="auto">
            <a:xfrm>
              <a:off x="6550030" y="3767402"/>
              <a:ext cx="901080" cy="9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素质</a:t>
              </a:r>
              <a:endParaRPr kumimoji="0" lang="en-US" altLang="zh-CN" sz="2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"/>
                            </p:stCondLst>
                            <p:childTnLst>
                              <p:par>
                                <p:cTn id="1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5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67043" y="2835088"/>
            <a:ext cx="2989745" cy="1031161"/>
            <a:chOff x="1763688" y="1995686"/>
            <a:chExt cx="2088232" cy="720080"/>
          </a:xfrm>
        </p:grpSpPr>
        <p:sp>
          <p:nvSpPr>
            <p:cNvPr id="3" name="矩形 2"/>
            <p:cNvSpPr/>
            <p:nvPr/>
          </p:nvSpPr>
          <p:spPr>
            <a:xfrm>
              <a:off x="1763688" y="1995686"/>
              <a:ext cx="2088232" cy="720080"/>
            </a:xfrm>
            <a:prstGeom prst="rect">
              <a:avLst/>
            </a:prstGeom>
            <a:gradFill rotWithShape="1">
              <a:gsLst>
                <a:gs pos="0">
                  <a:srgbClr val="F95647">
                    <a:shade val="51000"/>
                    <a:satMod val="130000"/>
                  </a:srgbClr>
                </a:gs>
                <a:gs pos="80000">
                  <a:srgbClr val="F95647">
                    <a:shade val="93000"/>
                    <a:satMod val="130000"/>
                  </a:srgbClr>
                </a:gs>
                <a:gs pos="100000">
                  <a:srgbClr val="F9564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2659783" y="2174851"/>
              <a:ext cx="400049" cy="396875"/>
            </a:xfrm>
            <a:custGeom>
              <a:avLst/>
              <a:gdLst>
                <a:gd name="T0" fmla="*/ 260 w 336"/>
                <a:gd name="T1" fmla="*/ 0 h 340"/>
                <a:gd name="T2" fmla="*/ 276 w 336"/>
                <a:gd name="T3" fmla="*/ 17 h 340"/>
                <a:gd name="T4" fmla="*/ 249 w 336"/>
                <a:gd name="T5" fmla="*/ 96 h 340"/>
                <a:gd name="T6" fmla="*/ 60 w 336"/>
                <a:gd name="T7" fmla="*/ 29 h 340"/>
                <a:gd name="T8" fmla="*/ 71 w 336"/>
                <a:gd name="T9" fmla="*/ 42 h 340"/>
                <a:gd name="T10" fmla="*/ 94 w 336"/>
                <a:gd name="T11" fmla="*/ 63 h 340"/>
                <a:gd name="T12" fmla="*/ 60 w 336"/>
                <a:gd name="T13" fmla="*/ 80 h 340"/>
                <a:gd name="T14" fmla="*/ 71 w 336"/>
                <a:gd name="T15" fmla="*/ 92 h 340"/>
                <a:gd name="T16" fmla="*/ 94 w 336"/>
                <a:gd name="T17" fmla="*/ 113 h 340"/>
                <a:gd name="T18" fmla="*/ 60 w 336"/>
                <a:gd name="T19" fmla="*/ 130 h 340"/>
                <a:gd name="T20" fmla="*/ 71 w 336"/>
                <a:gd name="T21" fmla="*/ 138 h 340"/>
                <a:gd name="T22" fmla="*/ 94 w 336"/>
                <a:gd name="T23" fmla="*/ 159 h 340"/>
                <a:gd name="T24" fmla="*/ 60 w 336"/>
                <a:gd name="T25" fmla="*/ 176 h 340"/>
                <a:gd name="T26" fmla="*/ 71 w 336"/>
                <a:gd name="T27" fmla="*/ 185 h 340"/>
                <a:gd name="T28" fmla="*/ 94 w 336"/>
                <a:gd name="T29" fmla="*/ 205 h 340"/>
                <a:gd name="T30" fmla="*/ 60 w 336"/>
                <a:gd name="T31" fmla="*/ 226 h 340"/>
                <a:gd name="T32" fmla="*/ 71 w 336"/>
                <a:gd name="T33" fmla="*/ 239 h 340"/>
                <a:gd name="T34" fmla="*/ 94 w 336"/>
                <a:gd name="T35" fmla="*/ 260 h 340"/>
                <a:gd name="T36" fmla="*/ 60 w 336"/>
                <a:gd name="T37" fmla="*/ 277 h 340"/>
                <a:gd name="T38" fmla="*/ 60 w 336"/>
                <a:gd name="T39" fmla="*/ 310 h 340"/>
                <a:gd name="T40" fmla="*/ 249 w 336"/>
                <a:gd name="T41" fmla="*/ 243 h 340"/>
                <a:gd name="T42" fmla="*/ 276 w 336"/>
                <a:gd name="T43" fmla="*/ 323 h 340"/>
                <a:gd name="T44" fmla="*/ 260 w 336"/>
                <a:gd name="T45" fmla="*/ 340 h 340"/>
                <a:gd name="T46" fmla="*/ 34 w 336"/>
                <a:gd name="T47" fmla="*/ 340 h 340"/>
                <a:gd name="T48" fmla="*/ 34 w 336"/>
                <a:gd name="T49" fmla="*/ 302 h 340"/>
                <a:gd name="T50" fmla="*/ 0 w 336"/>
                <a:gd name="T51" fmla="*/ 273 h 340"/>
                <a:gd name="T52" fmla="*/ 34 w 336"/>
                <a:gd name="T53" fmla="*/ 247 h 340"/>
                <a:gd name="T54" fmla="*/ 0 w 336"/>
                <a:gd name="T55" fmla="*/ 222 h 340"/>
                <a:gd name="T56" fmla="*/ 34 w 336"/>
                <a:gd name="T57" fmla="*/ 201 h 340"/>
                <a:gd name="T58" fmla="*/ 0 w 336"/>
                <a:gd name="T59" fmla="*/ 172 h 340"/>
                <a:gd name="T60" fmla="*/ 34 w 336"/>
                <a:gd name="T61" fmla="*/ 155 h 340"/>
                <a:gd name="T62" fmla="*/ 0 w 336"/>
                <a:gd name="T63" fmla="*/ 126 h 340"/>
                <a:gd name="T64" fmla="*/ 34 w 336"/>
                <a:gd name="T65" fmla="*/ 105 h 340"/>
                <a:gd name="T66" fmla="*/ 0 w 336"/>
                <a:gd name="T67" fmla="*/ 80 h 340"/>
                <a:gd name="T68" fmla="*/ 34 w 336"/>
                <a:gd name="T69" fmla="*/ 17 h 340"/>
                <a:gd name="T70" fmla="*/ 49 w 336"/>
                <a:gd name="T71" fmla="*/ 0 h 340"/>
                <a:gd name="T72" fmla="*/ 117 w 336"/>
                <a:gd name="T73" fmla="*/ 164 h 340"/>
                <a:gd name="T74" fmla="*/ 155 w 336"/>
                <a:gd name="T75" fmla="*/ 180 h 340"/>
                <a:gd name="T76" fmla="*/ 117 w 336"/>
                <a:gd name="T77" fmla="*/ 164 h 340"/>
                <a:gd name="T78" fmla="*/ 117 w 336"/>
                <a:gd name="T79" fmla="*/ 126 h 340"/>
                <a:gd name="T80" fmla="*/ 185 w 336"/>
                <a:gd name="T81" fmla="*/ 143 h 340"/>
                <a:gd name="T82" fmla="*/ 117 w 336"/>
                <a:gd name="T83" fmla="*/ 126 h 340"/>
                <a:gd name="T84" fmla="*/ 117 w 336"/>
                <a:gd name="T85" fmla="*/ 92 h 340"/>
                <a:gd name="T86" fmla="*/ 215 w 336"/>
                <a:gd name="T87" fmla="*/ 109 h 340"/>
                <a:gd name="T88" fmla="*/ 117 w 336"/>
                <a:gd name="T89" fmla="*/ 92 h 340"/>
                <a:gd name="T90" fmla="*/ 117 w 336"/>
                <a:gd name="T91" fmla="*/ 59 h 340"/>
                <a:gd name="T92" fmla="*/ 215 w 336"/>
                <a:gd name="T93" fmla="*/ 71 h 340"/>
                <a:gd name="T94" fmla="*/ 117 w 336"/>
                <a:gd name="T95" fmla="*/ 59 h 340"/>
                <a:gd name="T96" fmla="*/ 155 w 336"/>
                <a:gd name="T97" fmla="*/ 268 h 340"/>
                <a:gd name="T98" fmla="*/ 196 w 336"/>
                <a:gd name="T99" fmla="*/ 268 h 340"/>
                <a:gd name="T100" fmla="*/ 158 w 336"/>
                <a:gd name="T101" fmla="*/ 222 h 340"/>
                <a:gd name="T102" fmla="*/ 155 w 336"/>
                <a:gd name="T103" fmla="*/ 268 h 340"/>
                <a:gd name="T104" fmla="*/ 298 w 336"/>
                <a:gd name="T105" fmla="*/ 75 h 340"/>
                <a:gd name="T106" fmla="*/ 215 w 336"/>
                <a:gd name="T107" fmla="*/ 247 h 340"/>
                <a:gd name="T108" fmla="*/ 298 w 336"/>
                <a:gd name="T109" fmla="*/ 7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6" h="340">
                  <a:moveTo>
                    <a:pt x="49" y="0"/>
                  </a:moveTo>
                  <a:lnTo>
                    <a:pt x="260" y="0"/>
                  </a:lnTo>
                  <a:lnTo>
                    <a:pt x="276" y="0"/>
                  </a:lnTo>
                  <a:lnTo>
                    <a:pt x="276" y="17"/>
                  </a:lnTo>
                  <a:lnTo>
                    <a:pt x="276" y="71"/>
                  </a:lnTo>
                  <a:lnTo>
                    <a:pt x="249" y="96"/>
                  </a:lnTo>
                  <a:lnTo>
                    <a:pt x="249" y="29"/>
                  </a:lnTo>
                  <a:lnTo>
                    <a:pt x="60" y="29"/>
                  </a:lnTo>
                  <a:lnTo>
                    <a:pt x="60" y="50"/>
                  </a:lnTo>
                  <a:lnTo>
                    <a:pt x="71" y="42"/>
                  </a:lnTo>
                  <a:lnTo>
                    <a:pt x="87" y="38"/>
                  </a:lnTo>
                  <a:lnTo>
                    <a:pt x="94" y="63"/>
                  </a:lnTo>
                  <a:lnTo>
                    <a:pt x="83" y="71"/>
                  </a:lnTo>
                  <a:lnTo>
                    <a:pt x="60" y="80"/>
                  </a:lnTo>
                  <a:lnTo>
                    <a:pt x="60" y="96"/>
                  </a:lnTo>
                  <a:lnTo>
                    <a:pt x="71" y="92"/>
                  </a:lnTo>
                  <a:lnTo>
                    <a:pt x="87" y="84"/>
                  </a:lnTo>
                  <a:lnTo>
                    <a:pt x="94" y="113"/>
                  </a:lnTo>
                  <a:lnTo>
                    <a:pt x="83" y="117"/>
                  </a:lnTo>
                  <a:lnTo>
                    <a:pt x="60" y="130"/>
                  </a:lnTo>
                  <a:lnTo>
                    <a:pt x="60" y="147"/>
                  </a:lnTo>
                  <a:lnTo>
                    <a:pt x="71" y="138"/>
                  </a:lnTo>
                  <a:lnTo>
                    <a:pt x="87" y="134"/>
                  </a:lnTo>
                  <a:lnTo>
                    <a:pt x="94" y="159"/>
                  </a:lnTo>
                  <a:lnTo>
                    <a:pt x="83" y="168"/>
                  </a:lnTo>
                  <a:lnTo>
                    <a:pt x="60" y="176"/>
                  </a:lnTo>
                  <a:lnTo>
                    <a:pt x="60" y="193"/>
                  </a:lnTo>
                  <a:lnTo>
                    <a:pt x="71" y="185"/>
                  </a:lnTo>
                  <a:lnTo>
                    <a:pt x="87" y="180"/>
                  </a:lnTo>
                  <a:lnTo>
                    <a:pt x="94" y="205"/>
                  </a:lnTo>
                  <a:lnTo>
                    <a:pt x="83" y="214"/>
                  </a:lnTo>
                  <a:lnTo>
                    <a:pt x="60" y="226"/>
                  </a:lnTo>
                  <a:lnTo>
                    <a:pt x="60" y="243"/>
                  </a:lnTo>
                  <a:lnTo>
                    <a:pt x="71" y="239"/>
                  </a:lnTo>
                  <a:lnTo>
                    <a:pt x="87" y="231"/>
                  </a:lnTo>
                  <a:lnTo>
                    <a:pt x="94" y="260"/>
                  </a:lnTo>
                  <a:lnTo>
                    <a:pt x="83" y="264"/>
                  </a:lnTo>
                  <a:lnTo>
                    <a:pt x="60" y="277"/>
                  </a:lnTo>
                  <a:lnTo>
                    <a:pt x="60" y="302"/>
                  </a:lnTo>
                  <a:lnTo>
                    <a:pt x="60" y="310"/>
                  </a:lnTo>
                  <a:lnTo>
                    <a:pt x="249" y="310"/>
                  </a:lnTo>
                  <a:lnTo>
                    <a:pt x="249" y="243"/>
                  </a:lnTo>
                  <a:lnTo>
                    <a:pt x="276" y="218"/>
                  </a:lnTo>
                  <a:lnTo>
                    <a:pt x="276" y="323"/>
                  </a:lnTo>
                  <a:lnTo>
                    <a:pt x="276" y="340"/>
                  </a:lnTo>
                  <a:lnTo>
                    <a:pt x="260" y="340"/>
                  </a:lnTo>
                  <a:lnTo>
                    <a:pt x="49" y="340"/>
                  </a:lnTo>
                  <a:lnTo>
                    <a:pt x="34" y="340"/>
                  </a:lnTo>
                  <a:lnTo>
                    <a:pt x="34" y="323"/>
                  </a:lnTo>
                  <a:lnTo>
                    <a:pt x="34" y="302"/>
                  </a:lnTo>
                  <a:lnTo>
                    <a:pt x="7" y="302"/>
                  </a:lnTo>
                  <a:lnTo>
                    <a:pt x="0" y="273"/>
                  </a:lnTo>
                  <a:lnTo>
                    <a:pt x="34" y="256"/>
                  </a:lnTo>
                  <a:lnTo>
                    <a:pt x="34" y="247"/>
                  </a:lnTo>
                  <a:lnTo>
                    <a:pt x="7" y="247"/>
                  </a:lnTo>
                  <a:lnTo>
                    <a:pt x="0" y="222"/>
                  </a:lnTo>
                  <a:lnTo>
                    <a:pt x="34" y="205"/>
                  </a:lnTo>
                  <a:lnTo>
                    <a:pt x="34" y="201"/>
                  </a:lnTo>
                  <a:lnTo>
                    <a:pt x="7" y="201"/>
                  </a:lnTo>
                  <a:lnTo>
                    <a:pt x="0" y="172"/>
                  </a:lnTo>
                  <a:lnTo>
                    <a:pt x="34" y="159"/>
                  </a:lnTo>
                  <a:lnTo>
                    <a:pt x="34" y="155"/>
                  </a:lnTo>
                  <a:lnTo>
                    <a:pt x="7" y="155"/>
                  </a:lnTo>
                  <a:lnTo>
                    <a:pt x="0" y="126"/>
                  </a:lnTo>
                  <a:lnTo>
                    <a:pt x="34" y="109"/>
                  </a:lnTo>
                  <a:lnTo>
                    <a:pt x="34" y="105"/>
                  </a:lnTo>
                  <a:lnTo>
                    <a:pt x="7" y="105"/>
                  </a:lnTo>
                  <a:lnTo>
                    <a:pt x="0" y="80"/>
                  </a:lnTo>
                  <a:lnTo>
                    <a:pt x="34" y="63"/>
                  </a:lnTo>
                  <a:lnTo>
                    <a:pt x="34" y="17"/>
                  </a:lnTo>
                  <a:lnTo>
                    <a:pt x="34" y="0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117" y="164"/>
                  </a:moveTo>
                  <a:lnTo>
                    <a:pt x="117" y="180"/>
                  </a:lnTo>
                  <a:lnTo>
                    <a:pt x="155" y="180"/>
                  </a:lnTo>
                  <a:lnTo>
                    <a:pt x="155" y="164"/>
                  </a:lnTo>
                  <a:lnTo>
                    <a:pt x="117" y="164"/>
                  </a:lnTo>
                  <a:lnTo>
                    <a:pt x="117" y="164"/>
                  </a:lnTo>
                  <a:close/>
                  <a:moveTo>
                    <a:pt x="117" y="126"/>
                  </a:moveTo>
                  <a:lnTo>
                    <a:pt x="117" y="143"/>
                  </a:lnTo>
                  <a:lnTo>
                    <a:pt x="185" y="143"/>
                  </a:lnTo>
                  <a:lnTo>
                    <a:pt x="185" y="126"/>
                  </a:lnTo>
                  <a:lnTo>
                    <a:pt x="117" y="126"/>
                  </a:lnTo>
                  <a:lnTo>
                    <a:pt x="117" y="126"/>
                  </a:lnTo>
                  <a:close/>
                  <a:moveTo>
                    <a:pt x="117" y="92"/>
                  </a:moveTo>
                  <a:lnTo>
                    <a:pt x="117" y="109"/>
                  </a:lnTo>
                  <a:lnTo>
                    <a:pt x="215" y="109"/>
                  </a:lnTo>
                  <a:lnTo>
                    <a:pt x="215" y="92"/>
                  </a:lnTo>
                  <a:lnTo>
                    <a:pt x="117" y="92"/>
                  </a:lnTo>
                  <a:lnTo>
                    <a:pt x="117" y="92"/>
                  </a:lnTo>
                  <a:close/>
                  <a:moveTo>
                    <a:pt x="117" y="59"/>
                  </a:moveTo>
                  <a:lnTo>
                    <a:pt x="117" y="71"/>
                  </a:lnTo>
                  <a:lnTo>
                    <a:pt x="215" y="71"/>
                  </a:lnTo>
                  <a:lnTo>
                    <a:pt x="215" y="59"/>
                  </a:lnTo>
                  <a:lnTo>
                    <a:pt x="117" y="59"/>
                  </a:lnTo>
                  <a:lnTo>
                    <a:pt x="117" y="59"/>
                  </a:lnTo>
                  <a:close/>
                  <a:moveTo>
                    <a:pt x="155" y="268"/>
                  </a:moveTo>
                  <a:lnTo>
                    <a:pt x="177" y="268"/>
                  </a:lnTo>
                  <a:lnTo>
                    <a:pt x="196" y="268"/>
                  </a:lnTo>
                  <a:lnTo>
                    <a:pt x="177" y="243"/>
                  </a:lnTo>
                  <a:lnTo>
                    <a:pt x="158" y="222"/>
                  </a:lnTo>
                  <a:lnTo>
                    <a:pt x="158" y="247"/>
                  </a:lnTo>
                  <a:lnTo>
                    <a:pt x="155" y="268"/>
                  </a:lnTo>
                  <a:lnTo>
                    <a:pt x="155" y="268"/>
                  </a:lnTo>
                  <a:close/>
                  <a:moveTo>
                    <a:pt x="298" y="75"/>
                  </a:moveTo>
                  <a:lnTo>
                    <a:pt x="177" y="205"/>
                  </a:lnTo>
                  <a:lnTo>
                    <a:pt x="215" y="247"/>
                  </a:lnTo>
                  <a:lnTo>
                    <a:pt x="336" y="117"/>
                  </a:lnTo>
                  <a:lnTo>
                    <a:pt x="298" y="7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15585" y="2835088"/>
            <a:ext cx="2989745" cy="1031161"/>
            <a:chOff x="5220072" y="1995686"/>
            <a:chExt cx="2088232" cy="720080"/>
          </a:xfrm>
        </p:grpSpPr>
        <p:sp>
          <p:nvSpPr>
            <p:cNvPr id="6" name="矩形 5"/>
            <p:cNvSpPr/>
            <p:nvPr/>
          </p:nvSpPr>
          <p:spPr>
            <a:xfrm>
              <a:off x="5220072" y="1995686"/>
              <a:ext cx="2088232" cy="720080"/>
            </a:xfrm>
            <a:prstGeom prst="rect">
              <a:avLst/>
            </a:prstGeom>
            <a:gradFill rotWithShape="1">
              <a:gsLst>
                <a:gs pos="0">
                  <a:srgbClr val="F5841C">
                    <a:shade val="51000"/>
                    <a:satMod val="130000"/>
                  </a:srgbClr>
                </a:gs>
                <a:gs pos="80000">
                  <a:srgbClr val="F5841C">
                    <a:shade val="93000"/>
                    <a:satMod val="130000"/>
                  </a:srgbClr>
                </a:gs>
                <a:gs pos="100000">
                  <a:srgbClr val="F5841C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6156176" y="2174851"/>
              <a:ext cx="288925" cy="396875"/>
            </a:xfrm>
            <a:custGeom>
              <a:avLst/>
              <a:gdLst>
                <a:gd name="T0" fmla="*/ 8 w 77"/>
                <a:gd name="T1" fmla="*/ 0 h 106"/>
                <a:gd name="T2" fmla="*/ 64 w 77"/>
                <a:gd name="T3" fmla="*/ 0 h 106"/>
                <a:gd name="T4" fmla="*/ 73 w 77"/>
                <a:gd name="T5" fmla="*/ 9 h 106"/>
                <a:gd name="T6" fmla="*/ 73 w 77"/>
                <a:gd name="T7" fmla="*/ 62 h 106"/>
                <a:gd name="T8" fmla="*/ 63 w 77"/>
                <a:gd name="T9" fmla="*/ 60 h 106"/>
                <a:gd name="T10" fmla="*/ 63 w 77"/>
                <a:gd name="T11" fmla="*/ 56 h 106"/>
                <a:gd name="T12" fmla="*/ 63 w 77"/>
                <a:gd name="T13" fmla="*/ 11 h 106"/>
                <a:gd name="T14" fmla="*/ 9 w 77"/>
                <a:gd name="T15" fmla="*/ 11 h 106"/>
                <a:gd name="T16" fmla="*/ 9 w 77"/>
                <a:gd name="T17" fmla="*/ 87 h 106"/>
                <a:gd name="T18" fmla="*/ 36 w 77"/>
                <a:gd name="T19" fmla="*/ 87 h 106"/>
                <a:gd name="T20" fmla="*/ 40 w 77"/>
                <a:gd name="T21" fmla="*/ 96 h 106"/>
                <a:gd name="T22" fmla="*/ 8 w 77"/>
                <a:gd name="T23" fmla="*/ 96 h 106"/>
                <a:gd name="T24" fmla="*/ 0 w 77"/>
                <a:gd name="T25" fmla="*/ 88 h 106"/>
                <a:gd name="T26" fmla="*/ 0 w 77"/>
                <a:gd name="T27" fmla="*/ 9 h 106"/>
                <a:gd name="T28" fmla="*/ 8 w 77"/>
                <a:gd name="T29" fmla="*/ 0 h 106"/>
                <a:gd name="T30" fmla="*/ 16 w 77"/>
                <a:gd name="T31" fmla="*/ 47 h 106"/>
                <a:gd name="T32" fmla="*/ 16 w 77"/>
                <a:gd name="T33" fmla="*/ 54 h 106"/>
                <a:gd name="T34" fmla="*/ 36 w 77"/>
                <a:gd name="T35" fmla="*/ 54 h 106"/>
                <a:gd name="T36" fmla="*/ 36 w 77"/>
                <a:gd name="T37" fmla="*/ 47 h 106"/>
                <a:gd name="T38" fmla="*/ 16 w 77"/>
                <a:gd name="T39" fmla="*/ 47 h 106"/>
                <a:gd name="T40" fmla="*/ 16 w 77"/>
                <a:gd name="T41" fmla="*/ 34 h 106"/>
                <a:gd name="T42" fmla="*/ 16 w 77"/>
                <a:gd name="T43" fmla="*/ 41 h 106"/>
                <a:gd name="T44" fmla="*/ 36 w 77"/>
                <a:gd name="T45" fmla="*/ 41 h 106"/>
                <a:gd name="T46" fmla="*/ 36 w 77"/>
                <a:gd name="T47" fmla="*/ 34 h 106"/>
                <a:gd name="T48" fmla="*/ 16 w 77"/>
                <a:gd name="T49" fmla="*/ 34 h 106"/>
                <a:gd name="T50" fmla="*/ 16 w 77"/>
                <a:gd name="T51" fmla="*/ 21 h 106"/>
                <a:gd name="T52" fmla="*/ 16 w 77"/>
                <a:gd name="T53" fmla="*/ 28 h 106"/>
                <a:gd name="T54" fmla="*/ 55 w 77"/>
                <a:gd name="T55" fmla="*/ 28 h 106"/>
                <a:gd name="T56" fmla="*/ 55 w 77"/>
                <a:gd name="T57" fmla="*/ 21 h 106"/>
                <a:gd name="T58" fmla="*/ 16 w 77"/>
                <a:gd name="T59" fmla="*/ 21 h 106"/>
                <a:gd name="T60" fmla="*/ 47 w 77"/>
                <a:gd name="T61" fmla="*/ 42 h 106"/>
                <a:gd name="T62" fmla="*/ 45 w 77"/>
                <a:gd name="T63" fmla="*/ 70 h 106"/>
                <a:gd name="T64" fmla="*/ 43 w 77"/>
                <a:gd name="T65" fmla="*/ 69 h 106"/>
                <a:gd name="T66" fmla="*/ 39 w 77"/>
                <a:gd name="T67" fmla="*/ 71 h 106"/>
                <a:gd name="T68" fmla="*/ 38 w 77"/>
                <a:gd name="T69" fmla="*/ 74 h 106"/>
                <a:gd name="T70" fmla="*/ 48 w 77"/>
                <a:gd name="T71" fmla="*/ 98 h 106"/>
                <a:gd name="T72" fmla="*/ 48 w 77"/>
                <a:gd name="T73" fmla="*/ 106 h 106"/>
                <a:gd name="T74" fmla="*/ 71 w 77"/>
                <a:gd name="T75" fmla="*/ 106 h 106"/>
                <a:gd name="T76" fmla="*/ 71 w 77"/>
                <a:gd name="T77" fmla="*/ 97 h 106"/>
                <a:gd name="T78" fmla="*/ 77 w 77"/>
                <a:gd name="T79" fmla="*/ 73 h 106"/>
                <a:gd name="T80" fmla="*/ 76 w 77"/>
                <a:gd name="T81" fmla="*/ 69 h 106"/>
                <a:gd name="T82" fmla="*/ 71 w 77"/>
                <a:gd name="T83" fmla="*/ 68 h 106"/>
                <a:gd name="T84" fmla="*/ 69 w 77"/>
                <a:gd name="T85" fmla="*/ 70 h 106"/>
                <a:gd name="T86" fmla="*/ 68 w 77"/>
                <a:gd name="T87" fmla="*/ 68 h 106"/>
                <a:gd name="T88" fmla="*/ 64 w 77"/>
                <a:gd name="T89" fmla="*/ 67 h 106"/>
                <a:gd name="T90" fmla="*/ 62 w 77"/>
                <a:gd name="T91" fmla="*/ 68 h 106"/>
                <a:gd name="T92" fmla="*/ 61 w 77"/>
                <a:gd name="T93" fmla="*/ 66 h 106"/>
                <a:gd name="T94" fmla="*/ 57 w 77"/>
                <a:gd name="T95" fmla="*/ 66 h 106"/>
                <a:gd name="T96" fmla="*/ 55 w 77"/>
                <a:gd name="T97" fmla="*/ 41 h 106"/>
                <a:gd name="T98" fmla="*/ 47 w 77"/>
                <a:gd name="T99" fmla="*/ 42 h 106"/>
                <a:gd name="T100" fmla="*/ 25 w 77"/>
                <a:gd name="T101" fmla="*/ 4 h 106"/>
                <a:gd name="T102" fmla="*/ 25 w 77"/>
                <a:gd name="T103" fmla="*/ 7 h 106"/>
                <a:gd name="T104" fmla="*/ 47 w 77"/>
                <a:gd name="T105" fmla="*/ 7 h 106"/>
                <a:gd name="T106" fmla="*/ 47 w 77"/>
                <a:gd name="T107" fmla="*/ 4 h 106"/>
                <a:gd name="T108" fmla="*/ 25 w 77"/>
                <a:gd name="T10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106">
                  <a:moveTo>
                    <a:pt x="8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3" y="4"/>
                    <a:pt x="73" y="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93"/>
                    <a:pt x="0" y="8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16" y="47"/>
                  </a:moveTo>
                  <a:cubicBezTo>
                    <a:pt x="16" y="54"/>
                    <a:pt x="16" y="54"/>
                    <a:pt x="1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16" y="47"/>
                    <a:pt x="16" y="47"/>
                    <a:pt x="16" y="47"/>
                  </a:cubicBezTo>
                  <a:close/>
                  <a:moveTo>
                    <a:pt x="16" y="3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6" y="34"/>
                    <a:pt x="16" y="34"/>
                    <a:pt x="16" y="34"/>
                  </a:cubicBezTo>
                  <a:close/>
                  <a:moveTo>
                    <a:pt x="16" y="21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47" y="42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47" y="42"/>
                    <a:pt x="47" y="42"/>
                    <a:pt x="47" y="42"/>
                  </a:cubicBezTo>
                  <a:close/>
                  <a:moveTo>
                    <a:pt x="25" y="4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4"/>
                    <a:pt x="47" y="4"/>
                    <a:pt x="47" y="4"/>
                  </a:cubicBezTo>
                  <a:lnTo>
                    <a:pt x="25" y="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63909" y="3475808"/>
            <a:ext cx="2989745" cy="1031161"/>
            <a:chOff x="3594466" y="2251506"/>
            <a:chExt cx="2088232" cy="720080"/>
          </a:xfrm>
        </p:grpSpPr>
        <p:sp>
          <p:nvSpPr>
            <p:cNvPr id="9" name="矩形 8"/>
            <p:cNvSpPr/>
            <p:nvPr/>
          </p:nvSpPr>
          <p:spPr>
            <a:xfrm>
              <a:off x="3594466" y="2251506"/>
              <a:ext cx="2088232" cy="720080"/>
            </a:xfrm>
            <a:prstGeom prst="rect">
              <a:avLst/>
            </a:prstGeom>
            <a:gradFill rotWithShape="1">
              <a:gsLst>
                <a:gs pos="0">
                  <a:srgbClr val="1C9494">
                    <a:shade val="51000"/>
                    <a:satMod val="130000"/>
                  </a:srgbClr>
                </a:gs>
                <a:gs pos="80000">
                  <a:srgbClr val="1C9494">
                    <a:shade val="93000"/>
                    <a:satMod val="130000"/>
                  </a:srgbClr>
                </a:gs>
                <a:gs pos="100000">
                  <a:srgbClr val="1C9494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422582" y="2395546"/>
              <a:ext cx="432000" cy="432000"/>
            </a:xfrm>
            <a:custGeom>
              <a:avLst/>
              <a:gdLst>
                <a:gd name="T0" fmla="*/ 35 w 89"/>
                <a:gd name="T1" fmla="*/ 11 h 92"/>
                <a:gd name="T2" fmla="*/ 56 w 89"/>
                <a:gd name="T3" fmla="*/ 11 h 92"/>
                <a:gd name="T4" fmla="*/ 70 w 89"/>
                <a:gd name="T5" fmla="*/ 10 h 92"/>
                <a:gd name="T6" fmla="*/ 70 w 89"/>
                <a:gd name="T7" fmla="*/ 27 h 92"/>
                <a:gd name="T8" fmla="*/ 70 w 89"/>
                <a:gd name="T9" fmla="*/ 10 h 92"/>
                <a:gd name="T10" fmla="*/ 30 w 89"/>
                <a:gd name="T11" fmla="*/ 55 h 92"/>
                <a:gd name="T12" fmla="*/ 32 w 89"/>
                <a:gd name="T13" fmla="*/ 85 h 92"/>
                <a:gd name="T14" fmla="*/ 22 w 89"/>
                <a:gd name="T15" fmla="*/ 59 h 92"/>
                <a:gd name="T16" fmla="*/ 17 w 89"/>
                <a:gd name="T17" fmla="*/ 85 h 92"/>
                <a:gd name="T18" fmla="*/ 11 w 89"/>
                <a:gd name="T19" fmla="*/ 55 h 92"/>
                <a:gd name="T20" fmla="*/ 4 w 89"/>
                <a:gd name="T21" fmla="*/ 53 h 92"/>
                <a:gd name="T22" fmla="*/ 10 w 89"/>
                <a:gd name="T23" fmla="*/ 28 h 92"/>
                <a:gd name="T24" fmla="*/ 21 w 89"/>
                <a:gd name="T25" fmla="*/ 35 h 92"/>
                <a:gd name="T26" fmla="*/ 31 w 89"/>
                <a:gd name="T27" fmla="*/ 28 h 92"/>
                <a:gd name="T28" fmla="*/ 44 w 89"/>
                <a:gd name="T29" fmla="*/ 24 h 92"/>
                <a:gd name="T30" fmla="*/ 44 w 89"/>
                <a:gd name="T31" fmla="*/ 27 h 92"/>
                <a:gd name="T32" fmla="*/ 45 w 89"/>
                <a:gd name="T33" fmla="*/ 48 h 92"/>
                <a:gd name="T34" fmla="*/ 45 w 89"/>
                <a:gd name="T35" fmla="*/ 48 h 92"/>
                <a:gd name="T36" fmla="*/ 45 w 89"/>
                <a:gd name="T37" fmla="*/ 48 h 92"/>
                <a:gd name="T38" fmla="*/ 47 w 89"/>
                <a:gd name="T39" fmla="*/ 27 h 92"/>
                <a:gd name="T40" fmla="*/ 47 w 89"/>
                <a:gd name="T41" fmla="*/ 24 h 92"/>
                <a:gd name="T42" fmla="*/ 59 w 89"/>
                <a:gd name="T43" fmla="*/ 28 h 92"/>
                <a:gd name="T44" fmla="*/ 70 w 89"/>
                <a:gd name="T45" fmla="*/ 35 h 92"/>
                <a:gd name="T46" fmla="*/ 80 w 89"/>
                <a:gd name="T47" fmla="*/ 28 h 92"/>
                <a:gd name="T48" fmla="*/ 85 w 89"/>
                <a:gd name="T49" fmla="*/ 51 h 92"/>
                <a:gd name="T50" fmla="*/ 79 w 89"/>
                <a:gd name="T51" fmla="*/ 55 h 92"/>
                <a:gd name="T52" fmla="*/ 80 w 89"/>
                <a:gd name="T53" fmla="*/ 85 h 92"/>
                <a:gd name="T54" fmla="*/ 71 w 89"/>
                <a:gd name="T55" fmla="*/ 59 h 92"/>
                <a:gd name="T56" fmla="*/ 66 w 89"/>
                <a:gd name="T57" fmla="*/ 85 h 92"/>
                <a:gd name="T58" fmla="*/ 60 w 89"/>
                <a:gd name="T59" fmla="*/ 55 h 92"/>
                <a:gd name="T60" fmla="*/ 57 w 89"/>
                <a:gd name="T61" fmla="*/ 55 h 92"/>
                <a:gd name="T62" fmla="*/ 49 w 89"/>
                <a:gd name="T63" fmla="*/ 92 h 92"/>
                <a:gd name="T64" fmla="*/ 43 w 89"/>
                <a:gd name="T65" fmla="*/ 61 h 92"/>
                <a:gd name="T66" fmla="*/ 32 w 89"/>
                <a:gd name="T67" fmla="*/ 92 h 92"/>
                <a:gd name="T68" fmla="*/ 30 w 89"/>
                <a:gd name="T69" fmla="*/ 52 h 92"/>
                <a:gd name="T70" fmla="*/ 13 w 89"/>
                <a:gd name="T71" fmla="*/ 18 h 92"/>
                <a:gd name="T72" fmla="*/ 29 w 89"/>
                <a:gd name="T73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5758782" y="4759331"/>
            <a:ext cx="0" cy="618696"/>
          </a:xfrm>
          <a:prstGeom prst="line">
            <a:avLst/>
          </a:prstGeom>
          <a:noFill/>
          <a:ln w="12700" cap="flat" cmpd="sng" algn="ctr">
            <a:solidFill>
              <a:srgbClr val="3C3B37"/>
            </a:solidFill>
            <a:prstDash val="dash"/>
            <a:headEnd type="oval" w="med" len="med"/>
            <a:tailEnd type="triangle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3359947" y="4085249"/>
            <a:ext cx="0" cy="871056"/>
          </a:xfrm>
          <a:prstGeom prst="line">
            <a:avLst/>
          </a:prstGeom>
          <a:noFill/>
          <a:ln w="12700" cap="flat" cmpd="sng" algn="ctr">
            <a:solidFill>
              <a:srgbClr val="3C3B37"/>
            </a:solidFill>
            <a:prstDash val="dash"/>
            <a:headEnd type="oval" w="med" len="med"/>
            <a:tailEnd type="triangle"/>
          </a:ln>
          <a:effectLst/>
        </p:spPr>
      </p:cxnSp>
      <p:cxnSp>
        <p:nvCxnSpPr>
          <p:cNvPr id="13" name="直接连接符 12"/>
          <p:cNvCxnSpPr/>
          <p:nvPr/>
        </p:nvCxnSpPr>
        <p:spPr>
          <a:xfrm>
            <a:off x="8257103" y="4085249"/>
            <a:ext cx="0" cy="871056"/>
          </a:xfrm>
          <a:prstGeom prst="line">
            <a:avLst/>
          </a:prstGeom>
          <a:noFill/>
          <a:ln w="12700" cap="flat" cmpd="sng" algn="ctr">
            <a:solidFill>
              <a:srgbClr val="3C3B37"/>
            </a:solidFill>
            <a:prstDash val="dash"/>
            <a:headEnd type="oval" w="med" len="med"/>
            <a:tailEnd type="triangle"/>
          </a:ln>
          <a:effectLst/>
        </p:spPr>
      </p:cxnSp>
      <p:sp>
        <p:nvSpPr>
          <p:cNvPr id="14" name="矩形 13"/>
          <p:cNvSpPr/>
          <p:nvPr/>
        </p:nvSpPr>
        <p:spPr>
          <a:xfrm>
            <a:off x="2188542" y="5058606"/>
            <a:ext cx="2295651" cy="430412"/>
          </a:xfrm>
          <a:prstGeom prst="rect">
            <a:avLst/>
          </a:prstGeom>
        </p:spPr>
        <p:txBody>
          <a:bodyPr wrap="square" lIns="115212" tIns="57606" rIns="115212" bIns="57606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  <a:ea typeface="微软雅黑"/>
              </a:rPr>
              <a:t>添加文本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4672308" y="5474145"/>
            <a:ext cx="2295651" cy="430412"/>
          </a:xfrm>
          <a:prstGeom prst="rect">
            <a:avLst/>
          </a:prstGeom>
        </p:spPr>
        <p:txBody>
          <a:bodyPr wrap="square" lIns="115212" tIns="57606" rIns="115212" bIns="57606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  <a:ea typeface="微软雅黑"/>
              </a:rPr>
              <a:t>添加文本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7114818" y="5058606"/>
            <a:ext cx="2295651" cy="430412"/>
          </a:xfrm>
          <a:prstGeom prst="rect">
            <a:avLst/>
          </a:prstGeom>
        </p:spPr>
        <p:txBody>
          <a:bodyPr wrap="square" lIns="115212" tIns="57606" rIns="115212" bIns="57606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700" dirty="0">
                <a:solidFill>
                  <a:srgbClr val="000000"/>
                </a:solidFill>
                <a:latin typeface="微软雅黑" pitchFamily="34" charset="-122"/>
                <a:ea typeface="微软雅黑"/>
              </a:rPr>
              <a:t>添加文本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00696" y="2408533"/>
            <a:ext cx="2002394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r>
              <a:rPr lang="zh-CN" altLang="en-US" b="1" dirty="0">
                <a:solidFill>
                  <a:srgbClr val="F95647"/>
                </a:solidFill>
                <a:latin typeface="Times New Roman"/>
                <a:ea typeface="微软雅黑"/>
              </a:rPr>
              <a:t>添加关键文本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99661" y="2695415"/>
            <a:ext cx="2002394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r>
              <a:rPr lang="zh-CN" altLang="en-US" b="1" dirty="0">
                <a:solidFill>
                  <a:srgbClr val="2B6F7D"/>
                </a:solidFill>
                <a:latin typeface="Times New Roman"/>
                <a:ea typeface="微软雅黑"/>
              </a:rPr>
              <a:t>添加关键文本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0601" y="2423861"/>
            <a:ext cx="2002394" cy="470282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r>
              <a:rPr lang="zh-CN" altLang="en-US" b="1" dirty="0">
                <a:solidFill>
                  <a:srgbClr val="F5841C"/>
                </a:solidFill>
                <a:latin typeface="Times New Roman"/>
                <a:ea typeface="微软雅黑"/>
              </a:rPr>
              <a:t>添加关键文本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432</Words>
  <Application>Microsoft Office PowerPoint</Application>
  <PresentationFormat>自定义</PresentationFormat>
  <Paragraphs>44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2019-10-31T07:02:45Z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