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58" r:id="rId4"/>
    <p:sldId id="257" r:id="rId5"/>
  </p:sldIdLst>
  <p:sldSz cx="11522075" cy="8640763"/>
  <p:notesSz cx="6858000" cy="9144000"/>
  <p:defaultText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84" y="-858"/>
      </p:cViewPr>
      <p:guideLst>
        <p:guide orient="horz" pos="2722"/>
        <p:guide pos="362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3.xml"/><Relationship Id="rId4" Type="http://schemas.openxmlformats.org/officeDocument/2006/relationships/slide" Target="slides/slide2.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1522075" cy="8640763"/>
          </a:xfrm>
          <a:prstGeom prst="rect">
            <a:avLst/>
          </a:prstGeom>
        </p:spPr>
      </p:pic>
      <p:sp>
        <p:nvSpPr>
          <p:cNvPr id="8" name="矩形 7"/>
          <p:cNvSpPr/>
          <p:nvPr userDrawn="1"/>
        </p:nvSpPr>
        <p:spPr bwMode="auto">
          <a:xfrm>
            <a:off x="8363798" y="355476"/>
            <a:ext cx="2932080"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WWW.1PPT.COM</a:t>
            </a:r>
            <a:endParaRPr lang="zh-CN" altLang="en-US" sz="2000" spc="378" dirty="0">
              <a:solidFill>
                <a:schemeClr val="bg1"/>
              </a:solidFill>
              <a:latin typeface="微软雅黑" pitchFamily="34" charset="-122"/>
              <a:ea typeface="微软雅黑" pitchFamily="34" charset="-122"/>
            </a:endParaRPr>
          </a:p>
        </p:txBody>
      </p:sp>
      <p:sp>
        <p:nvSpPr>
          <p:cNvPr id="9" name="矩形 8"/>
          <p:cNvSpPr/>
          <p:nvPr userDrawn="1"/>
        </p:nvSpPr>
        <p:spPr bwMode="auto">
          <a:xfrm>
            <a:off x="-12867" y="323728"/>
            <a:ext cx="6318636"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a:t>
            </a:r>
            <a:r>
              <a:rPr lang="zh-CN" altLang="en-US" sz="2000" spc="378" dirty="0" smtClean="0">
                <a:solidFill>
                  <a:schemeClr val="bg1"/>
                </a:solidFill>
                <a:latin typeface="微软雅黑" pitchFamily="34" charset="-122"/>
                <a:ea typeface="微软雅黑" pitchFamily="34" charset="-122"/>
              </a:rPr>
              <a:t>第一</a:t>
            </a:r>
            <a:r>
              <a:rPr lang="en-US" altLang="zh-CN" sz="2000" spc="378" dirty="0" smtClean="0">
                <a:solidFill>
                  <a:schemeClr val="bg1"/>
                </a:solidFill>
                <a:latin typeface="微软雅黑" pitchFamily="34" charset="-122"/>
                <a:ea typeface="微软雅黑" pitchFamily="34" charset="-122"/>
              </a:rPr>
              <a:t>PPT</a:t>
            </a:r>
            <a:r>
              <a:rPr lang="en-US" altLang="zh-CN" sz="2000" spc="378" baseline="0" dirty="0" smtClean="0">
                <a:solidFill>
                  <a:schemeClr val="bg1"/>
                </a:solidFill>
                <a:latin typeface="微软雅黑" pitchFamily="34" charset="-122"/>
                <a:ea typeface="微软雅黑" pitchFamily="34" charset="-122"/>
              </a:rPr>
              <a:t>』— </a:t>
            </a:r>
            <a:r>
              <a:rPr lang="en-US" altLang="zh-CN" sz="2000" spc="378" dirty="0" smtClean="0">
                <a:solidFill>
                  <a:schemeClr val="bg1"/>
                </a:solidFill>
                <a:latin typeface="微软雅黑" pitchFamily="34" charset="-122"/>
                <a:ea typeface="微软雅黑" pitchFamily="34" charset="-122"/>
              </a:rPr>
              <a:t>PPT</a:t>
            </a:r>
            <a:r>
              <a:rPr lang="zh-CN" altLang="en-US" sz="2000" spc="378" dirty="0" smtClean="0">
                <a:solidFill>
                  <a:schemeClr val="bg1"/>
                </a:solidFill>
                <a:latin typeface="微软雅黑" pitchFamily="34" charset="-122"/>
                <a:ea typeface="微软雅黑" pitchFamily="34" charset="-122"/>
              </a:rPr>
              <a:t>模板</a:t>
            </a:r>
            <a:r>
              <a:rPr lang="en-US" altLang="zh-CN" sz="2000" spc="378" baseline="0" dirty="0" smtClean="0">
                <a:solidFill>
                  <a:schemeClr val="bg1"/>
                </a:solidFill>
                <a:latin typeface="微软雅黑" pitchFamily="34" charset="-122"/>
                <a:ea typeface="微软雅黑" pitchFamily="34" charset="-122"/>
              </a:rPr>
              <a:t> PPT</a:t>
            </a:r>
            <a:r>
              <a:rPr lang="zh-CN" altLang="en-US" sz="2000" spc="378" baseline="0" dirty="0" smtClean="0">
                <a:solidFill>
                  <a:schemeClr val="bg1"/>
                </a:solidFill>
                <a:latin typeface="微软雅黑" pitchFamily="34" charset="-122"/>
                <a:ea typeface="微软雅黑" pitchFamily="34" charset="-122"/>
              </a:rPr>
              <a:t>素材免费下载</a:t>
            </a:r>
            <a:endParaRPr lang="zh-CN" altLang="en-US" sz="2000" spc="378" dirty="0">
              <a:solidFill>
                <a:schemeClr val="bg1"/>
              </a:solidFill>
              <a:latin typeface="微软雅黑" pitchFamily="34" charset="-122"/>
              <a:ea typeface="微软雅黑" pitchFamily="34" charset="-122"/>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2016179"/>
            <a:ext cx="10369868" cy="5702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68587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5128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0839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90353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7932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067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2620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0102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1522075" cy="8640763"/>
          </a:xfrm>
          <a:prstGeom prst="rect">
            <a:avLst/>
          </a:prstGeom>
        </p:spPr>
      </p:pic>
      <p:sp>
        <p:nvSpPr>
          <p:cNvPr id="8" name="矩形 7"/>
          <p:cNvSpPr/>
          <p:nvPr userDrawn="1"/>
        </p:nvSpPr>
        <p:spPr bwMode="auto">
          <a:xfrm>
            <a:off x="8363798" y="355476"/>
            <a:ext cx="2932080"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WWW.1PPT.COM</a:t>
            </a:r>
            <a:endParaRPr lang="zh-CN" altLang="en-US" sz="2000" spc="378" dirty="0">
              <a:solidFill>
                <a:schemeClr val="bg1"/>
              </a:solidFill>
              <a:latin typeface="微软雅黑" pitchFamily="34" charset="-122"/>
              <a:ea typeface="微软雅黑" pitchFamily="34" charset="-122"/>
            </a:endParaRPr>
          </a:p>
        </p:txBody>
      </p:sp>
      <p:sp>
        <p:nvSpPr>
          <p:cNvPr id="9" name="矩形 8"/>
          <p:cNvSpPr/>
          <p:nvPr userDrawn="1"/>
        </p:nvSpPr>
        <p:spPr bwMode="auto">
          <a:xfrm>
            <a:off x="-12867" y="323728"/>
            <a:ext cx="6318636" cy="426562"/>
          </a:xfrm>
          <a:prstGeom prst="rect">
            <a:avLst/>
          </a:prstGeom>
          <a:noFill/>
        </p:spPr>
        <p:txBody>
          <a:bodyPr wrap="none" lIns="115214" tIns="57607" rIns="115214" bIns="57607">
            <a:spAutoFit/>
          </a:bodyPr>
          <a:lstStyle/>
          <a:p>
            <a:pPr algn="ctr">
              <a:defRPr/>
            </a:pPr>
            <a:r>
              <a:rPr lang="en-US" altLang="zh-CN" sz="2000" spc="378" dirty="0" smtClean="0">
                <a:solidFill>
                  <a:schemeClr val="bg1"/>
                </a:solidFill>
                <a:latin typeface="微软雅黑" pitchFamily="34" charset="-122"/>
                <a:ea typeface="微软雅黑" pitchFamily="34" charset="-122"/>
              </a:rPr>
              <a:t>『</a:t>
            </a:r>
            <a:r>
              <a:rPr lang="zh-CN" altLang="en-US" sz="2000" spc="378" dirty="0" smtClean="0">
                <a:solidFill>
                  <a:schemeClr val="bg1"/>
                </a:solidFill>
                <a:latin typeface="微软雅黑" pitchFamily="34" charset="-122"/>
                <a:ea typeface="微软雅黑" pitchFamily="34" charset="-122"/>
              </a:rPr>
              <a:t>第一</a:t>
            </a:r>
            <a:r>
              <a:rPr lang="en-US" altLang="zh-CN" sz="2000" spc="378" dirty="0" smtClean="0">
                <a:solidFill>
                  <a:schemeClr val="bg1"/>
                </a:solidFill>
                <a:latin typeface="微软雅黑" pitchFamily="34" charset="-122"/>
                <a:ea typeface="微软雅黑" pitchFamily="34" charset="-122"/>
              </a:rPr>
              <a:t>PPT</a:t>
            </a:r>
            <a:r>
              <a:rPr lang="en-US" altLang="zh-CN" sz="2000" spc="378" baseline="0" dirty="0" smtClean="0">
                <a:solidFill>
                  <a:schemeClr val="bg1"/>
                </a:solidFill>
                <a:latin typeface="微软雅黑" pitchFamily="34" charset="-122"/>
                <a:ea typeface="微软雅黑" pitchFamily="34" charset="-122"/>
              </a:rPr>
              <a:t>』— </a:t>
            </a:r>
            <a:r>
              <a:rPr lang="en-US" altLang="zh-CN" sz="2000" spc="378" dirty="0" smtClean="0">
                <a:solidFill>
                  <a:schemeClr val="bg1"/>
                </a:solidFill>
                <a:latin typeface="微软雅黑" pitchFamily="34" charset="-122"/>
                <a:ea typeface="微软雅黑" pitchFamily="34" charset="-122"/>
              </a:rPr>
              <a:t>PPT</a:t>
            </a:r>
            <a:r>
              <a:rPr lang="zh-CN" altLang="en-US" sz="2000" spc="378" dirty="0" smtClean="0">
                <a:solidFill>
                  <a:schemeClr val="bg1"/>
                </a:solidFill>
                <a:latin typeface="微软雅黑" pitchFamily="34" charset="-122"/>
                <a:ea typeface="微软雅黑" pitchFamily="34" charset="-122"/>
              </a:rPr>
              <a:t>模板</a:t>
            </a:r>
            <a:r>
              <a:rPr lang="en-US" altLang="zh-CN" sz="2000" spc="378" baseline="0" dirty="0" smtClean="0">
                <a:solidFill>
                  <a:schemeClr val="bg1"/>
                </a:solidFill>
                <a:latin typeface="微软雅黑" pitchFamily="34" charset="-122"/>
                <a:ea typeface="微软雅黑" pitchFamily="34" charset="-122"/>
              </a:rPr>
              <a:t> PPT</a:t>
            </a:r>
            <a:r>
              <a:rPr lang="zh-CN" altLang="en-US" sz="2000" spc="378" baseline="0" dirty="0" smtClean="0">
                <a:solidFill>
                  <a:schemeClr val="bg1"/>
                </a:solidFill>
                <a:latin typeface="微软雅黑" pitchFamily="34" charset="-122"/>
                <a:ea typeface="微软雅黑" pitchFamily="34" charset="-122"/>
              </a:rPr>
              <a:t>素材免费下载</a:t>
            </a:r>
            <a:endParaRPr lang="zh-CN" altLang="en-US" sz="2000" spc="378" dirty="0">
              <a:solidFill>
                <a:schemeClr val="bg1"/>
              </a:solidFill>
              <a:latin typeface="微软雅黑" pitchFamily="34" charset="-122"/>
              <a:ea typeface="微软雅黑" pitchFamily="34" charset="-122"/>
            </a:endParaRPr>
          </a:p>
        </p:txBody>
      </p:sp>
      <p:sp>
        <p:nvSpPr>
          <p:cNvPr id="10" name="矩形 9"/>
          <p:cNvSpPr/>
          <p:nvPr userDrawn="1"/>
        </p:nvSpPr>
        <p:spPr bwMode="auto">
          <a:xfrm>
            <a:off x="168071" y="811130"/>
            <a:ext cx="11160415" cy="7682682"/>
          </a:xfrm>
          <a:prstGeom prst="rect">
            <a:avLst/>
          </a:prstGeom>
          <a:solidFill>
            <a:schemeClr val="tx1">
              <a:lumMod val="85000"/>
              <a:lumOff val="15000"/>
            </a:schemeClr>
          </a:solidFill>
          <a:ln w="76200">
            <a:solidFill>
              <a:schemeClr val="tx1">
                <a:lumMod val="85000"/>
                <a:lumOff val="15000"/>
                <a:alpha val="39000"/>
              </a:schemeClr>
            </a:solid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98378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756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8943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a:prstGeom prst="rect">
            <a:avLst/>
          </a:prstGeo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a:prstGeom prst="rect">
            <a:avLst/>
          </a:prstGeo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5" name="页脚占位符 4"/>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a:prstGeom prst="rect">
            <a:avLst/>
          </a:prstGeo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a:prstGeom prst="rect">
            <a:avLst/>
          </a:prstGeo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a:prstGeom prst="rect">
            <a:avLst/>
          </a:prstGeo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a:prstGeom prst="rect">
            <a:avLst/>
          </a:prstGeo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a:prstGeom prst="rect">
            <a:avLst/>
          </a:prstGeo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a:prstGeom prst="rect">
            <a:avLst/>
          </a:prstGeo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8" name="页脚占位符 7"/>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
        <p:nvSpPr>
          <p:cNvPr id="10" name="矩形 9"/>
          <p:cNvSpPr/>
          <p:nvPr userDrawn="1"/>
        </p:nvSpPr>
        <p:spPr>
          <a:xfrm>
            <a:off x="9103305" y="8064797"/>
            <a:ext cx="775136" cy="246221"/>
          </a:xfrm>
          <a:prstGeom prst="rect">
            <a:avLst/>
          </a:prstGeom>
        </p:spPr>
        <p:txBody>
          <a:bodyPr wrap="square">
            <a:spAutoFit/>
          </a:bodyPr>
          <a:lstStyle/>
          <a:p>
            <a:pPr lvl="0"/>
            <a:r>
              <a:rPr lang="en-US" altLang="zh-CN" sz="100" dirty="0">
                <a:solidFill>
                  <a:schemeClr val="bg1"/>
                </a:solidFill>
              </a:rPr>
              <a:t>PPT</a:t>
            </a:r>
            <a:r>
              <a:rPr lang="zh-CN" altLang="en-US" sz="100" dirty="0">
                <a:solidFill>
                  <a:schemeClr val="bg1"/>
                </a:solidFill>
              </a:rPr>
              <a:t>模板下载：</a:t>
            </a:r>
            <a:r>
              <a:rPr lang="en-US" altLang="zh-CN" sz="100" dirty="0">
                <a:solidFill>
                  <a:schemeClr val="bg1"/>
                </a:solidFill>
              </a:rPr>
              <a:t>www.1ppt.com/moban/     </a:t>
            </a:r>
            <a:r>
              <a:rPr lang="zh-CN" altLang="en-US" sz="100" dirty="0">
                <a:solidFill>
                  <a:schemeClr val="bg1"/>
                </a:solidFill>
              </a:rPr>
              <a:t>行业</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www.1ppt.com/hangye/ </a:t>
            </a:r>
          </a:p>
          <a:p>
            <a:pPr lvl="0"/>
            <a:r>
              <a:rPr lang="zh-CN" altLang="en-US" sz="100" dirty="0">
                <a:solidFill>
                  <a:schemeClr val="bg1"/>
                </a:solidFill>
              </a:rPr>
              <a:t>节日</a:t>
            </a:r>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www.1ppt.com/jieri/           PPT</a:t>
            </a:r>
            <a:r>
              <a:rPr lang="zh-CN" altLang="en-US" sz="100" dirty="0">
                <a:solidFill>
                  <a:schemeClr val="bg1"/>
                </a:solidFill>
              </a:rPr>
              <a:t>素材下载：</a:t>
            </a:r>
            <a:r>
              <a:rPr lang="en-US" altLang="zh-CN" sz="100" dirty="0">
                <a:solidFill>
                  <a:schemeClr val="bg1"/>
                </a:solidFill>
              </a:rPr>
              <a:t>www.1ppt.com/sucai/</a:t>
            </a:r>
          </a:p>
          <a:p>
            <a:pPr lvl="0"/>
            <a:r>
              <a:rPr lang="en-US" altLang="zh-CN" sz="100" dirty="0">
                <a:solidFill>
                  <a:schemeClr val="bg1"/>
                </a:solidFill>
              </a:rPr>
              <a:t>PPT</a:t>
            </a:r>
            <a:r>
              <a:rPr lang="zh-CN" altLang="en-US" sz="100" dirty="0">
                <a:solidFill>
                  <a:schemeClr val="bg1"/>
                </a:solidFill>
              </a:rPr>
              <a:t>背景图片：</a:t>
            </a:r>
            <a:r>
              <a:rPr lang="en-US" altLang="zh-CN" sz="100" dirty="0">
                <a:solidFill>
                  <a:schemeClr val="bg1"/>
                </a:solidFill>
              </a:rPr>
              <a:t>www.1ppt.com/beijing/      PPT</a:t>
            </a:r>
            <a:r>
              <a:rPr lang="zh-CN" altLang="en-US" sz="100" dirty="0">
                <a:solidFill>
                  <a:schemeClr val="bg1"/>
                </a:solidFill>
              </a:rPr>
              <a:t>图表下载：</a:t>
            </a:r>
            <a:r>
              <a:rPr lang="en-US" altLang="zh-CN" sz="100" dirty="0">
                <a:solidFill>
                  <a:schemeClr val="bg1"/>
                </a:solidFill>
              </a:rPr>
              <a:t>www.1ppt.com/tubiao/      </a:t>
            </a:r>
          </a:p>
          <a:p>
            <a:pPr lvl="0"/>
            <a:r>
              <a:rPr lang="zh-CN" altLang="en-US" sz="100" dirty="0">
                <a:solidFill>
                  <a:schemeClr val="bg1"/>
                </a:solidFill>
              </a:rPr>
              <a:t>优秀</a:t>
            </a:r>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pPr lvl="0"/>
            <a:r>
              <a:rPr lang="en-US" altLang="zh-CN" sz="100" dirty="0">
                <a:solidFill>
                  <a:schemeClr val="bg1"/>
                </a:solidFill>
              </a:rPr>
              <a:t>Word</a:t>
            </a:r>
            <a:r>
              <a:rPr lang="zh-CN" altLang="en-US" sz="100" dirty="0">
                <a:solidFill>
                  <a:schemeClr val="bg1"/>
                </a:solidFill>
              </a:rPr>
              <a:t>教程： </a:t>
            </a:r>
            <a:r>
              <a:rPr lang="en-US" altLang="zh-CN" sz="100" dirty="0">
                <a:solidFill>
                  <a:schemeClr val="bg1"/>
                </a:solidFill>
              </a:rPr>
              <a:t>www.1ppt.com/word/              Excel</a:t>
            </a:r>
            <a:r>
              <a:rPr lang="zh-CN" altLang="en-US" sz="100" dirty="0">
                <a:solidFill>
                  <a:schemeClr val="bg1"/>
                </a:solidFill>
              </a:rPr>
              <a:t>教程：</a:t>
            </a:r>
            <a:r>
              <a:rPr lang="en-US" altLang="zh-CN" sz="100" dirty="0">
                <a:solidFill>
                  <a:schemeClr val="bg1"/>
                </a:solidFill>
              </a:rPr>
              <a:t>www.1ppt.com/excel/  </a:t>
            </a:r>
          </a:p>
          <a:p>
            <a:pPr lvl="0"/>
            <a:r>
              <a:rPr lang="zh-CN" altLang="en-US" sz="100" dirty="0">
                <a:solidFill>
                  <a:schemeClr val="bg1"/>
                </a:solidFill>
              </a:rPr>
              <a:t>资料下载：</a:t>
            </a:r>
            <a:r>
              <a:rPr lang="en-US" altLang="zh-CN" sz="100" dirty="0">
                <a:solidFill>
                  <a:schemeClr val="bg1"/>
                </a:solidFill>
              </a:rPr>
              <a:t>www.1ppt.com/ziliao/                PPT</a:t>
            </a:r>
            <a:r>
              <a:rPr lang="zh-CN" altLang="en-US" sz="100" dirty="0">
                <a:solidFill>
                  <a:schemeClr val="bg1"/>
                </a:solidFill>
              </a:rPr>
              <a:t>课件下载：</a:t>
            </a:r>
            <a:r>
              <a:rPr lang="en-US" altLang="zh-CN" sz="100" dirty="0">
                <a:solidFill>
                  <a:schemeClr val="bg1"/>
                </a:solidFill>
              </a:rPr>
              <a:t>www.1ppt.com/kejian/ </a:t>
            </a:r>
          </a:p>
          <a:p>
            <a:pPr lvl="0"/>
            <a:r>
              <a:rPr lang="zh-CN" altLang="en-US" sz="100" dirty="0">
                <a:solidFill>
                  <a:schemeClr val="bg1"/>
                </a:solidFill>
              </a:rPr>
              <a:t>范文下载：</a:t>
            </a:r>
            <a:r>
              <a:rPr lang="en-US" altLang="zh-CN" sz="100" dirty="0">
                <a:solidFill>
                  <a:schemeClr val="bg1"/>
                </a:solidFill>
              </a:rPr>
              <a:t>www.1ppt.com/fanwen/             </a:t>
            </a:r>
            <a:r>
              <a:rPr lang="zh-CN" altLang="en-US" sz="100" dirty="0">
                <a:solidFill>
                  <a:schemeClr val="bg1"/>
                </a:solidFill>
              </a:rPr>
              <a:t>试卷下载：</a:t>
            </a:r>
            <a:r>
              <a:rPr lang="en-US" altLang="zh-CN" sz="100" dirty="0">
                <a:solidFill>
                  <a:schemeClr val="bg1"/>
                </a:solidFill>
              </a:rPr>
              <a:t>www.1ppt.com/shiti/  </a:t>
            </a:r>
          </a:p>
          <a:p>
            <a:pPr lvl="0"/>
            <a:r>
              <a:rPr lang="zh-CN" altLang="en-US" sz="100" dirty="0">
                <a:solidFill>
                  <a:schemeClr val="bg1"/>
                </a:solidFill>
              </a:rPr>
              <a:t>教案下载：</a:t>
            </a:r>
            <a:r>
              <a:rPr lang="en-US" altLang="zh-CN" sz="100" dirty="0">
                <a:solidFill>
                  <a:schemeClr val="bg1"/>
                </a:solidFill>
              </a:rPr>
              <a:t>www.1ppt.com/jiaoan/  </a:t>
            </a:r>
            <a:r>
              <a:rPr lang="en-US" altLang="zh-CN" sz="100" dirty="0" smtClean="0">
                <a:solidFill>
                  <a:schemeClr val="bg1"/>
                </a:solidFill>
              </a:rPr>
              <a:t>      </a:t>
            </a:r>
            <a:endParaRPr lang="en-US" altLang="zh-CN" sz="100" dirty="0">
              <a:solidFill>
                <a:schemeClr val="bg1"/>
              </a:solidFill>
            </a:endParaRPr>
          </a:p>
          <a:p>
            <a:pPr lvl="0"/>
            <a:r>
              <a:rPr lang="zh-CN" altLang="en-US" sz="100" dirty="0" smtClean="0">
                <a:solidFill>
                  <a:schemeClr val="bg1"/>
                </a:solidFill>
              </a:rPr>
              <a:t>字体下载：</a:t>
            </a:r>
            <a:r>
              <a:rPr lang="en-US" altLang="zh-CN" sz="100" dirty="0" smtClean="0">
                <a:solidFill>
                  <a:schemeClr val="bg1"/>
                </a:solidFill>
              </a:rPr>
              <a:t>www.1ppt.com/ziti/</a:t>
            </a:r>
            <a:endParaRPr lang="en-US" altLang="zh-CN" sz="100" dirty="0">
              <a:solidFill>
                <a:schemeClr val="bg1"/>
              </a:solidFill>
            </a:endParaRPr>
          </a:p>
          <a:p>
            <a:pPr lvl="0"/>
            <a:r>
              <a:rPr lang="en-US" altLang="zh-CN" sz="100" dirty="0">
                <a:solidFill>
                  <a:schemeClr val="bg1"/>
                </a:solidFill>
              </a:rPr>
              <a:t> </a:t>
            </a:r>
            <a:endParaRPr lang="zh-CN" altLang="en-US" sz="100"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4" y="346031"/>
            <a:ext cx="10369868" cy="1440127"/>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4" name="页脚占位符 3"/>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3" name="页脚占位符 2"/>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a:prstGeom prst="rect">
            <a:avLst/>
          </a:prstGeo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a:prstGeom prst="rect">
            <a:avLst/>
          </a:prstGeo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a:prstGeom prst="rect">
            <a:avLst/>
          </a:prstGeo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a:prstGeom prst="rect">
            <a:avLst/>
          </a:prstGeo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a:prstGeom prst="rect">
            <a:avLst/>
          </a:prstGeo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a:prstGeom prst="rect">
            <a:avLst/>
          </a:prstGeo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a:xfrm>
            <a:off x="576104" y="8008708"/>
            <a:ext cx="2688484" cy="460041"/>
          </a:xfrm>
          <a:prstGeom prst="rect">
            <a:avLst/>
          </a:prstGeom>
        </p:spPr>
        <p:txBody>
          <a:bodyPr/>
          <a:lstStyle/>
          <a:p>
            <a:fld id="{530820CF-B880-4189-942D-D702A7CBA730}" type="datetimeFigureOut">
              <a:rPr lang="zh-CN" altLang="en-US" smtClean="0"/>
              <a:t>2019/10/31</a:t>
            </a:fld>
            <a:endParaRPr lang="zh-CN" altLang="en-US"/>
          </a:p>
        </p:txBody>
      </p:sp>
      <p:sp>
        <p:nvSpPr>
          <p:cNvPr id="6" name="页脚占位符 5"/>
          <p:cNvSpPr>
            <a:spLocks noGrp="1"/>
          </p:cNvSpPr>
          <p:nvPr>
            <p:ph type="ftr" sz="quarter" idx="11"/>
          </p:nvPr>
        </p:nvSpPr>
        <p:spPr>
          <a:xfrm>
            <a:off x="3936709" y="8008708"/>
            <a:ext cx="3648657" cy="460041"/>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257487" y="8008708"/>
            <a:ext cx="2688484" cy="460041"/>
          </a:xfrm>
          <a:prstGeom prst="rect">
            <a:avLst/>
          </a:prstGeom>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矩形 7"/>
          <p:cNvSpPr/>
          <p:nvPr userDrawn="1"/>
        </p:nvSpPr>
        <p:spPr>
          <a:xfrm>
            <a:off x="5040957" y="33987677"/>
            <a:ext cx="4190571" cy="407291"/>
          </a:xfrm>
          <a:prstGeom prst="rect">
            <a:avLst/>
          </a:prstGeom>
        </p:spPr>
        <p:txBody>
          <a:bodyPr wrap="none">
            <a:spAutoFit/>
          </a:bodyPr>
          <a:lstStyle/>
          <a:p>
            <a:pPr marL="342900" lvl="0" indent="-342900" fontAlgn="base">
              <a:lnSpc>
                <a:spcPct val="110000"/>
              </a:lnSpc>
              <a:spcBef>
                <a:spcPct val="0"/>
              </a:spcBef>
              <a:spcAft>
                <a:spcPct val="0"/>
              </a:spcAft>
            </a:pPr>
            <a:r>
              <a:rPr lang="zh-CN" altLang="en-US" sz="2000" kern="0" dirty="0" smtClean="0">
                <a:solidFill>
                  <a:srgbClr val="000000"/>
                </a:solidFill>
                <a:latin typeface="微软雅黑" panose="020B0503020204020204" pitchFamily="34" charset="-122"/>
                <a:ea typeface="微软雅黑" panose="020B0503020204020204" pitchFamily="34" charset="-122"/>
              </a:rPr>
              <a:t>第一</a:t>
            </a:r>
            <a:r>
              <a:rPr lang="en-US" altLang="zh-CN" sz="2000" kern="0" dirty="0" smtClean="0">
                <a:solidFill>
                  <a:srgbClr val="000000"/>
                </a:solidFill>
                <a:latin typeface="微软雅黑" panose="020B0503020204020204" pitchFamily="34" charset="-122"/>
                <a:ea typeface="微软雅黑" panose="020B0503020204020204" pitchFamily="34" charset="-122"/>
              </a:rPr>
              <a:t>PPT</a:t>
            </a:r>
            <a:r>
              <a:rPr lang="zh-CN" altLang="en-US" sz="2000" kern="0" dirty="0" smtClean="0">
                <a:solidFill>
                  <a:srgbClr val="000000"/>
                </a:solidFill>
                <a:latin typeface="微软雅黑" panose="020B0503020204020204" pitchFamily="34" charset="-122"/>
                <a:ea typeface="微软雅黑" panose="020B0503020204020204" pitchFamily="34" charset="-122"/>
              </a:rPr>
              <a:t>模板网</a:t>
            </a:r>
            <a:r>
              <a:rPr lang="en-US" altLang="zh-CN" sz="2000" kern="0" dirty="0" smtClean="0">
                <a:solidFill>
                  <a:srgbClr val="000000"/>
                </a:solidFill>
                <a:latin typeface="微软雅黑" panose="020B0503020204020204" pitchFamily="34" charset="-122"/>
                <a:ea typeface="微软雅黑" panose="020B0503020204020204" pitchFamily="34" charset="-122"/>
              </a:rPr>
              <a:t>-WWW.1PPT.COM</a:t>
            </a:r>
            <a:endParaRPr lang="en-US" altLang="zh-CN" sz="2000" kern="0" dirty="0">
              <a:solidFill>
                <a:srgbClr val="000000"/>
              </a:solidFill>
              <a:latin typeface="微软雅黑" panose="020B0503020204020204" pitchFamily="34" charset="-122"/>
              <a:ea typeface="微软雅黑" panose="020B0503020204020204" pitchFamily="34"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fld id="{530820CF-B880-4189-942D-D702A7CBA730}" type="datetimeFigureOut">
              <a:rPr lang="zh-CN" altLang="en-US" smtClean="0">
                <a:solidFill>
                  <a:prstClr val="black">
                    <a:tint val="75000"/>
                  </a:prstClr>
                </a:solidFill>
              </a:rPr>
              <a:pPr/>
              <a:t>2019/10/31</a:t>
            </a:fld>
            <a:endParaRPr lang="zh-CN" altLang="en-US">
              <a:solidFill>
                <a:prstClr val="black">
                  <a:tint val="75000"/>
                </a:prstClr>
              </a:solidFill>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05456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4.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5.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6430948" y="5278289"/>
            <a:ext cx="1345025" cy="1346348"/>
            <a:chOff x="5971703" y="3338736"/>
            <a:chExt cx="1073150" cy="1068388"/>
          </a:xfrm>
        </p:grpSpPr>
        <p:sp>
          <p:nvSpPr>
            <p:cNvPr id="35" name="Freeform 10"/>
            <p:cNvSpPr>
              <a:spLocks/>
            </p:cNvSpPr>
            <p:nvPr/>
          </p:nvSpPr>
          <p:spPr bwMode="auto">
            <a:xfrm>
              <a:off x="6174903" y="3338736"/>
              <a:ext cx="663575" cy="606425"/>
            </a:xfrm>
            <a:custGeom>
              <a:avLst/>
              <a:gdLst>
                <a:gd name="T0" fmla="*/ 92 w 177"/>
                <a:gd name="T1" fmla="*/ 162 h 162"/>
                <a:gd name="T2" fmla="*/ 162 w 177"/>
                <a:gd name="T3" fmla="*/ 162 h 162"/>
                <a:gd name="T4" fmla="*/ 165 w 177"/>
                <a:gd name="T5" fmla="*/ 54 h 162"/>
                <a:gd name="T6" fmla="*/ 88 w 177"/>
                <a:gd name="T7" fmla="*/ 2 h 162"/>
                <a:gd name="T8" fmla="*/ 12 w 177"/>
                <a:gd name="T9" fmla="*/ 54 h 162"/>
                <a:gd name="T10" fmla="*/ 15 w 177"/>
                <a:gd name="T11" fmla="*/ 162 h 162"/>
                <a:gd name="T12" fmla="*/ 85 w 177"/>
                <a:gd name="T13" fmla="*/ 162 h 162"/>
                <a:gd name="T14" fmla="*/ 92 w 177"/>
                <a:gd name="T15" fmla="*/ 162 h 1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162">
                  <a:moveTo>
                    <a:pt x="92" y="162"/>
                  </a:moveTo>
                  <a:cubicBezTo>
                    <a:pt x="162" y="162"/>
                    <a:pt x="162" y="162"/>
                    <a:pt x="162" y="162"/>
                  </a:cubicBezTo>
                  <a:cubicBezTo>
                    <a:pt x="162" y="162"/>
                    <a:pt x="177" y="104"/>
                    <a:pt x="165" y="54"/>
                  </a:cubicBezTo>
                  <a:cubicBezTo>
                    <a:pt x="151" y="0"/>
                    <a:pt x="88" y="2"/>
                    <a:pt x="88" y="2"/>
                  </a:cubicBezTo>
                  <a:cubicBezTo>
                    <a:pt x="88" y="2"/>
                    <a:pt x="25" y="0"/>
                    <a:pt x="12" y="54"/>
                  </a:cubicBezTo>
                  <a:cubicBezTo>
                    <a:pt x="0" y="104"/>
                    <a:pt x="15" y="162"/>
                    <a:pt x="15" y="162"/>
                  </a:cubicBezTo>
                  <a:cubicBezTo>
                    <a:pt x="85" y="162"/>
                    <a:pt x="85" y="162"/>
                    <a:pt x="85" y="162"/>
                  </a:cubicBezTo>
                  <a:lnTo>
                    <a:pt x="92" y="162"/>
                  </a:ln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36" name="Freeform 11"/>
            <p:cNvSpPr>
              <a:spLocks/>
            </p:cNvSpPr>
            <p:nvPr/>
          </p:nvSpPr>
          <p:spPr bwMode="auto">
            <a:xfrm>
              <a:off x="6368578" y="3859436"/>
              <a:ext cx="277812" cy="198438"/>
            </a:xfrm>
            <a:custGeom>
              <a:avLst/>
              <a:gdLst>
                <a:gd name="T0" fmla="*/ 37 w 74"/>
                <a:gd name="T1" fmla="*/ 53 h 53"/>
                <a:gd name="T2" fmla="*/ 69 w 74"/>
                <a:gd name="T3" fmla="*/ 25 h 53"/>
                <a:gd name="T4" fmla="*/ 74 w 74"/>
                <a:gd name="T5" fmla="*/ 0 h 53"/>
                <a:gd name="T6" fmla="*/ 0 w 74"/>
                <a:gd name="T7" fmla="*/ 0 h 53"/>
                <a:gd name="T8" fmla="*/ 5 w 74"/>
                <a:gd name="T9" fmla="*/ 25 h 53"/>
                <a:gd name="T10" fmla="*/ 37 w 74"/>
                <a:gd name="T11" fmla="*/ 53 h 53"/>
              </a:gdLst>
              <a:ahLst/>
              <a:cxnLst>
                <a:cxn ang="0">
                  <a:pos x="T0" y="T1"/>
                </a:cxn>
                <a:cxn ang="0">
                  <a:pos x="T2" y="T3"/>
                </a:cxn>
                <a:cxn ang="0">
                  <a:pos x="T4" y="T5"/>
                </a:cxn>
                <a:cxn ang="0">
                  <a:pos x="T6" y="T7"/>
                </a:cxn>
                <a:cxn ang="0">
                  <a:pos x="T8" y="T9"/>
                </a:cxn>
                <a:cxn ang="0">
                  <a:pos x="T10" y="T11"/>
                </a:cxn>
              </a:cxnLst>
              <a:rect l="0" t="0" r="r" b="b"/>
              <a:pathLst>
                <a:path w="74" h="53">
                  <a:moveTo>
                    <a:pt x="37" y="53"/>
                  </a:moveTo>
                  <a:cubicBezTo>
                    <a:pt x="50" y="53"/>
                    <a:pt x="61" y="42"/>
                    <a:pt x="69" y="25"/>
                  </a:cubicBezTo>
                  <a:cubicBezTo>
                    <a:pt x="71" y="12"/>
                    <a:pt x="74" y="0"/>
                    <a:pt x="74" y="0"/>
                  </a:cubicBezTo>
                  <a:cubicBezTo>
                    <a:pt x="0" y="0"/>
                    <a:pt x="0" y="0"/>
                    <a:pt x="0" y="0"/>
                  </a:cubicBezTo>
                  <a:cubicBezTo>
                    <a:pt x="0" y="0"/>
                    <a:pt x="3" y="12"/>
                    <a:pt x="5" y="25"/>
                  </a:cubicBezTo>
                  <a:cubicBezTo>
                    <a:pt x="13" y="42"/>
                    <a:pt x="25" y="53"/>
                    <a:pt x="37" y="53"/>
                  </a:cubicBez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37" name="Freeform 12"/>
            <p:cNvSpPr>
              <a:spLocks/>
            </p:cNvSpPr>
            <p:nvPr/>
          </p:nvSpPr>
          <p:spPr bwMode="auto">
            <a:xfrm>
              <a:off x="6233641" y="3402236"/>
              <a:ext cx="541337" cy="608013"/>
            </a:xfrm>
            <a:custGeom>
              <a:avLst/>
              <a:gdLst>
                <a:gd name="T0" fmla="*/ 72 w 144"/>
                <a:gd name="T1" fmla="*/ 162 h 162"/>
                <a:gd name="T2" fmla="*/ 127 w 144"/>
                <a:gd name="T3" fmla="*/ 96 h 162"/>
                <a:gd name="T4" fmla="*/ 141 w 144"/>
                <a:gd name="T5" fmla="*/ 85 h 162"/>
                <a:gd name="T6" fmla="*/ 133 w 144"/>
                <a:gd name="T7" fmla="*/ 69 h 162"/>
                <a:gd name="T8" fmla="*/ 133 w 144"/>
                <a:gd name="T9" fmla="*/ 69 h 162"/>
                <a:gd name="T10" fmla="*/ 72 w 144"/>
                <a:gd name="T11" fmla="*/ 0 h 162"/>
                <a:gd name="T12" fmla="*/ 11 w 144"/>
                <a:gd name="T13" fmla="*/ 69 h 162"/>
                <a:gd name="T14" fmla="*/ 11 w 144"/>
                <a:gd name="T15" fmla="*/ 69 h 162"/>
                <a:gd name="T16" fmla="*/ 3 w 144"/>
                <a:gd name="T17" fmla="*/ 85 h 162"/>
                <a:gd name="T18" fmla="*/ 17 w 144"/>
                <a:gd name="T19" fmla="*/ 96 h 162"/>
                <a:gd name="T20" fmla="*/ 72 w 144"/>
                <a:gd name="T21"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162">
                  <a:moveTo>
                    <a:pt x="72" y="162"/>
                  </a:moveTo>
                  <a:cubicBezTo>
                    <a:pt x="105" y="162"/>
                    <a:pt x="120" y="117"/>
                    <a:pt x="127" y="96"/>
                  </a:cubicBezTo>
                  <a:cubicBezTo>
                    <a:pt x="131" y="101"/>
                    <a:pt x="140" y="92"/>
                    <a:pt x="141" y="85"/>
                  </a:cubicBezTo>
                  <a:cubicBezTo>
                    <a:pt x="142" y="77"/>
                    <a:pt x="144" y="69"/>
                    <a:pt x="133" y="69"/>
                  </a:cubicBezTo>
                  <a:cubicBezTo>
                    <a:pt x="133" y="69"/>
                    <a:pt x="133" y="69"/>
                    <a:pt x="133" y="69"/>
                  </a:cubicBezTo>
                  <a:cubicBezTo>
                    <a:pt x="133" y="40"/>
                    <a:pt x="129" y="0"/>
                    <a:pt x="72" y="0"/>
                  </a:cubicBezTo>
                  <a:cubicBezTo>
                    <a:pt x="15" y="0"/>
                    <a:pt x="11" y="40"/>
                    <a:pt x="11" y="69"/>
                  </a:cubicBezTo>
                  <a:cubicBezTo>
                    <a:pt x="11" y="69"/>
                    <a:pt x="11" y="69"/>
                    <a:pt x="11" y="69"/>
                  </a:cubicBezTo>
                  <a:cubicBezTo>
                    <a:pt x="0" y="69"/>
                    <a:pt x="2" y="77"/>
                    <a:pt x="3" y="85"/>
                  </a:cubicBezTo>
                  <a:cubicBezTo>
                    <a:pt x="4" y="92"/>
                    <a:pt x="13" y="101"/>
                    <a:pt x="17" y="96"/>
                  </a:cubicBezTo>
                  <a:cubicBezTo>
                    <a:pt x="24" y="117"/>
                    <a:pt x="39" y="162"/>
                    <a:pt x="72" y="162"/>
                  </a:cubicBezTo>
                  <a:close/>
                </a:path>
              </a:pathLst>
            </a:custGeom>
            <a:solidFill>
              <a:srgbClr val="FFF3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38" name="Freeform 13"/>
            <p:cNvSpPr>
              <a:spLocks/>
            </p:cNvSpPr>
            <p:nvPr/>
          </p:nvSpPr>
          <p:spPr bwMode="auto">
            <a:xfrm>
              <a:off x="5971703" y="4129311"/>
              <a:ext cx="1073150" cy="277813"/>
            </a:xfrm>
            <a:custGeom>
              <a:avLst/>
              <a:gdLst>
                <a:gd name="T0" fmla="*/ 254 w 286"/>
                <a:gd name="T1" fmla="*/ 20 h 74"/>
                <a:gd name="T2" fmla="*/ 200 w 286"/>
                <a:gd name="T3" fmla="*/ 0 h 74"/>
                <a:gd name="T4" fmla="*/ 143 w 286"/>
                <a:gd name="T5" fmla="*/ 26 h 74"/>
                <a:gd name="T6" fmla="*/ 87 w 286"/>
                <a:gd name="T7" fmla="*/ 0 h 74"/>
                <a:gd name="T8" fmla="*/ 33 w 286"/>
                <a:gd name="T9" fmla="*/ 20 h 74"/>
                <a:gd name="T10" fmla="*/ 5 w 286"/>
                <a:gd name="T11" fmla="*/ 74 h 74"/>
                <a:gd name="T12" fmla="*/ 281 w 286"/>
                <a:gd name="T13" fmla="*/ 74 h 74"/>
                <a:gd name="T14" fmla="*/ 254 w 286"/>
                <a:gd name="T15" fmla="*/ 2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6" h="74">
                  <a:moveTo>
                    <a:pt x="254" y="20"/>
                  </a:moveTo>
                  <a:cubicBezTo>
                    <a:pt x="241" y="11"/>
                    <a:pt x="218" y="9"/>
                    <a:pt x="200" y="0"/>
                  </a:cubicBezTo>
                  <a:cubicBezTo>
                    <a:pt x="186" y="16"/>
                    <a:pt x="166" y="26"/>
                    <a:pt x="143" y="26"/>
                  </a:cubicBezTo>
                  <a:cubicBezTo>
                    <a:pt x="121" y="26"/>
                    <a:pt x="100" y="16"/>
                    <a:pt x="87" y="0"/>
                  </a:cubicBezTo>
                  <a:cubicBezTo>
                    <a:pt x="68" y="9"/>
                    <a:pt x="45" y="11"/>
                    <a:pt x="33" y="20"/>
                  </a:cubicBezTo>
                  <a:cubicBezTo>
                    <a:pt x="0" y="42"/>
                    <a:pt x="5" y="74"/>
                    <a:pt x="5" y="74"/>
                  </a:cubicBezTo>
                  <a:cubicBezTo>
                    <a:pt x="281" y="74"/>
                    <a:pt x="281" y="74"/>
                    <a:pt x="281" y="74"/>
                  </a:cubicBezTo>
                  <a:cubicBezTo>
                    <a:pt x="281" y="74"/>
                    <a:pt x="286" y="42"/>
                    <a:pt x="254" y="20"/>
                  </a:cubicBezTo>
                  <a:close/>
                </a:path>
              </a:pathLst>
            </a:custGeom>
            <a:gradFill rotWithShape="1">
              <a:gsLst>
                <a:gs pos="0">
                  <a:srgbClr val="F95647">
                    <a:shade val="51000"/>
                    <a:satMod val="130000"/>
                  </a:srgbClr>
                </a:gs>
                <a:gs pos="80000">
                  <a:srgbClr val="F95647">
                    <a:shade val="93000"/>
                    <a:satMod val="130000"/>
                  </a:srgbClr>
                </a:gs>
                <a:gs pos="100000">
                  <a:srgbClr val="F95647">
                    <a:shade val="94000"/>
                    <a:satMod val="135000"/>
                  </a:srgbClr>
                </a:gs>
              </a:gsLst>
              <a:lin ang="16200000" scaled="0"/>
            </a:gradFill>
            <a:ln w="9525" cap="flat" cmpd="sng" algn="ctr">
              <a:noFill/>
              <a:prstDash val="soli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39" name="Freeform 14"/>
            <p:cNvSpPr>
              <a:spLocks/>
            </p:cNvSpPr>
            <p:nvPr/>
          </p:nvSpPr>
          <p:spPr bwMode="auto">
            <a:xfrm>
              <a:off x="6298728" y="3953098"/>
              <a:ext cx="423862" cy="274638"/>
            </a:xfrm>
            <a:custGeom>
              <a:avLst/>
              <a:gdLst>
                <a:gd name="T0" fmla="*/ 56 w 113"/>
                <a:gd name="T1" fmla="*/ 73 h 73"/>
                <a:gd name="T2" fmla="*/ 113 w 113"/>
                <a:gd name="T3" fmla="*/ 47 h 73"/>
                <a:gd name="T4" fmla="*/ 91 w 113"/>
                <a:gd name="T5" fmla="*/ 28 h 73"/>
                <a:gd name="T6" fmla="*/ 88 w 113"/>
                <a:gd name="T7" fmla="*/ 0 h 73"/>
                <a:gd name="T8" fmla="*/ 56 w 113"/>
                <a:gd name="T9" fmla="*/ 28 h 73"/>
                <a:gd name="T10" fmla="*/ 24 w 113"/>
                <a:gd name="T11" fmla="*/ 0 h 73"/>
                <a:gd name="T12" fmla="*/ 22 w 113"/>
                <a:gd name="T13" fmla="*/ 28 h 73"/>
                <a:gd name="T14" fmla="*/ 0 w 113"/>
                <a:gd name="T15" fmla="*/ 47 h 73"/>
                <a:gd name="T16" fmla="*/ 56 w 113"/>
                <a:gd name="T17" fmla="*/ 7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3" h="73">
                  <a:moveTo>
                    <a:pt x="56" y="73"/>
                  </a:moveTo>
                  <a:cubicBezTo>
                    <a:pt x="79" y="73"/>
                    <a:pt x="99" y="63"/>
                    <a:pt x="113" y="47"/>
                  </a:cubicBezTo>
                  <a:cubicBezTo>
                    <a:pt x="104" y="42"/>
                    <a:pt x="96" y="37"/>
                    <a:pt x="91" y="28"/>
                  </a:cubicBezTo>
                  <a:cubicBezTo>
                    <a:pt x="87" y="22"/>
                    <a:pt x="87" y="11"/>
                    <a:pt x="88" y="0"/>
                  </a:cubicBezTo>
                  <a:cubicBezTo>
                    <a:pt x="80" y="17"/>
                    <a:pt x="69" y="28"/>
                    <a:pt x="56" y="28"/>
                  </a:cubicBezTo>
                  <a:cubicBezTo>
                    <a:pt x="44" y="28"/>
                    <a:pt x="32" y="17"/>
                    <a:pt x="24" y="0"/>
                  </a:cubicBezTo>
                  <a:cubicBezTo>
                    <a:pt x="25" y="11"/>
                    <a:pt x="25" y="22"/>
                    <a:pt x="22" y="28"/>
                  </a:cubicBezTo>
                  <a:cubicBezTo>
                    <a:pt x="16" y="37"/>
                    <a:pt x="9" y="42"/>
                    <a:pt x="0" y="47"/>
                  </a:cubicBezTo>
                  <a:cubicBezTo>
                    <a:pt x="13" y="63"/>
                    <a:pt x="34" y="73"/>
                    <a:pt x="56" y="73"/>
                  </a:cubicBezTo>
                  <a:close/>
                </a:path>
              </a:pathLst>
            </a:custGeom>
            <a:solidFill>
              <a:srgbClr val="FFF3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40" name="Freeform 15"/>
            <p:cNvSpPr>
              <a:spLocks/>
            </p:cNvSpPr>
            <p:nvPr/>
          </p:nvSpPr>
          <p:spPr bwMode="auto">
            <a:xfrm>
              <a:off x="6166966" y="3383186"/>
              <a:ext cx="674687" cy="536575"/>
            </a:xfrm>
            <a:custGeom>
              <a:avLst/>
              <a:gdLst>
                <a:gd name="T0" fmla="*/ 136 w 180"/>
                <a:gd name="T1" fmla="*/ 15 h 143"/>
                <a:gd name="T2" fmla="*/ 95 w 180"/>
                <a:gd name="T3" fmla="*/ 4 h 143"/>
                <a:gd name="T4" fmla="*/ 95 w 180"/>
                <a:gd name="T5" fmla="*/ 5 h 143"/>
                <a:gd name="T6" fmla="*/ 87 w 180"/>
                <a:gd name="T7" fmla="*/ 5 h 143"/>
                <a:gd name="T8" fmla="*/ 87 w 180"/>
                <a:gd name="T9" fmla="*/ 4 h 143"/>
                <a:gd name="T10" fmla="*/ 45 w 180"/>
                <a:gd name="T11" fmla="*/ 15 h 143"/>
                <a:gd name="T12" fmla="*/ 19 w 180"/>
                <a:gd name="T13" fmla="*/ 143 h 143"/>
                <a:gd name="T14" fmla="*/ 48 w 180"/>
                <a:gd name="T15" fmla="*/ 142 h 143"/>
                <a:gd name="T16" fmla="*/ 41 w 180"/>
                <a:gd name="T17" fmla="*/ 43 h 143"/>
                <a:gd name="T18" fmla="*/ 45 w 180"/>
                <a:gd name="T19" fmla="*/ 37 h 143"/>
                <a:gd name="T20" fmla="*/ 45 w 180"/>
                <a:gd name="T21" fmla="*/ 42 h 143"/>
                <a:gd name="T22" fmla="*/ 45 w 180"/>
                <a:gd name="T23" fmla="*/ 57 h 143"/>
                <a:gd name="T24" fmla="*/ 83 w 180"/>
                <a:gd name="T25" fmla="*/ 57 h 143"/>
                <a:gd name="T26" fmla="*/ 86 w 180"/>
                <a:gd name="T27" fmla="*/ 40 h 143"/>
                <a:gd name="T28" fmla="*/ 89 w 180"/>
                <a:gd name="T29" fmla="*/ 57 h 143"/>
                <a:gd name="T30" fmla="*/ 94 w 180"/>
                <a:gd name="T31" fmla="*/ 57 h 143"/>
                <a:gd name="T32" fmla="*/ 93 w 180"/>
                <a:gd name="T33" fmla="*/ 49 h 143"/>
                <a:gd name="T34" fmla="*/ 99 w 180"/>
                <a:gd name="T35" fmla="*/ 57 h 143"/>
                <a:gd name="T36" fmla="*/ 136 w 180"/>
                <a:gd name="T37" fmla="*/ 57 h 143"/>
                <a:gd name="T38" fmla="*/ 139 w 180"/>
                <a:gd name="T39" fmla="*/ 41 h 143"/>
                <a:gd name="T40" fmla="*/ 140 w 180"/>
                <a:gd name="T41" fmla="*/ 43 h 143"/>
                <a:gd name="T42" fmla="*/ 133 w 180"/>
                <a:gd name="T43" fmla="*/ 142 h 143"/>
                <a:gd name="T44" fmla="*/ 162 w 180"/>
                <a:gd name="T45" fmla="*/ 143 h 143"/>
                <a:gd name="T46" fmla="*/ 136 w 180"/>
                <a:gd name="T47" fmla="*/ 1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0" h="143">
                  <a:moveTo>
                    <a:pt x="136" y="15"/>
                  </a:moveTo>
                  <a:cubicBezTo>
                    <a:pt x="112" y="0"/>
                    <a:pt x="95" y="4"/>
                    <a:pt x="95" y="4"/>
                  </a:cubicBezTo>
                  <a:cubicBezTo>
                    <a:pt x="95" y="5"/>
                    <a:pt x="95" y="5"/>
                    <a:pt x="95" y="5"/>
                  </a:cubicBezTo>
                  <a:cubicBezTo>
                    <a:pt x="92" y="5"/>
                    <a:pt x="89" y="5"/>
                    <a:pt x="87" y="5"/>
                  </a:cubicBezTo>
                  <a:cubicBezTo>
                    <a:pt x="87" y="4"/>
                    <a:pt x="87" y="4"/>
                    <a:pt x="87" y="4"/>
                  </a:cubicBezTo>
                  <a:cubicBezTo>
                    <a:pt x="87" y="4"/>
                    <a:pt x="69" y="0"/>
                    <a:pt x="45" y="15"/>
                  </a:cubicBezTo>
                  <a:cubicBezTo>
                    <a:pt x="0" y="44"/>
                    <a:pt x="19" y="143"/>
                    <a:pt x="19" y="143"/>
                  </a:cubicBezTo>
                  <a:cubicBezTo>
                    <a:pt x="48" y="142"/>
                    <a:pt x="48" y="142"/>
                    <a:pt x="48" y="142"/>
                  </a:cubicBezTo>
                  <a:cubicBezTo>
                    <a:pt x="48" y="142"/>
                    <a:pt x="25" y="76"/>
                    <a:pt x="41" y="43"/>
                  </a:cubicBezTo>
                  <a:cubicBezTo>
                    <a:pt x="42" y="41"/>
                    <a:pt x="44" y="39"/>
                    <a:pt x="45" y="37"/>
                  </a:cubicBezTo>
                  <a:cubicBezTo>
                    <a:pt x="45" y="39"/>
                    <a:pt x="45" y="40"/>
                    <a:pt x="45" y="42"/>
                  </a:cubicBezTo>
                  <a:cubicBezTo>
                    <a:pt x="46" y="50"/>
                    <a:pt x="45" y="57"/>
                    <a:pt x="45" y="57"/>
                  </a:cubicBezTo>
                  <a:cubicBezTo>
                    <a:pt x="83" y="57"/>
                    <a:pt x="83" y="57"/>
                    <a:pt x="83" y="57"/>
                  </a:cubicBezTo>
                  <a:cubicBezTo>
                    <a:pt x="84" y="54"/>
                    <a:pt x="87" y="47"/>
                    <a:pt x="86" y="40"/>
                  </a:cubicBezTo>
                  <a:cubicBezTo>
                    <a:pt x="84" y="32"/>
                    <a:pt x="88" y="49"/>
                    <a:pt x="89" y="57"/>
                  </a:cubicBezTo>
                  <a:cubicBezTo>
                    <a:pt x="94" y="57"/>
                    <a:pt x="94" y="57"/>
                    <a:pt x="94" y="57"/>
                  </a:cubicBezTo>
                  <a:cubicBezTo>
                    <a:pt x="94" y="55"/>
                    <a:pt x="94" y="52"/>
                    <a:pt x="93" y="49"/>
                  </a:cubicBezTo>
                  <a:cubicBezTo>
                    <a:pt x="92" y="45"/>
                    <a:pt x="97" y="54"/>
                    <a:pt x="99" y="57"/>
                  </a:cubicBezTo>
                  <a:cubicBezTo>
                    <a:pt x="136" y="57"/>
                    <a:pt x="136" y="57"/>
                    <a:pt x="136" y="57"/>
                  </a:cubicBezTo>
                  <a:cubicBezTo>
                    <a:pt x="136" y="57"/>
                    <a:pt x="139" y="50"/>
                    <a:pt x="139" y="41"/>
                  </a:cubicBezTo>
                  <a:cubicBezTo>
                    <a:pt x="139" y="42"/>
                    <a:pt x="140" y="43"/>
                    <a:pt x="140" y="43"/>
                  </a:cubicBezTo>
                  <a:cubicBezTo>
                    <a:pt x="156" y="76"/>
                    <a:pt x="133" y="142"/>
                    <a:pt x="133" y="142"/>
                  </a:cubicBezTo>
                  <a:cubicBezTo>
                    <a:pt x="162" y="143"/>
                    <a:pt x="162" y="143"/>
                    <a:pt x="162" y="143"/>
                  </a:cubicBezTo>
                  <a:cubicBezTo>
                    <a:pt x="162" y="143"/>
                    <a:pt x="180" y="44"/>
                    <a:pt x="136" y="15"/>
                  </a:cubicBez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grpSp>
      <p:grpSp>
        <p:nvGrpSpPr>
          <p:cNvPr id="41" name="组合 40"/>
          <p:cNvGrpSpPr/>
          <p:nvPr/>
        </p:nvGrpSpPr>
        <p:grpSpPr>
          <a:xfrm>
            <a:off x="3822479" y="5198269"/>
            <a:ext cx="1428591" cy="1426368"/>
            <a:chOff x="3890491" y="3275236"/>
            <a:chExt cx="1139825" cy="1131887"/>
          </a:xfrm>
        </p:grpSpPr>
        <p:sp>
          <p:nvSpPr>
            <p:cNvPr id="42" name="Freeform 16"/>
            <p:cNvSpPr>
              <a:spLocks/>
            </p:cNvSpPr>
            <p:nvPr/>
          </p:nvSpPr>
          <p:spPr bwMode="auto">
            <a:xfrm>
              <a:off x="4163541" y="3316511"/>
              <a:ext cx="555625" cy="682625"/>
            </a:xfrm>
            <a:custGeom>
              <a:avLst/>
              <a:gdLst>
                <a:gd name="T0" fmla="*/ 0 w 148"/>
                <a:gd name="T1" fmla="*/ 182 h 182"/>
                <a:gd name="T2" fmla="*/ 148 w 148"/>
                <a:gd name="T3" fmla="*/ 182 h 182"/>
                <a:gd name="T4" fmla="*/ 80 w 148"/>
                <a:gd name="T5" fmla="*/ 0 h 182"/>
                <a:gd name="T6" fmla="*/ 0 w 148"/>
                <a:gd name="T7" fmla="*/ 182 h 182"/>
              </a:gdLst>
              <a:ahLst/>
              <a:cxnLst>
                <a:cxn ang="0">
                  <a:pos x="T0" y="T1"/>
                </a:cxn>
                <a:cxn ang="0">
                  <a:pos x="T2" y="T3"/>
                </a:cxn>
                <a:cxn ang="0">
                  <a:pos x="T4" y="T5"/>
                </a:cxn>
                <a:cxn ang="0">
                  <a:pos x="T6" y="T7"/>
                </a:cxn>
              </a:cxnLst>
              <a:rect l="0" t="0" r="r" b="b"/>
              <a:pathLst>
                <a:path w="148" h="182">
                  <a:moveTo>
                    <a:pt x="0" y="182"/>
                  </a:moveTo>
                  <a:cubicBezTo>
                    <a:pt x="148" y="182"/>
                    <a:pt x="148" y="182"/>
                    <a:pt x="148" y="182"/>
                  </a:cubicBezTo>
                  <a:cubicBezTo>
                    <a:pt x="148" y="182"/>
                    <a:pt x="118" y="0"/>
                    <a:pt x="80" y="0"/>
                  </a:cubicBezTo>
                  <a:cubicBezTo>
                    <a:pt x="41" y="0"/>
                    <a:pt x="0" y="182"/>
                    <a:pt x="0" y="182"/>
                  </a:cubicBez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43" name="Freeform 17"/>
            <p:cNvSpPr>
              <a:spLocks/>
            </p:cNvSpPr>
            <p:nvPr/>
          </p:nvSpPr>
          <p:spPr bwMode="auto">
            <a:xfrm>
              <a:off x="4309591" y="3848323"/>
              <a:ext cx="296862" cy="198438"/>
            </a:xfrm>
            <a:custGeom>
              <a:avLst/>
              <a:gdLst>
                <a:gd name="T0" fmla="*/ 40 w 79"/>
                <a:gd name="T1" fmla="*/ 53 h 53"/>
                <a:gd name="T2" fmla="*/ 74 w 79"/>
                <a:gd name="T3" fmla="*/ 25 h 53"/>
                <a:gd name="T4" fmla="*/ 79 w 79"/>
                <a:gd name="T5" fmla="*/ 0 h 53"/>
                <a:gd name="T6" fmla="*/ 0 w 79"/>
                <a:gd name="T7" fmla="*/ 0 h 53"/>
                <a:gd name="T8" fmla="*/ 5 w 79"/>
                <a:gd name="T9" fmla="*/ 25 h 53"/>
                <a:gd name="T10" fmla="*/ 40 w 79"/>
                <a:gd name="T11" fmla="*/ 53 h 53"/>
              </a:gdLst>
              <a:ahLst/>
              <a:cxnLst>
                <a:cxn ang="0">
                  <a:pos x="T0" y="T1"/>
                </a:cxn>
                <a:cxn ang="0">
                  <a:pos x="T2" y="T3"/>
                </a:cxn>
                <a:cxn ang="0">
                  <a:pos x="T4" y="T5"/>
                </a:cxn>
                <a:cxn ang="0">
                  <a:pos x="T6" y="T7"/>
                </a:cxn>
                <a:cxn ang="0">
                  <a:pos x="T8" y="T9"/>
                </a:cxn>
                <a:cxn ang="0">
                  <a:pos x="T10" y="T11"/>
                </a:cxn>
              </a:cxnLst>
              <a:rect l="0" t="0" r="r" b="b"/>
              <a:pathLst>
                <a:path w="79" h="53">
                  <a:moveTo>
                    <a:pt x="40" y="53"/>
                  </a:moveTo>
                  <a:cubicBezTo>
                    <a:pt x="53" y="53"/>
                    <a:pt x="65" y="43"/>
                    <a:pt x="74" y="25"/>
                  </a:cubicBezTo>
                  <a:cubicBezTo>
                    <a:pt x="76" y="12"/>
                    <a:pt x="79" y="0"/>
                    <a:pt x="79" y="0"/>
                  </a:cubicBezTo>
                  <a:cubicBezTo>
                    <a:pt x="0" y="0"/>
                    <a:pt x="0" y="0"/>
                    <a:pt x="0" y="0"/>
                  </a:cubicBezTo>
                  <a:cubicBezTo>
                    <a:pt x="0" y="0"/>
                    <a:pt x="4" y="12"/>
                    <a:pt x="5" y="25"/>
                  </a:cubicBezTo>
                  <a:cubicBezTo>
                    <a:pt x="14" y="43"/>
                    <a:pt x="26" y="53"/>
                    <a:pt x="40" y="53"/>
                  </a:cubicBez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44" name="Freeform 18"/>
            <p:cNvSpPr>
              <a:spLocks/>
            </p:cNvSpPr>
            <p:nvPr/>
          </p:nvSpPr>
          <p:spPr bwMode="auto">
            <a:xfrm>
              <a:off x="4168303" y="3375248"/>
              <a:ext cx="573087" cy="623888"/>
            </a:xfrm>
            <a:custGeom>
              <a:avLst/>
              <a:gdLst>
                <a:gd name="T0" fmla="*/ 76 w 153"/>
                <a:gd name="T1" fmla="*/ 166 h 166"/>
                <a:gd name="T2" fmla="*/ 135 w 153"/>
                <a:gd name="T3" fmla="*/ 99 h 166"/>
                <a:gd name="T4" fmla="*/ 150 w 153"/>
                <a:gd name="T5" fmla="*/ 87 h 166"/>
                <a:gd name="T6" fmla="*/ 141 w 153"/>
                <a:gd name="T7" fmla="*/ 71 h 166"/>
                <a:gd name="T8" fmla="*/ 141 w 153"/>
                <a:gd name="T9" fmla="*/ 71 h 166"/>
                <a:gd name="T10" fmla="*/ 76 w 153"/>
                <a:gd name="T11" fmla="*/ 0 h 166"/>
                <a:gd name="T12" fmla="*/ 12 w 153"/>
                <a:gd name="T13" fmla="*/ 71 h 166"/>
                <a:gd name="T14" fmla="*/ 12 w 153"/>
                <a:gd name="T15" fmla="*/ 71 h 166"/>
                <a:gd name="T16" fmla="*/ 3 w 153"/>
                <a:gd name="T17" fmla="*/ 87 h 166"/>
                <a:gd name="T18" fmla="*/ 18 w 153"/>
                <a:gd name="T19" fmla="*/ 99 h 166"/>
                <a:gd name="T20" fmla="*/ 76 w 153"/>
                <a:gd name="T21" fmla="*/ 166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3" h="166">
                  <a:moveTo>
                    <a:pt x="76" y="166"/>
                  </a:moveTo>
                  <a:cubicBezTo>
                    <a:pt x="111" y="166"/>
                    <a:pt x="128" y="121"/>
                    <a:pt x="135" y="99"/>
                  </a:cubicBezTo>
                  <a:cubicBezTo>
                    <a:pt x="139" y="103"/>
                    <a:pt x="148" y="94"/>
                    <a:pt x="150" y="87"/>
                  </a:cubicBezTo>
                  <a:cubicBezTo>
                    <a:pt x="151" y="79"/>
                    <a:pt x="153" y="71"/>
                    <a:pt x="141" y="71"/>
                  </a:cubicBezTo>
                  <a:cubicBezTo>
                    <a:pt x="141" y="71"/>
                    <a:pt x="141" y="71"/>
                    <a:pt x="141" y="71"/>
                  </a:cubicBezTo>
                  <a:cubicBezTo>
                    <a:pt x="141" y="41"/>
                    <a:pt x="137" y="0"/>
                    <a:pt x="76" y="0"/>
                  </a:cubicBezTo>
                  <a:cubicBezTo>
                    <a:pt x="16" y="0"/>
                    <a:pt x="12" y="41"/>
                    <a:pt x="12" y="71"/>
                  </a:cubicBezTo>
                  <a:cubicBezTo>
                    <a:pt x="12" y="71"/>
                    <a:pt x="12" y="71"/>
                    <a:pt x="12" y="71"/>
                  </a:cubicBezTo>
                  <a:cubicBezTo>
                    <a:pt x="0" y="71"/>
                    <a:pt x="2" y="79"/>
                    <a:pt x="3" y="87"/>
                  </a:cubicBezTo>
                  <a:cubicBezTo>
                    <a:pt x="5" y="94"/>
                    <a:pt x="14" y="103"/>
                    <a:pt x="18" y="99"/>
                  </a:cubicBezTo>
                  <a:cubicBezTo>
                    <a:pt x="25" y="121"/>
                    <a:pt x="42" y="166"/>
                    <a:pt x="76" y="166"/>
                  </a:cubicBezTo>
                  <a:close/>
                </a:path>
              </a:pathLst>
            </a:custGeom>
            <a:solidFill>
              <a:srgbClr val="FFF3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45" name="Freeform 19"/>
            <p:cNvSpPr>
              <a:spLocks/>
            </p:cNvSpPr>
            <p:nvPr/>
          </p:nvSpPr>
          <p:spPr bwMode="auto">
            <a:xfrm>
              <a:off x="3890491" y="4121373"/>
              <a:ext cx="1139825" cy="285750"/>
            </a:xfrm>
            <a:custGeom>
              <a:avLst/>
              <a:gdLst>
                <a:gd name="T0" fmla="*/ 269 w 304"/>
                <a:gd name="T1" fmla="*/ 21 h 76"/>
                <a:gd name="T2" fmla="*/ 212 w 304"/>
                <a:gd name="T3" fmla="*/ 0 h 76"/>
                <a:gd name="T4" fmla="*/ 152 w 304"/>
                <a:gd name="T5" fmla="*/ 27 h 76"/>
                <a:gd name="T6" fmla="*/ 92 w 304"/>
                <a:gd name="T7" fmla="*/ 0 h 76"/>
                <a:gd name="T8" fmla="*/ 34 w 304"/>
                <a:gd name="T9" fmla="*/ 21 h 76"/>
                <a:gd name="T10" fmla="*/ 5 w 304"/>
                <a:gd name="T11" fmla="*/ 76 h 76"/>
                <a:gd name="T12" fmla="*/ 299 w 304"/>
                <a:gd name="T13" fmla="*/ 76 h 76"/>
                <a:gd name="T14" fmla="*/ 269 w 304"/>
                <a:gd name="T15" fmla="*/ 21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4" h="76">
                  <a:moveTo>
                    <a:pt x="269" y="21"/>
                  </a:moveTo>
                  <a:cubicBezTo>
                    <a:pt x="256" y="12"/>
                    <a:pt x="231" y="9"/>
                    <a:pt x="212" y="0"/>
                  </a:cubicBezTo>
                  <a:cubicBezTo>
                    <a:pt x="197" y="16"/>
                    <a:pt x="176" y="27"/>
                    <a:pt x="152" y="27"/>
                  </a:cubicBezTo>
                  <a:cubicBezTo>
                    <a:pt x="128" y="27"/>
                    <a:pt x="106" y="16"/>
                    <a:pt x="92" y="0"/>
                  </a:cubicBezTo>
                  <a:cubicBezTo>
                    <a:pt x="72" y="9"/>
                    <a:pt x="48" y="12"/>
                    <a:pt x="34" y="21"/>
                  </a:cubicBezTo>
                  <a:cubicBezTo>
                    <a:pt x="0" y="43"/>
                    <a:pt x="5" y="76"/>
                    <a:pt x="5" y="76"/>
                  </a:cubicBezTo>
                  <a:cubicBezTo>
                    <a:pt x="299" y="76"/>
                    <a:pt x="299" y="76"/>
                    <a:pt x="299" y="76"/>
                  </a:cubicBezTo>
                  <a:cubicBezTo>
                    <a:pt x="299" y="76"/>
                    <a:pt x="304" y="43"/>
                    <a:pt x="269" y="21"/>
                  </a:cubicBezTo>
                  <a:close/>
                </a:path>
              </a:pathLst>
            </a:custGeom>
            <a:gradFill rotWithShape="1">
              <a:gsLst>
                <a:gs pos="0">
                  <a:srgbClr val="F5841C">
                    <a:shade val="51000"/>
                    <a:satMod val="130000"/>
                  </a:srgbClr>
                </a:gs>
                <a:gs pos="80000">
                  <a:srgbClr val="F5841C">
                    <a:shade val="93000"/>
                    <a:satMod val="130000"/>
                  </a:srgbClr>
                </a:gs>
                <a:gs pos="100000">
                  <a:srgbClr val="F5841C">
                    <a:shade val="94000"/>
                    <a:satMod val="135000"/>
                  </a:srgbClr>
                </a:gs>
              </a:gsLst>
              <a:lin ang="16200000" scaled="0"/>
            </a:gradFill>
            <a:ln w="9525" cap="flat" cmpd="sng" algn="ctr">
              <a:noFill/>
              <a:prstDash val="soli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46" name="Freeform 20"/>
            <p:cNvSpPr>
              <a:spLocks/>
            </p:cNvSpPr>
            <p:nvPr/>
          </p:nvSpPr>
          <p:spPr bwMode="auto">
            <a:xfrm>
              <a:off x="4234978" y="3941986"/>
              <a:ext cx="450850" cy="280988"/>
            </a:xfrm>
            <a:custGeom>
              <a:avLst/>
              <a:gdLst>
                <a:gd name="T0" fmla="*/ 60 w 120"/>
                <a:gd name="T1" fmla="*/ 75 h 75"/>
                <a:gd name="T2" fmla="*/ 120 w 120"/>
                <a:gd name="T3" fmla="*/ 48 h 75"/>
                <a:gd name="T4" fmla="*/ 96 w 120"/>
                <a:gd name="T5" fmla="*/ 29 h 75"/>
                <a:gd name="T6" fmla="*/ 94 w 120"/>
                <a:gd name="T7" fmla="*/ 0 h 75"/>
                <a:gd name="T8" fmla="*/ 60 w 120"/>
                <a:gd name="T9" fmla="*/ 28 h 75"/>
                <a:gd name="T10" fmla="*/ 25 w 120"/>
                <a:gd name="T11" fmla="*/ 0 h 75"/>
                <a:gd name="T12" fmla="*/ 23 w 120"/>
                <a:gd name="T13" fmla="*/ 29 h 75"/>
                <a:gd name="T14" fmla="*/ 0 w 120"/>
                <a:gd name="T15" fmla="*/ 48 h 75"/>
                <a:gd name="T16" fmla="*/ 60 w 120"/>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75">
                  <a:moveTo>
                    <a:pt x="60" y="75"/>
                  </a:moveTo>
                  <a:cubicBezTo>
                    <a:pt x="84" y="75"/>
                    <a:pt x="105" y="64"/>
                    <a:pt x="120" y="48"/>
                  </a:cubicBezTo>
                  <a:cubicBezTo>
                    <a:pt x="110" y="43"/>
                    <a:pt x="102" y="38"/>
                    <a:pt x="96" y="29"/>
                  </a:cubicBezTo>
                  <a:cubicBezTo>
                    <a:pt x="92" y="23"/>
                    <a:pt x="93" y="11"/>
                    <a:pt x="94" y="0"/>
                  </a:cubicBezTo>
                  <a:cubicBezTo>
                    <a:pt x="85" y="18"/>
                    <a:pt x="73" y="28"/>
                    <a:pt x="60" y="28"/>
                  </a:cubicBezTo>
                  <a:cubicBezTo>
                    <a:pt x="46" y="28"/>
                    <a:pt x="34" y="18"/>
                    <a:pt x="25" y="0"/>
                  </a:cubicBezTo>
                  <a:cubicBezTo>
                    <a:pt x="27" y="11"/>
                    <a:pt x="27" y="23"/>
                    <a:pt x="23" y="29"/>
                  </a:cubicBezTo>
                  <a:cubicBezTo>
                    <a:pt x="17" y="38"/>
                    <a:pt x="9" y="43"/>
                    <a:pt x="0" y="48"/>
                  </a:cubicBezTo>
                  <a:cubicBezTo>
                    <a:pt x="14" y="64"/>
                    <a:pt x="36" y="75"/>
                    <a:pt x="60" y="75"/>
                  </a:cubicBezTo>
                  <a:close/>
                </a:path>
              </a:pathLst>
            </a:custGeom>
            <a:solidFill>
              <a:srgbClr val="FFF3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47" name="Freeform 21"/>
            <p:cNvSpPr>
              <a:spLocks/>
            </p:cNvSpPr>
            <p:nvPr/>
          </p:nvSpPr>
          <p:spPr bwMode="auto">
            <a:xfrm>
              <a:off x="4122266" y="3275236"/>
              <a:ext cx="357187" cy="738188"/>
            </a:xfrm>
            <a:custGeom>
              <a:avLst/>
              <a:gdLst>
                <a:gd name="T0" fmla="*/ 95 w 95"/>
                <a:gd name="T1" fmla="*/ 8 h 197"/>
                <a:gd name="T2" fmla="*/ 0 w 95"/>
                <a:gd name="T3" fmla="*/ 92 h 197"/>
                <a:gd name="T4" fmla="*/ 12 w 95"/>
                <a:gd name="T5" fmla="*/ 197 h 197"/>
                <a:gd name="T6" fmla="*/ 95 w 95"/>
                <a:gd name="T7" fmla="*/ 8 h 197"/>
              </a:gdLst>
              <a:ahLst/>
              <a:cxnLst>
                <a:cxn ang="0">
                  <a:pos x="T0" y="T1"/>
                </a:cxn>
                <a:cxn ang="0">
                  <a:pos x="T2" y="T3"/>
                </a:cxn>
                <a:cxn ang="0">
                  <a:pos x="T4" y="T5"/>
                </a:cxn>
                <a:cxn ang="0">
                  <a:pos x="T6" y="T7"/>
                </a:cxn>
              </a:cxnLst>
              <a:rect l="0" t="0" r="r" b="b"/>
              <a:pathLst>
                <a:path w="95" h="197">
                  <a:moveTo>
                    <a:pt x="95" y="8"/>
                  </a:moveTo>
                  <a:cubicBezTo>
                    <a:pt x="95" y="8"/>
                    <a:pt x="0" y="0"/>
                    <a:pt x="0" y="92"/>
                  </a:cubicBezTo>
                  <a:cubicBezTo>
                    <a:pt x="0" y="163"/>
                    <a:pt x="12" y="197"/>
                    <a:pt x="12" y="197"/>
                  </a:cubicBezTo>
                  <a:lnTo>
                    <a:pt x="95" y="8"/>
                  </a:ln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48" name="Freeform 22"/>
            <p:cNvSpPr>
              <a:spLocks/>
            </p:cNvSpPr>
            <p:nvPr/>
          </p:nvSpPr>
          <p:spPr bwMode="auto">
            <a:xfrm>
              <a:off x="4460403" y="3297461"/>
              <a:ext cx="303212" cy="715963"/>
            </a:xfrm>
            <a:custGeom>
              <a:avLst/>
              <a:gdLst>
                <a:gd name="T0" fmla="*/ 0 w 81"/>
                <a:gd name="T1" fmla="*/ 2 h 191"/>
                <a:gd name="T2" fmla="*/ 81 w 81"/>
                <a:gd name="T3" fmla="*/ 86 h 191"/>
                <a:gd name="T4" fmla="*/ 69 w 81"/>
                <a:gd name="T5" fmla="*/ 191 h 191"/>
                <a:gd name="T6" fmla="*/ 0 w 81"/>
                <a:gd name="T7" fmla="*/ 2 h 191"/>
              </a:gdLst>
              <a:ahLst/>
              <a:cxnLst>
                <a:cxn ang="0">
                  <a:pos x="T0" y="T1"/>
                </a:cxn>
                <a:cxn ang="0">
                  <a:pos x="T2" y="T3"/>
                </a:cxn>
                <a:cxn ang="0">
                  <a:pos x="T4" y="T5"/>
                </a:cxn>
                <a:cxn ang="0">
                  <a:pos x="T6" y="T7"/>
                </a:cxn>
              </a:cxnLst>
              <a:rect l="0" t="0" r="r" b="b"/>
              <a:pathLst>
                <a:path w="81" h="191">
                  <a:moveTo>
                    <a:pt x="0" y="2"/>
                  </a:moveTo>
                  <a:cubicBezTo>
                    <a:pt x="0" y="2"/>
                    <a:pt x="81" y="0"/>
                    <a:pt x="81" y="86"/>
                  </a:cubicBezTo>
                  <a:cubicBezTo>
                    <a:pt x="81" y="151"/>
                    <a:pt x="69" y="191"/>
                    <a:pt x="69" y="191"/>
                  </a:cubicBezTo>
                  <a:lnTo>
                    <a:pt x="0" y="2"/>
                  </a:ln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grpSp>
      <p:grpSp>
        <p:nvGrpSpPr>
          <p:cNvPr id="49" name="组合 48"/>
          <p:cNvGrpSpPr/>
          <p:nvPr/>
        </p:nvGrpSpPr>
        <p:grpSpPr>
          <a:xfrm>
            <a:off x="4960576" y="5178261"/>
            <a:ext cx="1681280" cy="1446374"/>
            <a:chOff x="4798541" y="3259361"/>
            <a:chExt cx="1341437" cy="1147762"/>
          </a:xfrm>
        </p:grpSpPr>
        <p:sp>
          <p:nvSpPr>
            <p:cNvPr id="50" name="Freeform 23"/>
            <p:cNvSpPr>
              <a:spLocks/>
            </p:cNvSpPr>
            <p:nvPr/>
          </p:nvSpPr>
          <p:spPr bwMode="auto">
            <a:xfrm>
              <a:off x="5255741" y="3784823"/>
              <a:ext cx="427037" cy="225425"/>
            </a:xfrm>
            <a:custGeom>
              <a:avLst/>
              <a:gdLst>
                <a:gd name="T0" fmla="*/ 57 w 114"/>
                <a:gd name="T1" fmla="*/ 60 h 60"/>
                <a:gd name="T2" fmla="*/ 111 w 114"/>
                <a:gd name="T3" fmla="*/ 20 h 60"/>
                <a:gd name="T4" fmla="*/ 114 w 114"/>
                <a:gd name="T5" fmla="*/ 0 h 60"/>
                <a:gd name="T6" fmla="*/ 0 w 114"/>
                <a:gd name="T7" fmla="*/ 0 h 60"/>
                <a:gd name="T8" fmla="*/ 4 w 114"/>
                <a:gd name="T9" fmla="*/ 20 h 60"/>
                <a:gd name="T10" fmla="*/ 57 w 114"/>
                <a:gd name="T11" fmla="*/ 60 h 60"/>
              </a:gdLst>
              <a:ahLst/>
              <a:cxnLst>
                <a:cxn ang="0">
                  <a:pos x="T0" y="T1"/>
                </a:cxn>
                <a:cxn ang="0">
                  <a:pos x="T2" y="T3"/>
                </a:cxn>
                <a:cxn ang="0">
                  <a:pos x="T4" y="T5"/>
                </a:cxn>
                <a:cxn ang="0">
                  <a:pos x="T6" y="T7"/>
                </a:cxn>
                <a:cxn ang="0">
                  <a:pos x="T8" y="T9"/>
                </a:cxn>
                <a:cxn ang="0">
                  <a:pos x="T10" y="T11"/>
                </a:cxn>
              </a:cxnLst>
              <a:rect l="0" t="0" r="r" b="b"/>
              <a:pathLst>
                <a:path w="114" h="60">
                  <a:moveTo>
                    <a:pt x="57" y="60"/>
                  </a:moveTo>
                  <a:cubicBezTo>
                    <a:pt x="79" y="60"/>
                    <a:pt x="98" y="44"/>
                    <a:pt x="111" y="20"/>
                  </a:cubicBezTo>
                  <a:cubicBezTo>
                    <a:pt x="113" y="9"/>
                    <a:pt x="114" y="0"/>
                    <a:pt x="114" y="0"/>
                  </a:cubicBezTo>
                  <a:cubicBezTo>
                    <a:pt x="0" y="0"/>
                    <a:pt x="0" y="0"/>
                    <a:pt x="0" y="0"/>
                  </a:cubicBezTo>
                  <a:cubicBezTo>
                    <a:pt x="0" y="0"/>
                    <a:pt x="2" y="9"/>
                    <a:pt x="4" y="20"/>
                  </a:cubicBezTo>
                  <a:cubicBezTo>
                    <a:pt x="17" y="44"/>
                    <a:pt x="36" y="60"/>
                    <a:pt x="57" y="60"/>
                  </a:cubicBez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51" name="Freeform 24"/>
            <p:cNvSpPr>
              <a:spLocks/>
            </p:cNvSpPr>
            <p:nvPr/>
          </p:nvSpPr>
          <p:spPr bwMode="auto">
            <a:xfrm>
              <a:off x="4798541" y="4035648"/>
              <a:ext cx="1341437" cy="371475"/>
            </a:xfrm>
            <a:custGeom>
              <a:avLst/>
              <a:gdLst>
                <a:gd name="T0" fmla="*/ 323 w 358"/>
                <a:gd name="T1" fmla="*/ 32 h 99"/>
                <a:gd name="T2" fmla="*/ 237 w 358"/>
                <a:gd name="T3" fmla="*/ 0 h 99"/>
                <a:gd name="T4" fmla="*/ 179 w 358"/>
                <a:gd name="T5" fmla="*/ 28 h 99"/>
                <a:gd name="T6" fmla="*/ 122 w 358"/>
                <a:gd name="T7" fmla="*/ 0 h 99"/>
                <a:gd name="T8" fmla="*/ 36 w 358"/>
                <a:gd name="T9" fmla="*/ 32 h 99"/>
                <a:gd name="T10" fmla="*/ 3 w 358"/>
                <a:gd name="T11" fmla="*/ 99 h 99"/>
                <a:gd name="T12" fmla="*/ 356 w 358"/>
                <a:gd name="T13" fmla="*/ 99 h 99"/>
                <a:gd name="T14" fmla="*/ 323 w 358"/>
                <a:gd name="T15" fmla="*/ 32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8" h="99">
                  <a:moveTo>
                    <a:pt x="323" y="32"/>
                  </a:moveTo>
                  <a:cubicBezTo>
                    <a:pt x="310" y="26"/>
                    <a:pt x="255" y="8"/>
                    <a:pt x="237" y="0"/>
                  </a:cubicBezTo>
                  <a:cubicBezTo>
                    <a:pt x="223" y="17"/>
                    <a:pt x="203" y="28"/>
                    <a:pt x="179" y="28"/>
                  </a:cubicBezTo>
                  <a:cubicBezTo>
                    <a:pt x="156" y="28"/>
                    <a:pt x="135" y="17"/>
                    <a:pt x="122" y="0"/>
                  </a:cubicBezTo>
                  <a:cubicBezTo>
                    <a:pt x="104" y="8"/>
                    <a:pt x="49" y="26"/>
                    <a:pt x="36" y="32"/>
                  </a:cubicBezTo>
                  <a:cubicBezTo>
                    <a:pt x="0" y="49"/>
                    <a:pt x="3" y="99"/>
                    <a:pt x="3" y="99"/>
                  </a:cubicBezTo>
                  <a:cubicBezTo>
                    <a:pt x="356" y="99"/>
                    <a:pt x="356" y="99"/>
                    <a:pt x="356" y="99"/>
                  </a:cubicBezTo>
                  <a:cubicBezTo>
                    <a:pt x="356" y="99"/>
                    <a:pt x="358" y="49"/>
                    <a:pt x="323" y="32"/>
                  </a:cubicBezTo>
                  <a:close/>
                </a:path>
              </a:pathLst>
            </a:custGeom>
            <a:gradFill rotWithShape="1">
              <a:gsLst>
                <a:gs pos="0">
                  <a:srgbClr val="1C9494">
                    <a:shade val="51000"/>
                    <a:satMod val="130000"/>
                  </a:srgbClr>
                </a:gs>
                <a:gs pos="80000">
                  <a:srgbClr val="1C9494">
                    <a:shade val="93000"/>
                    <a:satMod val="130000"/>
                  </a:srgbClr>
                </a:gs>
                <a:gs pos="100000">
                  <a:srgbClr val="1C9494">
                    <a:shade val="94000"/>
                    <a:satMod val="135000"/>
                  </a:srgbClr>
                </a:gs>
              </a:gsLst>
              <a:lin ang="16200000" scaled="0"/>
            </a:gradFill>
            <a:ln w="9525" cap="flat" cmpd="sng" algn="ctr">
              <a:noFill/>
              <a:prstDash val="solid"/>
            </a:ln>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52" name="Freeform 25"/>
            <p:cNvSpPr>
              <a:spLocks/>
            </p:cNvSpPr>
            <p:nvPr/>
          </p:nvSpPr>
          <p:spPr bwMode="auto">
            <a:xfrm>
              <a:off x="5255741" y="3859436"/>
              <a:ext cx="430212" cy="280988"/>
            </a:xfrm>
            <a:custGeom>
              <a:avLst/>
              <a:gdLst>
                <a:gd name="T0" fmla="*/ 57 w 115"/>
                <a:gd name="T1" fmla="*/ 75 h 75"/>
                <a:gd name="T2" fmla="*/ 115 w 115"/>
                <a:gd name="T3" fmla="*/ 47 h 75"/>
                <a:gd name="T4" fmla="*/ 109 w 115"/>
                <a:gd name="T5" fmla="*/ 44 h 75"/>
                <a:gd name="T6" fmla="*/ 111 w 115"/>
                <a:gd name="T7" fmla="*/ 0 h 75"/>
                <a:gd name="T8" fmla="*/ 57 w 115"/>
                <a:gd name="T9" fmla="*/ 40 h 75"/>
                <a:gd name="T10" fmla="*/ 4 w 115"/>
                <a:gd name="T11" fmla="*/ 0 h 75"/>
                <a:gd name="T12" fmla="*/ 5 w 115"/>
                <a:gd name="T13" fmla="*/ 44 h 75"/>
                <a:gd name="T14" fmla="*/ 0 w 115"/>
                <a:gd name="T15" fmla="*/ 47 h 75"/>
                <a:gd name="T16" fmla="*/ 57 w 115"/>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75">
                  <a:moveTo>
                    <a:pt x="57" y="75"/>
                  </a:moveTo>
                  <a:cubicBezTo>
                    <a:pt x="81" y="75"/>
                    <a:pt x="101" y="64"/>
                    <a:pt x="115" y="47"/>
                  </a:cubicBezTo>
                  <a:cubicBezTo>
                    <a:pt x="112" y="46"/>
                    <a:pt x="110" y="45"/>
                    <a:pt x="109" y="44"/>
                  </a:cubicBezTo>
                  <a:cubicBezTo>
                    <a:pt x="106" y="41"/>
                    <a:pt x="109" y="18"/>
                    <a:pt x="111" y="0"/>
                  </a:cubicBezTo>
                  <a:cubicBezTo>
                    <a:pt x="98" y="24"/>
                    <a:pt x="79" y="40"/>
                    <a:pt x="57" y="40"/>
                  </a:cubicBezTo>
                  <a:cubicBezTo>
                    <a:pt x="36" y="40"/>
                    <a:pt x="17" y="24"/>
                    <a:pt x="4" y="0"/>
                  </a:cubicBezTo>
                  <a:cubicBezTo>
                    <a:pt x="6" y="18"/>
                    <a:pt x="8" y="41"/>
                    <a:pt x="5" y="44"/>
                  </a:cubicBezTo>
                  <a:cubicBezTo>
                    <a:pt x="5" y="45"/>
                    <a:pt x="3" y="46"/>
                    <a:pt x="0" y="47"/>
                  </a:cubicBezTo>
                  <a:cubicBezTo>
                    <a:pt x="13" y="64"/>
                    <a:pt x="34" y="75"/>
                    <a:pt x="57" y="75"/>
                  </a:cubicBezTo>
                  <a:close/>
                </a:path>
              </a:pathLst>
            </a:custGeom>
            <a:solidFill>
              <a:srgbClr val="FFF3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53" name="Freeform 26"/>
            <p:cNvSpPr>
              <a:spLocks/>
            </p:cNvSpPr>
            <p:nvPr/>
          </p:nvSpPr>
          <p:spPr bwMode="auto">
            <a:xfrm>
              <a:off x="5165253" y="3259361"/>
              <a:ext cx="608012" cy="473075"/>
            </a:xfrm>
            <a:custGeom>
              <a:avLst/>
              <a:gdLst>
                <a:gd name="T0" fmla="*/ 17 w 162"/>
                <a:gd name="T1" fmla="*/ 117 h 126"/>
                <a:gd name="T2" fmla="*/ 23 w 162"/>
                <a:gd name="T3" fmla="*/ 29 h 126"/>
                <a:gd name="T4" fmla="*/ 81 w 162"/>
                <a:gd name="T5" fmla="*/ 27 h 126"/>
                <a:gd name="T6" fmla="*/ 139 w 162"/>
                <a:gd name="T7" fmla="*/ 29 h 126"/>
                <a:gd name="T8" fmla="*/ 145 w 162"/>
                <a:gd name="T9" fmla="*/ 117 h 126"/>
                <a:gd name="T10" fmla="*/ 153 w 162"/>
                <a:gd name="T11" fmla="*/ 111 h 126"/>
                <a:gd name="T12" fmla="*/ 158 w 162"/>
                <a:gd name="T13" fmla="*/ 80 h 126"/>
                <a:gd name="T14" fmla="*/ 81 w 162"/>
                <a:gd name="T15" fmla="*/ 0 h 126"/>
                <a:gd name="T16" fmla="*/ 4 w 162"/>
                <a:gd name="T17" fmla="*/ 80 h 126"/>
                <a:gd name="T18" fmla="*/ 4 w 162"/>
                <a:gd name="T19" fmla="*/ 80 h 126"/>
                <a:gd name="T20" fmla="*/ 3 w 162"/>
                <a:gd name="T21" fmla="*/ 80 h 126"/>
                <a:gd name="T22" fmla="*/ 9 w 162"/>
                <a:gd name="T23" fmla="*/ 111 h 126"/>
                <a:gd name="T24" fmla="*/ 17 w 162"/>
                <a:gd name="T25" fmla="*/ 117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2" h="126">
                  <a:moveTo>
                    <a:pt x="17" y="117"/>
                  </a:moveTo>
                  <a:cubicBezTo>
                    <a:pt x="17" y="117"/>
                    <a:pt x="0" y="54"/>
                    <a:pt x="23" y="29"/>
                  </a:cubicBezTo>
                  <a:cubicBezTo>
                    <a:pt x="46" y="5"/>
                    <a:pt x="62" y="26"/>
                    <a:pt x="81" y="27"/>
                  </a:cubicBezTo>
                  <a:cubicBezTo>
                    <a:pt x="100" y="26"/>
                    <a:pt x="116" y="5"/>
                    <a:pt x="139" y="29"/>
                  </a:cubicBezTo>
                  <a:cubicBezTo>
                    <a:pt x="162" y="54"/>
                    <a:pt x="145" y="117"/>
                    <a:pt x="145" y="117"/>
                  </a:cubicBezTo>
                  <a:cubicBezTo>
                    <a:pt x="145" y="117"/>
                    <a:pt x="152" y="126"/>
                    <a:pt x="153" y="111"/>
                  </a:cubicBezTo>
                  <a:cubicBezTo>
                    <a:pt x="153" y="100"/>
                    <a:pt x="156" y="87"/>
                    <a:pt x="158" y="80"/>
                  </a:cubicBezTo>
                  <a:cubicBezTo>
                    <a:pt x="157" y="39"/>
                    <a:pt x="147" y="0"/>
                    <a:pt x="81" y="0"/>
                  </a:cubicBezTo>
                  <a:cubicBezTo>
                    <a:pt x="13" y="0"/>
                    <a:pt x="5" y="39"/>
                    <a:pt x="4" y="80"/>
                  </a:cubicBezTo>
                  <a:cubicBezTo>
                    <a:pt x="4" y="80"/>
                    <a:pt x="4" y="80"/>
                    <a:pt x="4" y="80"/>
                  </a:cubicBezTo>
                  <a:cubicBezTo>
                    <a:pt x="3" y="80"/>
                    <a:pt x="3" y="80"/>
                    <a:pt x="3" y="80"/>
                  </a:cubicBezTo>
                  <a:cubicBezTo>
                    <a:pt x="5" y="87"/>
                    <a:pt x="9" y="100"/>
                    <a:pt x="9" y="111"/>
                  </a:cubicBezTo>
                  <a:cubicBezTo>
                    <a:pt x="9" y="126"/>
                    <a:pt x="17" y="117"/>
                    <a:pt x="17" y="117"/>
                  </a:cubicBezTo>
                  <a:close/>
                </a:path>
              </a:pathLst>
            </a:custGeom>
            <a:solidFill>
              <a:srgbClr val="69564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sp>
          <p:nvSpPr>
            <p:cNvPr id="54" name="Freeform 27"/>
            <p:cNvSpPr>
              <a:spLocks/>
            </p:cNvSpPr>
            <p:nvPr/>
          </p:nvSpPr>
          <p:spPr bwMode="auto">
            <a:xfrm>
              <a:off x="5127153" y="3278411"/>
              <a:ext cx="682625" cy="671513"/>
            </a:xfrm>
            <a:custGeom>
              <a:avLst/>
              <a:gdLst>
                <a:gd name="T0" fmla="*/ 168 w 182"/>
                <a:gd name="T1" fmla="*/ 75 h 179"/>
                <a:gd name="T2" fmla="*/ 168 w 182"/>
                <a:gd name="T3" fmla="*/ 75 h 179"/>
                <a:gd name="T4" fmla="*/ 168 w 182"/>
                <a:gd name="T5" fmla="*/ 75 h 179"/>
                <a:gd name="T6" fmla="*/ 163 w 182"/>
                <a:gd name="T7" fmla="*/ 106 h 179"/>
                <a:gd name="T8" fmla="*/ 155 w 182"/>
                <a:gd name="T9" fmla="*/ 112 h 179"/>
                <a:gd name="T10" fmla="*/ 149 w 182"/>
                <a:gd name="T11" fmla="*/ 24 h 179"/>
                <a:gd name="T12" fmla="*/ 91 w 182"/>
                <a:gd name="T13" fmla="*/ 22 h 179"/>
                <a:gd name="T14" fmla="*/ 33 w 182"/>
                <a:gd name="T15" fmla="*/ 24 h 179"/>
                <a:gd name="T16" fmla="*/ 27 w 182"/>
                <a:gd name="T17" fmla="*/ 112 h 179"/>
                <a:gd name="T18" fmla="*/ 19 w 182"/>
                <a:gd name="T19" fmla="*/ 106 h 179"/>
                <a:gd name="T20" fmla="*/ 13 w 182"/>
                <a:gd name="T21" fmla="*/ 75 h 179"/>
                <a:gd name="T22" fmla="*/ 1 w 182"/>
                <a:gd name="T23" fmla="*/ 93 h 179"/>
                <a:gd name="T24" fmla="*/ 18 w 182"/>
                <a:gd name="T25" fmla="*/ 112 h 179"/>
                <a:gd name="T26" fmla="*/ 91 w 182"/>
                <a:gd name="T27" fmla="*/ 179 h 179"/>
                <a:gd name="T28" fmla="*/ 164 w 182"/>
                <a:gd name="T29" fmla="*/ 112 h 179"/>
                <a:gd name="T30" fmla="*/ 181 w 182"/>
                <a:gd name="T31" fmla="*/ 93 h 179"/>
                <a:gd name="T32" fmla="*/ 168 w 182"/>
                <a:gd name="T33" fmla="*/ 75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2" h="179">
                  <a:moveTo>
                    <a:pt x="168" y="75"/>
                  </a:moveTo>
                  <a:cubicBezTo>
                    <a:pt x="168" y="75"/>
                    <a:pt x="168" y="75"/>
                    <a:pt x="168" y="75"/>
                  </a:cubicBezTo>
                  <a:cubicBezTo>
                    <a:pt x="168" y="75"/>
                    <a:pt x="168" y="75"/>
                    <a:pt x="168" y="75"/>
                  </a:cubicBezTo>
                  <a:cubicBezTo>
                    <a:pt x="166" y="82"/>
                    <a:pt x="163" y="95"/>
                    <a:pt x="163" y="106"/>
                  </a:cubicBezTo>
                  <a:cubicBezTo>
                    <a:pt x="162" y="121"/>
                    <a:pt x="155" y="112"/>
                    <a:pt x="155" y="112"/>
                  </a:cubicBezTo>
                  <a:cubicBezTo>
                    <a:pt x="155" y="112"/>
                    <a:pt x="172" y="49"/>
                    <a:pt x="149" y="24"/>
                  </a:cubicBezTo>
                  <a:cubicBezTo>
                    <a:pt x="126" y="0"/>
                    <a:pt x="110" y="21"/>
                    <a:pt x="91" y="22"/>
                  </a:cubicBezTo>
                  <a:cubicBezTo>
                    <a:pt x="72" y="21"/>
                    <a:pt x="56" y="0"/>
                    <a:pt x="33" y="24"/>
                  </a:cubicBezTo>
                  <a:cubicBezTo>
                    <a:pt x="10" y="49"/>
                    <a:pt x="27" y="112"/>
                    <a:pt x="27" y="112"/>
                  </a:cubicBezTo>
                  <a:cubicBezTo>
                    <a:pt x="27" y="112"/>
                    <a:pt x="19" y="121"/>
                    <a:pt x="19" y="106"/>
                  </a:cubicBezTo>
                  <a:cubicBezTo>
                    <a:pt x="19" y="95"/>
                    <a:pt x="15" y="82"/>
                    <a:pt x="13" y="75"/>
                  </a:cubicBezTo>
                  <a:cubicBezTo>
                    <a:pt x="1" y="75"/>
                    <a:pt x="0" y="84"/>
                    <a:pt x="1" y="93"/>
                  </a:cubicBezTo>
                  <a:cubicBezTo>
                    <a:pt x="2" y="105"/>
                    <a:pt x="10" y="112"/>
                    <a:pt x="18" y="112"/>
                  </a:cubicBezTo>
                  <a:cubicBezTo>
                    <a:pt x="27" y="147"/>
                    <a:pt x="52" y="179"/>
                    <a:pt x="91" y="179"/>
                  </a:cubicBezTo>
                  <a:cubicBezTo>
                    <a:pt x="129" y="179"/>
                    <a:pt x="155" y="147"/>
                    <a:pt x="164" y="112"/>
                  </a:cubicBezTo>
                  <a:cubicBezTo>
                    <a:pt x="172" y="112"/>
                    <a:pt x="179" y="105"/>
                    <a:pt x="181" y="93"/>
                  </a:cubicBezTo>
                  <a:cubicBezTo>
                    <a:pt x="182" y="84"/>
                    <a:pt x="180" y="75"/>
                    <a:pt x="168" y="75"/>
                  </a:cubicBezTo>
                  <a:close/>
                </a:path>
              </a:pathLst>
            </a:custGeom>
            <a:solidFill>
              <a:srgbClr val="FFF3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a:ln>
                  <a:noFill/>
                </a:ln>
                <a:solidFill>
                  <a:sysClr val="windowText" lastClr="000000"/>
                </a:solidFill>
                <a:effectLst/>
                <a:uLnTx/>
                <a:uFillTx/>
                <a:latin typeface="Times New Roman"/>
                <a:ea typeface="微软雅黑"/>
              </a:endParaRPr>
            </a:p>
          </p:txBody>
        </p:sp>
      </p:grpSp>
      <p:grpSp>
        <p:nvGrpSpPr>
          <p:cNvPr id="55" name="组合 54"/>
          <p:cNvGrpSpPr/>
          <p:nvPr/>
        </p:nvGrpSpPr>
        <p:grpSpPr>
          <a:xfrm>
            <a:off x="2290422" y="2514292"/>
            <a:ext cx="2053351" cy="1956505"/>
            <a:chOff x="2668116" y="1145381"/>
            <a:chExt cx="1638300" cy="1552575"/>
          </a:xfrm>
        </p:grpSpPr>
        <p:sp>
          <p:nvSpPr>
            <p:cNvPr id="56" name="Freeform 5"/>
            <p:cNvSpPr>
              <a:spLocks/>
            </p:cNvSpPr>
            <p:nvPr/>
          </p:nvSpPr>
          <p:spPr bwMode="auto">
            <a:xfrm>
              <a:off x="2668116" y="1145381"/>
              <a:ext cx="1638300" cy="1552575"/>
            </a:xfrm>
            <a:custGeom>
              <a:avLst/>
              <a:gdLst>
                <a:gd name="T0" fmla="*/ 362 w 437"/>
                <a:gd name="T1" fmla="*/ 0 h 414"/>
                <a:gd name="T2" fmla="*/ 75 w 437"/>
                <a:gd name="T3" fmla="*/ 0 h 414"/>
                <a:gd name="T4" fmla="*/ 0 w 437"/>
                <a:gd name="T5" fmla="*/ 75 h 414"/>
                <a:gd name="T6" fmla="*/ 0 w 437"/>
                <a:gd name="T7" fmla="*/ 254 h 414"/>
                <a:gd name="T8" fmla="*/ 75 w 437"/>
                <a:gd name="T9" fmla="*/ 329 h 414"/>
                <a:gd name="T10" fmla="*/ 322 w 437"/>
                <a:gd name="T11" fmla="*/ 329 h 414"/>
                <a:gd name="T12" fmla="*/ 399 w 437"/>
                <a:gd name="T13" fmla="*/ 414 h 414"/>
                <a:gd name="T14" fmla="*/ 399 w 437"/>
                <a:gd name="T15" fmla="*/ 318 h 414"/>
                <a:gd name="T16" fmla="*/ 437 w 437"/>
                <a:gd name="T17" fmla="*/ 254 h 414"/>
                <a:gd name="T18" fmla="*/ 437 w 437"/>
                <a:gd name="T19" fmla="*/ 75 h 414"/>
                <a:gd name="T20" fmla="*/ 362 w 437"/>
                <a:gd name="T21" fmla="*/ 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37" h="414">
                  <a:moveTo>
                    <a:pt x="362" y="0"/>
                  </a:moveTo>
                  <a:cubicBezTo>
                    <a:pt x="75" y="0"/>
                    <a:pt x="75" y="0"/>
                    <a:pt x="75" y="0"/>
                  </a:cubicBezTo>
                  <a:cubicBezTo>
                    <a:pt x="33" y="0"/>
                    <a:pt x="0" y="34"/>
                    <a:pt x="0" y="75"/>
                  </a:cubicBezTo>
                  <a:cubicBezTo>
                    <a:pt x="0" y="254"/>
                    <a:pt x="0" y="254"/>
                    <a:pt x="0" y="254"/>
                  </a:cubicBezTo>
                  <a:cubicBezTo>
                    <a:pt x="0" y="295"/>
                    <a:pt x="33" y="329"/>
                    <a:pt x="75" y="329"/>
                  </a:cubicBezTo>
                  <a:cubicBezTo>
                    <a:pt x="322" y="329"/>
                    <a:pt x="322" y="329"/>
                    <a:pt x="322" y="329"/>
                  </a:cubicBezTo>
                  <a:cubicBezTo>
                    <a:pt x="399" y="414"/>
                    <a:pt x="399" y="414"/>
                    <a:pt x="399" y="414"/>
                  </a:cubicBezTo>
                  <a:cubicBezTo>
                    <a:pt x="399" y="318"/>
                    <a:pt x="399" y="318"/>
                    <a:pt x="399" y="318"/>
                  </a:cubicBezTo>
                  <a:cubicBezTo>
                    <a:pt x="422" y="306"/>
                    <a:pt x="437" y="281"/>
                    <a:pt x="437" y="254"/>
                  </a:cubicBezTo>
                  <a:cubicBezTo>
                    <a:pt x="437" y="75"/>
                    <a:pt x="437" y="75"/>
                    <a:pt x="437" y="75"/>
                  </a:cubicBezTo>
                  <a:cubicBezTo>
                    <a:pt x="437" y="34"/>
                    <a:pt x="403" y="0"/>
                    <a:pt x="362" y="0"/>
                  </a:cubicBezTo>
                  <a:close/>
                </a:path>
              </a:pathLst>
            </a:custGeom>
            <a:gradFill rotWithShape="1">
              <a:gsLst>
                <a:gs pos="0">
                  <a:srgbClr val="F5841C">
                    <a:shade val="51000"/>
                    <a:satMod val="130000"/>
                  </a:srgbClr>
                </a:gs>
                <a:gs pos="80000">
                  <a:srgbClr val="F5841C">
                    <a:shade val="93000"/>
                    <a:satMod val="130000"/>
                  </a:srgbClr>
                </a:gs>
                <a:gs pos="100000">
                  <a:srgbClr val="F5841C">
                    <a:shade val="94000"/>
                    <a:satMod val="135000"/>
                  </a:srgbClr>
                </a:gs>
              </a:gsLst>
              <a:lin ang="16200000" scaled="0"/>
            </a:gradFill>
            <a:ln w="9525" cap="flat" cmpd="sng" algn="ctr">
              <a:solidFill>
                <a:srgbClr val="F5841C">
                  <a:shade val="95000"/>
                  <a:satMod val="105000"/>
                </a:srgbClr>
              </a:solidFill>
              <a:prstDash val="solid"/>
            </a:ln>
            <a:effectLst>
              <a:outerShdw blurRad="40000" dist="23000" dir="5400000" rotWithShape="0">
                <a:srgbClr val="000000">
                  <a:alpha val="35000"/>
                </a:srgb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57" name="矩形 1"/>
            <p:cNvSpPr>
              <a:spLocks noChangeArrowheads="1"/>
            </p:cNvSpPr>
            <p:nvPr/>
          </p:nvSpPr>
          <p:spPr bwMode="auto">
            <a:xfrm>
              <a:off x="2690127" y="1308159"/>
              <a:ext cx="1478177" cy="86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单击此处添加您的说明文本单击此处添加您的说明文本单击此处添加您的说明文本单击此处添加您的说明文本。。</a:t>
              </a:r>
            </a:p>
          </p:txBody>
        </p:sp>
      </p:grpSp>
      <p:grpSp>
        <p:nvGrpSpPr>
          <p:cNvPr id="58" name="组合 57"/>
          <p:cNvGrpSpPr/>
          <p:nvPr/>
        </p:nvGrpSpPr>
        <p:grpSpPr>
          <a:xfrm>
            <a:off x="7097912" y="2599186"/>
            <a:ext cx="1997640" cy="1844477"/>
            <a:chOff x="6489228" y="1085056"/>
            <a:chExt cx="1593850" cy="1463675"/>
          </a:xfrm>
        </p:grpSpPr>
        <p:sp>
          <p:nvSpPr>
            <p:cNvPr id="59" name="Freeform 9"/>
            <p:cNvSpPr>
              <a:spLocks/>
            </p:cNvSpPr>
            <p:nvPr/>
          </p:nvSpPr>
          <p:spPr bwMode="auto">
            <a:xfrm>
              <a:off x="6489228" y="1085056"/>
              <a:ext cx="1593850" cy="1463675"/>
            </a:xfrm>
            <a:custGeom>
              <a:avLst/>
              <a:gdLst>
                <a:gd name="T0" fmla="*/ 399 w 425"/>
                <a:gd name="T1" fmla="*/ 0 h 390"/>
                <a:gd name="T2" fmla="*/ 62 w 425"/>
                <a:gd name="T3" fmla="*/ 0 h 390"/>
                <a:gd name="T4" fmla="*/ 35 w 425"/>
                <a:gd name="T5" fmla="*/ 29 h 390"/>
                <a:gd name="T6" fmla="*/ 35 w 425"/>
                <a:gd name="T7" fmla="*/ 264 h 390"/>
                <a:gd name="T8" fmla="*/ 0 w 425"/>
                <a:gd name="T9" fmla="*/ 390 h 390"/>
                <a:gd name="T10" fmla="*/ 105 w 425"/>
                <a:gd name="T11" fmla="*/ 316 h 390"/>
                <a:gd name="T12" fmla="*/ 399 w 425"/>
                <a:gd name="T13" fmla="*/ 316 h 390"/>
                <a:gd name="T14" fmla="*/ 425 w 425"/>
                <a:gd name="T15" fmla="*/ 286 h 390"/>
                <a:gd name="T16" fmla="*/ 425 w 425"/>
                <a:gd name="T17" fmla="*/ 29 h 390"/>
                <a:gd name="T18" fmla="*/ 399 w 425"/>
                <a:gd name="T19"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5" h="390">
                  <a:moveTo>
                    <a:pt x="399" y="0"/>
                  </a:moveTo>
                  <a:cubicBezTo>
                    <a:pt x="62" y="0"/>
                    <a:pt x="62" y="0"/>
                    <a:pt x="62" y="0"/>
                  </a:cubicBezTo>
                  <a:cubicBezTo>
                    <a:pt x="47" y="0"/>
                    <a:pt x="35" y="13"/>
                    <a:pt x="35" y="29"/>
                  </a:cubicBezTo>
                  <a:cubicBezTo>
                    <a:pt x="35" y="264"/>
                    <a:pt x="35" y="264"/>
                    <a:pt x="35" y="264"/>
                  </a:cubicBezTo>
                  <a:cubicBezTo>
                    <a:pt x="0" y="390"/>
                    <a:pt x="0" y="390"/>
                    <a:pt x="0" y="390"/>
                  </a:cubicBezTo>
                  <a:cubicBezTo>
                    <a:pt x="105" y="316"/>
                    <a:pt x="105" y="316"/>
                    <a:pt x="105" y="316"/>
                  </a:cubicBezTo>
                  <a:cubicBezTo>
                    <a:pt x="399" y="316"/>
                    <a:pt x="399" y="316"/>
                    <a:pt x="399" y="316"/>
                  </a:cubicBezTo>
                  <a:cubicBezTo>
                    <a:pt x="413" y="316"/>
                    <a:pt x="425" y="302"/>
                    <a:pt x="425" y="286"/>
                  </a:cubicBezTo>
                  <a:cubicBezTo>
                    <a:pt x="425" y="29"/>
                    <a:pt x="425" y="29"/>
                    <a:pt x="425" y="29"/>
                  </a:cubicBezTo>
                  <a:cubicBezTo>
                    <a:pt x="425" y="13"/>
                    <a:pt x="413" y="0"/>
                    <a:pt x="399" y="0"/>
                  </a:cubicBezTo>
                  <a:close/>
                </a:path>
              </a:pathLst>
            </a:custGeom>
            <a:gradFill rotWithShape="1">
              <a:gsLst>
                <a:gs pos="0">
                  <a:srgbClr val="F95647">
                    <a:shade val="51000"/>
                    <a:satMod val="130000"/>
                  </a:srgbClr>
                </a:gs>
                <a:gs pos="80000">
                  <a:srgbClr val="F95647">
                    <a:shade val="93000"/>
                    <a:satMod val="130000"/>
                  </a:srgbClr>
                </a:gs>
                <a:gs pos="100000">
                  <a:srgbClr val="F95647">
                    <a:shade val="94000"/>
                    <a:satMod val="135000"/>
                  </a:srgbClr>
                </a:gs>
              </a:gsLst>
              <a:lin ang="16200000" scaled="0"/>
            </a:gradFill>
            <a:ln w="9525" cap="flat" cmpd="sng" algn="ctr">
              <a:solidFill>
                <a:srgbClr val="F95647">
                  <a:shade val="95000"/>
                  <a:satMod val="105000"/>
                </a:srgbClr>
              </a:solidFill>
              <a:prstDash val="solid"/>
            </a:ln>
            <a:effectLst>
              <a:outerShdw blurRad="40000" dist="23000" dir="5400000" rotWithShape="0">
                <a:srgbClr val="000000">
                  <a:alpha val="35000"/>
                </a:srgb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60" name="矩形 1"/>
            <p:cNvSpPr>
              <a:spLocks noChangeArrowheads="1"/>
            </p:cNvSpPr>
            <p:nvPr/>
          </p:nvSpPr>
          <p:spPr bwMode="auto">
            <a:xfrm>
              <a:off x="6602114" y="1244659"/>
              <a:ext cx="1478177" cy="86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单击此处添加您的说明文本单击此处添加您的说明文本单击此处添加您的说明文本单击此处添加您的说明文本。</a:t>
              </a:r>
            </a:p>
          </p:txBody>
        </p:sp>
      </p:grpSp>
      <p:grpSp>
        <p:nvGrpSpPr>
          <p:cNvPr id="61" name="组合 60"/>
          <p:cNvGrpSpPr/>
          <p:nvPr/>
        </p:nvGrpSpPr>
        <p:grpSpPr>
          <a:xfrm>
            <a:off x="4739721" y="2496287"/>
            <a:ext cx="1935959" cy="2400620"/>
            <a:chOff x="4622328" y="1131094"/>
            <a:chExt cx="1544637" cy="1905000"/>
          </a:xfrm>
        </p:grpSpPr>
        <p:sp>
          <p:nvSpPr>
            <p:cNvPr id="62" name="Oval 6"/>
            <p:cNvSpPr>
              <a:spLocks noChangeArrowheads="1"/>
            </p:cNvSpPr>
            <p:nvPr/>
          </p:nvSpPr>
          <p:spPr bwMode="auto">
            <a:xfrm>
              <a:off x="5297016" y="2844006"/>
              <a:ext cx="195262" cy="192088"/>
            </a:xfrm>
            <a:prstGeom prst="ellipse">
              <a:avLst/>
            </a:prstGeom>
            <a:gradFill rotWithShape="1">
              <a:gsLst>
                <a:gs pos="0">
                  <a:srgbClr val="1C9494">
                    <a:shade val="51000"/>
                    <a:satMod val="130000"/>
                  </a:srgbClr>
                </a:gs>
                <a:gs pos="80000">
                  <a:srgbClr val="1C9494">
                    <a:shade val="93000"/>
                    <a:satMod val="130000"/>
                  </a:srgbClr>
                </a:gs>
                <a:gs pos="100000">
                  <a:srgbClr val="1C9494">
                    <a:shade val="94000"/>
                    <a:satMod val="135000"/>
                  </a:srgbClr>
                </a:gs>
              </a:gsLst>
              <a:lin ang="16200000" scaled="0"/>
            </a:gradFill>
            <a:ln w="9525" cap="flat" cmpd="sng" algn="ctr">
              <a:solidFill>
                <a:srgbClr val="1C9494">
                  <a:shade val="95000"/>
                  <a:satMod val="105000"/>
                </a:srgbClr>
              </a:solidFill>
              <a:prstDash val="solid"/>
            </a:ln>
            <a:effectLst>
              <a:outerShdw blurRad="40000" dist="23000" dir="5400000" rotWithShape="0">
                <a:srgbClr val="000000">
                  <a:alpha val="35000"/>
                </a:srgb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63" name="Oval 7"/>
            <p:cNvSpPr>
              <a:spLocks noChangeArrowheads="1"/>
            </p:cNvSpPr>
            <p:nvPr/>
          </p:nvSpPr>
          <p:spPr bwMode="auto">
            <a:xfrm>
              <a:off x="5206528" y="2416969"/>
              <a:ext cx="374650" cy="374650"/>
            </a:xfrm>
            <a:prstGeom prst="ellipse">
              <a:avLst/>
            </a:prstGeom>
            <a:gradFill rotWithShape="1">
              <a:gsLst>
                <a:gs pos="0">
                  <a:srgbClr val="1C9494">
                    <a:shade val="51000"/>
                    <a:satMod val="130000"/>
                  </a:srgbClr>
                </a:gs>
                <a:gs pos="80000">
                  <a:srgbClr val="1C9494">
                    <a:shade val="93000"/>
                    <a:satMod val="130000"/>
                  </a:srgbClr>
                </a:gs>
                <a:gs pos="100000">
                  <a:srgbClr val="1C9494">
                    <a:shade val="94000"/>
                    <a:satMod val="135000"/>
                  </a:srgbClr>
                </a:gs>
              </a:gsLst>
              <a:lin ang="16200000" scaled="0"/>
            </a:gradFill>
            <a:ln w="9525" cap="flat" cmpd="sng" algn="ctr">
              <a:solidFill>
                <a:srgbClr val="1C9494">
                  <a:shade val="95000"/>
                  <a:satMod val="105000"/>
                </a:srgbClr>
              </a:solidFill>
              <a:prstDash val="solid"/>
            </a:ln>
            <a:effectLst>
              <a:outerShdw blurRad="40000" dist="23000" dir="5400000" rotWithShape="0">
                <a:srgbClr val="000000">
                  <a:alpha val="35000"/>
                </a:srgb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64" name="Oval 8"/>
            <p:cNvSpPr>
              <a:spLocks noChangeArrowheads="1"/>
            </p:cNvSpPr>
            <p:nvPr/>
          </p:nvSpPr>
          <p:spPr bwMode="auto">
            <a:xfrm>
              <a:off x="4622328" y="1131094"/>
              <a:ext cx="1544637" cy="1544638"/>
            </a:xfrm>
            <a:prstGeom prst="ellipse">
              <a:avLst/>
            </a:prstGeom>
            <a:gradFill rotWithShape="1">
              <a:gsLst>
                <a:gs pos="0">
                  <a:srgbClr val="1C9494">
                    <a:shade val="51000"/>
                    <a:satMod val="130000"/>
                  </a:srgbClr>
                </a:gs>
                <a:gs pos="80000">
                  <a:srgbClr val="1C9494">
                    <a:shade val="93000"/>
                    <a:satMod val="130000"/>
                  </a:srgbClr>
                </a:gs>
                <a:gs pos="100000">
                  <a:srgbClr val="1C9494">
                    <a:shade val="94000"/>
                    <a:satMod val="135000"/>
                  </a:srgbClr>
                </a:gs>
              </a:gsLst>
              <a:lin ang="16200000" scaled="0"/>
            </a:gradFill>
            <a:ln w="9525" cap="flat" cmpd="sng" algn="ctr">
              <a:solidFill>
                <a:srgbClr val="1C9494">
                  <a:shade val="95000"/>
                  <a:satMod val="105000"/>
                </a:srgbClr>
              </a:solidFill>
              <a:prstDash val="solid"/>
            </a:ln>
            <a:effectLst>
              <a:outerShdw blurRad="40000" dist="23000" dir="5400000" rotWithShape="0">
                <a:srgbClr val="000000">
                  <a:alpha val="35000"/>
                </a:srgbClr>
              </a:outerShdw>
            </a:effectLs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a:ln>
                  <a:noFill/>
                </a:ln>
                <a:solidFill>
                  <a:sysClr val="windowText" lastClr="000000"/>
                </a:solidFill>
                <a:effectLst/>
                <a:uLnTx/>
                <a:uFillTx/>
                <a:latin typeface="Times New Roman"/>
                <a:ea typeface="微软雅黑"/>
                <a:cs typeface="+mn-cs"/>
              </a:endParaRPr>
            </a:p>
          </p:txBody>
        </p:sp>
        <p:sp>
          <p:nvSpPr>
            <p:cNvPr id="65" name="矩形 1"/>
            <p:cNvSpPr>
              <a:spLocks noChangeArrowheads="1"/>
            </p:cNvSpPr>
            <p:nvPr/>
          </p:nvSpPr>
          <p:spPr bwMode="auto">
            <a:xfrm>
              <a:off x="4776101" y="1370713"/>
              <a:ext cx="1249578" cy="867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300" b="0"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单击此处添加您的说明文本单击此处添加您的说明文本单击此处添加您的说明文本单击此处。</a:t>
              </a:r>
            </a:p>
          </p:txBody>
        </p:sp>
      </p:grpSp>
    </p:spTree>
    <p:extLst>
      <p:ext uri="{BB962C8B-B14F-4D97-AF65-F5344CB8AC3E}">
        <p14:creationId xmlns:p14="http://schemas.microsoft.com/office/powerpoint/2010/main" val="3439830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fade">
                                      <p:cBhvr>
                                        <p:cTn id="12" dur="500"/>
                                        <p:tgtEl>
                                          <p:spTgt spid="49"/>
                                        </p:tgtEl>
                                      </p:cBhvr>
                                    </p:animEffect>
                                    <p:anim calcmode="lin" valueType="num">
                                      <p:cBhvr>
                                        <p:cTn id="13" dur="500" fill="hold"/>
                                        <p:tgtEl>
                                          <p:spTgt spid="49"/>
                                        </p:tgtEl>
                                        <p:attrNameLst>
                                          <p:attrName>ppt_x</p:attrName>
                                        </p:attrNameLst>
                                      </p:cBhvr>
                                      <p:tavLst>
                                        <p:tav tm="0">
                                          <p:val>
                                            <p:strVal val="#ppt_x"/>
                                          </p:val>
                                        </p:tav>
                                        <p:tav tm="100000">
                                          <p:val>
                                            <p:strVal val="#ppt_x"/>
                                          </p:val>
                                        </p:tav>
                                      </p:tavLst>
                                    </p:anim>
                                    <p:anim calcmode="lin" valueType="num">
                                      <p:cBhvr>
                                        <p:cTn id="14" dur="500" fill="hold"/>
                                        <p:tgtEl>
                                          <p:spTgt spid="4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anim calcmode="lin" valueType="num">
                                      <p:cBhvr>
                                        <p:cTn id="18" dur="500" fill="hold"/>
                                        <p:tgtEl>
                                          <p:spTgt spid="34"/>
                                        </p:tgtEl>
                                        <p:attrNameLst>
                                          <p:attrName>ppt_x</p:attrName>
                                        </p:attrNameLst>
                                      </p:cBhvr>
                                      <p:tavLst>
                                        <p:tav tm="0">
                                          <p:val>
                                            <p:strVal val="#ppt_x"/>
                                          </p:val>
                                        </p:tav>
                                        <p:tav tm="100000">
                                          <p:val>
                                            <p:strVal val="#ppt_x"/>
                                          </p:val>
                                        </p:tav>
                                      </p:tavLst>
                                    </p:anim>
                                    <p:anim calcmode="lin" valueType="num">
                                      <p:cBhvr>
                                        <p:cTn id="19" dur="500" fill="hold"/>
                                        <p:tgtEl>
                                          <p:spTgt spid="34"/>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anim calcmode="lin" valueType="num">
                                      <p:cBhvr>
                                        <p:cTn id="24" dur="500" fill="hold"/>
                                        <p:tgtEl>
                                          <p:spTgt spid="55"/>
                                        </p:tgtEl>
                                        <p:attrNameLst>
                                          <p:attrName>ppt_x</p:attrName>
                                        </p:attrNameLst>
                                      </p:cBhvr>
                                      <p:tavLst>
                                        <p:tav tm="0">
                                          <p:val>
                                            <p:strVal val="#ppt_x"/>
                                          </p:val>
                                        </p:tav>
                                        <p:tav tm="100000">
                                          <p:val>
                                            <p:strVal val="#ppt_x"/>
                                          </p:val>
                                        </p:tav>
                                      </p:tavLst>
                                    </p:anim>
                                    <p:anim calcmode="lin" valueType="num">
                                      <p:cBhvr>
                                        <p:cTn id="25" dur="500" fill="hold"/>
                                        <p:tgtEl>
                                          <p:spTgt spid="55"/>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250"/>
                                  </p:stCondLst>
                                  <p:childTnLst>
                                    <p:set>
                                      <p:cBhvr>
                                        <p:cTn id="27" dur="1" fill="hold">
                                          <p:stCondLst>
                                            <p:cond delay="0"/>
                                          </p:stCondLst>
                                        </p:cTn>
                                        <p:tgtEl>
                                          <p:spTgt spid="61"/>
                                        </p:tgtEl>
                                        <p:attrNameLst>
                                          <p:attrName>style.visibility</p:attrName>
                                        </p:attrNameLst>
                                      </p:cBhvr>
                                      <p:to>
                                        <p:strVal val="visible"/>
                                      </p:to>
                                    </p:set>
                                    <p:animEffect transition="in" filter="fade">
                                      <p:cBhvr>
                                        <p:cTn id="28" dur="500"/>
                                        <p:tgtEl>
                                          <p:spTgt spid="61"/>
                                        </p:tgtEl>
                                      </p:cBhvr>
                                    </p:animEffect>
                                    <p:anim calcmode="lin" valueType="num">
                                      <p:cBhvr>
                                        <p:cTn id="29" dur="500" fill="hold"/>
                                        <p:tgtEl>
                                          <p:spTgt spid="61"/>
                                        </p:tgtEl>
                                        <p:attrNameLst>
                                          <p:attrName>ppt_x</p:attrName>
                                        </p:attrNameLst>
                                      </p:cBhvr>
                                      <p:tavLst>
                                        <p:tav tm="0">
                                          <p:val>
                                            <p:strVal val="#ppt_x"/>
                                          </p:val>
                                        </p:tav>
                                        <p:tav tm="100000">
                                          <p:val>
                                            <p:strVal val="#ppt_x"/>
                                          </p:val>
                                        </p:tav>
                                      </p:tavLst>
                                    </p:anim>
                                    <p:anim calcmode="lin" valueType="num">
                                      <p:cBhvr>
                                        <p:cTn id="30" dur="500" fill="hold"/>
                                        <p:tgtEl>
                                          <p:spTgt spid="61"/>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500"/>
                                  </p:stCondLst>
                                  <p:childTnLst>
                                    <p:set>
                                      <p:cBhvr>
                                        <p:cTn id="32" dur="1" fill="hold">
                                          <p:stCondLst>
                                            <p:cond delay="0"/>
                                          </p:stCondLst>
                                        </p:cTn>
                                        <p:tgtEl>
                                          <p:spTgt spid="58"/>
                                        </p:tgtEl>
                                        <p:attrNameLst>
                                          <p:attrName>style.visibility</p:attrName>
                                        </p:attrNameLst>
                                      </p:cBhvr>
                                      <p:to>
                                        <p:strVal val="visible"/>
                                      </p:to>
                                    </p:set>
                                    <p:animEffect transition="in" filter="fade">
                                      <p:cBhvr>
                                        <p:cTn id="33" dur="500"/>
                                        <p:tgtEl>
                                          <p:spTgt spid="58"/>
                                        </p:tgtEl>
                                      </p:cBhvr>
                                    </p:animEffect>
                                    <p:anim calcmode="lin" valueType="num">
                                      <p:cBhvr>
                                        <p:cTn id="34" dur="500" fill="hold"/>
                                        <p:tgtEl>
                                          <p:spTgt spid="58"/>
                                        </p:tgtEl>
                                        <p:attrNameLst>
                                          <p:attrName>ppt_x</p:attrName>
                                        </p:attrNameLst>
                                      </p:cBhvr>
                                      <p:tavLst>
                                        <p:tav tm="0">
                                          <p:val>
                                            <p:strVal val="#ppt_x"/>
                                          </p:val>
                                        </p:tav>
                                        <p:tav tm="100000">
                                          <p:val>
                                            <p:strVal val="#ppt_x"/>
                                          </p:val>
                                        </p:tav>
                                      </p:tavLst>
                                    </p:anim>
                                    <p:anim calcmode="lin" valueType="num">
                                      <p:cBhvr>
                                        <p:cTn id="35" dur="5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2326743" y="1868948"/>
            <a:ext cx="1844333" cy="393338"/>
          </a:xfrm>
          <a:prstGeom prst="homePlate">
            <a:avLst/>
          </a:prstGeom>
          <a:solidFill>
            <a:srgbClr val="1C9494"/>
          </a:solidFill>
        </p:spPr>
        <p:txBody>
          <a:bodyPr wrap="square" lIns="115214" tIns="57607" rIns="115214" bIns="57607"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Times New Roman"/>
                <a:ea typeface="微软雅黑"/>
              </a:rPr>
              <a:t>文字内容</a:t>
            </a:r>
          </a:p>
        </p:txBody>
      </p:sp>
      <p:grpSp>
        <p:nvGrpSpPr>
          <p:cNvPr id="31" name="组合 30"/>
          <p:cNvGrpSpPr/>
          <p:nvPr/>
        </p:nvGrpSpPr>
        <p:grpSpPr>
          <a:xfrm>
            <a:off x="7754920" y="1975994"/>
            <a:ext cx="1793071" cy="1793441"/>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solidFill>
                <a:effectLst/>
                <a:uLnTx/>
                <a:uFillTx/>
                <a:latin typeface="Times New Roman"/>
                <a:ea typeface="微软雅黑"/>
                <a:cs typeface="+mn-cs"/>
              </a:endParaRPr>
            </a:p>
          </p:txBody>
        </p:sp>
        <p:sp>
          <p:nvSpPr>
            <p:cNvPr id="33" name="椭圆 32"/>
            <p:cNvSpPr/>
            <p:nvPr/>
          </p:nvSpPr>
          <p:spPr>
            <a:xfrm>
              <a:off x="392113" y="760413"/>
              <a:ext cx="3825874" cy="3825874"/>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Times New Roman"/>
                <a:ea typeface="微软雅黑"/>
                <a:cs typeface="+mn-cs"/>
              </a:endParaRPr>
            </a:p>
          </p:txBody>
        </p:sp>
      </p:grpSp>
      <p:sp>
        <p:nvSpPr>
          <p:cNvPr id="34" name="圆角矩形 33"/>
          <p:cNvSpPr/>
          <p:nvPr/>
        </p:nvSpPr>
        <p:spPr bwMode="auto">
          <a:xfrm>
            <a:off x="1646352" y="5398498"/>
            <a:ext cx="3992200" cy="1724446"/>
          </a:xfrm>
          <a:prstGeom prst="roundRect">
            <a:avLst/>
          </a:prstGeom>
          <a:noFill/>
          <a:ln w="25400" cap="flat" cmpd="sng" algn="ctr">
            <a:solidFill>
              <a:sysClr val="windowText" lastClr="000000">
                <a:lumMod val="75000"/>
                <a:lumOff val="25000"/>
              </a:sysClr>
            </a:solidFill>
            <a:prstDash val="solid"/>
          </a:ln>
          <a:effectLst/>
        </p:spPr>
        <p:txBody>
          <a:bodyPr lIns="115199" tIns="57601" rIns="115199" bIns="57601"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71996" algn="l"/>
              </a:tabLst>
              <a:defRPr/>
            </a:pPr>
            <a:endParaRPr kumimoji="0" lang="zh-CN" altLang="en-US" sz="1800" b="0" i="0" u="none" strike="noStrike" kern="0" cap="none" spc="0" normalizeH="0" baseline="0" noProof="0" dirty="0">
              <a:ln>
                <a:noFill/>
              </a:ln>
              <a:solidFill>
                <a:srgbClr val="1C9494"/>
              </a:solidFill>
              <a:effectLst/>
              <a:uLnTx/>
              <a:uFillTx/>
              <a:latin typeface="微软雅黑" pitchFamily="34" charset="-122"/>
              <a:ea typeface="微软雅黑" pitchFamily="34" charset="-122"/>
              <a:cs typeface="+mn-cs"/>
            </a:endParaRPr>
          </a:p>
        </p:txBody>
      </p:sp>
      <p:sp>
        <p:nvSpPr>
          <p:cNvPr id="35" name="矩形 87"/>
          <p:cNvSpPr>
            <a:spLocks noChangeArrowheads="1"/>
          </p:cNvSpPr>
          <p:nvPr/>
        </p:nvSpPr>
        <p:spPr bwMode="auto">
          <a:xfrm>
            <a:off x="1718219" y="5904557"/>
            <a:ext cx="3848475" cy="1139236"/>
          </a:xfrm>
          <a:prstGeom prst="rect">
            <a:avLst/>
          </a:prstGeom>
          <a:noFill/>
          <a:ln w="9525">
            <a:noFill/>
            <a:miter lim="800000"/>
            <a:headEnd/>
            <a:tailEnd/>
          </a:ln>
        </p:spPr>
        <p:txBody>
          <a:bodyPr wrap="square" lIns="115199" tIns="57601" rIns="115199" bIns="57601">
            <a:spAutoFit/>
          </a:bodyPr>
          <a:lstStyle/>
          <a:p>
            <a:pPr lvl="0" fontAlgn="base">
              <a:lnSpc>
                <a:spcPct val="120000"/>
              </a:lnSpc>
              <a:spcBef>
                <a:spcPct val="0"/>
              </a:spcBef>
              <a:spcAft>
                <a:spcPct val="0"/>
              </a:spcAft>
            </a:pPr>
            <a:r>
              <a:rPr lang="zh-CN" altLang="en-US" sz="1900" dirty="0">
                <a:solidFill>
                  <a:srgbClr val="000000"/>
                </a:solidFill>
                <a:latin typeface="微软雅黑" pitchFamily="34" charset="-122"/>
                <a:ea typeface="微软雅黑"/>
              </a:rPr>
              <a:t>此处添加详细文本描述，建议与标题相关并符合整体语言风格，语言描述尽量简洁生动。</a:t>
            </a:r>
            <a:endParaRPr lang="zh-CN" altLang="en-US" sz="1900" dirty="0">
              <a:solidFill>
                <a:srgbClr val="000000"/>
              </a:solidFill>
              <a:latin typeface="微软雅黑" pitchFamily="34" charset="-122"/>
              <a:ea typeface="微软雅黑"/>
            </a:endParaRPr>
          </a:p>
        </p:txBody>
      </p:sp>
      <p:sp>
        <p:nvSpPr>
          <p:cNvPr id="36" name="圆角矩形 35"/>
          <p:cNvSpPr/>
          <p:nvPr/>
        </p:nvSpPr>
        <p:spPr bwMode="auto">
          <a:xfrm>
            <a:off x="1646352" y="2681799"/>
            <a:ext cx="3992200" cy="1722444"/>
          </a:xfrm>
          <a:prstGeom prst="roundRect">
            <a:avLst/>
          </a:prstGeom>
          <a:noFill/>
          <a:ln w="25400" cap="flat" cmpd="sng" algn="ctr">
            <a:solidFill>
              <a:sysClr val="windowText" lastClr="000000">
                <a:lumMod val="75000"/>
                <a:lumOff val="25000"/>
              </a:sysClr>
            </a:solidFill>
            <a:prstDash val="solid"/>
          </a:ln>
          <a:effectLst/>
        </p:spPr>
        <p:txBody>
          <a:bodyPr lIns="115199" tIns="57601" rIns="115199" bIns="57601" anchor="ctr">
            <a:sp3d/>
          </a:bodyPr>
          <a:lstStyle/>
          <a:p>
            <a:pPr marL="0" marR="0" lvl="2" indent="0" algn="ctr" defTabSz="914400" eaLnBrk="0" fontAlgn="ctr" latinLnBrk="0" hangingPunct="0">
              <a:lnSpc>
                <a:spcPct val="100000"/>
              </a:lnSpc>
              <a:spcBef>
                <a:spcPts val="0"/>
              </a:spcBef>
              <a:spcAft>
                <a:spcPts val="0"/>
              </a:spcAft>
              <a:buClr>
                <a:srgbClr val="FF0000"/>
              </a:buClr>
              <a:buSzPct val="70000"/>
              <a:buFont typeface="Wingdings" pitchFamily="2" charset="2"/>
              <a:buChar char="n"/>
              <a:tabLst>
                <a:tab pos="171996" algn="l"/>
              </a:tabLst>
              <a:defRPr/>
            </a:pPr>
            <a:endParaRPr kumimoji="0" lang="zh-CN" altLang="en-US" sz="1800" b="0" i="0" u="none" strike="noStrike" kern="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37" name="矩形 87"/>
          <p:cNvSpPr>
            <a:spLocks noChangeArrowheads="1"/>
          </p:cNvSpPr>
          <p:nvPr/>
        </p:nvSpPr>
        <p:spPr bwMode="auto">
          <a:xfrm>
            <a:off x="1689513" y="2808213"/>
            <a:ext cx="3917614" cy="1139236"/>
          </a:xfrm>
          <a:prstGeom prst="rect">
            <a:avLst/>
          </a:prstGeom>
          <a:noFill/>
          <a:ln w="9525">
            <a:noFill/>
            <a:miter lim="800000"/>
            <a:headEnd/>
            <a:tailEnd/>
          </a:ln>
        </p:spPr>
        <p:txBody>
          <a:bodyPr lIns="115199" tIns="57601" rIns="115199" bIns="57601">
            <a:spAutoFit/>
          </a:bodyPr>
          <a:lstStyle/>
          <a:p>
            <a:pPr fontAlgn="base">
              <a:lnSpc>
                <a:spcPct val="120000"/>
              </a:lnSpc>
              <a:spcBef>
                <a:spcPct val="0"/>
              </a:spcBef>
              <a:spcAft>
                <a:spcPct val="0"/>
              </a:spcAft>
            </a:pPr>
            <a:r>
              <a:rPr lang="zh-CN" altLang="en-US" sz="1900" dirty="0">
                <a:solidFill>
                  <a:srgbClr val="000000"/>
                </a:solidFill>
                <a:latin typeface="微软雅黑" pitchFamily="34" charset="-122"/>
                <a:ea typeface="微软雅黑"/>
              </a:rPr>
              <a:t>此处添加详细文本描述，建议与标题相关并符合整体语言风格，语言描述尽量简洁生动</a:t>
            </a:r>
            <a:r>
              <a:rPr lang="zh-CN" altLang="en-US" sz="1900" dirty="0" smtClean="0">
                <a:solidFill>
                  <a:srgbClr val="000000"/>
                </a:solidFill>
                <a:latin typeface="微软雅黑" pitchFamily="34" charset="-122"/>
                <a:ea typeface="微软雅黑"/>
              </a:rPr>
              <a:t>。</a:t>
            </a:r>
            <a:endParaRPr lang="zh-CN" altLang="en-US" sz="1900" dirty="0">
              <a:solidFill>
                <a:srgbClr val="000000"/>
              </a:solidFill>
              <a:latin typeface="微软雅黑" pitchFamily="34" charset="-122"/>
              <a:ea typeface="微软雅黑"/>
            </a:endParaRPr>
          </a:p>
        </p:txBody>
      </p:sp>
      <p:sp>
        <p:nvSpPr>
          <p:cNvPr id="38" name="Half Frame 12"/>
          <p:cNvSpPr/>
          <p:nvPr/>
        </p:nvSpPr>
        <p:spPr>
          <a:xfrm rot="8097294">
            <a:off x="5629345" y="4481110"/>
            <a:ext cx="630134" cy="692325"/>
          </a:xfrm>
          <a:prstGeom prst="halfFrame">
            <a:avLst/>
          </a:prstGeom>
          <a:solidFill>
            <a:sysClr val="windowText" lastClr="000000">
              <a:lumMod val="65000"/>
              <a:lumOff val="35000"/>
            </a:sysClr>
          </a:solidFill>
          <a:ln>
            <a:noFill/>
          </a:ln>
          <a:effectLst/>
        </p:spPr>
      </p:sp>
      <p:grpSp>
        <p:nvGrpSpPr>
          <p:cNvPr id="39" name="组合 38"/>
          <p:cNvGrpSpPr/>
          <p:nvPr/>
        </p:nvGrpSpPr>
        <p:grpSpPr>
          <a:xfrm>
            <a:off x="2462860" y="4022088"/>
            <a:ext cx="2268082" cy="723412"/>
            <a:chOff x="814328" y="3219334"/>
            <a:chExt cx="1356392" cy="432536"/>
          </a:xfrm>
        </p:grpSpPr>
        <p:grpSp>
          <p:nvGrpSpPr>
            <p:cNvPr id="40" name="组合 39"/>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lumMod val="75000"/>
                      <a:lumOff val="25000"/>
                    </a:prstClr>
                  </a:solidFill>
                  <a:effectLst/>
                  <a:uLnTx/>
                  <a:uFillTx/>
                  <a:latin typeface="Times New Roman"/>
                  <a:ea typeface="微软雅黑"/>
                  <a:cs typeface="+mn-cs"/>
                </a:endParaRPr>
              </a:p>
            </p:txBody>
          </p:sp>
          <p:sp>
            <p:nvSpPr>
              <p:cNvPr id="43" name="圆角矩形 42"/>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lumMod val="75000"/>
                      <a:lumOff val="25000"/>
                    </a:prstClr>
                  </a:solidFill>
                  <a:effectLst/>
                  <a:uLnTx/>
                  <a:uFillTx/>
                  <a:latin typeface="Times New Roman"/>
                  <a:ea typeface="微软雅黑"/>
                  <a:cs typeface="+mn-cs"/>
                </a:endParaRPr>
              </a:p>
            </p:txBody>
          </p:sp>
        </p:grpSp>
        <p:sp>
          <p:nvSpPr>
            <p:cNvPr id="41" name="TextBox 40"/>
            <p:cNvSpPr txBox="1"/>
            <p:nvPr/>
          </p:nvSpPr>
          <p:spPr>
            <a:xfrm>
              <a:off x="1110326" y="3331792"/>
              <a:ext cx="888427" cy="21162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rgbClr val="1C9494"/>
                  </a:solidFill>
                  <a:effectLst/>
                  <a:uLnTx/>
                  <a:uFillTx/>
                  <a:latin typeface="微软雅黑" pitchFamily="34" charset="-122"/>
                  <a:ea typeface="微软雅黑" pitchFamily="34" charset="-122"/>
                  <a:cs typeface="宋体" pitchFamily="2" charset="-122"/>
                </a:rPr>
                <a:t>添加关键字</a:t>
              </a:r>
              <a:endParaRPr kumimoji="0" lang="zh-CN" altLang="zh-CN" sz="2300" b="1" i="0" u="none" strike="noStrike" kern="0" cap="none" spc="0" normalizeH="0" baseline="0" noProof="0" dirty="0">
                <a:ln>
                  <a:noFill/>
                </a:ln>
                <a:solidFill>
                  <a:srgbClr val="1C9494"/>
                </a:solidFill>
                <a:effectLst/>
                <a:uLnTx/>
                <a:uFillTx/>
                <a:latin typeface="微软雅黑" pitchFamily="34" charset="-122"/>
                <a:ea typeface="微软雅黑" pitchFamily="34" charset="-122"/>
                <a:cs typeface="宋体" pitchFamily="2" charset="-122"/>
              </a:endParaRPr>
            </a:p>
          </p:txBody>
        </p:sp>
      </p:grpSp>
      <p:grpSp>
        <p:nvGrpSpPr>
          <p:cNvPr id="44" name="组合 43"/>
          <p:cNvGrpSpPr/>
          <p:nvPr/>
        </p:nvGrpSpPr>
        <p:grpSpPr>
          <a:xfrm>
            <a:off x="2462860" y="5036790"/>
            <a:ext cx="2268082" cy="723412"/>
            <a:chOff x="814328" y="3219334"/>
            <a:chExt cx="1356392" cy="432536"/>
          </a:xfrm>
        </p:grpSpPr>
        <p:grpSp>
          <p:nvGrpSpPr>
            <p:cNvPr id="45" name="组合 44"/>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7" name="圆角矩形 46"/>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lumMod val="75000"/>
                      <a:lumOff val="25000"/>
                    </a:prstClr>
                  </a:solidFill>
                  <a:effectLst/>
                  <a:uLnTx/>
                  <a:uFillTx/>
                  <a:latin typeface="Times New Roman"/>
                  <a:ea typeface="微软雅黑"/>
                  <a:cs typeface="+mn-cs"/>
                </a:endParaRPr>
              </a:p>
            </p:txBody>
          </p:sp>
          <p:sp>
            <p:nvSpPr>
              <p:cNvPr id="48" name="圆角矩形 47"/>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lumMod val="75000"/>
                      <a:lumOff val="25000"/>
                    </a:prstClr>
                  </a:solidFill>
                  <a:effectLst/>
                  <a:uLnTx/>
                  <a:uFillTx/>
                  <a:latin typeface="Times New Roman"/>
                  <a:ea typeface="微软雅黑"/>
                  <a:cs typeface="+mn-cs"/>
                </a:endParaRPr>
              </a:p>
            </p:txBody>
          </p:sp>
        </p:grpSp>
        <p:sp>
          <p:nvSpPr>
            <p:cNvPr id="46" name="TextBox 45"/>
            <p:cNvSpPr txBox="1"/>
            <p:nvPr/>
          </p:nvSpPr>
          <p:spPr>
            <a:xfrm>
              <a:off x="1075554" y="3349914"/>
              <a:ext cx="888427" cy="211626"/>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300" b="1" i="0" u="none" strike="noStrike" kern="0" cap="none" spc="0" normalizeH="0" baseline="0" noProof="0" dirty="0">
                  <a:ln>
                    <a:noFill/>
                  </a:ln>
                  <a:solidFill>
                    <a:srgbClr val="7CB554"/>
                  </a:solidFill>
                  <a:effectLst/>
                  <a:uLnTx/>
                  <a:uFillTx/>
                  <a:latin typeface="微软雅黑" pitchFamily="34" charset="-122"/>
                  <a:ea typeface="微软雅黑" pitchFamily="34" charset="-122"/>
                  <a:cs typeface="宋体" pitchFamily="2" charset="-122"/>
                </a:rPr>
                <a:t>添加关键字</a:t>
              </a:r>
              <a:endParaRPr kumimoji="0" lang="zh-CN" altLang="zh-CN" sz="2300" b="1" i="0" u="none" strike="noStrike" kern="0" cap="none" spc="0" normalizeH="0" baseline="0" noProof="0" dirty="0">
                <a:ln>
                  <a:noFill/>
                </a:ln>
                <a:solidFill>
                  <a:srgbClr val="7CB554"/>
                </a:solidFill>
                <a:effectLst/>
                <a:uLnTx/>
                <a:uFillTx/>
                <a:latin typeface="微软雅黑" pitchFamily="34" charset="-122"/>
                <a:ea typeface="微软雅黑" pitchFamily="34" charset="-122"/>
                <a:cs typeface="宋体" pitchFamily="2" charset="-122"/>
              </a:endParaRPr>
            </a:p>
          </p:txBody>
        </p:sp>
      </p:grpSp>
      <p:grpSp>
        <p:nvGrpSpPr>
          <p:cNvPr id="49" name="组合 48"/>
          <p:cNvGrpSpPr/>
          <p:nvPr/>
        </p:nvGrpSpPr>
        <p:grpSpPr>
          <a:xfrm>
            <a:off x="6612559" y="3582615"/>
            <a:ext cx="3036910" cy="3037538"/>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solidFill>
                <a:effectLst/>
                <a:uLnTx/>
                <a:uFillTx/>
                <a:latin typeface="Times New Roman"/>
                <a:ea typeface="微软雅黑"/>
                <a:cs typeface="+mn-cs"/>
              </a:endParaRPr>
            </a:p>
          </p:txBody>
        </p:sp>
        <p:sp>
          <p:nvSpPr>
            <p:cNvPr id="51" name="椭圆 50"/>
            <p:cNvSpPr/>
            <p:nvPr/>
          </p:nvSpPr>
          <p:spPr>
            <a:xfrm>
              <a:off x="392113" y="760413"/>
              <a:ext cx="3825874" cy="3825874"/>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Times New Roman"/>
                <a:ea typeface="微软雅黑"/>
                <a:cs typeface="+mn-cs"/>
              </a:endParaRPr>
            </a:p>
          </p:txBody>
        </p:sp>
      </p:grpSp>
      <p:grpSp>
        <p:nvGrpSpPr>
          <p:cNvPr id="52" name="组合 51"/>
          <p:cNvGrpSpPr/>
          <p:nvPr/>
        </p:nvGrpSpPr>
        <p:grpSpPr>
          <a:xfrm>
            <a:off x="8308880" y="6022451"/>
            <a:ext cx="966152" cy="966352"/>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solidFill>
                <a:effectLst/>
                <a:uLnTx/>
                <a:uFillTx/>
                <a:latin typeface="Times New Roman"/>
                <a:ea typeface="微软雅黑"/>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Times New Roman"/>
                <a:ea typeface="微软雅黑"/>
                <a:cs typeface="+mn-cs"/>
              </a:endParaRPr>
            </a:p>
          </p:txBody>
        </p:sp>
      </p:grpSp>
      <p:grpSp>
        <p:nvGrpSpPr>
          <p:cNvPr id="55" name="组合 54"/>
          <p:cNvGrpSpPr/>
          <p:nvPr/>
        </p:nvGrpSpPr>
        <p:grpSpPr>
          <a:xfrm>
            <a:off x="7390060" y="6809149"/>
            <a:ext cx="463464" cy="463560"/>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black"/>
                </a:solidFill>
                <a:effectLst/>
                <a:uLnTx/>
                <a:uFillTx/>
                <a:latin typeface="Times New Roman"/>
                <a:ea typeface="微软雅黑"/>
                <a:cs typeface="+mn-cs"/>
              </a:endParaRPr>
            </a:p>
          </p:txBody>
        </p:sp>
        <p:sp>
          <p:nvSpPr>
            <p:cNvPr id="57" name="椭圆 5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700" b="0" i="0" u="none" strike="noStrike" kern="0" cap="none" spc="0" normalizeH="0" baseline="0" noProof="0" smtClean="0">
                <a:ln>
                  <a:noFill/>
                </a:ln>
                <a:solidFill>
                  <a:prstClr val="white"/>
                </a:solidFill>
                <a:effectLst/>
                <a:uLnTx/>
                <a:uFillTx/>
                <a:latin typeface="Times New Roman"/>
                <a:ea typeface="微软雅黑"/>
                <a:cs typeface="+mn-cs"/>
              </a:endParaRPr>
            </a:p>
          </p:txBody>
        </p:sp>
      </p:grpSp>
    </p:spTree>
    <p:extLst>
      <p:ext uri="{BB962C8B-B14F-4D97-AF65-F5344CB8AC3E}">
        <p14:creationId xmlns:p14="http://schemas.microsoft.com/office/powerpoint/2010/main" val="2048869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fltVal val="0"/>
                                          </p:val>
                                        </p:tav>
                                        <p:tav tm="100000">
                                          <p:val>
                                            <p:strVal val="#ppt_w"/>
                                          </p:val>
                                        </p:tav>
                                      </p:tavLst>
                                    </p:anim>
                                    <p:anim calcmode="lin" valueType="num">
                                      <p:cBhvr>
                                        <p:cTn id="14" dur="500" fill="hold"/>
                                        <p:tgtEl>
                                          <p:spTgt spid="44"/>
                                        </p:tgtEl>
                                        <p:attrNameLst>
                                          <p:attrName>ppt_h</p:attrName>
                                        </p:attrNameLst>
                                      </p:cBhvr>
                                      <p:tavLst>
                                        <p:tav tm="0">
                                          <p:val>
                                            <p:fltVal val="0"/>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12" presetClass="entr" presetSubtype="4"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750"/>
                                        <p:tgtEl>
                                          <p:spTgt spid="36"/>
                                        </p:tgtEl>
                                        <p:attrNameLst>
                                          <p:attrName>ppt_y</p:attrName>
                                        </p:attrNameLst>
                                      </p:cBhvr>
                                      <p:tavLst>
                                        <p:tav tm="0">
                                          <p:val>
                                            <p:strVal val="#ppt_y+#ppt_h*1.125000"/>
                                          </p:val>
                                        </p:tav>
                                        <p:tav tm="100000">
                                          <p:val>
                                            <p:strVal val="#ppt_y"/>
                                          </p:val>
                                        </p:tav>
                                      </p:tavLst>
                                    </p:anim>
                                    <p:animEffect transition="in" filter="wipe(up)">
                                      <p:cBhvr>
                                        <p:cTn id="20" dur="750"/>
                                        <p:tgtEl>
                                          <p:spTgt spid="36"/>
                                        </p:tgtEl>
                                      </p:cBhvr>
                                    </p:animEffect>
                                  </p:childTnLst>
                                </p:cTn>
                              </p:par>
                              <p:par>
                                <p:cTn id="21" presetID="12" presetClass="entr" presetSubtype="1"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additive="base">
                                        <p:cTn id="23" dur="750"/>
                                        <p:tgtEl>
                                          <p:spTgt spid="34"/>
                                        </p:tgtEl>
                                        <p:attrNameLst>
                                          <p:attrName>ppt_y</p:attrName>
                                        </p:attrNameLst>
                                      </p:cBhvr>
                                      <p:tavLst>
                                        <p:tav tm="0">
                                          <p:val>
                                            <p:strVal val="#ppt_y-#ppt_h*1.125000"/>
                                          </p:val>
                                        </p:tav>
                                        <p:tav tm="100000">
                                          <p:val>
                                            <p:strVal val="#ppt_y"/>
                                          </p:val>
                                        </p:tav>
                                      </p:tavLst>
                                    </p:anim>
                                    <p:animEffect transition="in" filter="wipe(down)">
                                      <p:cBhvr>
                                        <p:cTn id="24" dur="750"/>
                                        <p:tgtEl>
                                          <p:spTgt spid="34"/>
                                        </p:tgtEl>
                                      </p:cBhvr>
                                    </p:animEffect>
                                  </p:childTnLst>
                                </p:cTn>
                              </p:par>
                            </p:childTnLst>
                          </p:cTn>
                        </p:par>
                        <p:par>
                          <p:cTn id="25" fill="hold">
                            <p:stCondLst>
                              <p:cond delay="1750"/>
                            </p:stCondLst>
                            <p:childTnLst>
                              <p:par>
                                <p:cTn id="26" presetID="12" presetClass="entr" presetSubtype="4" fill="hold" grpId="0" nodeType="afterEffect">
                                  <p:stCondLst>
                                    <p:cond delay="0"/>
                                  </p:stCondLst>
                                  <p:iterate type="lt">
                                    <p:tmPct val="10000"/>
                                  </p:iterate>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500"/>
                                        <p:tgtEl>
                                          <p:spTgt spid="37"/>
                                        </p:tgtEl>
                                        <p:attrNameLst>
                                          <p:attrName>ppt_y</p:attrName>
                                        </p:attrNameLst>
                                      </p:cBhvr>
                                      <p:tavLst>
                                        <p:tav tm="0">
                                          <p:val>
                                            <p:strVal val="#ppt_y+#ppt_h*1.125000"/>
                                          </p:val>
                                        </p:tav>
                                        <p:tav tm="100000">
                                          <p:val>
                                            <p:strVal val="#ppt_y"/>
                                          </p:val>
                                        </p:tav>
                                      </p:tavLst>
                                    </p:anim>
                                    <p:animEffect transition="in" filter="wipe(up)">
                                      <p:cBhvr>
                                        <p:cTn id="29" dur="500"/>
                                        <p:tgtEl>
                                          <p:spTgt spid="37"/>
                                        </p:tgtEl>
                                      </p:cBhvr>
                                    </p:animEffect>
                                  </p:childTnLst>
                                </p:cTn>
                              </p:par>
                              <p:par>
                                <p:cTn id="30" presetID="12" presetClass="entr" presetSubtype="4" fill="hold" grpId="0" nodeType="withEffect">
                                  <p:stCondLst>
                                    <p:cond delay="0"/>
                                  </p:stCondLst>
                                  <p:iterate type="lt">
                                    <p:tmPct val="10000"/>
                                  </p:iterate>
                                  <p:childTnLst>
                                    <p:set>
                                      <p:cBhvr>
                                        <p:cTn id="31" dur="1" fill="hold">
                                          <p:stCondLst>
                                            <p:cond delay="0"/>
                                          </p:stCondLst>
                                        </p:cTn>
                                        <p:tgtEl>
                                          <p:spTgt spid="35"/>
                                        </p:tgtEl>
                                        <p:attrNameLst>
                                          <p:attrName>style.visibility</p:attrName>
                                        </p:attrNameLst>
                                      </p:cBhvr>
                                      <p:to>
                                        <p:strVal val="visible"/>
                                      </p:to>
                                    </p:set>
                                    <p:anim calcmode="lin" valueType="num">
                                      <p:cBhvr additive="base">
                                        <p:cTn id="32" dur="500"/>
                                        <p:tgtEl>
                                          <p:spTgt spid="35"/>
                                        </p:tgtEl>
                                        <p:attrNameLst>
                                          <p:attrName>ppt_y</p:attrName>
                                        </p:attrNameLst>
                                      </p:cBhvr>
                                      <p:tavLst>
                                        <p:tav tm="0">
                                          <p:val>
                                            <p:strVal val="#ppt_y+#ppt_h*1.125000"/>
                                          </p:val>
                                        </p:tav>
                                        <p:tav tm="100000">
                                          <p:val>
                                            <p:strVal val="#ppt_y"/>
                                          </p:val>
                                        </p:tav>
                                      </p:tavLst>
                                    </p:anim>
                                    <p:animEffect transition="in" filter="wipe(up)">
                                      <p:cBhvr>
                                        <p:cTn id="33" dur="500"/>
                                        <p:tgtEl>
                                          <p:spTgt spid="35"/>
                                        </p:tgtEl>
                                      </p:cBhvr>
                                    </p:animEffect>
                                  </p:childTnLst>
                                </p:cTn>
                              </p:par>
                            </p:childTnLst>
                          </p:cTn>
                        </p:par>
                        <p:par>
                          <p:cTn id="34" fill="hold">
                            <p:stCondLst>
                              <p:cond delay="4150"/>
                            </p:stCondLst>
                            <p:childTnLst>
                              <p:par>
                                <p:cTn id="35" presetID="22" presetClass="entr" presetSubtype="8" fill="hold"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left)">
                                      <p:cBhvr>
                                        <p:cTn id="37" dur="500"/>
                                        <p:tgtEl>
                                          <p:spTgt spid="38"/>
                                        </p:tgtEl>
                                      </p:cBhvr>
                                    </p:animEffect>
                                  </p:childTnLst>
                                </p:cTn>
                              </p:par>
                            </p:childTnLst>
                          </p:cTn>
                        </p:par>
                        <p:par>
                          <p:cTn id="38" fill="hold">
                            <p:stCondLst>
                              <p:cond delay="4650"/>
                            </p:stCondLst>
                            <p:childTnLst>
                              <p:par>
                                <p:cTn id="39" presetID="53" presetClass="entr" presetSubtype="528"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anim calcmode="lin" valueType="num">
                                      <p:cBhvr>
                                        <p:cTn id="44" dur="500" fill="hold"/>
                                        <p:tgtEl>
                                          <p:spTgt spid="49"/>
                                        </p:tgtEl>
                                        <p:attrNameLst>
                                          <p:attrName>ppt_x</p:attrName>
                                        </p:attrNameLst>
                                      </p:cBhvr>
                                      <p:tavLst>
                                        <p:tav tm="0">
                                          <p:val>
                                            <p:fltVal val="0.5"/>
                                          </p:val>
                                        </p:tav>
                                        <p:tav tm="100000">
                                          <p:val>
                                            <p:strVal val="#ppt_x"/>
                                          </p:val>
                                        </p:tav>
                                      </p:tavLst>
                                    </p:anim>
                                    <p:anim calcmode="lin" valueType="num">
                                      <p:cBhvr>
                                        <p:cTn id="45" dur="500" fill="hold"/>
                                        <p:tgtEl>
                                          <p:spTgt spid="49"/>
                                        </p:tgtEl>
                                        <p:attrNameLst>
                                          <p:attrName>ppt_y</p:attrName>
                                        </p:attrNameLst>
                                      </p:cBhvr>
                                      <p:tavLst>
                                        <p:tav tm="0">
                                          <p:val>
                                            <p:fltVal val="0.5"/>
                                          </p:val>
                                        </p:tav>
                                        <p:tav tm="100000">
                                          <p:val>
                                            <p:strVal val="#ppt_y"/>
                                          </p:val>
                                        </p:tav>
                                      </p:tavLst>
                                    </p:anim>
                                  </p:childTnLst>
                                </p:cTn>
                              </p:par>
                            </p:childTnLst>
                          </p:cTn>
                        </p:par>
                        <p:par>
                          <p:cTn id="46" fill="hold">
                            <p:stCondLst>
                              <p:cond delay="5150"/>
                            </p:stCondLst>
                            <p:childTnLst>
                              <p:par>
                                <p:cTn id="47" presetID="53" presetClass="entr" presetSubtype="528"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Effect transition="in" filter="fade">
                                      <p:cBhvr>
                                        <p:cTn id="51" dur="500"/>
                                        <p:tgtEl>
                                          <p:spTgt spid="52"/>
                                        </p:tgtEl>
                                      </p:cBhvr>
                                    </p:animEffect>
                                    <p:anim calcmode="lin" valueType="num">
                                      <p:cBhvr>
                                        <p:cTn id="52" dur="500" fill="hold"/>
                                        <p:tgtEl>
                                          <p:spTgt spid="52"/>
                                        </p:tgtEl>
                                        <p:attrNameLst>
                                          <p:attrName>ppt_x</p:attrName>
                                        </p:attrNameLst>
                                      </p:cBhvr>
                                      <p:tavLst>
                                        <p:tav tm="0">
                                          <p:val>
                                            <p:fltVal val="0.5"/>
                                          </p:val>
                                        </p:tav>
                                        <p:tav tm="100000">
                                          <p:val>
                                            <p:strVal val="#ppt_x"/>
                                          </p:val>
                                        </p:tav>
                                      </p:tavLst>
                                    </p:anim>
                                    <p:anim calcmode="lin" valueType="num">
                                      <p:cBhvr>
                                        <p:cTn id="53" dur="500" fill="hold"/>
                                        <p:tgtEl>
                                          <p:spTgt spid="52"/>
                                        </p:tgtEl>
                                        <p:attrNameLst>
                                          <p:attrName>ppt_y</p:attrName>
                                        </p:attrNameLst>
                                      </p:cBhvr>
                                      <p:tavLst>
                                        <p:tav tm="0">
                                          <p:val>
                                            <p:fltVal val="0.5"/>
                                          </p:val>
                                        </p:tav>
                                        <p:tav tm="100000">
                                          <p:val>
                                            <p:strVal val="#ppt_y"/>
                                          </p:val>
                                        </p:tav>
                                      </p:tavLst>
                                    </p:anim>
                                  </p:childTnLst>
                                </p:cTn>
                              </p:par>
                            </p:childTnLst>
                          </p:cTn>
                        </p:par>
                        <p:par>
                          <p:cTn id="54" fill="hold">
                            <p:stCondLst>
                              <p:cond delay="5650"/>
                            </p:stCondLst>
                            <p:childTnLst>
                              <p:par>
                                <p:cTn id="55" presetID="53" presetClass="entr" presetSubtype="528" fill="hold" nodeType="afterEffect">
                                  <p:stCondLst>
                                    <p:cond delay="0"/>
                                  </p:stCondLst>
                                  <p:childTnLst>
                                    <p:set>
                                      <p:cBhvr>
                                        <p:cTn id="56" dur="1" fill="hold">
                                          <p:stCondLst>
                                            <p:cond delay="0"/>
                                          </p:stCondLst>
                                        </p:cTn>
                                        <p:tgtEl>
                                          <p:spTgt spid="31"/>
                                        </p:tgtEl>
                                        <p:attrNameLst>
                                          <p:attrName>style.visibility</p:attrName>
                                        </p:attrNameLst>
                                      </p:cBhvr>
                                      <p:to>
                                        <p:strVal val="visible"/>
                                      </p:to>
                                    </p:set>
                                    <p:anim calcmode="lin" valueType="num">
                                      <p:cBhvr>
                                        <p:cTn id="57" dur="500" fill="hold"/>
                                        <p:tgtEl>
                                          <p:spTgt spid="31"/>
                                        </p:tgtEl>
                                        <p:attrNameLst>
                                          <p:attrName>ppt_w</p:attrName>
                                        </p:attrNameLst>
                                      </p:cBhvr>
                                      <p:tavLst>
                                        <p:tav tm="0">
                                          <p:val>
                                            <p:fltVal val="0"/>
                                          </p:val>
                                        </p:tav>
                                        <p:tav tm="100000">
                                          <p:val>
                                            <p:strVal val="#ppt_w"/>
                                          </p:val>
                                        </p:tav>
                                      </p:tavLst>
                                    </p:anim>
                                    <p:anim calcmode="lin" valueType="num">
                                      <p:cBhvr>
                                        <p:cTn id="58" dur="500" fill="hold"/>
                                        <p:tgtEl>
                                          <p:spTgt spid="31"/>
                                        </p:tgtEl>
                                        <p:attrNameLst>
                                          <p:attrName>ppt_h</p:attrName>
                                        </p:attrNameLst>
                                      </p:cBhvr>
                                      <p:tavLst>
                                        <p:tav tm="0">
                                          <p:val>
                                            <p:fltVal val="0"/>
                                          </p:val>
                                        </p:tav>
                                        <p:tav tm="100000">
                                          <p:val>
                                            <p:strVal val="#ppt_h"/>
                                          </p:val>
                                        </p:tav>
                                      </p:tavLst>
                                    </p:anim>
                                    <p:animEffect transition="in" filter="fade">
                                      <p:cBhvr>
                                        <p:cTn id="59" dur="500"/>
                                        <p:tgtEl>
                                          <p:spTgt spid="31"/>
                                        </p:tgtEl>
                                      </p:cBhvr>
                                    </p:animEffect>
                                    <p:anim calcmode="lin" valueType="num">
                                      <p:cBhvr>
                                        <p:cTn id="60" dur="500" fill="hold"/>
                                        <p:tgtEl>
                                          <p:spTgt spid="31"/>
                                        </p:tgtEl>
                                        <p:attrNameLst>
                                          <p:attrName>ppt_x</p:attrName>
                                        </p:attrNameLst>
                                      </p:cBhvr>
                                      <p:tavLst>
                                        <p:tav tm="0">
                                          <p:val>
                                            <p:fltVal val="0.5"/>
                                          </p:val>
                                        </p:tav>
                                        <p:tav tm="100000">
                                          <p:val>
                                            <p:strVal val="#ppt_x"/>
                                          </p:val>
                                        </p:tav>
                                      </p:tavLst>
                                    </p:anim>
                                    <p:anim calcmode="lin" valueType="num">
                                      <p:cBhvr>
                                        <p:cTn id="61" dur="500" fill="hold"/>
                                        <p:tgtEl>
                                          <p:spTgt spid="31"/>
                                        </p:tgtEl>
                                        <p:attrNameLst>
                                          <p:attrName>ppt_y</p:attrName>
                                        </p:attrNameLst>
                                      </p:cBhvr>
                                      <p:tavLst>
                                        <p:tav tm="0">
                                          <p:val>
                                            <p:fltVal val="0.5"/>
                                          </p:val>
                                        </p:tav>
                                        <p:tav tm="100000">
                                          <p:val>
                                            <p:strVal val="#ppt_y"/>
                                          </p:val>
                                        </p:tav>
                                      </p:tavLst>
                                    </p:anim>
                                  </p:childTnLst>
                                </p:cTn>
                              </p:par>
                            </p:childTnLst>
                          </p:cTn>
                        </p:par>
                        <p:par>
                          <p:cTn id="62" fill="hold">
                            <p:stCondLst>
                              <p:cond delay="6150"/>
                            </p:stCondLst>
                            <p:childTnLst>
                              <p:par>
                                <p:cTn id="63" presetID="53" presetClass="entr" presetSubtype="528" fill="hold"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p:cTn id="65" dur="500" fill="hold"/>
                                        <p:tgtEl>
                                          <p:spTgt spid="55"/>
                                        </p:tgtEl>
                                        <p:attrNameLst>
                                          <p:attrName>ppt_w</p:attrName>
                                        </p:attrNameLst>
                                      </p:cBhvr>
                                      <p:tavLst>
                                        <p:tav tm="0">
                                          <p:val>
                                            <p:fltVal val="0"/>
                                          </p:val>
                                        </p:tav>
                                        <p:tav tm="100000">
                                          <p:val>
                                            <p:strVal val="#ppt_w"/>
                                          </p:val>
                                        </p:tav>
                                      </p:tavLst>
                                    </p:anim>
                                    <p:anim calcmode="lin" valueType="num">
                                      <p:cBhvr>
                                        <p:cTn id="66" dur="500" fill="hold"/>
                                        <p:tgtEl>
                                          <p:spTgt spid="55"/>
                                        </p:tgtEl>
                                        <p:attrNameLst>
                                          <p:attrName>ppt_h</p:attrName>
                                        </p:attrNameLst>
                                      </p:cBhvr>
                                      <p:tavLst>
                                        <p:tav tm="0">
                                          <p:val>
                                            <p:fltVal val="0"/>
                                          </p:val>
                                        </p:tav>
                                        <p:tav tm="100000">
                                          <p:val>
                                            <p:strVal val="#ppt_h"/>
                                          </p:val>
                                        </p:tav>
                                      </p:tavLst>
                                    </p:anim>
                                    <p:animEffect transition="in" filter="fade">
                                      <p:cBhvr>
                                        <p:cTn id="67" dur="500"/>
                                        <p:tgtEl>
                                          <p:spTgt spid="55"/>
                                        </p:tgtEl>
                                      </p:cBhvr>
                                    </p:animEffect>
                                    <p:anim calcmode="lin" valueType="num">
                                      <p:cBhvr>
                                        <p:cTn id="68" dur="500" fill="hold"/>
                                        <p:tgtEl>
                                          <p:spTgt spid="55"/>
                                        </p:tgtEl>
                                        <p:attrNameLst>
                                          <p:attrName>ppt_x</p:attrName>
                                        </p:attrNameLst>
                                      </p:cBhvr>
                                      <p:tavLst>
                                        <p:tav tm="0">
                                          <p:val>
                                            <p:fltVal val="0.5"/>
                                          </p:val>
                                        </p:tav>
                                        <p:tav tm="100000">
                                          <p:val>
                                            <p:strVal val="#ppt_x"/>
                                          </p:val>
                                        </p:tav>
                                      </p:tavLst>
                                    </p:anim>
                                    <p:anim calcmode="lin" valueType="num">
                                      <p:cBhvr>
                                        <p:cTn id="69" dur="500" fill="hold"/>
                                        <p:tgtEl>
                                          <p:spTgt spid="5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p:bldP spid="36" grpId="0" animBg="1"/>
      <p:bldP spid="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6" y="5590558"/>
            <a:ext cx="8134478" cy="213281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07" tIns="57603" rIns="115207" bIns="57603" rtlCol="0" anchor="ctr"/>
          <a:lstStyle/>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52070"/>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777690"/>
            <a:ext cx="11522075" cy="1722141"/>
          </a:xfrm>
          <a:prstGeom prst="rect">
            <a:avLst/>
          </a:prstGeom>
          <a:solidFill>
            <a:schemeClr val="tx2">
              <a:lumMod val="75000"/>
            </a:schemeClr>
          </a:solidFill>
          <a:ln w="9525">
            <a:noFill/>
            <a:miter lim="800000"/>
            <a:headEnd/>
            <a:tailEnd/>
          </a:ln>
        </p:spPr>
        <p:txBody>
          <a:bodyPr wrap="none" lIns="115207" tIns="57603" rIns="115207" bIns="57603" anchor="ctr"/>
          <a:lstStyle/>
          <a:p>
            <a:pPr defTabSz="115207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34269" y="397112"/>
            <a:ext cx="9717199" cy="3378909"/>
          </a:xfrm>
          <a:prstGeom prst="rect">
            <a:avLst/>
          </a:prstGeom>
          <a:noFill/>
          <a:ln>
            <a:noFill/>
          </a:ln>
        </p:spPr>
      </p:pic>
      <p:sp>
        <p:nvSpPr>
          <p:cNvPr id="15" name="Rectangle 3"/>
          <p:cNvSpPr>
            <a:spLocks noChangeArrowheads="1"/>
          </p:cNvSpPr>
          <p:nvPr/>
        </p:nvSpPr>
        <p:spPr bwMode="auto">
          <a:xfrm>
            <a:off x="590109" y="3902513"/>
            <a:ext cx="5170931" cy="20394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3902512"/>
            <a:ext cx="5170932" cy="194873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07" tIns="57603" rIns="115207" bIns="57603"/>
          <a:lstStyle/>
          <a:p>
            <a:pPr defTabSz="1152070">
              <a:spcBef>
                <a:spcPct val="20000"/>
              </a:spcBef>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52070">
              <a:lnSpc>
                <a:spcPct val="150000"/>
              </a:lnSpc>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674132"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115345" y="3902511"/>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4779147"/>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446</Words>
  <Application>Microsoft Office PowerPoint</Application>
  <PresentationFormat>自定义</PresentationFormat>
  <Paragraphs>22</Paragraphs>
  <Slides>3</Slides>
  <Notes>0</Notes>
  <HiddenSlides>0</HiddenSlides>
  <MMClips>0</MMClips>
  <ScaleCrop>false</ScaleCrop>
  <HeadingPairs>
    <vt:vector size="4" baseType="variant">
      <vt:variant>
        <vt:lpstr>主题</vt:lpstr>
      </vt:variant>
      <vt:variant>
        <vt:i4>2</vt:i4>
      </vt:variant>
      <vt:variant>
        <vt:lpstr>幻灯片标题</vt:lpstr>
      </vt:variant>
      <vt:variant>
        <vt:i4>3</vt:i4>
      </vt:variant>
    </vt:vector>
  </HeadingPairs>
  <TitlesOfParts>
    <vt:vector size="5" baseType="lpstr">
      <vt:lpstr>第一PPT，www.1ppt.com</vt:lpstr>
      <vt:lpstr>Office 主题</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PPT素材</dc:title>
  <dc:subject>第一PPT，www.1ppt.com</dc:subject>
  <dc:creator>第一PPT</dc:creator>
  <dc:description>第一PPT，www.1ppt.com</dc:description>
  <cp:lastModifiedBy>Windows User</cp:lastModifiedBy>
  <cp:revision>4</cp:revision>
  <dcterms:created xsi:type="dcterms:W3CDTF">2019-10-03T15:40:39Z</dcterms:created>
  <dcterms:modified xsi:type="dcterms:W3CDTF">2019-10-31T06:11:46Z</dcterms:modified>
</cp:coreProperties>
</file>