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178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5173349" y="2285575"/>
            <a:ext cx="3436209" cy="914606"/>
            <a:chOff x="3237789" y="1193772"/>
            <a:chExt cx="3636000" cy="967932"/>
          </a:xfrm>
        </p:grpSpPr>
        <p:grpSp>
          <p:nvGrpSpPr>
            <p:cNvPr id="59" name="组合 58"/>
            <p:cNvGrpSpPr/>
            <p:nvPr/>
          </p:nvGrpSpPr>
          <p:grpSpPr>
            <a:xfrm>
              <a:off x="3237789" y="1193772"/>
              <a:ext cx="3636000" cy="967932"/>
              <a:chOff x="4139952" y="1170041"/>
              <a:chExt cx="3559469" cy="536519"/>
            </a:xfrm>
          </p:grpSpPr>
          <p:sp>
            <p:nvSpPr>
              <p:cNvPr id="61" name="圆角矩形 60"/>
              <p:cNvSpPr/>
              <p:nvPr/>
            </p:nvSpPr>
            <p:spPr>
              <a:xfrm>
                <a:off x="4139952" y="1170041"/>
                <a:ext cx="3559469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2" name="圆角矩形 113"/>
              <p:cNvSpPr/>
              <p:nvPr/>
            </p:nvSpPr>
            <p:spPr>
              <a:xfrm>
                <a:off x="4716017" y="1250029"/>
                <a:ext cx="2819381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1C9494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4217179" y="1325082"/>
                <a:ext cx="503464" cy="225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C949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kumimoji="0" lang="zh-CN" altLang="en-US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C949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4268406" y="1370517"/>
              <a:ext cx="2437831" cy="58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华康雅宋体W9(P)" panose="02020900000000000000" pitchFamily="18" charset="-122"/>
                  <a:ea typeface="华康雅宋体W9(P)" panose="02020900000000000000" pitchFamily="18" charset="-122"/>
                </a:rPr>
                <a:t>请添加标题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483125" y="3871071"/>
            <a:ext cx="1555520" cy="1555282"/>
            <a:chOff x="391147" y="2871710"/>
            <a:chExt cx="1645963" cy="1645963"/>
          </a:xfrm>
        </p:grpSpPr>
        <p:grpSp>
          <p:nvGrpSpPr>
            <p:cNvPr id="65" name="组合 64"/>
            <p:cNvGrpSpPr/>
            <p:nvPr/>
          </p:nvGrpSpPr>
          <p:grpSpPr>
            <a:xfrm>
              <a:off x="391147" y="2871710"/>
              <a:ext cx="1645963" cy="164596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7" name="同心圆 6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微软雅黑"/>
                  <a:cs typeface="+mn-cs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/>
                  <a:ea typeface="微软雅黑"/>
                  <a:cs typeface="+mn-cs"/>
                </a:endParaRPr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494968" y="3434974"/>
              <a:ext cx="1438320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2B6F7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目 录</a:t>
              </a:r>
            </a:p>
          </p:txBody>
        </p:sp>
      </p:grpSp>
      <p:sp>
        <p:nvSpPr>
          <p:cNvPr id="69" name="Freeform 5"/>
          <p:cNvSpPr>
            <a:spLocks/>
          </p:cNvSpPr>
          <p:nvPr/>
        </p:nvSpPr>
        <p:spPr bwMode="auto">
          <a:xfrm>
            <a:off x="4158367" y="2733418"/>
            <a:ext cx="704253" cy="3705467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85000"/>
                </a:sysClr>
              </a:gs>
            </a:gsLst>
            <a:lin ang="0" scaled="1"/>
            <a:tileRect/>
          </a:gradFill>
          <a:ln w="127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5173349" y="3483760"/>
            <a:ext cx="3436209" cy="914606"/>
            <a:chOff x="3237789" y="2461817"/>
            <a:chExt cx="3636000" cy="967932"/>
          </a:xfrm>
        </p:grpSpPr>
        <p:grpSp>
          <p:nvGrpSpPr>
            <p:cNvPr id="71" name="组合 70"/>
            <p:cNvGrpSpPr/>
            <p:nvPr/>
          </p:nvGrpSpPr>
          <p:grpSpPr>
            <a:xfrm>
              <a:off x="3237789" y="2461817"/>
              <a:ext cx="3636000" cy="967932"/>
              <a:chOff x="4139952" y="1170041"/>
              <a:chExt cx="3559469" cy="536519"/>
            </a:xfrm>
          </p:grpSpPr>
          <p:sp>
            <p:nvSpPr>
              <p:cNvPr id="73" name="圆角矩形 72"/>
              <p:cNvSpPr/>
              <p:nvPr/>
            </p:nvSpPr>
            <p:spPr>
              <a:xfrm>
                <a:off x="4139952" y="1170041"/>
                <a:ext cx="3559469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4" name="圆角矩形 113"/>
              <p:cNvSpPr/>
              <p:nvPr/>
            </p:nvSpPr>
            <p:spPr>
              <a:xfrm>
                <a:off x="4716016" y="1250029"/>
                <a:ext cx="2819382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5841C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228847" y="1333759"/>
                <a:ext cx="503464" cy="225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5841C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kumimoji="0" lang="zh-CN" altLang="en-US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5841C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4268409" y="2653396"/>
              <a:ext cx="2343621" cy="58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华康雅宋体W9(P)" panose="02020900000000000000" pitchFamily="18" charset="-122"/>
                  <a:ea typeface="华康雅宋体W9(P)" panose="02020900000000000000" pitchFamily="18" charset="-122"/>
                </a:rPr>
                <a:t>请添加标题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5184670" y="4681951"/>
            <a:ext cx="3436209" cy="914606"/>
            <a:chOff x="3249768" y="3729867"/>
            <a:chExt cx="3636000" cy="967932"/>
          </a:xfrm>
        </p:grpSpPr>
        <p:grpSp>
          <p:nvGrpSpPr>
            <p:cNvPr id="77" name="组合 76"/>
            <p:cNvGrpSpPr/>
            <p:nvPr/>
          </p:nvGrpSpPr>
          <p:grpSpPr>
            <a:xfrm>
              <a:off x="3249768" y="3729867"/>
              <a:ext cx="3636000" cy="967932"/>
              <a:chOff x="4139952" y="1170041"/>
              <a:chExt cx="3559469" cy="536519"/>
            </a:xfrm>
          </p:grpSpPr>
          <p:sp>
            <p:nvSpPr>
              <p:cNvPr id="79" name="圆角矩形 78"/>
              <p:cNvSpPr/>
              <p:nvPr/>
            </p:nvSpPr>
            <p:spPr>
              <a:xfrm>
                <a:off x="4139952" y="1170041"/>
                <a:ext cx="3559469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0" name="圆角矩形 113"/>
              <p:cNvSpPr/>
              <p:nvPr/>
            </p:nvSpPr>
            <p:spPr>
              <a:xfrm>
                <a:off x="4716016" y="1250029"/>
                <a:ext cx="2819381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F95647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4194460" y="1364010"/>
                <a:ext cx="503464" cy="225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95647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kumimoji="0" lang="zh-CN" altLang="en-US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95647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4268405" y="3932898"/>
              <a:ext cx="2356412" cy="58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华康雅宋体W9(P)" panose="02020900000000000000" pitchFamily="18" charset="-122"/>
                  <a:ea typeface="华康雅宋体W9(P)" panose="02020900000000000000" pitchFamily="18" charset="-122"/>
                </a:rPr>
                <a:t>请添加标题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173349" y="5880141"/>
            <a:ext cx="3436209" cy="914606"/>
            <a:chOff x="3237789" y="4997918"/>
            <a:chExt cx="3636000" cy="967932"/>
          </a:xfrm>
        </p:grpSpPr>
        <p:grpSp>
          <p:nvGrpSpPr>
            <p:cNvPr id="83" name="组合 82"/>
            <p:cNvGrpSpPr/>
            <p:nvPr/>
          </p:nvGrpSpPr>
          <p:grpSpPr>
            <a:xfrm>
              <a:off x="3237789" y="4997918"/>
              <a:ext cx="3636000" cy="967932"/>
              <a:chOff x="4139952" y="1170041"/>
              <a:chExt cx="3559469" cy="536519"/>
            </a:xfrm>
          </p:grpSpPr>
          <p:sp>
            <p:nvSpPr>
              <p:cNvPr id="85" name="圆角矩形 84"/>
              <p:cNvSpPr/>
              <p:nvPr/>
            </p:nvSpPr>
            <p:spPr>
              <a:xfrm>
                <a:off x="4139952" y="1170041"/>
                <a:ext cx="3559469" cy="5365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45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000000" scaled="0"/>
                <a:tileRect/>
              </a:gradFill>
              <a:ln w="6350" cap="flat" cmpd="sng" algn="ctr"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17400000" scaled="0"/>
                </a:gradFill>
                <a:prstDash val="solid"/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6" name="圆角矩形 113"/>
              <p:cNvSpPr/>
              <p:nvPr/>
            </p:nvSpPr>
            <p:spPr>
              <a:xfrm>
                <a:off x="4716016" y="1250029"/>
                <a:ext cx="2819381" cy="389240"/>
              </a:xfrm>
              <a:custGeom>
                <a:avLst/>
                <a:gdLst/>
                <a:ahLst/>
                <a:cxnLst/>
                <a:rect l="l" t="t" r="r" b="b"/>
                <a:pathLst>
                  <a:path w="3005287" h="389240">
                    <a:moveTo>
                      <a:pt x="0" y="0"/>
                    </a:moveTo>
                    <a:lnTo>
                      <a:pt x="535610" y="0"/>
                    </a:lnTo>
                    <a:lnTo>
                      <a:pt x="792088" y="0"/>
                    </a:lnTo>
                    <a:lnTo>
                      <a:pt x="2810667" y="0"/>
                    </a:lnTo>
                    <a:cubicBezTo>
                      <a:pt x="2918153" y="0"/>
                      <a:pt x="3005287" y="87134"/>
                      <a:pt x="3005287" y="194620"/>
                    </a:cubicBezTo>
                    <a:lnTo>
                      <a:pt x="3005286" y="194620"/>
                    </a:lnTo>
                    <a:cubicBezTo>
                      <a:pt x="3005286" y="302106"/>
                      <a:pt x="2918152" y="389240"/>
                      <a:pt x="2810666" y="389240"/>
                    </a:cubicBezTo>
                    <a:lnTo>
                      <a:pt x="535610" y="389239"/>
                    </a:lnTo>
                    <a:lnTo>
                      <a:pt x="0" y="389239"/>
                    </a:lnTo>
                    <a:close/>
                  </a:path>
                </a:pathLst>
              </a:custGeom>
              <a:solidFill>
                <a:srgbClr val="639541"/>
              </a:solidFill>
              <a:ln w="6350" cap="flat" cmpd="sng" algn="ctr">
                <a:noFill/>
                <a:prstDash val="solid"/>
              </a:ln>
              <a:effectLst>
                <a:innerShdw blurRad="63500" dist="50800" dir="16200000">
                  <a:prstClr val="black">
                    <a:alpha val="32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7CB55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4219471" y="1336809"/>
                <a:ext cx="503464" cy="225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9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CB554"/>
                    </a:solidFill>
                    <a:effectLst>
                      <a:innerShdw blurRad="63500" dist="50800" dir="10800000">
                        <a:prstClr val="black">
                          <a:alpha val="50000"/>
                        </a:prstClr>
                      </a:innerShdw>
                    </a:effectLst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kumimoji="0" lang="zh-CN" altLang="en-US" sz="19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CB554"/>
                  </a:solidFill>
                  <a:effectLst>
                    <a:innerShdw blurRad="63500" dist="50800" dir="108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4268406" y="5200949"/>
              <a:ext cx="2535121" cy="586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华康雅宋体W9(P)" panose="02020900000000000000" pitchFamily="18" charset="-122"/>
                  <a:ea typeface="华康雅宋体W9(P)" panose="02020900000000000000" pitchFamily="18" charset="-122"/>
                </a:rPr>
                <a:t>请添加标题</a:t>
              </a:r>
            </a:p>
          </p:txBody>
        </p:sp>
      </p:grpSp>
      <p:sp>
        <p:nvSpPr>
          <p:cNvPr id="88" name="椭圆 87"/>
          <p:cNvSpPr/>
          <p:nvPr/>
        </p:nvSpPr>
        <p:spPr>
          <a:xfrm>
            <a:off x="9947025" y="2007652"/>
            <a:ext cx="346194" cy="346185"/>
          </a:xfrm>
          <a:prstGeom prst="ellipse">
            <a:avLst/>
          </a:prstGeom>
          <a:solidFill>
            <a:srgbClr val="F95647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115203" tIns="57602" rIns="115203" bIns="5760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8362182" y="1302712"/>
            <a:ext cx="276899" cy="276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</p:grpSp>
      <p:sp>
        <p:nvSpPr>
          <p:cNvPr id="92" name="椭圆 91"/>
          <p:cNvSpPr/>
          <p:nvPr/>
        </p:nvSpPr>
        <p:spPr>
          <a:xfrm>
            <a:off x="7985085" y="1712041"/>
            <a:ext cx="173097" cy="173093"/>
          </a:xfrm>
          <a:prstGeom prst="ellipse">
            <a:avLst/>
          </a:prstGeom>
          <a:solidFill>
            <a:srgbClr val="2B6F7D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115203" tIns="57602" rIns="115203" bIns="5760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9735935" y="1451680"/>
            <a:ext cx="362751" cy="36274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4" name="同心圆 9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</p:grpSp>
      <p:sp>
        <p:nvSpPr>
          <p:cNvPr id="96" name="椭圆 95"/>
          <p:cNvSpPr/>
          <p:nvPr/>
        </p:nvSpPr>
        <p:spPr>
          <a:xfrm>
            <a:off x="2177621" y="3638264"/>
            <a:ext cx="346194" cy="346185"/>
          </a:xfrm>
          <a:prstGeom prst="ellipse">
            <a:avLst/>
          </a:prstGeom>
          <a:solidFill>
            <a:srgbClr val="2B6F7D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115203" tIns="57602" rIns="115203" bIns="5760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3105643" y="5667430"/>
            <a:ext cx="276899" cy="276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8" name="同心圆 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</p:grpSp>
      <p:sp>
        <p:nvSpPr>
          <p:cNvPr id="100" name="椭圆 99"/>
          <p:cNvSpPr/>
          <p:nvPr/>
        </p:nvSpPr>
        <p:spPr>
          <a:xfrm>
            <a:off x="4965510" y="5944322"/>
            <a:ext cx="173097" cy="173093"/>
          </a:xfrm>
          <a:prstGeom prst="ellipse">
            <a:avLst/>
          </a:prstGeom>
          <a:solidFill>
            <a:srgbClr val="FAC14D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115203" tIns="57602" rIns="115203" bIns="5760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1837309" y="5187191"/>
            <a:ext cx="478337" cy="478326"/>
          </a:xfrm>
          <a:prstGeom prst="ellipse">
            <a:avLst/>
          </a:prstGeom>
          <a:solidFill>
            <a:srgbClr val="F5841C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115203" tIns="57602" rIns="115203" bIns="5760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9405576" y="7142548"/>
            <a:ext cx="346194" cy="346185"/>
          </a:xfrm>
          <a:prstGeom prst="ellipse">
            <a:avLst/>
          </a:prstGeom>
          <a:solidFill>
            <a:srgbClr val="2B6F7D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115203" tIns="57602" rIns="115203" bIns="5760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1656581" y="4044249"/>
            <a:ext cx="346194" cy="346185"/>
          </a:xfrm>
          <a:prstGeom prst="ellipse">
            <a:avLst/>
          </a:prstGeom>
          <a:solidFill>
            <a:srgbClr val="1C9494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115203" tIns="57602" rIns="115203" bIns="5760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8949801" y="2456526"/>
            <a:ext cx="276899" cy="276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5" name="同心圆 1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8558993" y="6592678"/>
            <a:ext cx="362751" cy="36274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8" name="同心圆 10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</p:grpSp>
      <p:sp>
        <p:nvSpPr>
          <p:cNvPr id="110" name="椭圆 109"/>
          <p:cNvSpPr/>
          <p:nvPr/>
        </p:nvSpPr>
        <p:spPr>
          <a:xfrm>
            <a:off x="9319029" y="5770916"/>
            <a:ext cx="173097" cy="173093"/>
          </a:xfrm>
          <a:prstGeom prst="ellipse">
            <a:avLst/>
          </a:prstGeom>
          <a:solidFill>
            <a:srgbClr val="7CB554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115203" tIns="57602" rIns="115203" bIns="57602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2643342" y="2904099"/>
            <a:ext cx="362751" cy="36274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66667E-6 0 L -0.01371 0.35 " pathEditMode="relative" rAng="0" ptsTypes="AA">
                                      <p:cBhvr>
                                        <p:cTn id="35" dur="5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175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94444E-6 -3.08642E-6 L -0.04757 0.3855 " pathEditMode="relative" rAng="0" ptsTypes="AA">
                                      <p:cBhvr>
                                        <p:cTn id="44" dur="500" spd="-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8" y="1925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33333E-6 -2.71605E-6 L -0.18368 0.37439 " pathEditMode="relative" rAng="0" ptsTypes="AA">
                                      <p:cBhvr>
                                        <p:cTn id="53" dur="500" spd="-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84" y="1870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5E-6 -6.17284E-7 L -0.19879 0.28333 " pathEditMode="relative" rAng="0" ptsTypes="AA">
                                      <p:cBhvr>
                                        <p:cTn id="62" dur="500" spd="-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48" y="14167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05556E-6 -1.48148E-6 L -0.0125 -0.41667 " pathEditMode="relative" rAng="0" ptsTypes="AA">
                                      <p:cBhvr>
                                        <p:cTn id="71" dur="500" spd="-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" y="-2083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4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44444E-6 -3.45679E-6 L -0.10381 -0.2787 " pathEditMode="relative" rAng="0" ptsTypes="AA">
                                      <p:cBhvr>
                                        <p:cTn id="80" dur="500" spd="-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1" y="-13951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7 2.71605E-6 L 0.1526 -0.4034 " pathEditMode="relative" rAng="0" ptsTypes="AA">
                                      <p:cBhvr>
                                        <p:cTn id="89" dur="500" spd="-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-20185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3.20988E-6 L 0.0625 0.20555 " pathEditMode="relative" rAng="0" ptsTypes="AA">
                                      <p:cBhvr>
                                        <p:cTn id="98" dur="500" spd="-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10278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88889E-6 -4.81481E-6 L 0.13507 0.28334 " pathEditMode="relative" rAng="0" ptsTypes="AA">
                                      <p:cBhvr>
                                        <p:cTn id="107" dur="500" spd="-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53" y="14167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2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3.20988E-6 L 0.0625 0.20555 " pathEditMode="relative" rAng="0" ptsTypes="AA">
                                      <p:cBhvr>
                                        <p:cTn id="116" dur="500" spd="-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10278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66667E-6 0 L -0.01371 0.35 " pathEditMode="relative" rAng="0" ptsTypes="AA">
                                      <p:cBhvr>
                                        <p:cTn id="125" dur="500" spd="-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1750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94444E-6 -3.08642E-6 L -0.04757 0.3855 " pathEditMode="relative" rAng="0" ptsTypes="AA">
                                      <p:cBhvr>
                                        <p:cTn id="134" dur="500" spd="-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8" y="1925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2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33333E-6 -2.71605E-6 L -0.18368 0.37439 " pathEditMode="relative" rAng="0" ptsTypes="AA">
                                      <p:cBhvr>
                                        <p:cTn id="143" dur="500" spd="-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84" y="18704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42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5E-6 -6.17284E-7 L -0.19879 0.28333 " pathEditMode="relative" rAng="0" ptsTypes="AA">
                                      <p:cBhvr>
                                        <p:cTn id="152" dur="500" spd="-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48" y="1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88" grpId="0" animBg="1"/>
      <p:bldP spid="88" grpId="1" animBg="1"/>
      <p:bldP spid="88" grpId="2" animBg="1"/>
      <p:bldP spid="92" grpId="0" animBg="1"/>
      <p:bldP spid="92" grpId="1" animBg="1"/>
      <p:bldP spid="92" grpId="2" animBg="1"/>
      <p:bldP spid="96" grpId="0" animBg="1"/>
      <p:bldP spid="96" grpId="1" animBg="1"/>
      <p:bldP spid="96" grpId="2" animBg="1"/>
      <p:bldP spid="100" grpId="0" animBg="1"/>
      <p:bldP spid="100" grpId="1" animBg="1"/>
      <p:bldP spid="100" grpId="2" animBg="1"/>
      <p:bldP spid="101" grpId="0" animBg="1"/>
      <p:bldP spid="101" grpId="1" animBg="1"/>
      <p:bldP spid="101" grpId="2" animBg="1"/>
      <p:bldP spid="102" grpId="0" animBg="1"/>
      <p:bldP spid="102" grpId="1" animBg="1"/>
      <p:bldP spid="102" grpId="2" animBg="1"/>
      <p:bldP spid="103" grpId="0" animBg="1"/>
      <p:bldP spid="103" grpId="1" animBg="1"/>
      <p:bldP spid="103" grpId="2" animBg="1"/>
      <p:bldP spid="110" grpId="0" animBg="1"/>
      <p:bldP spid="110" grpId="1" animBg="1"/>
      <p:bldP spid="110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2019-10-31T06:07:31Z</dcterms:modified>
</cp:coreProperties>
</file>