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notesSlides/notesSlide1.xml" ContentType="application/vnd.openxmlformats-officedocument.presentationml.notesSlide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tags/tag11.xml" ContentType="application/vnd.openxmlformats-officedocument.presentationml.tag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4" r:id="rId2"/>
  </p:sldMasterIdLst>
  <p:notesMasterIdLst>
    <p:notesMasterId r:id="rId12"/>
  </p:notesMasterIdLst>
  <p:sldIdLst>
    <p:sldId id="256" r:id="rId3"/>
    <p:sldId id="257" r:id="rId4"/>
    <p:sldId id="303" r:id="rId5"/>
    <p:sldId id="258" r:id="rId6"/>
    <p:sldId id="272" r:id="rId7"/>
    <p:sldId id="270" r:id="rId8"/>
    <p:sldId id="290" r:id="rId9"/>
    <p:sldId id="289" r:id="rId10"/>
    <p:sldId id="310" r:id="rId11"/>
  </p:sldIdLst>
  <p:sldSz cx="12192000" cy="6858000"/>
  <p:notesSz cx="6858000" cy="9144000"/>
  <p:custDataLst>
    <p:tags r:id="rId13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7355D"/>
    <a:srgbClr val="AF76B0"/>
    <a:srgbClr val="4459A8"/>
    <a:srgbClr val="FCC283"/>
    <a:srgbClr val="EB8FB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09" autoAdjust="0"/>
    <p:restoredTop sz="94660"/>
  </p:normalViewPr>
  <p:slideViewPr>
    <p:cSldViewPr snapToGrid="0" showGuides="1">
      <p:cViewPr>
        <p:scale>
          <a:sx n="50" d="100"/>
          <a:sy n="50" d="100"/>
        </p:scale>
        <p:origin x="-1380" y="-171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ags" Target="tags/tag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80BDB37-1AAF-4BE5-B64C-845493D56084}" type="datetimeFigureOut">
              <a:rPr lang="zh-CN" altLang="en-US" smtClean="0"/>
              <a:t>2019/10/31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AF46F00-81CA-414C-9CCC-EF916988914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40976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AF46F00-81CA-414C-9CCC-EF916988914F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209451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AF46F00-81CA-414C-9CCC-EF916988914F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4609835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6837353-30EB-4A48-80EB-173D804AEFBD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3365275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AF46F00-81CA-414C-9CCC-EF916988914F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3603284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976EC6-65CF-4E5E-96AF-F332CC9E358F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3626667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976EC6-65CF-4E5E-96AF-F332CC9E358F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746376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842CA5-9A04-49DE-BC39-E9B7B797EB04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2490052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842CA5-9A04-49DE-BC39-E9B7B797EB04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685006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6F1CDEA1-7DEF-4163-9A6C-937B3F91128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xmlns="" id="{60DC2FE5-2EF1-4FAD-83E7-0F994F2ACD8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0FDEACD7-504B-4018-891E-9CEEF76C96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BB6DF-9E5C-4DE0-BA79-ED2A3450241C}" type="datetimeFigureOut">
              <a:rPr lang="zh-CN" altLang="en-US" smtClean="0"/>
              <a:t>2019/10/31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8A704796-8BFD-4B3A-9F82-C0F558CFCB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B71534EA-2040-4F95-B657-A5AF7BCAB7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1A7FE-83B5-4DF8-8840-0D7BB83031A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584818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2FEC69A1-71C8-4D12-A9B9-5F00B03084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xmlns="" id="{7460797C-C2C7-46D5-82DE-179B72B5E45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79174DBC-8425-4950-8C58-55FA32028E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BB6DF-9E5C-4DE0-BA79-ED2A3450241C}" type="datetimeFigureOut">
              <a:rPr lang="zh-CN" altLang="en-US" smtClean="0"/>
              <a:t>2019/10/31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D72AF446-EBE4-4F6D-8490-26D5665730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202B50C7-486B-45D3-B0B4-5FCD5C2828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1A7FE-83B5-4DF8-8840-0D7BB83031A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149951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xmlns="" id="{3585A644-51D8-4252-B62B-A57A1103BD6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xmlns="" id="{A45FF0BD-169E-4D2A-87FD-000932FD940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085A3C89-7B07-45F9-9E06-C6A10814D6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BB6DF-9E5C-4DE0-BA79-ED2A3450241C}" type="datetimeFigureOut">
              <a:rPr lang="zh-CN" altLang="en-US" smtClean="0"/>
              <a:t>2019/10/31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F0676A27-CC6E-483C-A795-13591F76C7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5CE9A156-FC23-464D-B28D-A819747742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1A7FE-83B5-4DF8-8840-0D7BB83031A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3613886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4310047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317750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164417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21376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46960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818153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897900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25984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E82FDAF8-176F-4D42-AC53-20254809C0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56F0391F-1D42-4A1F-84C4-7CDB982775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C459748E-983F-4DF7-B698-A0F21C5783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BB6DF-9E5C-4DE0-BA79-ED2A3450241C}" type="datetimeFigureOut">
              <a:rPr lang="zh-CN" altLang="en-US" smtClean="0"/>
              <a:t>2019/10/31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8C368EF8-5964-401B-A012-0016B21E02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C7C4A6DC-833A-4143-98C0-A447F8EB22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1A7FE-83B5-4DF8-8840-0D7BB83031A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3188009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608857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171494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327092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3085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24106DBA-97EB-4B60-B859-D7E835A69C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9C993214-E738-44FC-82D6-282F1E6F171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208AB0EA-E57F-4BFA-B5E7-A6864C6364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BB6DF-9E5C-4DE0-BA79-ED2A3450241C}" type="datetimeFigureOut">
              <a:rPr lang="zh-CN" altLang="en-US" smtClean="0"/>
              <a:t>2019/10/31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593ED8F4-BC14-4967-BAD3-EDE0CB8F1A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73B72AC1-A144-40CF-9150-65E206E80F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1A7FE-83B5-4DF8-8840-0D7BB83031A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062581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 userDrawn="1"/>
        </p:nvSpPr>
        <p:spPr>
          <a:xfrm>
            <a:off x="8712796" y="3569469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2" name="标题 1">
            <a:extLst>
              <a:ext uri="{FF2B5EF4-FFF2-40B4-BE49-F238E27FC236}">
                <a16:creationId xmlns:a16="http://schemas.microsoft.com/office/drawing/2014/main" xmlns="" id="{889C5E2E-FC66-4C0B-BD31-99D975C919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4CA6DEB2-8A8E-4EBF-BD85-D8D3BD0A3CA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xmlns="" id="{24BA18EA-0D0F-4E8C-A24D-440EE82AE03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5E80D3A1-8C87-4928-B1FA-0D4BCF5469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BB6DF-9E5C-4DE0-BA79-ED2A3450241C}" type="datetimeFigureOut">
              <a:rPr lang="zh-CN" altLang="en-US" smtClean="0"/>
              <a:t>2019/10/31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C4CA4180-A8E1-4DB6-8BB1-2185618C3F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67F27B8D-A92E-4340-8D7E-F31BB31817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1A7FE-83B5-4DF8-8840-0D7BB83031A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791061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6FD132E6-0E97-4CEC-BA56-8349E2CC86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9CC53D58-F5B0-4DCA-BFDF-7A1149CEAD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xmlns="" id="{05554690-5AF7-4FDF-A46F-2D624924A79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xmlns="" id="{FFF17147-805A-4A07-BEDF-674104F0AFE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xmlns="" id="{7C5A12C6-7755-4E59-8A8E-0AC50C7FA1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xmlns="" id="{DBFB169D-85A8-4666-BBCA-A08ECF37F3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BB6DF-9E5C-4DE0-BA79-ED2A3450241C}" type="datetimeFigureOut">
              <a:rPr lang="zh-CN" altLang="en-US" smtClean="0"/>
              <a:t>2019/10/31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xmlns="" id="{C5E2E0CF-69F9-47AF-BC32-72755FE237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xmlns="" id="{D04DDEAE-C8AB-4654-A9FB-127BE9CC7C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1A7FE-83B5-4DF8-8840-0D7BB83031A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418228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C3ACB3F2-898E-43C8-81C3-1919B80F7D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xmlns="" id="{4E2D5EA0-981F-4917-B226-6ECB27CC75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BB6DF-9E5C-4DE0-BA79-ED2A3450241C}" type="datetimeFigureOut">
              <a:rPr lang="zh-CN" altLang="en-US" smtClean="0"/>
              <a:t>2019/10/31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xmlns="" id="{C0DCAFDE-0282-4F4F-A0CC-05A4B590BF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xmlns="" id="{57173EEB-58A6-448F-9668-056898D2D6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1A7FE-83B5-4DF8-8840-0D7BB83031A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482530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xmlns="" id="{1EE5AEEC-3CF0-45A5-8E36-9CD96D274E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BB6DF-9E5C-4DE0-BA79-ED2A3450241C}" type="datetimeFigureOut">
              <a:rPr lang="zh-CN" altLang="en-US" smtClean="0"/>
              <a:t>2019/10/31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xmlns="" id="{C8122148-5C12-4DBA-A72D-EB9FF114D0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xmlns="" id="{2655421C-36E4-4CF0-B4DF-D245DC9657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1A7FE-83B5-4DF8-8840-0D7BB83031A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872302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97C621D7-0916-4107-A8E0-CA0A2CB5B4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EF8DD032-0BF8-4958-BC04-F9A04E9ADE2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xmlns="" id="{3459FF9B-17DB-4F86-9500-E12EEAA0BA1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9907F49A-6CEB-4836-BF56-D73CF57B88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BB6DF-9E5C-4DE0-BA79-ED2A3450241C}" type="datetimeFigureOut">
              <a:rPr lang="zh-CN" altLang="en-US" smtClean="0"/>
              <a:t>2019/10/31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6CB5FA3C-B1D4-4817-A084-446BB52AA4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3D43A69E-533B-4005-BCE2-36F7E0C20B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1A7FE-83B5-4DF8-8840-0D7BB83031A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008965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33D956F4-BF19-453C-9E0D-8DADED7B2E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xmlns="" id="{8965C7F0-7D6C-4157-991D-43EFCF2C07D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xmlns="" id="{4C925392-24DB-4CBF-BD30-EB6169FAEEB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45D0CC50-411A-4C30-907F-19C82F98CA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BB6DF-9E5C-4DE0-BA79-ED2A3450241C}" type="datetimeFigureOut">
              <a:rPr lang="zh-CN" altLang="en-US" smtClean="0"/>
              <a:t>2019/10/31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47CAFAC3-0B4D-46E9-AB08-6B5DD0DDDE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B3A68269-34AC-4D94-AD4B-E9730B28B2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1A7FE-83B5-4DF8-8840-0D7BB83031A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587859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xmlns="" id="{1C7ED679-F34D-44FA-B7D4-4EB5CD15EE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D83A60FC-8B21-4EFF-95AF-B865E6B42FF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6129C057-0705-4F48-B30E-56EC7405EC4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ABB6DF-9E5C-4DE0-BA79-ED2A3450241C}" type="datetimeFigureOut">
              <a:rPr lang="zh-CN" altLang="en-US" smtClean="0"/>
              <a:t>2019/10/31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0C9890CD-142C-4245-B090-19A108ACEB4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63C33199-80DD-4A32-A2DD-05D699DFB9C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61A7FE-83B5-4DF8-8840-0D7BB83031A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848282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32249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667" r:id="rId3"/>
    <p:sldLayoutId id="2147483668" r:id="rId4"/>
    <p:sldLayoutId id="2147483669" r:id="rId5"/>
    <p:sldLayoutId id="2147483670" r:id="rId6"/>
    <p:sldLayoutId id="2147483671" r:id="rId7"/>
    <p:sldLayoutId id="2147483672" r:id="rId8"/>
    <p:sldLayoutId id="2147483673" r:id="rId9"/>
    <p:sldLayoutId id="2147483674" r:id="rId10"/>
    <p:sldLayoutId id="214748367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.xml"/><Relationship Id="rId13" Type="http://schemas.openxmlformats.org/officeDocument/2006/relationships/image" Target="../media/image4.png"/><Relationship Id="rId3" Type="http://schemas.openxmlformats.org/officeDocument/2006/relationships/tags" Target="../tags/tag4.xml"/><Relationship Id="rId7" Type="http://schemas.openxmlformats.org/officeDocument/2006/relationships/tags" Target="../tags/tag8.xml"/><Relationship Id="rId12" Type="http://schemas.openxmlformats.org/officeDocument/2006/relationships/image" Target="../media/image3.png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11" Type="http://schemas.openxmlformats.org/officeDocument/2006/relationships/image" Target="../media/image2.png"/><Relationship Id="rId5" Type="http://schemas.openxmlformats.org/officeDocument/2006/relationships/tags" Target="../tags/tag6.xml"/><Relationship Id="rId15" Type="http://schemas.openxmlformats.org/officeDocument/2006/relationships/image" Target="../media/image6.png"/><Relationship Id="rId10" Type="http://schemas.openxmlformats.org/officeDocument/2006/relationships/image" Target="../media/image1.png"/><Relationship Id="rId4" Type="http://schemas.openxmlformats.org/officeDocument/2006/relationships/tags" Target="../tags/tag5.xml"/><Relationship Id="rId9" Type="http://schemas.openxmlformats.org/officeDocument/2006/relationships/notesSlide" Target="../notesSlides/notesSlide1.xml"/><Relationship Id="rId14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3.png"/><Relationship Id="rId2" Type="http://schemas.openxmlformats.org/officeDocument/2006/relationships/tags" Target="../tags/tag10.xml"/><Relationship Id="rId1" Type="http://schemas.openxmlformats.org/officeDocument/2006/relationships/tags" Target="../tags/tag9.xml"/><Relationship Id="rId6" Type="http://schemas.openxmlformats.org/officeDocument/2006/relationships/image" Target="../media/image7.png"/><Relationship Id="rId5" Type="http://schemas.openxmlformats.org/officeDocument/2006/relationships/image" Target="../media/image1.png"/><Relationship Id="rId4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1.xml"/><Relationship Id="rId6" Type="http://schemas.openxmlformats.org/officeDocument/2006/relationships/image" Target="../media/image9.png"/><Relationship Id="rId5" Type="http://schemas.openxmlformats.org/officeDocument/2006/relationships/image" Target="../media/image4.png"/><Relationship Id="rId4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6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1" Type="http://schemas.openxmlformats.org/officeDocument/2006/relationships/slideLayout" Target="../slideLayouts/slideLayout14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7355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A_图片 7">
            <a:extLst>
              <a:ext uri="{FF2B5EF4-FFF2-40B4-BE49-F238E27FC236}">
                <a16:creationId xmlns:a16="http://schemas.microsoft.com/office/drawing/2014/main" xmlns="" id="{92DE02B8-F4E7-48F2-A94E-564FB3652F15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23951" y="0"/>
            <a:ext cx="6800049" cy="6858000"/>
          </a:xfrm>
          <a:prstGeom prst="rect">
            <a:avLst/>
          </a:prstGeom>
        </p:spPr>
      </p:pic>
      <p:pic>
        <p:nvPicPr>
          <p:cNvPr id="9" name="PA_图片 8">
            <a:extLst>
              <a:ext uri="{FF2B5EF4-FFF2-40B4-BE49-F238E27FC236}">
                <a16:creationId xmlns:a16="http://schemas.microsoft.com/office/drawing/2014/main" xmlns="" id="{273A6CA4-5994-4FA5-8AE1-4928EA48B857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15901" y="44113"/>
            <a:ext cx="6800049" cy="6858000"/>
          </a:xfrm>
          <a:prstGeom prst="rect">
            <a:avLst/>
          </a:prstGeom>
        </p:spPr>
      </p:pic>
      <p:pic>
        <p:nvPicPr>
          <p:cNvPr id="17" name="PA_图片 16">
            <a:extLst>
              <a:ext uri="{FF2B5EF4-FFF2-40B4-BE49-F238E27FC236}">
                <a16:creationId xmlns:a16="http://schemas.microsoft.com/office/drawing/2014/main" xmlns="" id="{AC38ED6A-708C-4C36-A95A-128709272B3A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2861" r="12861"/>
          <a:stretch>
            <a:fillRect/>
          </a:stretch>
        </p:blipFill>
        <p:spPr>
          <a:xfrm>
            <a:off x="-4150995" y="0"/>
            <a:ext cx="7654088" cy="6858000"/>
          </a:xfrm>
          <a:custGeom>
            <a:avLst/>
            <a:gdLst>
              <a:gd name="connsiteX0" fmla="*/ 1749684 w 7654088"/>
              <a:gd name="connsiteY0" fmla="*/ 0 h 6858000"/>
              <a:gd name="connsiteX1" fmla="*/ 5904404 w 7654088"/>
              <a:gd name="connsiteY1" fmla="*/ 0 h 6858000"/>
              <a:gd name="connsiteX2" fmla="*/ 5966781 w 7654088"/>
              <a:gd name="connsiteY2" fmla="*/ 39989 h 6858000"/>
              <a:gd name="connsiteX3" fmla="*/ 7654088 w 7654088"/>
              <a:gd name="connsiteY3" fmla="*/ 3213434 h 6858000"/>
              <a:gd name="connsiteX4" fmla="*/ 5142910 w 7654088"/>
              <a:gd name="connsiteY4" fmla="*/ 6808254 h 6858000"/>
              <a:gd name="connsiteX5" fmla="*/ 4995890 w 7654088"/>
              <a:gd name="connsiteY5" fmla="*/ 6858000 h 6858000"/>
              <a:gd name="connsiteX6" fmla="*/ 2658198 w 7654088"/>
              <a:gd name="connsiteY6" fmla="*/ 6858000 h 6858000"/>
              <a:gd name="connsiteX7" fmla="*/ 2511178 w 7654088"/>
              <a:gd name="connsiteY7" fmla="*/ 6808254 h 6858000"/>
              <a:gd name="connsiteX8" fmla="*/ 0 w 7654088"/>
              <a:gd name="connsiteY8" fmla="*/ 3213434 h 6858000"/>
              <a:gd name="connsiteX9" fmla="*/ 1687308 w 7654088"/>
              <a:gd name="connsiteY9" fmla="*/ 39989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7654088" h="6858000">
                <a:moveTo>
                  <a:pt x="1749684" y="0"/>
                </a:moveTo>
                <a:lnTo>
                  <a:pt x="5904404" y="0"/>
                </a:lnTo>
                <a:lnTo>
                  <a:pt x="5966781" y="39989"/>
                </a:lnTo>
                <a:cubicBezTo>
                  <a:pt x="6984781" y="727737"/>
                  <a:pt x="7654088" y="1892423"/>
                  <a:pt x="7654088" y="3213434"/>
                </a:cubicBezTo>
                <a:cubicBezTo>
                  <a:pt x="7654088" y="4864698"/>
                  <a:pt x="6608296" y="6271705"/>
                  <a:pt x="5142910" y="6808254"/>
                </a:cubicBezTo>
                <a:lnTo>
                  <a:pt x="4995890" y="6858000"/>
                </a:lnTo>
                <a:lnTo>
                  <a:pt x="2658198" y="6858000"/>
                </a:lnTo>
                <a:lnTo>
                  <a:pt x="2511178" y="6808254"/>
                </a:lnTo>
                <a:cubicBezTo>
                  <a:pt x="1045793" y="6271705"/>
                  <a:pt x="0" y="4864698"/>
                  <a:pt x="0" y="3213434"/>
                </a:cubicBezTo>
                <a:cubicBezTo>
                  <a:pt x="0" y="1892423"/>
                  <a:pt x="669307" y="727737"/>
                  <a:pt x="1687308" y="39989"/>
                </a:cubicBezTo>
                <a:close/>
              </a:path>
            </a:pathLst>
          </a:custGeom>
        </p:spPr>
      </p:pic>
      <p:pic>
        <p:nvPicPr>
          <p:cNvPr id="27" name="PA_库_图片 26">
            <a:extLst>
              <a:ext uri="{FF2B5EF4-FFF2-40B4-BE49-F238E27FC236}">
                <a16:creationId xmlns:a16="http://schemas.microsoft.com/office/drawing/2014/main" xmlns="" id="{160162E9-3355-4DC0-BB12-738B2A96AC95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4611" y="5312203"/>
            <a:ext cx="1061788" cy="587605"/>
          </a:xfrm>
          <a:prstGeom prst="rect">
            <a:avLst/>
          </a:prstGeom>
        </p:spPr>
      </p:pic>
      <p:pic>
        <p:nvPicPr>
          <p:cNvPr id="29" name="PA_库_图片 28">
            <a:extLst>
              <a:ext uri="{FF2B5EF4-FFF2-40B4-BE49-F238E27FC236}">
                <a16:creationId xmlns:a16="http://schemas.microsoft.com/office/drawing/2014/main" xmlns="" id="{5E77C37F-6A24-4A6A-BFB9-1558E92AD94F}"/>
              </a:ext>
            </a:extLst>
          </p:cNvPr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45602" y="5109572"/>
            <a:ext cx="939985" cy="496433"/>
          </a:xfrm>
          <a:prstGeom prst="rect">
            <a:avLst/>
          </a:prstGeom>
        </p:spPr>
      </p:pic>
      <p:pic>
        <p:nvPicPr>
          <p:cNvPr id="30" name="PA_库_图片 29">
            <a:extLst>
              <a:ext uri="{FF2B5EF4-FFF2-40B4-BE49-F238E27FC236}">
                <a16:creationId xmlns:a16="http://schemas.microsoft.com/office/drawing/2014/main" xmlns="" id="{5E531474-C801-4ECA-B593-C09B9F4DE8C5}"/>
              </a:ext>
            </a:extLst>
          </p:cNvPr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51462" y="759124"/>
            <a:ext cx="678818" cy="358503"/>
          </a:xfrm>
          <a:prstGeom prst="rect">
            <a:avLst/>
          </a:prstGeom>
        </p:spPr>
      </p:pic>
      <p:pic>
        <p:nvPicPr>
          <p:cNvPr id="32" name="PA_库_图片 31">
            <a:extLst>
              <a:ext uri="{FF2B5EF4-FFF2-40B4-BE49-F238E27FC236}">
                <a16:creationId xmlns:a16="http://schemas.microsoft.com/office/drawing/2014/main" xmlns="" id="{D67941BD-879C-4F56-8E23-BD79AE1A31D7}"/>
              </a:ext>
            </a:extLst>
          </p:cNvPr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1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16109" y="876611"/>
            <a:ext cx="1872768" cy="9543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69499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3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3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3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3" decel="10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7355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AA5A795C-BE8E-4D59-B5A3-24942FAE3432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23951" y="0"/>
            <a:ext cx="6800049" cy="6858000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DA1402B6-8FB0-45F8-8D50-8C606B95DA66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15901" y="44113"/>
            <a:ext cx="6800049" cy="6858000"/>
          </a:xfrm>
          <a:prstGeom prst="rect">
            <a:avLst/>
          </a:prstGeom>
        </p:spPr>
      </p:pic>
      <p:pic>
        <p:nvPicPr>
          <p:cNvPr id="11" name="图片 10">
            <a:extLst>
              <a:ext uri="{FF2B5EF4-FFF2-40B4-BE49-F238E27FC236}">
                <a16:creationId xmlns:a16="http://schemas.microsoft.com/office/drawing/2014/main" xmlns="" id="{8EE6A827-45D4-437A-9CD7-4F962CAF4C03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21507" y="361637"/>
            <a:ext cx="3971170" cy="2025150"/>
          </a:xfrm>
          <a:prstGeom prst="rect">
            <a:avLst/>
          </a:prstGeom>
        </p:spPr>
      </p:pic>
      <p:pic>
        <p:nvPicPr>
          <p:cNvPr id="12" name="PA_库_图片 26">
            <a:extLst>
              <a:ext uri="{FF2B5EF4-FFF2-40B4-BE49-F238E27FC236}">
                <a16:creationId xmlns:a16="http://schemas.microsoft.com/office/drawing/2014/main" xmlns="" id="{F12353E5-2C4B-4654-8C22-968B6486A395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4611" y="5312203"/>
            <a:ext cx="1061788" cy="587605"/>
          </a:xfrm>
          <a:prstGeom prst="rect">
            <a:avLst/>
          </a:prstGeom>
        </p:spPr>
      </p:pic>
      <p:pic>
        <p:nvPicPr>
          <p:cNvPr id="13" name="PA_库_图片 28">
            <a:extLst>
              <a:ext uri="{FF2B5EF4-FFF2-40B4-BE49-F238E27FC236}">
                <a16:creationId xmlns:a16="http://schemas.microsoft.com/office/drawing/2014/main" xmlns="" id="{7E890EA7-314A-4289-BDFA-76A02F820364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45602" y="5109572"/>
            <a:ext cx="939985" cy="4964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18609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3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3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7355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>
            <a:extLst>
              <a:ext uri="{FF2B5EF4-FFF2-40B4-BE49-F238E27FC236}">
                <a16:creationId xmlns:a16="http://schemas.microsoft.com/office/drawing/2014/main" xmlns="" id="{90260951-F046-4A19-A5B6-498E8550095C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23951" y="0"/>
            <a:ext cx="6800049" cy="6858000"/>
          </a:xfrm>
          <a:prstGeom prst="rect">
            <a:avLst/>
          </a:prstGeom>
        </p:spPr>
      </p:pic>
      <p:pic>
        <p:nvPicPr>
          <p:cNvPr id="13" name="图片 12">
            <a:extLst>
              <a:ext uri="{FF2B5EF4-FFF2-40B4-BE49-F238E27FC236}">
                <a16:creationId xmlns:a16="http://schemas.microsoft.com/office/drawing/2014/main" xmlns="" id="{FE5879C9-E26D-431F-B315-4BCDD55E06AC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15901" y="44113"/>
            <a:ext cx="6800049" cy="6858000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27790" y="3586654"/>
            <a:ext cx="7262604" cy="7262604"/>
          </a:xfrm>
          <a:prstGeom prst="ellipse">
            <a:avLst/>
          </a:prstGeom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24218967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7355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AA5A795C-BE8E-4D59-B5A3-24942FAE3432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23951" y="0"/>
            <a:ext cx="6800049" cy="6858000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DA1402B6-8FB0-45F8-8D50-8C606B95DA66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15901" y="44113"/>
            <a:ext cx="6800049" cy="6858000"/>
          </a:xfrm>
          <a:prstGeom prst="rect">
            <a:avLst/>
          </a:prstGeom>
        </p:spPr>
      </p:pic>
      <p:pic>
        <p:nvPicPr>
          <p:cNvPr id="13" name="PA_库_图片 28">
            <a:extLst>
              <a:ext uri="{FF2B5EF4-FFF2-40B4-BE49-F238E27FC236}">
                <a16:creationId xmlns:a16="http://schemas.microsoft.com/office/drawing/2014/main" xmlns="" id="{7E890EA7-314A-4289-BDFA-76A02F820364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45602" y="5109572"/>
            <a:ext cx="939985" cy="496433"/>
          </a:xfrm>
          <a:prstGeom prst="rect">
            <a:avLst/>
          </a:prstGeom>
        </p:spPr>
      </p:pic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D7A6AC93-C3A9-4869-B431-27476B24370F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5572" y="5378071"/>
            <a:ext cx="1113568" cy="7436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28809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3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7355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图片 34">
            <a:extLst>
              <a:ext uri="{FF2B5EF4-FFF2-40B4-BE49-F238E27FC236}">
                <a16:creationId xmlns:a16="http://schemas.microsoft.com/office/drawing/2014/main" xmlns="" id="{DC4F5D2E-6FEE-4717-B655-8CA49AC4D7CA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23951" y="0"/>
            <a:ext cx="6800049" cy="6858000"/>
          </a:xfrm>
          <a:prstGeom prst="rect">
            <a:avLst/>
          </a:prstGeom>
        </p:spPr>
      </p:pic>
      <p:pic>
        <p:nvPicPr>
          <p:cNvPr id="36" name="图片 35">
            <a:extLst>
              <a:ext uri="{FF2B5EF4-FFF2-40B4-BE49-F238E27FC236}">
                <a16:creationId xmlns:a16="http://schemas.microsoft.com/office/drawing/2014/main" xmlns="" id="{D2739BC3-5211-4699-9540-7ED65D6E1E80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15901" y="44113"/>
            <a:ext cx="680004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16480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7355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图片 24">
            <a:extLst>
              <a:ext uri="{FF2B5EF4-FFF2-40B4-BE49-F238E27FC236}">
                <a16:creationId xmlns:a16="http://schemas.microsoft.com/office/drawing/2014/main" xmlns="" id="{111582B5-3659-4AF3-B0B7-320497D98DAB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23951" y="0"/>
            <a:ext cx="6800049" cy="6858000"/>
          </a:xfrm>
          <a:prstGeom prst="rect">
            <a:avLst/>
          </a:prstGeom>
        </p:spPr>
      </p:pic>
      <p:pic>
        <p:nvPicPr>
          <p:cNvPr id="26" name="图片 25">
            <a:extLst>
              <a:ext uri="{FF2B5EF4-FFF2-40B4-BE49-F238E27FC236}">
                <a16:creationId xmlns:a16="http://schemas.microsoft.com/office/drawing/2014/main" xmlns="" id="{13654456-DAC6-4E5A-8675-0B8223DDE90B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15901" y="44113"/>
            <a:ext cx="6800049" cy="6858000"/>
          </a:xfrm>
          <a:prstGeom prst="rect">
            <a:avLst/>
          </a:prstGeom>
        </p:spPr>
      </p:pic>
      <p:pic>
        <p:nvPicPr>
          <p:cNvPr id="23" name="图片 22">
            <a:extLst>
              <a:ext uri="{FF2B5EF4-FFF2-40B4-BE49-F238E27FC236}">
                <a16:creationId xmlns:a16="http://schemas.microsoft.com/office/drawing/2014/main" xmlns="" id="{5A765FF4-9BA8-4E61-9FA3-4F39BE0DB9C4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774112" y="-2709912"/>
            <a:ext cx="5124254" cy="5124254"/>
          </a:xfrm>
          <a:prstGeom prst="rect">
            <a:avLst/>
          </a:prstGeom>
        </p:spPr>
      </p:pic>
      <p:pic>
        <p:nvPicPr>
          <p:cNvPr id="24" name="图片 23">
            <a:extLst>
              <a:ext uri="{FF2B5EF4-FFF2-40B4-BE49-F238E27FC236}">
                <a16:creationId xmlns:a16="http://schemas.microsoft.com/office/drawing/2014/main" xmlns="" id="{5A796674-1B9A-4B8F-86D8-B83F7D5760BE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271566" y="4877619"/>
            <a:ext cx="2688394" cy="26883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91211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7355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>
            <a:extLst>
              <a:ext uri="{FF2B5EF4-FFF2-40B4-BE49-F238E27FC236}">
                <a16:creationId xmlns:a16="http://schemas.microsoft.com/office/drawing/2014/main" xmlns="" id="{2A72F442-FD55-4E1F-BCAB-1FAA8BCD7614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23951" y="0"/>
            <a:ext cx="6800049" cy="6858000"/>
          </a:xfrm>
          <a:prstGeom prst="rect">
            <a:avLst/>
          </a:prstGeom>
        </p:spPr>
      </p:pic>
      <p:pic>
        <p:nvPicPr>
          <p:cNvPr id="12" name="图片 11">
            <a:extLst>
              <a:ext uri="{FF2B5EF4-FFF2-40B4-BE49-F238E27FC236}">
                <a16:creationId xmlns:a16="http://schemas.microsoft.com/office/drawing/2014/main" xmlns="" id="{1FF3CA4D-DE3A-4CD9-9834-9DCA52FDDC88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15901" y="44113"/>
            <a:ext cx="6800049" cy="6858000"/>
          </a:xfrm>
          <a:prstGeom prst="rect">
            <a:avLst/>
          </a:prstGeom>
        </p:spPr>
      </p:pic>
      <p:sp>
        <p:nvSpPr>
          <p:cNvPr id="36" name="Oval 7">
            <a:extLst>
              <a:ext uri="{FF2B5EF4-FFF2-40B4-BE49-F238E27FC236}">
                <a16:creationId xmlns:a16="http://schemas.microsoft.com/office/drawing/2014/main" xmlns="" id="{0F033941-1FC1-4584-86F0-934B0469BAB5}"/>
              </a:ext>
            </a:extLst>
          </p:cNvPr>
          <p:cNvSpPr/>
          <p:nvPr/>
        </p:nvSpPr>
        <p:spPr>
          <a:xfrm>
            <a:off x="0" y="3993813"/>
            <a:ext cx="2906184" cy="2908300"/>
          </a:xfrm>
          <a:prstGeom prst="ellipse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95250"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70">
              <a:defRPr/>
            </a:pPr>
            <a:endParaRPr lang="id-ID" sz="2400" dirty="0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37" name="Oval 15">
            <a:extLst>
              <a:ext uri="{FF2B5EF4-FFF2-40B4-BE49-F238E27FC236}">
                <a16:creationId xmlns:a16="http://schemas.microsoft.com/office/drawing/2014/main" xmlns="" id="{8ACFCDD0-4337-4FD4-AA95-00C484102545}"/>
              </a:ext>
            </a:extLst>
          </p:cNvPr>
          <p:cNvSpPr/>
          <p:nvPr/>
        </p:nvSpPr>
        <p:spPr>
          <a:xfrm>
            <a:off x="10065173" y="4454525"/>
            <a:ext cx="1862246" cy="1860551"/>
          </a:xfrm>
          <a:prstGeom prst="ellipse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95250"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70">
              <a:defRPr/>
            </a:pPr>
            <a:endParaRPr lang="id-ID" sz="2400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38" name="Oval 16">
            <a:extLst>
              <a:ext uri="{FF2B5EF4-FFF2-40B4-BE49-F238E27FC236}">
                <a16:creationId xmlns:a16="http://schemas.microsoft.com/office/drawing/2014/main" xmlns="" id="{C7F901C0-690F-4923-9C16-4ED01C0E00B6}"/>
              </a:ext>
            </a:extLst>
          </p:cNvPr>
          <p:cNvSpPr/>
          <p:nvPr/>
        </p:nvSpPr>
        <p:spPr>
          <a:xfrm rot="18204386">
            <a:off x="11046340" y="5622219"/>
            <a:ext cx="1232191" cy="1232191"/>
          </a:xfrm>
          <a:prstGeom prst="ellipse">
            <a:avLst/>
          </a:prstGeom>
          <a:blipFill dpi="0"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95250"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70">
              <a:defRPr/>
            </a:pPr>
            <a:endParaRPr lang="id-ID" sz="2400">
              <a:solidFill>
                <a:prstClr val="white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463130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 animBg="1"/>
      <p:bldP spid="37" grpId="0" animBg="1"/>
      <p:bldP spid="3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7355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>
            <a:extLst>
              <a:ext uri="{FF2B5EF4-FFF2-40B4-BE49-F238E27FC236}">
                <a16:creationId xmlns:a16="http://schemas.microsoft.com/office/drawing/2014/main" xmlns="" id="{B4AEC2C6-FD3D-4800-82F1-B7CA9E53B472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23951" y="0"/>
            <a:ext cx="6800049" cy="6858000"/>
          </a:xfrm>
          <a:prstGeom prst="rect">
            <a:avLst/>
          </a:prstGeom>
        </p:spPr>
      </p:pic>
      <p:pic>
        <p:nvPicPr>
          <p:cNvPr id="15" name="图片 14">
            <a:extLst>
              <a:ext uri="{FF2B5EF4-FFF2-40B4-BE49-F238E27FC236}">
                <a16:creationId xmlns:a16="http://schemas.microsoft.com/office/drawing/2014/main" xmlns="" id="{4427A8D7-671D-49EA-A961-2E12E5EEC13F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15901" y="44113"/>
            <a:ext cx="6800049" cy="6858000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6476098" y="1274232"/>
            <a:ext cx="6994359" cy="4286251"/>
          </a:xfrm>
          <a:prstGeom prst="rect">
            <a:avLst/>
          </a:prstGeom>
          <a:blipFill dpi="0" rotWithShape="1">
            <a:blip r:embed="rId4"/>
            <a:srcRect/>
            <a:stretch>
              <a:fillRect/>
            </a:stretch>
          </a:blip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70">
              <a:defRPr/>
            </a:pPr>
            <a:endParaRPr lang="id-ID" sz="2400" dirty="0">
              <a:solidFill>
                <a:prstClr val="white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7904344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63554" y="4437115"/>
            <a:ext cx="8607439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12192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403" y="315180"/>
            <a:ext cx="10282184" cy="268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24419" y="3097348"/>
            <a:ext cx="5471583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个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人学习、研究。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6000" y="3097348"/>
            <a:ext cx="5471584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56517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5G视频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heme/theme1.xml><?xml version="1.0" encoding="utf-8"?>
<a:theme xmlns:a="http://schemas.openxmlformats.org/drawingml/2006/main" name="第一PPT，www.1ppt.com">
  <a:themeElements>
    <a:clrScheme name="自定义 57">
      <a:dk1>
        <a:srgbClr val="262626"/>
      </a:dk1>
      <a:lt1>
        <a:srgbClr val="FFFFFF"/>
      </a:lt1>
      <a:dk2>
        <a:srgbClr val="262626"/>
      </a:dk2>
      <a:lt2>
        <a:srgbClr val="FFFFFF"/>
      </a:lt2>
      <a:accent1>
        <a:srgbClr val="3FBAE5"/>
      </a:accent1>
      <a:accent2>
        <a:srgbClr val="34D4D8"/>
      </a:accent2>
      <a:accent3>
        <a:srgbClr val="CB63E7"/>
      </a:accent3>
      <a:accent4>
        <a:srgbClr val="34D4D8"/>
      </a:accent4>
      <a:accent5>
        <a:srgbClr val="3FBAE5"/>
      </a:accent5>
      <a:accent6>
        <a:srgbClr val="34D4D8"/>
      </a:accent6>
      <a:hlink>
        <a:srgbClr val="FFFFFF"/>
      </a:hlink>
      <a:folHlink>
        <a:srgbClr val="595959"/>
      </a:folHlink>
    </a:clrScheme>
    <a:fontScheme name="1ysarx2u">
      <a:majorFont>
        <a:latin typeface="" panose="020F0302020204030204"/>
        <a:ea typeface="微软雅黑"/>
        <a:cs typeface=""/>
      </a:majorFont>
      <a:minorFont>
        <a:latin typeface="" panose="020F0502020204030204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204</TotalTime>
  <Words>209</Words>
  <Application>Microsoft Office PowerPoint</Application>
  <PresentationFormat>自定义</PresentationFormat>
  <Paragraphs>22</Paragraphs>
  <Slides>9</Slides>
  <Notes>8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9</vt:i4>
      </vt:variant>
    </vt:vector>
  </HeadingPairs>
  <TitlesOfParts>
    <vt:vector size="11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5G互联网主题PPT</dc:title>
  <dc:creator>第一PPT</dc:creator>
  <cp:keywords>www.1ppt.com</cp:keywords>
  <dc:description>www.1ppt.com</dc:description>
  <cp:lastModifiedBy>Windows User</cp:lastModifiedBy>
  <cp:revision>63</cp:revision>
  <dcterms:created xsi:type="dcterms:W3CDTF">2018-11-09T05:58:58Z</dcterms:created>
  <dcterms:modified xsi:type="dcterms:W3CDTF">2019-10-31T02:36:35Z</dcterms:modified>
</cp:coreProperties>
</file>