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任意多边形 85"/>
          <p:cNvSpPr/>
          <p:nvPr/>
        </p:nvSpPr>
        <p:spPr>
          <a:xfrm>
            <a:off x="-55152" y="3874647"/>
            <a:ext cx="11554996" cy="2073810"/>
          </a:xfrm>
          <a:custGeom>
            <a:avLst/>
            <a:gdLst>
              <a:gd name="connsiteX0" fmla="*/ 0 w 9170126"/>
              <a:gd name="connsiteY0" fmla="*/ 26126 h 1711235"/>
              <a:gd name="connsiteX1" fmla="*/ 3213463 w 9170126"/>
              <a:gd name="connsiteY1" fmla="*/ 1711235 h 1711235"/>
              <a:gd name="connsiteX2" fmla="*/ 7994469 w 9170126"/>
              <a:gd name="connsiteY2" fmla="*/ 326572 h 1711235"/>
              <a:gd name="connsiteX3" fmla="*/ 9170126 w 9170126"/>
              <a:gd name="connsiteY3" fmla="*/ 0 h 1711235"/>
              <a:gd name="connsiteX0-1" fmla="*/ 0 w 9170126"/>
              <a:gd name="connsiteY0-2" fmla="*/ 26126 h 1712821"/>
              <a:gd name="connsiteX1-3" fmla="*/ 3213463 w 9170126"/>
              <a:gd name="connsiteY1-4" fmla="*/ 1711235 h 1712821"/>
              <a:gd name="connsiteX2-5" fmla="*/ 7994469 w 9170126"/>
              <a:gd name="connsiteY2-6" fmla="*/ 326572 h 1712821"/>
              <a:gd name="connsiteX3-7" fmla="*/ 9170126 w 9170126"/>
              <a:gd name="connsiteY3-8" fmla="*/ 0 h 1712821"/>
              <a:gd name="connsiteX0-9" fmla="*/ 0 w 9170126"/>
              <a:gd name="connsiteY0-10" fmla="*/ 26126 h 1712821"/>
              <a:gd name="connsiteX1-11" fmla="*/ 3213463 w 9170126"/>
              <a:gd name="connsiteY1-12" fmla="*/ 1711235 h 1712821"/>
              <a:gd name="connsiteX2-13" fmla="*/ 7994469 w 9170126"/>
              <a:gd name="connsiteY2-14" fmla="*/ 326572 h 1712821"/>
              <a:gd name="connsiteX3-15" fmla="*/ 9170126 w 9170126"/>
              <a:gd name="connsiteY3-16" fmla="*/ 0 h 1712821"/>
              <a:gd name="connsiteX0-17" fmla="*/ 0 w 9170126"/>
              <a:gd name="connsiteY0-18" fmla="*/ 26126 h 1711869"/>
              <a:gd name="connsiteX1-19" fmla="*/ 3213463 w 9170126"/>
              <a:gd name="connsiteY1-20" fmla="*/ 1711235 h 1711869"/>
              <a:gd name="connsiteX2-21" fmla="*/ 7067006 w 9170126"/>
              <a:gd name="connsiteY2-22" fmla="*/ 222069 h 1711869"/>
              <a:gd name="connsiteX3-23" fmla="*/ 9170126 w 9170126"/>
              <a:gd name="connsiteY3-24" fmla="*/ 0 h 1711869"/>
              <a:gd name="connsiteX0-25" fmla="*/ 0 w 9170126"/>
              <a:gd name="connsiteY0-26" fmla="*/ 26126 h 1711779"/>
              <a:gd name="connsiteX1-27" fmla="*/ 3213463 w 9170126"/>
              <a:gd name="connsiteY1-28" fmla="*/ 1711235 h 1711779"/>
              <a:gd name="connsiteX2-29" fmla="*/ 7067006 w 9170126"/>
              <a:gd name="connsiteY2-30" fmla="*/ 222069 h 1711779"/>
              <a:gd name="connsiteX3-31" fmla="*/ 9170126 w 9170126"/>
              <a:gd name="connsiteY3-32" fmla="*/ 0 h 1711779"/>
              <a:gd name="connsiteX0-33" fmla="*/ 0 w 9170126"/>
              <a:gd name="connsiteY0-34" fmla="*/ 26126 h 1711882"/>
              <a:gd name="connsiteX1-35" fmla="*/ 3213463 w 9170126"/>
              <a:gd name="connsiteY1-36" fmla="*/ 1711235 h 1711882"/>
              <a:gd name="connsiteX2-37" fmla="*/ 7067006 w 9170126"/>
              <a:gd name="connsiteY2-38" fmla="*/ 222069 h 1711882"/>
              <a:gd name="connsiteX3-39" fmla="*/ 9170126 w 9170126"/>
              <a:gd name="connsiteY3-40" fmla="*/ 0 h 1711882"/>
              <a:gd name="connsiteX0-41" fmla="*/ 0 w 9170126"/>
              <a:gd name="connsiteY0-42" fmla="*/ 26126 h 1711882"/>
              <a:gd name="connsiteX1-43" fmla="*/ 3213463 w 9170126"/>
              <a:gd name="connsiteY1-44" fmla="*/ 1711235 h 1711882"/>
              <a:gd name="connsiteX2-45" fmla="*/ 7223760 w 9170126"/>
              <a:gd name="connsiteY2-46" fmla="*/ 222069 h 1711882"/>
              <a:gd name="connsiteX3-47" fmla="*/ 9170126 w 9170126"/>
              <a:gd name="connsiteY3-48" fmla="*/ 0 h 1711882"/>
              <a:gd name="connsiteX0-49" fmla="*/ 0 w 9170126"/>
              <a:gd name="connsiteY0-50" fmla="*/ 26126 h 1711882"/>
              <a:gd name="connsiteX1-51" fmla="*/ 3213463 w 9170126"/>
              <a:gd name="connsiteY1-52" fmla="*/ 1711235 h 1711882"/>
              <a:gd name="connsiteX2-53" fmla="*/ 7223760 w 9170126"/>
              <a:gd name="connsiteY2-54" fmla="*/ 222069 h 1711882"/>
              <a:gd name="connsiteX3-55" fmla="*/ 9170126 w 9170126"/>
              <a:gd name="connsiteY3-56" fmla="*/ 0 h 1711882"/>
              <a:gd name="connsiteX0-57" fmla="*/ 0 w 9170126"/>
              <a:gd name="connsiteY0-58" fmla="*/ 26126 h 1607414"/>
              <a:gd name="connsiteX1-59" fmla="*/ 3396343 w 9170126"/>
              <a:gd name="connsiteY1-60" fmla="*/ 1606732 h 1607414"/>
              <a:gd name="connsiteX2-61" fmla="*/ 7223760 w 9170126"/>
              <a:gd name="connsiteY2-62" fmla="*/ 222069 h 1607414"/>
              <a:gd name="connsiteX3-63" fmla="*/ 9170126 w 9170126"/>
              <a:gd name="connsiteY3-64" fmla="*/ 0 h 1607414"/>
              <a:gd name="connsiteX0-65" fmla="*/ 0 w 9170126"/>
              <a:gd name="connsiteY0-66" fmla="*/ 82588 h 1663876"/>
              <a:gd name="connsiteX1-67" fmla="*/ 3396343 w 9170126"/>
              <a:gd name="connsiteY1-68" fmla="*/ 1663194 h 1663876"/>
              <a:gd name="connsiteX2-69" fmla="*/ 7223760 w 9170126"/>
              <a:gd name="connsiteY2-70" fmla="*/ 278531 h 1663876"/>
              <a:gd name="connsiteX3-71" fmla="*/ 9170126 w 9170126"/>
              <a:gd name="connsiteY3-72" fmla="*/ 56462 h 1663876"/>
              <a:gd name="connsiteX0-73" fmla="*/ 0 w 9170126"/>
              <a:gd name="connsiteY0-74" fmla="*/ 45999 h 1634659"/>
              <a:gd name="connsiteX1-75" fmla="*/ 3396343 w 9170126"/>
              <a:gd name="connsiteY1-76" fmla="*/ 1626605 h 1634659"/>
              <a:gd name="connsiteX2-77" fmla="*/ 6505303 w 9170126"/>
              <a:gd name="connsiteY2-78" fmla="*/ 633828 h 1634659"/>
              <a:gd name="connsiteX3-79" fmla="*/ 9170126 w 9170126"/>
              <a:gd name="connsiteY3-80" fmla="*/ 19873 h 1634659"/>
              <a:gd name="connsiteX0-81" fmla="*/ 0 w 9170126"/>
              <a:gd name="connsiteY0-82" fmla="*/ 55214 h 1646042"/>
              <a:gd name="connsiteX1-83" fmla="*/ 3396343 w 9170126"/>
              <a:gd name="connsiteY1-84" fmla="*/ 1635820 h 1646042"/>
              <a:gd name="connsiteX2-85" fmla="*/ 6505303 w 9170126"/>
              <a:gd name="connsiteY2-86" fmla="*/ 643043 h 1646042"/>
              <a:gd name="connsiteX3-87" fmla="*/ 9170126 w 9170126"/>
              <a:gd name="connsiteY3-88" fmla="*/ 29088 h 164604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170126" h="1646042">
                <a:moveTo>
                  <a:pt x="0" y="55214"/>
                </a:moveTo>
                <a:cubicBezTo>
                  <a:pt x="875211" y="969614"/>
                  <a:pt x="2312126" y="1537849"/>
                  <a:pt x="3396343" y="1635820"/>
                </a:cubicBezTo>
                <a:cubicBezTo>
                  <a:pt x="4480560" y="1733792"/>
                  <a:pt x="5634446" y="1106775"/>
                  <a:pt x="6505303" y="643043"/>
                </a:cubicBezTo>
                <a:cubicBezTo>
                  <a:pt x="7376160" y="179311"/>
                  <a:pt x="8508275" y="-92832"/>
                  <a:pt x="9170126" y="29088"/>
                </a:cubicBezTo>
              </a:path>
            </a:pathLst>
          </a:cu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  <a:miter lim="800000"/>
          </a:ln>
          <a:effectLst/>
        </p:spPr>
        <p:txBody>
          <a:bodyPr lIns="86396" tIns="43199" rIns="86396" bIns="43199" rtlCol="0" anchor="ctr"/>
          <a:lstStyle/>
          <a:p>
            <a:pPr marL="0" marR="0" lvl="0" indent="0" algn="ctr" defTabSz="115149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7" name="任意多边形 86"/>
          <p:cNvSpPr/>
          <p:nvPr/>
        </p:nvSpPr>
        <p:spPr>
          <a:xfrm>
            <a:off x="-38687" y="2357496"/>
            <a:ext cx="11554994" cy="3850026"/>
          </a:xfrm>
          <a:custGeom>
            <a:avLst/>
            <a:gdLst>
              <a:gd name="connsiteX0" fmla="*/ 0 w 9157063"/>
              <a:gd name="connsiteY0" fmla="*/ 130629 h 3095898"/>
              <a:gd name="connsiteX1" fmla="*/ 2286000 w 9157063"/>
              <a:gd name="connsiteY1" fmla="*/ 0 h 3095898"/>
              <a:gd name="connsiteX2" fmla="*/ 5329646 w 9157063"/>
              <a:gd name="connsiteY2" fmla="*/ 2155372 h 3095898"/>
              <a:gd name="connsiteX3" fmla="*/ 9157063 w 9157063"/>
              <a:gd name="connsiteY3" fmla="*/ 3095898 h 3095898"/>
              <a:gd name="connsiteX0-1" fmla="*/ 0 w 9157063"/>
              <a:gd name="connsiteY0-2" fmla="*/ 130629 h 3095898"/>
              <a:gd name="connsiteX1-3" fmla="*/ 2286000 w 9157063"/>
              <a:gd name="connsiteY1-4" fmla="*/ 0 h 3095898"/>
              <a:gd name="connsiteX2-5" fmla="*/ 5329646 w 9157063"/>
              <a:gd name="connsiteY2-6" fmla="*/ 2155372 h 3095898"/>
              <a:gd name="connsiteX3-7" fmla="*/ 9157063 w 9157063"/>
              <a:gd name="connsiteY3-8" fmla="*/ 3095898 h 3095898"/>
              <a:gd name="connsiteX0-9" fmla="*/ 0 w 9157063"/>
              <a:gd name="connsiteY0-10" fmla="*/ 259961 h 3225230"/>
              <a:gd name="connsiteX1-11" fmla="*/ 2286000 w 9157063"/>
              <a:gd name="connsiteY1-12" fmla="*/ 129332 h 3225230"/>
              <a:gd name="connsiteX2-13" fmla="*/ 5329646 w 9157063"/>
              <a:gd name="connsiteY2-14" fmla="*/ 2284704 h 3225230"/>
              <a:gd name="connsiteX3-15" fmla="*/ 9157063 w 9157063"/>
              <a:gd name="connsiteY3-16" fmla="*/ 3225230 h 3225230"/>
              <a:gd name="connsiteX0-17" fmla="*/ 0 w 9157063"/>
              <a:gd name="connsiteY0-18" fmla="*/ 259961 h 3225230"/>
              <a:gd name="connsiteX1-19" fmla="*/ 2286000 w 9157063"/>
              <a:gd name="connsiteY1-20" fmla="*/ 129332 h 3225230"/>
              <a:gd name="connsiteX2-21" fmla="*/ 5329646 w 9157063"/>
              <a:gd name="connsiteY2-22" fmla="*/ 2284704 h 3225230"/>
              <a:gd name="connsiteX3-23" fmla="*/ 9157063 w 9157063"/>
              <a:gd name="connsiteY3-24" fmla="*/ 3225230 h 3225230"/>
              <a:gd name="connsiteX0-25" fmla="*/ 0 w 9157063"/>
              <a:gd name="connsiteY0-26" fmla="*/ 259961 h 3227547"/>
              <a:gd name="connsiteX1-27" fmla="*/ 2286000 w 9157063"/>
              <a:gd name="connsiteY1-28" fmla="*/ 129332 h 3227547"/>
              <a:gd name="connsiteX2-29" fmla="*/ 5329646 w 9157063"/>
              <a:gd name="connsiteY2-30" fmla="*/ 2284704 h 3227547"/>
              <a:gd name="connsiteX3-31" fmla="*/ 9157063 w 9157063"/>
              <a:gd name="connsiteY3-32" fmla="*/ 3225230 h 3227547"/>
              <a:gd name="connsiteX0-33" fmla="*/ 0 w 9157063"/>
              <a:gd name="connsiteY0-34" fmla="*/ 141919 h 3109392"/>
              <a:gd name="connsiteX1-35" fmla="*/ 2756263 w 9157063"/>
              <a:gd name="connsiteY1-36" fmla="*/ 168045 h 3109392"/>
              <a:gd name="connsiteX2-37" fmla="*/ 5329646 w 9157063"/>
              <a:gd name="connsiteY2-38" fmla="*/ 2166662 h 3109392"/>
              <a:gd name="connsiteX3-39" fmla="*/ 9157063 w 9157063"/>
              <a:gd name="connsiteY3-40" fmla="*/ 3107188 h 3109392"/>
              <a:gd name="connsiteX0-41" fmla="*/ 0 w 9157063"/>
              <a:gd name="connsiteY0-42" fmla="*/ 189830 h 3157303"/>
              <a:gd name="connsiteX1-43" fmla="*/ 2756263 w 9157063"/>
              <a:gd name="connsiteY1-44" fmla="*/ 215956 h 3157303"/>
              <a:gd name="connsiteX2-45" fmla="*/ 5329646 w 9157063"/>
              <a:gd name="connsiteY2-46" fmla="*/ 2214573 h 3157303"/>
              <a:gd name="connsiteX3-47" fmla="*/ 9157063 w 9157063"/>
              <a:gd name="connsiteY3-48" fmla="*/ 3155099 h 3157303"/>
              <a:gd name="connsiteX0-49" fmla="*/ 0 w 9104811"/>
              <a:gd name="connsiteY0-50" fmla="*/ 391083 h 3045048"/>
              <a:gd name="connsiteX1-51" fmla="*/ 2704011 w 9104811"/>
              <a:gd name="connsiteY1-52" fmla="*/ 103701 h 3045048"/>
              <a:gd name="connsiteX2-53" fmla="*/ 5277394 w 9104811"/>
              <a:gd name="connsiteY2-54" fmla="*/ 2102318 h 3045048"/>
              <a:gd name="connsiteX3-55" fmla="*/ 9104811 w 9104811"/>
              <a:gd name="connsiteY3-56" fmla="*/ 3042844 h 3045048"/>
              <a:gd name="connsiteX0-57" fmla="*/ 0 w 9170125"/>
              <a:gd name="connsiteY0-58" fmla="*/ 401085 h 3041987"/>
              <a:gd name="connsiteX1-59" fmla="*/ 2769325 w 9170125"/>
              <a:gd name="connsiteY1-60" fmla="*/ 100640 h 3041987"/>
              <a:gd name="connsiteX2-61" fmla="*/ 5342708 w 9170125"/>
              <a:gd name="connsiteY2-62" fmla="*/ 2099257 h 3041987"/>
              <a:gd name="connsiteX3-63" fmla="*/ 9170125 w 9170125"/>
              <a:gd name="connsiteY3-64" fmla="*/ 3039783 h 3041987"/>
              <a:gd name="connsiteX0-65" fmla="*/ 0 w 9170125"/>
              <a:gd name="connsiteY0-66" fmla="*/ 401085 h 3041987"/>
              <a:gd name="connsiteX1-67" fmla="*/ 2677885 w 9170125"/>
              <a:gd name="connsiteY1-68" fmla="*/ 100640 h 3041987"/>
              <a:gd name="connsiteX2-69" fmla="*/ 5342708 w 9170125"/>
              <a:gd name="connsiteY2-70" fmla="*/ 2099257 h 3041987"/>
              <a:gd name="connsiteX3-71" fmla="*/ 9170125 w 9170125"/>
              <a:gd name="connsiteY3-72" fmla="*/ 3039783 h 3041987"/>
              <a:gd name="connsiteX0-73" fmla="*/ 0 w 9170125"/>
              <a:gd name="connsiteY0-74" fmla="*/ 468432 h 3109334"/>
              <a:gd name="connsiteX1-75" fmla="*/ 2677885 w 9170125"/>
              <a:gd name="connsiteY1-76" fmla="*/ 167987 h 3109334"/>
              <a:gd name="connsiteX2-77" fmla="*/ 5342708 w 9170125"/>
              <a:gd name="connsiteY2-78" fmla="*/ 2166604 h 3109334"/>
              <a:gd name="connsiteX3-79" fmla="*/ 9170125 w 9170125"/>
              <a:gd name="connsiteY3-80" fmla="*/ 3107130 h 3109334"/>
              <a:gd name="connsiteX0-81" fmla="*/ 0 w 9170125"/>
              <a:gd name="connsiteY0-82" fmla="*/ 406629 h 3047531"/>
              <a:gd name="connsiteX1-83" fmla="*/ 2677885 w 9170125"/>
              <a:gd name="connsiteY1-84" fmla="*/ 106184 h 3047531"/>
              <a:gd name="connsiteX2-85" fmla="*/ 5342708 w 9170125"/>
              <a:gd name="connsiteY2-86" fmla="*/ 2104801 h 3047531"/>
              <a:gd name="connsiteX3-87" fmla="*/ 9170125 w 9170125"/>
              <a:gd name="connsiteY3-88" fmla="*/ 3045327 h 3047531"/>
              <a:gd name="connsiteX0-89" fmla="*/ 0 w 9170125"/>
              <a:gd name="connsiteY0-90" fmla="*/ 414045 h 3056100"/>
              <a:gd name="connsiteX1-91" fmla="*/ 2677885 w 9170125"/>
              <a:gd name="connsiteY1-92" fmla="*/ 113600 h 3056100"/>
              <a:gd name="connsiteX2-93" fmla="*/ 5564777 w 9170125"/>
              <a:gd name="connsiteY2-94" fmla="*/ 2295097 h 3056100"/>
              <a:gd name="connsiteX3-95" fmla="*/ 9170125 w 9170125"/>
              <a:gd name="connsiteY3-96" fmla="*/ 3052743 h 3056100"/>
              <a:gd name="connsiteX0-97" fmla="*/ 0 w 9170125"/>
              <a:gd name="connsiteY0-98" fmla="*/ 414045 h 3061846"/>
              <a:gd name="connsiteX1-99" fmla="*/ 2677885 w 9170125"/>
              <a:gd name="connsiteY1-100" fmla="*/ 113600 h 3061846"/>
              <a:gd name="connsiteX2-101" fmla="*/ 5564777 w 9170125"/>
              <a:gd name="connsiteY2-102" fmla="*/ 2295097 h 3061846"/>
              <a:gd name="connsiteX3-103" fmla="*/ 9170125 w 9170125"/>
              <a:gd name="connsiteY3-104" fmla="*/ 3052743 h 3061846"/>
              <a:gd name="connsiteX0-105" fmla="*/ 0 w 9170125"/>
              <a:gd name="connsiteY0-106" fmla="*/ 410334 h 3055876"/>
              <a:gd name="connsiteX1-107" fmla="*/ 2677885 w 9170125"/>
              <a:gd name="connsiteY1-108" fmla="*/ 109889 h 3055876"/>
              <a:gd name="connsiteX2-109" fmla="*/ 5747657 w 9170125"/>
              <a:gd name="connsiteY2-110" fmla="*/ 2239135 h 3055876"/>
              <a:gd name="connsiteX3-111" fmla="*/ 9170125 w 9170125"/>
              <a:gd name="connsiteY3-112" fmla="*/ 3049032 h 305587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170125" h="3055876">
                <a:moveTo>
                  <a:pt x="0" y="410334"/>
                </a:moveTo>
                <a:cubicBezTo>
                  <a:pt x="500742" y="210037"/>
                  <a:pt x="1719942" y="-194911"/>
                  <a:pt x="2677885" y="109889"/>
                </a:cubicBezTo>
                <a:cubicBezTo>
                  <a:pt x="3635828" y="414689"/>
                  <a:pt x="4116977" y="1501084"/>
                  <a:pt x="5747657" y="2239135"/>
                </a:cubicBezTo>
                <a:cubicBezTo>
                  <a:pt x="7378337" y="2977186"/>
                  <a:pt x="8181701" y="3088220"/>
                  <a:pt x="9170125" y="3049032"/>
                </a:cubicBezTo>
              </a:path>
            </a:pathLst>
          </a:cu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  <a:miter lim="800000"/>
          </a:ln>
          <a:effectLst/>
        </p:spPr>
        <p:txBody>
          <a:bodyPr lIns="86396" tIns="43199" rIns="86396" bIns="43199" rtlCol="0" anchor="ctr"/>
          <a:lstStyle/>
          <a:p>
            <a:pPr marL="0" marR="0" lvl="0" indent="0" algn="ctr" defTabSz="115149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8" name="任意多边形 87"/>
          <p:cNvSpPr/>
          <p:nvPr/>
        </p:nvSpPr>
        <p:spPr>
          <a:xfrm>
            <a:off x="-71611" y="2580522"/>
            <a:ext cx="11554996" cy="2680295"/>
          </a:xfrm>
          <a:custGeom>
            <a:avLst/>
            <a:gdLst>
              <a:gd name="connsiteX0" fmla="*/ 0 w 9170126"/>
              <a:gd name="connsiteY0" fmla="*/ 2011680 h 2011680"/>
              <a:gd name="connsiteX1" fmla="*/ 3187337 w 9170126"/>
              <a:gd name="connsiteY1" fmla="*/ 78377 h 2011680"/>
              <a:gd name="connsiteX2" fmla="*/ 6544492 w 9170126"/>
              <a:gd name="connsiteY2" fmla="*/ 0 h 2011680"/>
              <a:gd name="connsiteX3" fmla="*/ 9170126 w 9170126"/>
              <a:gd name="connsiteY3" fmla="*/ 757645 h 2011680"/>
              <a:gd name="connsiteX0-1" fmla="*/ 0 w 9170126"/>
              <a:gd name="connsiteY0-2" fmla="*/ 2141544 h 2141544"/>
              <a:gd name="connsiteX1-3" fmla="*/ 3187337 w 9170126"/>
              <a:gd name="connsiteY1-4" fmla="*/ 208241 h 2141544"/>
              <a:gd name="connsiteX2-5" fmla="*/ 6544492 w 9170126"/>
              <a:gd name="connsiteY2-6" fmla="*/ 129864 h 2141544"/>
              <a:gd name="connsiteX3-7" fmla="*/ 9170126 w 9170126"/>
              <a:gd name="connsiteY3-8" fmla="*/ 887509 h 2141544"/>
              <a:gd name="connsiteX0-9" fmla="*/ 0 w 9170126"/>
              <a:gd name="connsiteY0-10" fmla="*/ 2141544 h 2141544"/>
              <a:gd name="connsiteX1-11" fmla="*/ 3187337 w 9170126"/>
              <a:gd name="connsiteY1-12" fmla="*/ 208241 h 2141544"/>
              <a:gd name="connsiteX2-13" fmla="*/ 6544492 w 9170126"/>
              <a:gd name="connsiteY2-14" fmla="*/ 129864 h 2141544"/>
              <a:gd name="connsiteX3-15" fmla="*/ 9170126 w 9170126"/>
              <a:gd name="connsiteY3-16" fmla="*/ 887509 h 2141544"/>
              <a:gd name="connsiteX0-17" fmla="*/ 0 w 9170126"/>
              <a:gd name="connsiteY0-18" fmla="*/ 2141544 h 2141544"/>
              <a:gd name="connsiteX1-19" fmla="*/ 3187337 w 9170126"/>
              <a:gd name="connsiteY1-20" fmla="*/ 208241 h 2141544"/>
              <a:gd name="connsiteX2-21" fmla="*/ 6544492 w 9170126"/>
              <a:gd name="connsiteY2-22" fmla="*/ 129864 h 2141544"/>
              <a:gd name="connsiteX3-23" fmla="*/ 9170126 w 9170126"/>
              <a:gd name="connsiteY3-24" fmla="*/ 887509 h 2141544"/>
              <a:gd name="connsiteX0-25" fmla="*/ 0 w 9170126"/>
              <a:gd name="connsiteY0-26" fmla="*/ 2141544 h 2141544"/>
              <a:gd name="connsiteX1-27" fmla="*/ 3187337 w 9170126"/>
              <a:gd name="connsiteY1-28" fmla="*/ 208241 h 2141544"/>
              <a:gd name="connsiteX2-29" fmla="*/ 6544492 w 9170126"/>
              <a:gd name="connsiteY2-30" fmla="*/ 129864 h 2141544"/>
              <a:gd name="connsiteX3-31" fmla="*/ 9170126 w 9170126"/>
              <a:gd name="connsiteY3-32" fmla="*/ 887509 h 2141544"/>
              <a:gd name="connsiteX0-33" fmla="*/ 0 w 9170126"/>
              <a:gd name="connsiteY0-34" fmla="*/ 2141544 h 2141544"/>
              <a:gd name="connsiteX1-35" fmla="*/ 3187337 w 9170126"/>
              <a:gd name="connsiteY1-36" fmla="*/ 208241 h 2141544"/>
              <a:gd name="connsiteX2-37" fmla="*/ 6544492 w 9170126"/>
              <a:gd name="connsiteY2-38" fmla="*/ 129864 h 2141544"/>
              <a:gd name="connsiteX3-39" fmla="*/ 9170126 w 9170126"/>
              <a:gd name="connsiteY3-40" fmla="*/ 887509 h 2141544"/>
              <a:gd name="connsiteX0-41" fmla="*/ 0 w 9170126"/>
              <a:gd name="connsiteY0-42" fmla="*/ 2141544 h 2141544"/>
              <a:gd name="connsiteX1-43" fmla="*/ 3187337 w 9170126"/>
              <a:gd name="connsiteY1-44" fmla="*/ 208241 h 2141544"/>
              <a:gd name="connsiteX2-45" fmla="*/ 6544492 w 9170126"/>
              <a:gd name="connsiteY2-46" fmla="*/ 129864 h 2141544"/>
              <a:gd name="connsiteX3-47" fmla="*/ 9170126 w 9170126"/>
              <a:gd name="connsiteY3-48" fmla="*/ 887509 h 2141544"/>
              <a:gd name="connsiteX0-49" fmla="*/ 0 w 9170126"/>
              <a:gd name="connsiteY0-50" fmla="*/ 2141544 h 2141544"/>
              <a:gd name="connsiteX1-51" fmla="*/ 3187337 w 9170126"/>
              <a:gd name="connsiteY1-52" fmla="*/ 208241 h 2141544"/>
              <a:gd name="connsiteX2-53" fmla="*/ 6544492 w 9170126"/>
              <a:gd name="connsiteY2-54" fmla="*/ 129864 h 2141544"/>
              <a:gd name="connsiteX3-55" fmla="*/ 9170126 w 9170126"/>
              <a:gd name="connsiteY3-56" fmla="*/ 887509 h 2141544"/>
              <a:gd name="connsiteX0-57" fmla="*/ 0 w 9170126"/>
              <a:gd name="connsiteY0-58" fmla="*/ 2170260 h 2170260"/>
              <a:gd name="connsiteX1-59" fmla="*/ 3187337 w 9170126"/>
              <a:gd name="connsiteY1-60" fmla="*/ 236957 h 2170260"/>
              <a:gd name="connsiteX2-61" fmla="*/ 6531429 w 9170126"/>
              <a:gd name="connsiteY2-62" fmla="*/ 106328 h 2170260"/>
              <a:gd name="connsiteX3-63" fmla="*/ 9170126 w 9170126"/>
              <a:gd name="connsiteY3-64" fmla="*/ 916225 h 2170260"/>
              <a:gd name="connsiteX0-65" fmla="*/ 0 w 9170126"/>
              <a:gd name="connsiteY0-66" fmla="*/ 2155389 h 2155389"/>
              <a:gd name="connsiteX1-67" fmla="*/ 3187337 w 9170126"/>
              <a:gd name="connsiteY1-68" fmla="*/ 222086 h 2155389"/>
              <a:gd name="connsiteX2-69" fmla="*/ 6531429 w 9170126"/>
              <a:gd name="connsiteY2-70" fmla="*/ 91457 h 2155389"/>
              <a:gd name="connsiteX3-71" fmla="*/ 9170126 w 9170126"/>
              <a:gd name="connsiteY3-72" fmla="*/ 901354 h 2155389"/>
              <a:gd name="connsiteX0-73" fmla="*/ 0 w 9170126"/>
              <a:gd name="connsiteY0-74" fmla="*/ 2127427 h 2127427"/>
              <a:gd name="connsiteX1-75" fmla="*/ 2834640 w 9170126"/>
              <a:gd name="connsiteY1-76" fmla="*/ 285564 h 2127427"/>
              <a:gd name="connsiteX2-77" fmla="*/ 6531429 w 9170126"/>
              <a:gd name="connsiteY2-78" fmla="*/ 63495 h 2127427"/>
              <a:gd name="connsiteX3-79" fmla="*/ 9170126 w 9170126"/>
              <a:gd name="connsiteY3-80" fmla="*/ 873392 h 2127427"/>
              <a:gd name="connsiteX0-81" fmla="*/ 0 w 9170126"/>
              <a:gd name="connsiteY0-82" fmla="*/ 2127427 h 2127427"/>
              <a:gd name="connsiteX1-83" fmla="*/ 2834640 w 9170126"/>
              <a:gd name="connsiteY1-84" fmla="*/ 285564 h 2127427"/>
              <a:gd name="connsiteX2-85" fmla="*/ 6531429 w 9170126"/>
              <a:gd name="connsiteY2-86" fmla="*/ 63495 h 2127427"/>
              <a:gd name="connsiteX3-87" fmla="*/ 9170126 w 9170126"/>
              <a:gd name="connsiteY3-88" fmla="*/ 873392 h 2127427"/>
              <a:gd name="connsiteX0-89" fmla="*/ 0 w 9170126"/>
              <a:gd name="connsiteY0-90" fmla="*/ 2127427 h 2127427"/>
              <a:gd name="connsiteX1-91" fmla="*/ 2834640 w 9170126"/>
              <a:gd name="connsiteY1-92" fmla="*/ 285564 h 2127427"/>
              <a:gd name="connsiteX2-93" fmla="*/ 6531429 w 9170126"/>
              <a:gd name="connsiteY2-94" fmla="*/ 63495 h 2127427"/>
              <a:gd name="connsiteX3-95" fmla="*/ 9170126 w 9170126"/>
              <a:gd name="connsiteY3-96" fmla="*/ 873392 h 212742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170126" h="2127427">
                <a:moveTo>
                  <a:pt x="0" y="2127427"/>
                </a:moveTo>
                <a:cubicBezTo>
                  <a:pt x="291737" y="1757313"/>
                  <a:pt x="1746069" y="629553"/>
                  <a:pt x="2834640" y="285564"/>
                </a:cubicBezTo>
                <a:cubicBezTo>
                  <a:pt x="3923211" y="-58425"/>
                  <a:pt x="5475515" y="-34476"/>
                  <a:pt x="6531429" y="63495"/>
                </a:cubicBezTo>
                <a:cubicBezTo>
                  <a:pt x="7587343" y="161466"/>
                  <a:pt x="8477795" y="516341"/>
                  <a:pt x="9170126" y="873392"/>
                </a:cubicBezTo>
              </a:path>
            </a:pathLst>
          </a:cu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  <a:miter lim="800000"/>
          </a:ln>
          <a:effectLst/>
        </p:spPr>
        <p:txBody>
          <a:bodyPr lIns="86396" tIns="43199" rIns="86396" bIns="43199" rtlCol="0" anchor="ctr"/>
          <a:lstStyle/>
          <a:p>
            <a:pPr marL="0" marR="0" lvl="0" indent="0" algn="ctr" defTabSz="115149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3878814" y="2726345"/>
            <a:ext cx="197524" cy="197493"/>
          </a:xfrm>
          <a:prstGeom prst="ellipse">
            <a:avLst/>
          </a:prstGeom>
          <a:solidFill>
            <a:srgbClr val="797979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86396" tIns="43199" rIns="86396" bIns="43199" rtlCol="0" anchor="ctr"/>
          <a:lstStyle/>
          <a:p>
            <a:pPr marL="0" marR="0" lvl="0" indent="0" algn="ctr" defTabSz="115149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7121455" y="5096237"/>
            <a:ext cx="197524" cy="197493"/>
          </a:xfrm>
          <a:prstGeom prst="ellipse">
            <a:avLst/>
          </a:prstGeom>
          <a:solidFill>
            <a:srgbClr val="CECECE"/>
          </a:solidFill>
          <a:ln>
            <a:noFill/>
          </a:ln>
        </p:spPr>
        <p:txBody>
          <a:bodyPr vert="horz" wrap="square" lIns="115196" tIns="57598" rIns="115196" bIns="57598" numCol="1" anchor="t" anchorCtr="0" compatLnSpc="1"/>
          <a:lstStyle/>
          <a:p>
            <a:pPr marL="0" marR="0" lvl="0" indent="0" defTabSz="115149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6161885" y="5688533"/>
            <a:ext cx="2167151" cy="904774"/>
            <a:chOff x="4920821" y="3761091"/>
            <a:chExt cx="1719867" cy="718145"/>
          </a:xfrm>
        </p:grpSpPr>
        <p:sp>
          <p:nvSpPr>
            <p:cNvPr id="92" name="TextBox 20"/>
            <p:cNvSpPr txBox="1"/>
            <p:nvPr/>
          </p:nvSpPr>
          <p:spPr>
            <a:xfrm>
              <a:off x="5717968" y="4198996"/>
              <a:ext cx="922720" cy="2320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151498" eaLnBrk="0" hangingPunct="0"/>
              <a:r>
                <a:rPr lang="en-US" altLang="zh-CN" sz="1300" dirty="0">
                  <a:solidFill>
                    <a:prstClr val="black"/>
                  </a:solidFill>
                  <a:ea typeface="方正大黑简体" pitchFamily="2" charset="-122"/>
                  <a:cs typeface="Arial" panose="020B0604020202020204" pitchFamily="34" charset="0"/>
                </a:rPr>
                <a:t>TEXT  HERE</a:t>
              </a:r>
              <a:endParaRPr lang="zh-CN" altLang="en-US" sz="1300" dirty="0">
                <a:solidFill>
                  <a:prstClr val="black"/>
                </a:solidFill>
                <a:ea typeface="方正大黑简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4920821" y="3761091"/>
              <a:ext cx="1716432" cy="718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 defTabSz="864074" fontAlgn="auto">
                <a:lnSpc>
                  <a:spcPts val="2146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点击输入简要文字内容，文字内容需概括精炼，不用多余的文字修饰。</a:t>
              </a:r>
              <a:endParaRPr lang="en-US" altLang="zh-CN" sz="11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94" name="椭圆 93"/>
          <p:cNvSpPr/>
          <p:nvPr/>
        </p:nvSpPr>
        <p:spPr>
          <a:xfrm>
            <a:off x="1703316" y="2678592"/>
            <a:ext cx="1299073" cy="1298874"/>
          </a:xfrm>
          <a:prstGeom prst="ellipse">
            <a:avLst/>
          </a:prstGeom>
          <a:solidFill>
            <a:srgbClr val="329FD1"/>
          </a:solidFill>
          <a:ln w="12700" cap="flat" cmpd="sng" algn="ctr">
            <a:noFill/>
            <a:prstDash val="sysDot"/>
            <a:miter lim="800000"/>
          </a:ln>
          <a:effectLst/>
        </p:spPr>
        <p:txBody>
          <a:bodyPr lIns="86396" tIns="43199" rIns="86396" bIns="43199" rtlCol="0" anchor="ctr"/>
          <a:lstStyle/>
          <a:p>
            <a:pPr marL="0" marR="0" lvl="0" indent="0" algn="ctr" defTabSz="115149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4335353" y="2916157"/>
            <a:ext cx="1896377" cy="1896086"/>
          </a:xfrm>
          <a:prstGeom prst="ellipse">
            <a:avLst/>
          </a:prstGeom>
          <a:solidFill>
            <a:srgbClr val="797979"/>
          </a:solidFill>
          <a:ln w="12700" cap="flat" cmpd="sng" algn="ctr">
            <a:noFill/>
            <a:prstDash val="sysDot"/>
            <a:miter lim="800000"/>
          </a:ln>
          <a:effectLst/>
        </p:spPr>
        <p:txBody>
          <a:bodyPr lIns="86396" tIns="43199" rIns="86396" bIns="43199" rtlCol="0" anchor="ctr"/>
          <a:lstStyle/>
          <a:p>
            <a:pPr marL="0" marR="0" lvl="0" indent="0" algn="ctr" defTabSz="115149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8031805" y="2041635"/>
            <a:ext cx="1291134" cy="1290935"/>
          </a:xfrm>
          <a:prstGeom prst="ellipse">
            <a:avLst/>
          </a:prstGeom>
          <a:solidFill>
            <a:srgbClr val="CECECE"/>
          </a:solidFill>
          <a:ln w="12700" cap="flat" cmpd="sng" algn="ctr">
            <a:noFill/>
            <a:prstDash val="sysDot"/>
            <a:miter lim="800000"/>
          </a:ln>
          <a:effectLst/>
        </p:spPr>
        <p:txBody>
          <a:bodyPr lIns="86396" tIns="43199" rIns="86396" bIns="43199" rtlCol="0" anchor="ctr"/>
          <a:lstStyle/>
          <a:p>
            <a:pPr marL="0" marR="0" lvl="0" indent="0" algn="ctr" defTabSz="115149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8469473" y="4900595"/>
            <a:ext cx="1782825" cy="1782552"/>
          </a:xfrm>
          <a:prstGeom prst="ellipse">
            <a:avLst/>
          </a:prstGeom>
          <a:solidFill>
            <a:srgbClr val="329FD1"/>
          </a:solidFill>
          <a:ln w="12700" cap="flat" cmpd="sng" algn="ctr">
            <a:noFill/>
            <a:prstDash val="sysDot"/>
            <a:miter lim="800000"/>
          </a:ln>
          <a:effectLst/>
        </p:spPr>
        <p:txBody>
          <a:bodyPr lIns="86396" tIns="43199" rIns="86396" bIns="43199" rtlCol="0" anchor="ctr"/>
          <a:lstStyle/>
          <a:p>
            <a:pPr marL="0" marR="0" lvl="0" indent="0" algn="ctr" defTabSz="115149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2107291" y="4699844"/>
            <a:ext cx="1868721" cy="1868434"/>
          </a:xfrm>
          <a:prstGeom prst="ellipse">
            <a:avLst/>
          </a:prstGeom>
          <a:solidFill>
            <a:srgbClr val="797979"/>
          </a:solidFill>
          <a:ln w="12700" cap="flat" cmpd="sng" algn="ctr">
            <a:noFill/>
            <a:prstDash val="sysDot"/>
            <a:miter lim="800000"/>
          </a:ln>
          <a:effectLst/>
        </p:spPr>
        <p:txBody>
          <a:bodyPr lIns="86396" tIns="43199" rIns="86396" bIns="43199" rtlCol="0" anchor="ctr"/>
          <a:lstStyle/>
          <a:p>
            <a:pPr marL="0" marR="0" lvl="0" indent="0" algn="ctr" defTabSz="115149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6300037" y="3588939"/>
            <a:ext cx="2166467" cy="1164425"/>
            <a:chOff x="4917929" y="3637021"/>
            <a:chExt cx="1719324" cy="924238"/>
          </a:xfrm>
        </p:grpSpPr>
        <p:sp>
          <p:nvSpPr>
            <p:cNvPr id="100" name="TextBox 29"/>
            <p:cNvSpPr txBox="1"/>
            <p:nvPr/>
          </p:nvSpPr>
          <p:spPr>
            <a:xfrm>
              <a:off x="4917929" y="3637021"/>
              <a:ext cx="922720" cy="2320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151498" eaLnBrk="0" hangingPunct="0"/>
              <a:r>
                <a:rPr lang="en-US" altLang="zh-CN" sz="1300" dirty="0">
                  <a:solidFill>
                    <a:prstClr val="black"/>
                  </a:solidFill>
                  <a:ea typeface="方正大黑简体" pitchFamily="2" charset="-122"/>
                  <a:cs typeface="Arial" panose="020B0604020202020204" pitchFamily="34" charset="0"/>
                </a:rPr>
                <a:t>TEXT  HERE</a:t>
              </a:r>
              <a:endParaRPr lang="zh-CN" altLang="en-US" sz="1300" dirty="0">
                <a:solidFill>
                  <a:prstClr val="black"/>
                </a:solidFill>
                <a:ea typeface="方正大黑简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01" name="矩形 100"/>
            <p:cNvSpPr/>
            <p:nvPr/>
          </p:nvSpPr>
          <p:spPr>
            <a:xfrm>
              <a:off x="4920821" y="3843113"/>
              <a:ext cx="1716432" cy="718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 defTabSz="864074" fontAlgn="auto">
                <a:lnSpc>
                  <a:spcPts val="2146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点击输入简要文字内容，文字内容需概括精炼，不用多余的文字修饰。</a:t>
              </a:r>
              <a:endParaRPr lang="en-US" altLang="zh-CN" sz="11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9388904" y="2319825"/>
            <a:ext cx="1889005" cy="1143915"/>
            <a:chOff x="7520477" y="1009906"/>
            <a:chExt cx="1499128" cy="907959"/>
          </a:xfrm>
        </p:grpSpPr>
        <p:sp>
          <p:nvSpPr>
            <p:cNvPr id="103" name="TextBox 17"/>
            <p:cNvSpPr txBox="1"/>
            <p:nvPr/>
          </p:nvSpPr>
          <p:spPr>
            <a:xfrm>
              <a:off x="7520477" y="1009906"/>
              <a:ext cx="922720" cy="2320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151498" eaLnBrk="0" hangingPunct="0"/>
              <a:r>
                <a:rPr lang="en-US" altLang="zh-CN" sz="1300" dirty="0">
                  <a:solidFill>
                    <a:prstClr val="black"/>
                  </a:solidFill>
                  <a:ea typeface="方正大黑简体" pitchFamily="2" charset="-122"/>
                  <a:cs typeface="Arial" panose="020B0604020202020204" pitchFamily="34" charset="0"/>
                </a:rPr>
                <a:t>TEXT  HERE</a:t>
              </a:r>
              <a:endParaRPr lang="zh-CN" altLang="en-US" sz="1300" dirty="0">
                <a:solidFill>
                  <a:prstClr val="black"/>
                </a:solidFill>
                <a:ea typeface="方正大黑简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520477" y="1199719"/>
              <a:ext cx="1499128" cy="718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 defTabSz="864074" fontAlgn="auto">
                <a:lnSpc>
                  <a:spcPts val="2146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点击输入简要文字内容，文字内容需概括精炼，不用多余的文字修饰。</a:t>
              </a:r>
              <a:endParaRPr lang="en-US" altLang="zh-CN" sz="11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1712321" y="4029631"/>
            <a:ext cx="1889005" cy="1143915"/>
            <a:chOff x="7520477" y="1009906"/>
            <a:chExt cx="1499128" cy="907959"/>
          </a:xfrm>
        </p:grpSpPr>
        <p:sp>
          <p:nvSpPr>
            <p:cNvPr id="106" name="TextBox 34"/>
            <p:cNvSpPr txBox="1"/>
            <p:nvPr/>
          </p:nvSpPr>
          <p:spPr>
            <a:xfrm>
              <a:off x="7520477" y="1009906"/>
              <a:ext cx="922720" cy="2320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151498" eaLnBrk="0" hangingPunct="0"/>
              <a:r>
                <a:rPr lang="en-US" altLang="zh-CN" sz="1300" dirty="0">
                  <a:solidFill>
                    <a:prstClr val="black"/>
                  </a:solidFill>
                  <a:ea typeface="方正大黑简体" pitchFamily="2" charset="-122"/>
                  <a:cs typeface="Arial" panose="020B0604020202020204" pitchFamily="34" charset="0"/>
                </a:rPr>
                <a:t>TEXT  HERE</a:t>
              </a:r>
              <a:endParaRPr lang="zh-CN" altLang="en-US" sz="1300" dirty="0">
                <a:solidFill>
                  <a:prstClr val="black"/>
                </a:solidFill>
                <a:ea typeface="方正大黑简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07" name="矩形 106"/>
            <p:cNvSpPr/>
            <p:nvPr/>
          </p:nvSpPr>
          <p:spPr>
            <a:xfrm>
              <a:off x="7520477" y="1199719"/>
              <a:ext cx="1499128" cy="718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 defTabSz="864074" fontAlgn="auto">
                <a:lnSpc>
                  <a:spcPts val="2146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点击输入简要文字内容，文字内容需概括精炼，不用多余的文字修饰。</a:t>
              </a:r>
              <a:endParaRPr lang="en-US" altLang="zh-CN" sz="11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4032442" y="5168232"/>
            <a:ext cx="1889005" cy="1143915"/>
            <a:chOff x="7520477" y="1009906"/>
            <a:chExt cx="1499128" cy="907959"/>
          </a:xfrm>
        </p:grpSpPr>
        <p:sp>
          <p:nvSpPr>
            <p:cNvPr id="109" name="TextBox 37"/>
            <p:cNvSpPr txBox="1"/>
            <p:nvPr/>
          </p:nvSpPr>
          <p:spPr>
            <a:xfrm>
              <a:off x="7520477" y="1009906"/>
              <a:ext cx="922720" cy="2320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151498" eaLnBrk="0" hangingPunct="0"/>
              <a:r>
                <a:rPr lang="en-US" altLang="zh-CN" sz="1300" dirty="0">
                  <a:solidFill>
                    <a:prstClr val="black"/>
                  </a:solidFill>
                  <a:ea typeface="方正大黑简体" pitchFamily="2" charset="-122"/>
                  <a:cs typeface="Arial" panose="020B0604020202020204" pitchFamily="34" charset="0"/>
                </a:rPr>
                <a:t>TEXT  HERE</a:t>
              </a:r>
              <a:endParaRPr lang="zh-CN" altLang="en-US" sz="1300" dirty="0">
                <a:solidFill>
                  <a:prstClr val="black"/>
                </a:solidFill>
                <a:ea typeface="方正大黑简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10" name="矩形 109"/>
            <p:cNvSpPr/>
            <p:nvPr/>
          </p:nvSpPr>
          <p:spPr>
            <a:xfrm>
              <a:off x="7520477" y="1199719"/>
              <a:ext cx="1499128" cy="718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 defTabSz="864074" fontAlgn="auto">
                <a:lnSpc>
                  <a:spcPts val="2146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点击输入简要文字内容，文字内容需概括精炼，不用多余的文字修饰。</a:t>
              </a:r>
              <a:endParaRPr lang="en-US" altLang="zh-CN" sz="11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pic>
        <p:nvPicPr>
          <p:cNvPr id="111" name="图片 1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97421" y="2980962"/>
            <a:ext cx="1771666" cy="1768892"/>
          </a:xfrm>
          <a:prstGeom prst="ellipse">
            <a:avLst/>
          </a:prstGeom>
        </p:spPr>
      </p:pic>
      <p:sp>
        <p:nvSpPr>
          <p:cNvPr id="112" name="椭圆 111"/>
          <p:cNvSpPr/>
          <p:nvPr/>
        </p:nvSpPr>
        <p:spPr>
          <a:xfrm>
            <a:off x="2232366" y="4802664"/>
            <a:ext cx="1631147" cy="1662732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115196" tIns="57598" rIns="115196" bIns="57598" numCol="1" anchor="t" anchorCtr="0" compatLnSpc="1"/>
          <a:lstStyle/>
          <a:p>
            <a:pPr defTabSz="1151498" eaLnBrk="0" hangingPunct="0"/>
            <a:endParaRPr lang="zh-CN" altLang="en-US" sz="220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113" name="椭圆 112"/>
          <p:cNvSpPr/>
          <p:nvPr/>
        </p:nvSpPr>
        <p:spPr>
          <a:xfrm>
            <a:off x="8099656" y="2155058"/>
            <a:ext cx="1106870" cy="1106702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115196" tIns="57598" rIns="115196" bIns="57598" numCol="1" anchor="t" anchorCtr="0" compatLnSpc="1"/>
          <a:lstStyle/>
          <a:p>
            <a:pPr defTabSz="1151498" eaLnBrk="0" hangingPunct="0"/>
            <a:endParaRPr lang="zh-CN" altLang="en-US" sz="2200">
              <a:solidFill>
                <a:srgbClr val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5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25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5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75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25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  <p:bldP spid="88" grpId="0" animBg="1"/>
      <p:bldP spid="89" grpId="0" animBg="1"/>
      <p:bldP spid="90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112" grpId="0" animBg="1"/>
      <p:bldP spid="1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401</Words>
  <Application>Microsoft Office PowerPoint</Application>
  <PresentationFormat>自定义</PresentationFormat>
  <Paragraphs>27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2019-10-30T14:57:54Z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