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9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19"/>
          <p:cNvSpPr/>
          <p:nvPr/>
        </p:nvSpPr>
        <p:spPr bwMode="auto">
          <a:xfrm>
            <a:off x="3585895" y="6043131"/>
            <a:ext cx="2259811" cy="171097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28" name="Freeform 20"/>
          <p:cNvSpPr/>
          <p:nvPr/>
        </p:nvSpPr>
        <p:spPr bwMode="auto">
          <a:xfrm>
            <a:off x="5707996" y="6097871"/>
            <a:ext cx="1643661" cy="646253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29" name="Freeform 21"/>
          <p:cNvSpPr/>
          <p:nvPr/>
        </p:nvSpPr>
        <p:spPr bwMode="auto">
          <a:xfrm>
            <a:off x="5921623" y="3933103"/>
            <a:ext cx="1500655" cy="612704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0" name="Freeform 22"/>
          <p:cNvSpPr/>
          <p:nvPr/>
        </p:nvSpPr>
        <p:spPr bwMode="auto">
          <a:xfrm>
            <a:off x="4844680" y="4683534"/>
            <a:ext cx="651463" cy="1506155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1" name="Freeform 23"/>
          <p:cNvSpPr/>
          <p:nvPr/>
        </p:nvSpPr>
        <p:spPr bwMode="auto">
          <a:xfrm>
            <a:off x="6218223" y="5200886"/>
            <a:ext cx="1825503" cy="1460248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2" name="Freeform 24"/>
          <p:cNvSpPr/>
          <p:nvPr/>
        </p:nvSpPr>
        <p:spPr bwMode="auto">
          <a:xfrm>
            <a:off x="4265606" y="3436938"/>
            <a:ext cx="1580101" cy="612704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3" name="Freeform 25"/>
          <p:cNvSpPr/>
          <p:nvPr/>
        </p:nvSpPr>
        <p:spPr bwMode="auto">
          <a:xfrm>
            <a:off x="4124364" y="5017256"/>
            <a:ext cx="1237600" cy="630361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4" name="Freeform 26"/>
          <p:cNvSpPr/>
          <p:nvPr/>
        </p:nvSpPr>
        <p:spPr bwMode="auto">
          <a:xfrm>
            <a:off x="5361968" y="4079656"/>
            <a:ext cx="630276" cy="1237767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5" name="Freeform 27"/>
          <p:cNvSpPr/>
          <p:nvPr/>
        </p:nvSpPr>
        <p:spPr bwMode="auto">
          <a:xfrm>
            <a:off x="5771556" y="2894862"/>
            <a:ext cx="633807" cy="1237767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0517" tIns="40259" rIns="80517" bIns="40259" numCol="1" anchor="t" anchorCtr="0" compatLnSpc="1"/>
          <a:lstStyle/>
          <a:p>
            <a:pPr defTabSz="1080092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07818" y="6000756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043735" y="4736710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843984" y="5128493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140382" y="3680934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66980" y="3144212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199060" y="2793253"/>
            <a:ext cx="377811" cy="377862"/>
          </a:xfrm>
          <a:prstGeom prst="ellipse">
            <a:avLst/>
          </a:prstGeom>
          <a:solidFill>
            <a:srgbClr val="0070C0"/>
          </a:solidFill>
          <a:ln w="762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0517" tIns="40259" rIns="80517" bIns="40259" rtlCol="0" anchor="ctr"/>
          <a:lstStyle/>
          <a:p>
            <a:pPr marL="0" marR="0" lvl="0" indent="0" algn="ctr" defTabSz="10800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63197" y="2736205"/>
            <a:ext cx="1422433" cy="578820"/>
          </a:xfrm>
          <a:prstGeom prst="rect">
            <a:avLst/>
          </a:prstGeom>
        </p:spPr>
        <p:txBody>
          <a:bodyPr wrap="none" lIns="108009" tIns="54005" rIns="108009" bIns="54005">
            <a:spAutoFit/>
          </a:bodyPr>
          <a:lstStyle/>
          <a:p>
            <a:pPr algn="r" defTabSz="108009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noProof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北美市场</a:t>
            </a:r>
            <a:endParaRPr lang="en-US" altLang="zh-CN" sz="2300" b="1" noProof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6186" y="3240535"/>
            <a:ext cx="3328116" cy="573713"/>
          </a:xfrm>
          <a:prstGeom prst="rect">
            <a:avLst/>
          </a:prstGeom>
          <a:noFill/>
        </p:spPr>
        <p:txBody>
          <a:bodyPr wrap="square" lIns="80517" tIns="40259" rIns="80517" bIns="40259" rtlCol="0">
            <a:spAutoFit/>
          </a:bodyPr>
          <a:lstStyle/>
          <a:p>
            <a:pPr algn="r" defTabSz="1080092"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300" spc="354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您的内容打在这里，或者通过复制您的文本后文字。</a:t>
            </a:r>
            <a:endParaRPr lang="en-US" altLang="zh-CN" sz="1300" spc="354" noProof="1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009654" y="4380217"/>
            <a:ext cx="1422433" cy="578820"/>
          </a:xfrm>
          <a:prstGeom prst="rect">
            <a:avLst/>
          </a:prstGeom>
        </p:spPr>
        <p:txBody>
          <a:bodyPr wrap="none" lIns="108009" tIns="54005" rIns="108009" bIns="54005">
            <a:spAutoFit/>
          </a:bodyPr>
          <a:lstStyle/>
          <a:p>
            <a:pPr algn="r" defTabSz="108009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noProof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欧洲市场</a:t>
            </a:r>
            <a:endParaRPr lang="en-US" altLang="zh-CN" sz="2300" b="1" noProof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22"/>
          <p:cNvSpPr txBox="1"/>
          <p:nvPr/>
        </p:nvSpPr>
        <p:spPr>
          <a:xfrm>
            <a:off x="526189" y="4870183"/>
            <a:ext cx="2987272" cy="573713"/>
          </a:xfrm>
          <a:prstGeom prst="rect">
            <a:avLst/>
          </a:prstGeom>
          <a:noFill/>
        </p:spPr>
        <p:txBody>
          <a:bodyPr wrap="square" lIns="80517" tIns="40259" rIns="80517" bIns="40259" rtlCol="0">
            <a:spAutoFit/>
          </a:bodyPr>
          <a:lstStyle/>
          <a:p>
            <a:pPr algn="r" defTabSz="1080092"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300" spc="354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您的内容打在这里，或者通过复制您的文本后文字。</a:t>
            </a:r>
            <a:endParaRPr lang="en-US" altLang="zh-CN" sz="1300" spc="354" noProof="1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897776" y="5613920"/>
            <a:ext cx="1422433" cy="578820"/>
          </a:xfrm>
          <a:prstGeom prst="rect">
            <a:avLst/>
          </a:prstGeom>
        </p:spPr>
        <p:txBody>
          <a:bodyPr wrap="none" lIns="108009" tIns="54005" rIns="108009" bIns="54005">
            <a:spAutoFit/>
          </a:bodyPr>
          <a:lstStyle/>
          <a:p>
            <a:pPr algn="r" defTabSz="108009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noProof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华北市场</a:t>
            </a:r>
            <a:endParaRPr lang="en-US" altLang="zh-CN" sz="2300" b="1" noProof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2"/>
          <p:cNvSpPr txBox="1"/>
          <p:nvPr/>
        </p:nvSpPr>
        <p:spPr>
          <a:xfrm>
            <a:off x="526189" y="6103115"/>
            <a:ext cx="2791383" cy="573713"/>
          </a:xfrm>
          <a:prstGeom prst="rect">
            <a:avLst/>
          </a:prstGeom>
          <a:noFill/>
        </p:spPr>
        <p:txBody>
          <a:bodyPr wrap="square" lIns="80517" tIns="40259" rIns="80517" bIns="40259" rtlCol="0">
            <a:spAutoFit/>
          </a:bodyPr>
          <a:lstStyle/>
          <a:p>
            <a:pPr algn="r" defTabSz="1080092"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300" spc="354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您的内容打在这里，或者通过复制您的文本后文字。</a:t>
            </a:r>
            <a:endParaRPr lang="en-US" altLang="zh-CN" sz="1300" spc="354" noProof="1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693559" y="3298423"/>
            <a:ext cx="1422433" cy="578820"/>
          </a:xfrm>
          <a:prstGeom prst="rect">
            <a:avLst/>
          </a:prstGeom>
          <a:noFill/>
        </p:spPr>
        <p:txBody>
          <a:bodyPr wrap="none" lIns="108009" tIns="54005" rIns="108009" bIns="54005">
            <a:spAutoFit/>
          </a:bodyPr>
          <a:lstStyle/>
          <a:p>
            <a:pPr algn="r" defTabSz="108009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noProof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西南市场</a:t>
            </a:r>
            <a:endParaRPr lang="en-US" altLang="zh-CN" sz="2300" b="1" noProof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22"/>
          <p:cNvSpPr txBox="1"/>
          <p:nvPr/>
        </p:nvSpPr>
        <p:spPr>
          <a:xfrm>
            <a:off x="7734853" y="3832601"/>
            <a:ext cx="3144099" cy="573713"/>
          </a:xfrm>
          <a:prstGeom prst="rect">
            <a:avLst/>
          </a:prstGeom>
          <a:noFill/>
        </p:spPr>
        <p:txBody>
          <a:bodyPr wrap="square" lIns="80517" tIns="40259" rIns="80517" bIns="40259" rtlCol="0">
            <a:spAutoFit/>
          </a:bodyPr>
          <a:lstStyle/>
          <a:p>
            <a:pPr defTabSz="1080092"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300" spc="354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您的内容打在这里，或者通过复制您的文本后文字。</a:t>
            </a:r>
            <a:endParaRPr lang="en-US" altLang="zh-CN" sz="1300" spc="354" noProof="1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247930" y="5066259"/>
            <a:ext cx="1422433" cy="578820"/>
          </a:xfrm>
          <a:prstGeom prst="rect">
            <a:avLst/>
          </a:prstGeom>
        </p:spPr>
        <p:txBody>
          <a:bodyPr wrap="none" lIns="108009" tIns="54005" rIns="108009" bIns="54005">
            <a:spAutoFit/>
          </a:bodyPr>
          <a:lstStyle/>
          <a:p>
            <a:pPr algn="r" defTabSz="108009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noProof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华南市场</a:t>
            </a:r>
            <a:endParaRPr lang="en-US" altLang="zh-CN" sz="2300" b="1" noProof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22"/>
          <p:cNvSpPr txBox="1"/>
          <p:nvPr/>
        </p:nvSpPr>
        <p:spPr>
          <a:xfrm>
            <a:off x="8308962" y="5566382"/>
            <a:ext cx="2852675" cy="573713"/>
          </a:xfrm>
          <a:prstGeom prst="rect">
            <a:avLst/>
          </a:prstGeom>
          <a:noFill/>
        </p:spPr>
        <p:txBody>
          <a:bodyPr wrap="square" lIns="80517" tIns="40259" rIns="80517" bIns="40259" rtlCol="0">
            <a:spAutoFit/>
          </a:bodyPr>
          <a:lstStyle/>
          <a:p>
            <a:pPr defTabSz="1080092"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300" spc="354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您的内容打在这里，或者通过复制您的文本后文字。</a:t>
            </a:r>
            <a:endParaRPr lang="en-US" altLang="zh-CN" sz="1300" spc="354" noProof="1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371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2019-10-30T14:54:44Z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