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20" autoAdjust="0"/>
    <p:restoredTop sz="95730" autoAdjust="0"/>
  </p:normalViewPr>
  <p:slideViewPr>
    <p:cSldViewPr>
      <p:cViewPr>
        <p:scale>
          <a:sx n="75" d="100"/>
          <a:sy n="75" d="100"/>
        </p:scale>
        <p:origin x="-72" y="-330"/>
      </p:cViewPr>
      <p:guideLst>
        <p:guide orient="horz" pos="2722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04"/>
          <p:cNvSpPr>
            <a:spLocks noChangeShapeType="1"/>
          </p:cNvSpPr>
          <p:nvPr/>
        </p:nvSpPr>
        <p:spPr bwMode="auto">
          <a:xfrm>
            <a:off x="5987379" y="2708456"/>
            <a:ext cx="0" cy="338050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Line 105"/>
          <p:cNvSpPr>
            <a:spLocks noChangeShapeType="1"/>
          </p:cNvSpPr>
          <p:nvPr/>
        </p:nvSpPr>
        <p:spPr bwMode="auto">
          <a:xfrm>
            <a:off x="5987379" y="3601986"/>
            <a:ext cx="0" cy="469778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30840" y="3836875"/>
            <a:ext cx="7808467" cy="763389"/>
            <a:chOff x="1900238" y="2728913"/>
            <a:chExt cx="7810500" cy="763588"/>
          </a:xfrm>
        </p:grpSpPr>
        <p:sp>
          <p:nvSpPr>
            <p:cNvPr id="5" name="Line 106"/>
            <p:cNvSpPr>
              <a:spLocks noChangeShapeType="1"/>
            </p:cNvSpPr>
            <p:nvPr/>
          </p:nvSpPr>
          <p:spPr bwMode="auto">
            <a:xfrm flipH="1">
              <a:off x="1900238" y="2728913"/>
              <a:ext cx="7810500" cy="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Line 107"/>
            <p:cNvSpPr>
              <a:spLocks noChangeShapeType="1"/>
            </p:cNvSpPr>
            <p:nvPr/>
          </p:nvSpPr>
          <p:spPr bwMode="auto">
            <a:xfrm>
              <a:off x="9709151" y="2728913"/>
              <a:ext cx="0" cy="23495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Line 108"/>
            <p:cNvSpPr>
              <a:spLocks noChangeShapeType="1"/>
            </p:cNvSpPr>
            <p:nvPr/>
          </p:nvSpPr>
          <p:spPr bwMode="auto">
            <a:xfrm>
              <a:off x="3675063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Line 109"/>
            <p:cNvSpPr>
              <a:spLocks noChangeShapeType="1"/>
            </p:cNvSpPr>
            <p:nvPr/>
          </p:nvSpPr>
          <p:spPr bwMode="auto">
            <a:xfrm>
              <a:off x="3244851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Line 110"/>
            <p:cNvSpPr>
              <a:spLocks noChangeShapeType="1"/>
            </p:cNvSpPr>
            <p:nvPr/>
          </p:nvSpPr>
          <p:spPr bwMode="auto">
            <a:xfrm>
              <a:off x="2792413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Line 111"/>
            <p:cNvSpPr>
              <a:spLocks noChangeShapeType="1"/>
            </p:cNvSpPr>
            <p:nvPr/>
          </p:nvSpPr>
          <p:spPr bwMode="auto">
            <a:xfrm>
              <a:off x="2332038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Line 112"/>
            <p:cNvSpPr>
              <a:spLocks noChangeShapeType="1"/>
            </p:cNvSpPr>
            <p:nvPr/>
          </p:nvSpPr>
          <p:spPr bwMode="auto">
            <a:xfrm>
              <a:off x="1901826" y="2728913"/>
              <a:ext cx="0" cy="163513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68511" y="4386007"/>
            <a:ext cx="2472681" cy="423752"/>
            <a:chOff x="5038726" y="3278188"/>
            <a:chExt cx="2473325" cy="423862"/>
          </a:xfrm>
        </p:grpSpPr>
        <p:sp>
          <p:nvSpPr>
            <p:cNvPr id="13" name="Line 116"/>
            <p:cNvSpPr>
              <a:spLocks noChangeShapeType="1"/>
            </p:cNvSpPr>
            <p:nvPr/>
          </p:nvSpPr>
          <p:spPr bwMode="auto">
            <a:xfrm>
              <a:off x="7508876" y="3486150"/>
              <a:ext cx="0" cy="21590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Line 117"/>
            <p:cNvSpPr>
              <a:spLocks noChangeShapeType="1"/>
            </p:cNvSpPr>
            <p:nvPr/>
          </p:nvSpPr>
          <p:spPr bwMode="auto">
            <a:xfrm>
              <a:off x="5038726" y="3486150"/>
              <a:ext cx="0" cy="21590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Line 118"/>
            <p:cNvSpPr>
              <a:spLocks noChangeShapeType="1"/>
            </p:cNvSpPr>
            <p:nvPr/>
          </p:nvSpPr>
          <p:spPr bwMode="auto">
            <a:xfrm flipH="1">
              <a:off x="5040313" y="3492500"/>
              <a:ext cx="2471738" cy="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Line 119"/>
            <p:cNvSpPr>
              <a:spLocks noChangeShapeType="1"/>
            </p:cNvSpPr>
            <p:nvPr/>
          </p:nvSpPr>
          <p:spPr bwMode="auto">
            <a:xfrm>
              <a:off x="6357938" y="3278188"/>
              <a:ext cx="0" cy="214313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633053" y="4386007"/>
            <a:ext cx="1339501" cy="418991"/>
            <a:chOff x="9004301" y="3278188"/>
            <a:chExt cx="1339850" cy="419100"/>
          </a:xfrm>
        </p:grpSpPr>
        <p:sp>
          <p:nvSpPr>
            <p:cNvPr id="18" name="Line 128"/>
            <p:cNvSpPr>
              <a:spLocks noChangeShapeType="1"/>
            </p:cNvSpPr>
            <p:nvPr/>
          </p:nvSpPr>
          <p:spPr bwMode="auto">
            <a:xfrm>
              <a:off x="9702801" y="3278188"/>
              <a:ext cx="0" cy="417513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Line 129"/>
            <p:cNvSpPr>
              <a:spLocks noChangeShapeType="1"/>
            </p:cNvSpPr>
            <p:nvPr/>
          </p:nvSpPr>
          <p:spPr bwMode="auto">
            <a:xfrm flipH="1">
              <a:off x="9004301" y="3492500"/>
              <a:ext cx="1339850" cy="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Line 130"/>
            <p:cNvSpPr>
              <a:spLocks noChangeShapeType="1"/>
            </p:cNvSpPr>
            <p:nvPr/>
          </p:nvSpPr>
          <p:spPr bwMode="auto">
            <a:xfrm>
              <a:off x="9005888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Line 131"/>
            <p:cNvSpPr>
              <a:spLocks noChangeShapeType="1"/>
            </p:cNvSpPr>
            <p:nvPr/>
          </p:nvSpPr>
          <p:spPr bwMode="auto">
            <a:xfrm>
              <a:off x="10334626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Line 132"/>
          <p:cNvSpPr>
            <a:spLocks noChangeShapeType="1"/>
          </p:cNvSpPr>
          <p:nvPr/>
        </p:nvSpPr>
        <p:spPr bwMode="auto">
          <a:xfrm flipH="1">
            <a:off x="5104959" y="2917951"/>
            <a:ext cx="1885459" cy="0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363655" y="1997442"/>
            <a:ext cx="1255386" cy="709428"/>
            <a:chOff x="5734051" y="889000"/>
            <a:chExt cx="1255713" cy="709613"/>
          </a:xfrm>
          <a:solidFill>
            <a:srgbClr val="44CEB9"/>
          </a:solidFill>
        </p:grpSpPr>
        <p:sp>
          <p:nvSpPr>
            <p:cNvPr id="24" name="Freeform 76"/>
            <p:cNvSpPr/>
            <p:nvPr/>
          </p:nvSpPr>
          <p:spPr bwMode="auto">
            <a:xfrm>
              <a:off x="5734051" y="889000"/>
              <a:ext cx="1255713" cy="709613"/>
            </a:xfrm>
            <a:custGeom>
              <a:avLst/>
              <a:gdLst>
                <a:gd name="T0" fmla="*/ 78 w 1516"/>
                <a:gd name="T1" fmla="*/ 0 h 858"/>
                <a:gd name="T2" fmla="*/ 1439 w 1516"/>
                <a:gd name="T3" fmla="*/ 0 h 858"/>
                <a:gd name="T4" fmla="*/ 1516 w 1516"/>
                <a:gd name="T5" fmla="*/ 77 h 858"/>
                <a:gd name="T6" fmla="*/ 1516 w 1516"/>
                <a:gd name="T7" fmla="*/ 781 h 858"/>
                <a:gd name="T8" fmla="*/ 1439 w 1516"/>
                <a:gd name="T9" fmla="*/ 858 h 858"/>
                <a:gd name="T10" fmla="*/ 78 w 1516"/>
                <a:gd name="T11" fmla="*/ 858 h 858"/>
                <a:gd name="T12" fmla="*/ 0 w 1516"/>
                <a:gd name="T13" fmla="*/ 781 h 858"/>
                <a:gd name="T14" fmla="*/ 0 w 1516"/>
                <a:gd name="T15" fmla="*/ 77 h 858"/>
                <a:gd name="T16" fmla="*/ 78 w 1516"/>
                <a:gd name="T17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6" h="858">
                  <a:moveTo>
                    <a:pt x="78" y="0"/>
                  </a:moveTo>
                  <a:lnTo>
                    <a:pt x="1439" y="0"/>
                  </a:lnTo>
                  <a:cubicBezTo>
                    <a:pt x="1481" y="0"/>
                    <a:pt x="1516" y="35"/>
                    <a:pt x="1516" y="77"/>
                  </a:cubicBezTo>
                  <a:lnTo>
                    <a:pt x="1516" y="781"/>
                  </a:lnTo>
                  <a:cubicBezTo>
                    <a:pt x="1516" y="823"/>
                    <a:pt x="1481" y="858"/>
                    <a:pt x="1439" y="858"/>
                  </a:cubicBezTo>
                  <a:lnTo>
                    <a:pt x="78" y="858"/>
                  </a:lnTo>
                  <a:cubicBezTo>
                    <a:pt x="35" y="858"/>
                    <a:pt x="0" y="823"/>
                    <a:pt x="0" y="781"/>
                  </a:cubicBezTo>
                  <a:lnTo>
                    <a:pt x="0" y="77"/>
                  </a:lnTo>
                  <a:cubicBezTo>
                    <a:pt x="0" y="35"/>
                    <a:pt x="35" y="0"/>
                    <a:pt x="7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5919290" y="1085040"/>
              <a:ext cx="848615" cy="3175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董事会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398842" y="2690998"/>
            <a:ext cx="1704531" cy="476126"/>
            <a:chOff x="3768726" y="1582738"/>
            <a:chExt cx="1704975" cy="476250"/>
          </a:xfrm>
          <a:solidFill>
            <a:schemeClr val="bg1">
              <a:lumMod val="85000"/>
            </a:schemeClr>
          </a:solidFill>
        </p:grpSpPr>
        <p:sp>
          <p:nvSpPr>
            <p:cNvPr id="27" name="Freeform 78"/>
            <p:cNvSpPr/>
            <p:nvPr/>
          </p:nvSpPr>
          <p:spPr bwMode="auto">
            <a:xfrm>
              <a:off x="37687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6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Rectangle 15"/>
            <p:cNvSpPr>
              <a:spLocks noChangeArrowheads="1"/>
            </p:cNvSpPr>
            <p:nvPr/>
          </p:nvSpPr>
          <p:spPr bwMode="auto">
            <a:xfrm>
              <a:off x="3894138" y="1666931"/>
              <a:ext cx="14922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特许授权合作伙伴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004703" y="2690998"/>
            <a:ext cx="1704531" cy="476126"/>
            <a:chOff x="7375526" y="1582738"/>
            <a:chExt cx="1704975" cy="476250"/>
          </a:xfrm>
          <a:solidFill>
            <a:schemeClr val="bg1">
              <a:lumMod val="85000"/>
            </a:schemeClr>
          </a:solidFill>
        </p:grpSpPr>
        <p:sp>
          <p:nvSpPr>
            <p:cNvPr id="30" name="Freeform 141"/>
            <p:cNvSpPr/>
            <p:nvPr/>
          </p:nvSpPr>
          <p:spPr bwMode="auto">
            <a:xfrm>
              <a:off x="73755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7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Rectangle 15"/>
            <p:cNvSpPr>
              <a:spLocks noChangeArrowheads="1"/>
            </p:cNvSpPr>
            <p:nvPr/>
          </p:nvSpPr>
          <p:spPr bwMode="auto">
            <a:xfrm>
              <a:off x="7492362" y="1666931"/>
              <a:ext cx="14922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法务部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96970" y="3044918"/>
            <a:ext cx="990342" cy="560242"/>
            <a:chOff x="5867401" y="1936750"/>
            <a:chExt cx="990600" cy="560388"/>
          </a:xfrm>
          <a:solidFill>
            <a:schemeClr val="bg1">
              <a:lumMod val="85000"/>
            </a:schemeClr>
          </a:solidFill>
        </p:grpSpPr>
        <p:sp>
          <p:nvSpPr>
            <p:cNvPr id="33" name="Freeform 77"/>
            <p:cNvSpPr/>
            <p:nvPr/>
          </p:nvSpPr>
          <p:spPr bwMode="auto">
            <a:xfrm>
              <a:off x="5867401" y="1936750"/>
              <a:ext cx="990600" cy="560388"/>
            </a:xfrm>
            <a:custGeom>
              <a:avLst/>
              <a:gdLst>
                <a:gd name="T0" fmla="*/ 61 w 1196"/>
                <a:gd name="T1" fmla="*/ 0 h 677"/>
                <a:gd name="T2" fmla="*/ 1135 w 1196"/>
                <a:gd name="T3" fmla="*/ 0 h 677"/>
                <a:gd name="T4" fmla="*/ 1196 w 1196"/>
                <a:gd name="T5" fmla="*/ 61 h 677"/>
                <a:gd name="T6" fmla="*/ 1196 w 1196"/>
                <a:gd name="T7" fmla="*/ 616 h 677"/>
                <a:gd name="T8" fmla="*/ 1135 w 1196"/>
                <a:gd name="T9" fmla="*/ 677 h 677"/>
                <a:gd name="T10" fmla="*/ 61 w 1196"/>
                <a:gd name="T11" fmla="*/ 677 h 677"/>
                <a:gd name="T12" fmla="*/ 0 w 1196"/>
                <a:gd name="T13" fmla="*/ 616 h 677"/>
                <a:gd name="T14" fmla="*/ 0 w 1196"/>
                <a:gd name="T15" fmla="*/ 61 h 677"/>
                <a:gd name="T16" fmla="*/ 61 w 1196"/>
                <a:gd name="T17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6" h="677">
                  <a:moveTo>
                    <a:pt x="61" y="0"/>
                  </a:moveTo>
                  <a:lnTo>
                    <a:pt x="1135" y="0"/>
                  </a:lnTo>
                  <a:cubicBezTo>
                    <a:pt x="1169" y="0"/>
                    <a:pt x="1196" y="28"/>
                    <a:pt x="1196" y="61"/>
                  </a:cubicBezTo>
                  <a:lnTo>
                    <a:pt x="1196" y="616"/>
                  </a:lnTo>
                  <a:cubicBezTo>
                    <a:pt x="1196" y="650"/>
                    <a:pt x="1169" y="677"/>
                    <a:pt x="1135" y="677"/>
                  </a:cubicBezTo>
                  <a:lnTo>
                    <a:pt x="61" y="677"/>
                  </a:lnTo>
                  <a:cubicBezTo>
                    <a:pt x="28" y="677"/>
                    <a:pt x="0" y="650"/>
                    <a:pt x="0" y="616"/>
                  </a:cubicBezTo>
                  <a:lnTo>
                    <a:pt x="0" y="61"/>
                  </a:lnTo>
                  <a:cubicBezTo>
                    <a:pt x="0" y="28"/>
                    <a:pt x="28" y="0"/>
                    <a:pt x="61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Rectangle 15"/>
            <p:cNvSpPr>
              <a:spLocks noChangeArrowheads="1"/>
            </p:cNvSpPr>
            <p:nvPr/>
          </p:nvSpPr>
          <p:spPr bwMode="auto">
            <a:xfrm>
              <a:off x="5919290" y="2035066"/>
              <a:ext cx="848615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总经理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224533" y="3995584"/>
            <a:ext cx="628486" cy="436449"/>
            <a:chOff x="1593851" y="2887663"/>
            <a:chExt cx="628650" cy="436563"/>
          </a:xfrm>
          <a:solidFill>
            <a:srgbClr val="0070C0"/>
          </a:solidFill>
        </p:grpSpPr>
        <p:sp>
          <p:nvSpPr>
            <p:cNvPr id="36" name="Freeform 81"/>
            <p:cNvSpPr/>
            <p:nvPr/>
          </p:nvSpPr>
          <p:spPr bwMode="auto">
            <a:xfrm>
              <a:off x="1593851" y="2887663"/>
              <a:ext cx="628650" cy="436563"/>
            </a:xfrm>
            <a:custGeom>
              <a:avLst/>
              <a:gdLst>
                <a:gd name="T0" fmla="*/ 33 w 758"/>
                <a:gd name="T1" fmla="*/ 0 h 529"/>
                <a:gd name="T2" fmla="*/ 725 w 758"/>
                <a:gd name="T3" fmla="*/ 0 h 529"/>
                <a:gd name="T4" fmla="*/ 758 w 758"/>
                <a:gd name="T5" fmla="*/ 34 h 529"/>
                <a:gd name="T6" fmla="*/ 758 w 758"/>
                <a:gd name="T7" fmla="*/ 496 h 529"/>
                <a:gd name="T8" fmla="*/ 725 w 758"/>
                <a:gd name="T9" fmla="*/ 529 h 529"/>
                <a:gd name="T10" fmla="*/ 33 w 758"/>
                <a:gd name="T11" fmla="*/ 529 h 529"/>
                <a:gd name="T12" fmla="*/ 0 w 758"/>
                <a:gd name="T13" fmla="*/ 496 h 529"/>
                <a:gd name="T14" fmla="*/ 0 w 758"/>
                <a:gd name="T15" fmla="*/ 34 h 529"/>
                <a:gd name="T16" fmla="*/ 33 w 758"/>
                <a:gd name="T1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8" h="529">
                  <a:moveTo>
                    <a:pt x="33" y="0"/>
                  </a:moveTo>
                  <a:lnTo>
                    <a:pt x="725" y="0"/>
                  </a:lnTo>
                  <a:cubicBezTo>
                    <a:pt x="743" y="0"/>
                    <a:pt x="758" y="15"/>
                    <a:pt x="758" y="34"/>
                  </a:cubicBezTo>
                  <a:lnTo>
                    <a:pt x="758" y="496"/>
                  </a:lnTo>
                  <a:cubicBezTo>
                    <a:pt x="758" y="514"/>
                    <a:pt x="743" y="529"/>
                    <a:pt x="725" y="529"/>
                  </a:cubicBezTo>
                  <a:lnTo>
                    <a:pt x="33" y="529"/>
                  </a:lnTo>
                  <a:cubicBezTo>
                    <a:pt x="15" y="529"/>
                    <a:pt x="0" y="514"/>
                    <a:pt x="0" y="496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1618635" y="2954205"/>
              <a:ext cx="558450" cy="3175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市场部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经理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987515" y="4076525"/>
            <a:ext cx="1831498" cy="317859"/>
            <a:chOff x="5357813" y="2968625"/>
            <a:chExt cx="1831975" cy="317942"/>
          </a:xfrm>
          <a:solidFill>
            <a:srgbClr val="44CEB9"/>
          </a:solidFill>
        </p:grpSpPr>
        <p:sp>
          <p:nvSpPr>
            <p:cNvPr id="39" name="Freeform 79"/>
            <p:cNvSpPr/>
            <p:nvPr/>
          </p:nvSpPr>
          <p:spPr bwMode="auto">
            <a:xfrm>
              <a:off x="5357813" y="2968625"/>
              <a:ext cx="1831975" cy="307975"/>
            </a:xfrm>
            <a:custGeom>
              <a:avLst/>
              <a:gdLst>
                <a:gd name="T0" fmla="*/ 34 w 2214"/>
                <a:gd name="T1" fmla="*/ 0 h 372"/>
                <a:gd name="T2" fmla="*/ 2181 w 2214"/>
                <a:gd name="T3" fmla="*/ 0 h 372"/>
                <a:gd name="T4" fmla="*/ 2214 w 2214"/>
                <a:gd name="T5" fmla="*/ 34 h 372"/>
                <a:gd name="T6" fmla="*/ 2214 w 2214"/>
                <a:gd name="T7" fmla="*/ 338 h 372"/>
                <a:gd name="T8" fmla="*/ 2181 w 2214"/>
                <a:gd name="T9" fmla="*/ 372 h 372"/>
                <a:gd name="T10" fmla="*/ 34 w 2214"/>
                <a:gd name="T11" fmla="*/ 372 h 372"/>
                <a:gd name="T12" fmla="*/ 0 w 2214"/>
                <a:gd name="T13" fmla="*/ 338 h 372"/>
                <a:gd name="T14" fmla="*/ 0 w 2214"/>
                <a:gd name="T15" fmla="*/ 34 h 372"/>
                <a:gd name="T16" fmla="*/ 34 w 2214"/>
                <a:gd name="T1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4" h="372">
                  <a:moveTo>
                    <a:pt x="34" y="0"/>
                  </a:moveTo>
                  <a:lnTo>
                    <a:pt x="2181" y="0"/>
                  </a:lnTo>
                  <a:cubicBezTo>
                    <a:pt x="2199" y="0"/>
                    <a:pt x="2214" y="15"/>
                    <a:pt x="2214" y="34"/>
                  </a:cubicBezTo>
                  <a:lnTo>
                    <a:pt x="2214" y="338"/>
                  </a:lnTo>
                  <a:cubicBezTo>
                    <a:pt x="2214" y="357"/>
                    <a:pt x="2199" y="372"/>
                    <a:pt x="2181" y="372"/>
                  </a:cubicBezTo>
                  <a:lnTo>
                    <a:pt x="34" y="372"/>
                  </a:lnTo>
                  <a:cubicBezTo>
                    <a:pt x="15" y="372"/>
                    <a:pt x="0" y="357"/>
                    <a:pt x="0" y="338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15"/>
            <p:cNvSpPr>
              <a:spLocks noChangeArrowheads="1"/>
            </p:cNvSpPr>
            <p:nvPr/>
          </p:nvSpPr>
          <p:spPr bwMode="auto">
            <a:xfrm>
              <a:off x="5386437" y="2969036"/>
              <a:ext cx="1706513" cy="3175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某某公司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407687" y="4076525"/>
            <a:ext cx="1833086" cy="317859"/>
            <a:chOff x="8778876" y="2968625"/>
            <a:chExt cx="1833563" cy="317942"/>
          </a:xfrm>
          <a:solidFill>
            <a:srgbClr val="A8C932"/>
          </a:solidFill>
        </p:grpSpPr>
        <p:sp>
          <p:nvSpPr>
            <p:cNvPr id="42" name="Freeform 80"/>
            <p:cNvSpPr/>
            <p:nvPr/>
          </p:nvSpPr>
          <p:spPr bwMode="auto">
            <a:xfrm>
              <a:off x="8778876" y="2968625"/>
              <a:ext cx="1833563" cy="307975"/>
            </a:xfrm>
            <a:custGeom>
              <a:avLst/>
              <a:gdLst>
                <a:gd name="T0" fmla="*/ 34 w 2214"/>
                <a:gd name="T1" fmla="*/ 0 h 372"/>
                <a:gd name="T2" fmla="*/ 2181 w 2214"/>
                <a:gd name="T3" fmla="*/ 0 h 372"/>
                <a:gd name="T4" fmla="*/ 2214 w 2214"/>
                <a:gd name="T5" fmla="*/ 34 h 372"/>
                <a:gd name="T6" fmla="*/ 2214 w 2214"/>
                <a:gd name="T7" fmla="*/ 338 h 372"/>
                <a:gd name="T8" fmla="*/ 2181 w 2214"/>
                <a:gd name="T9" fmla="*/ 372 h 372"/>
                <a:gd name="T10" fmla="*/ 34 w 2214"/>
                <a:gd name="T11" fmla="*/ 372 h 372"/>
                <a:gd name="T12" fmla="*/ 0 w 2214"/>
                <a:gd name="T13" fmla="*/ 338 h 372"/>
                <a:gd name="T14" fmla="*/ 0 w 2214"/>
                <a:gd name="T15" fmla="*/ 34 h 372"/>
                <a:gd name="T16" fmla="*/ 34 w 2214"/>
                <a:gd name="T1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4" h="372">
                  <a:moveTo>
                    <a:pt x="34" y="0"/>
                  </a:moveTo>
                  <a:lnTo>
                    <a:pt x="2181" y="0"/>
                  </a:lnTo>
                  <a:cubicBezTo>
                    <a:pt x="2199" y="0"/>
                    <a:pt x="2214" y="15"/>
                    <a:pt x="2214" y="34"/>
                  </a:cubicBezTo>
                  <a:lnTo>
                    <a:pt x="2214" y="338"/>
                  </a:lnTo>
                  <a:cubicBezTo>
                    <a:pt x="2214" y="357"/>
                    <a:pt x="2199" y="372"/>
                    <a:pt x="2181" y="372"/>
                  </a:cubicBezTo>
                  <a:lnTo>
                    <a:pt x="34" y="372"/>
                  </a:lnTo>
                  <a:cubicBezTo>
                    <a:pt x="15" y="372"/>
                    <a:pt x="0" y="357"/>
                    <a:pt x="0" y="338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auto">
            <a:xfrm>
              <a:off x="8820969" y="2969036"/>
              <a:ext cx="1706513" cy="3175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科技有限公司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328636" y="4432032"/>
            <a:ext cx="400110" cy="1109374"/>
            <a:chOff x="1697982" y="3324225"/>
            <a:chExt cx="400214" cy="1109663"/>
          </a:xfrm>
          <a:solidFill>
            <a:schemeClr val="bg1">
              <a:lumMod val="85000"/>
            </a:schemeClr>
          </a:solidFill>
        </p:grpSpPr>
        <p:sp>
          <p:nvSpPr>
            <p:cNvPr id="45" name="Freeform 82"/>
            <p:cNvSpPr/>
            <p:nvPr/>
          </p:nvSpPr>
          <p:spPr bwMode="auto">
            <a:xfrm>
              <a:off x="1749426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Line 113"/>
            <p:cNvSpPr>
              <a:spLocks noChangeShapeType="1"/>
            </p:cNvSpPr>
            <p:nvPr/>
          </p:nvSpPr>
          <p:spPr bwMode="auto">
            <a:xfrm>
              <a:off x="1901826" y="3324225"/>
              <a:ext cx="0" cy="174625"/>
            </a:xfrm>
            <a:prstGeom prst="line">
              <a:avLst/>
            </a:prstGeom>
            <a:grpFill/>
            <a:ln w="12700" cap="flat">
              <a:solidFill>
                <a:schemeClr val="bg1">
                  <a:lumMod val="75000"/>
                </a:schemeClr>
              </a:solidFill>
              <a:prstDash val="dashDot"/>
              <a:miter lim="800000"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92"/>
            <p:cNvSpPr txBox="1"/>
            <p:nvPr/>
          </p:nvSpPr>
          <p:spPr>
            <a:xfrm>
              <a:off x="1697982" y="3554682"/>
              <a:ext cx="400214" cy="63110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市场部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781648" y="4601851"/>
            <a:ext cx="400110" cy="939555"/>
            <a:chOff x="2151112" y="3494088"/>
            <a:chExt cx="400214" cy="939800"/>
          </a:xfrm>
          <a:solidFill>
            <a:schemeClr val="bg1">
              <a:lumMod val="85000"/>
            </a:schemeClr>
          </a:solidFill>
        </p:grpSpPr>
        <p:sp>
          <p:nvSpPr>
            <p:cNvPr id="49" name="Freeform 83"/>
            <p:cNvSpPr/>
            <p:nvPr/>
          </p:nvSpPr>
          <p:spPr bwMode="auto">
            <a:xfrm>
              <a:off x="2184401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TextBox 95"/>
            <p:cNvSpPr txBox="1"/>
            <p:nvPr/>
          </p:nvSpPr>
          <p:spPr>
            <a:xfrm>
              <a:off x="2151112" y="3554682"/>
              <a:ext cx="400214" cy="6311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品质部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230106" y="4601851"/>
            <a:ext cx="400110" cy="939555"/>
            <a:chOff x="2599686" y="3494088"/>
            <a:chExt cx="400214" cy="939800"/>
          </a:xfrm>
          <a:solidFill>
            <a:schemeClr val="bg1">
              <a:lumMod val="85000"/>
            </a:schemeClr>
          </a:solidFill>
        </p:grpSpPr>
        <p:sp>
          <p:nvSpPr>
            <p:cNvPr id="52" name="Freeform 84"/>
            <p:cNvSpPr/>
            <p:nvPr/>
          </p:nvSpPr>
          <p:spPr bwMode="auto">
            <a:xfrm>
              <a:off x="2638426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TextBox 98"/>
            <p:cNvSpPr txBox="1"/>
            <p:nvPr/>
          </p:nvSpPr>
          <p:spPr>
            <a:xfrm>
              <a:off x="2599686" y="3554682"/>
              <a:ext cx="400214" cy="6311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采购部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669937" y="4601851"/>
            <a:ext cx="400110" cy="939555"/>
            <a:chOff x="3039632" y="3494088"/>
            <a:chExt cx="400214" cy="939800"/>
          </a:xfrm>
          <a:solidFill>
            <a:schemeClr val="bg1">
              <a:lumMod val="85000"/>
            </a:schemeClr>
          </a:solidFill>
        </p:grpSpPr>
        <p:sp>
          <p:nvSpPr>
            <p:cNvPr id="55" name="Freeform 85"/>
            <p:cNvSpPr/>
            <p:nvPr/>
          </p:nvSpPr>
          <p:spPr bwMode="auto">
            <a:xfrm>
              <a:off x="3098801" y="3494088"/>
              <a:ext cx="306388" cy="939800"/>
            </a:xfrm>
            <a:custGeom>
              <a:avLst/>
              <a:gdLst>
                <a:gd name="T0" fmla="*/ 371 w 371"/>
                <a:gd name="T1" fmla="*/ 34 h 1135"/>
                <a:gd name="T2" fmla="*/ 371 w 371"/>
                <a:gd name="T3" fmla="*/ 1102 h 1135"/>
                <a:gd name="T4" fmla="*/ 338 w 371"/>
                <a:gd name="T5" fmla="*/ 1135 h 1135"/>
                <a:gd name="T6" fmla="*/ 33 w 371"/>
                <a:gd name="T7" fmla="*/ 1135 h 1135"/>
                <a:gd name="T8" fmla="*/ 0 w 371"/>
                <a:gd name="T9" fmla="*/ 1102 h 1135"/>
                <a:gd name="T10" fmla="*/ 0 w 371"/>
                <a:gd name="T11" fmla="*/ 34 h 1135"/>
                <a:gd name="T12" fmla="*/ 33 w 371"/>
                <a:gd name="T13" fmla="*/ 0 h 1135"/>
                <a:gd name="T14" fmla="*/ 338 w 371"/>
                <a:gd name="T15" fmla="*/ 0 h 1135"/>
                <a:gd name="T16" fmla="*/ 371 w 371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35">
                  <a:moveTo>
                    <a:pt x="371" y="34"/>
                  </a:moveTo>
                  <a:lnTo>
                    <a:pt x="371" y="1102"/>
                  </a:lnTo>
                  <a:cubicBezTo>
                    <a:pt x="371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6"/>
                    <a:pt x="37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TextBox 101"/>
            <p:cNvSpPr txBox="1"/>
            <p:nvPr/>
          </p:nvSpPr>
          <p:spPr>
            <a:xfrm>
              <a:off x="3039632" y="3554682"/>
              <a:ext cx="400214" cy="6311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综合部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118394" y="4601851"/>
            <a:ext cx="400110" cy="939555"/>
            <a:chOff x="3488206" y="3494088"/>
            <a:chExt cx="400214" cy="939800"/>
          </a:xfrm>
          <a:solidFill>
            <a:schemeClr val="bg1">
              <a:lumMod val="85000"/>
            </a:schemeClr>
          </a:solidFill>
        </p:grpSpPr>
        <p:sp>
          <p:nvSpPr>
            <p:cNvPr id="58" name="Freeform 86"/>
            <p:cNvSpPr/>
            <p:nvPr/>
          </p:nvSpPr>
          <p:spPr bwMode="auto">
            <a:xfrm>
              <a:off x="3524251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6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TextBox 104"/>
            <p:cNvSpPr txBox="1"/>
            <p:nvPr/>
          </p:nvSpPr>
          <p:spPr>
            <a:xfrm>
              <a:off x="3488206" y="3554682"/>
              <a:ext cx="400214" cy="6311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财务部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469989" y="4797062"/>
            <a:ext cx="400110" cy="939555"/>
            <a:chOff x="4840153" y="3689350"/>
            <a:chExt cx="400214" cy="939800"/>
          </a:xfrm>
          <a:solidFill>
            <a:schemeClr val="bg1">
              <a:lumMod val="85000"/>
            </a:schemeClr>
          </a:solidFill>
        </p:grpSpPr>
        <p:sp>
          <p:nvSpPr>
            <p:cNvPr id="61" name="Freeform 91"/>
            <p:cNvSpPr/>
            <p:nvPr/>
          </p:nvSpPr>
          <p:spPr bwMode="auto">
            <a:xfrm>
              <a:off x="4886325" y="3689350"/>
              <a:ext cx="307975" cy="939800"/>
            </a:xfrm>
            <a:custGeom>
              <a:avLst/>
              <a:gdLst>
                <a:gd name="T0" fmla="*/ 372 w 372"/>
                <a:gd name="T1" fmla="*/ 33 h 1135"/>
                <a:gd name="T2" fmla="*/ 372 w 372"/>
                <a:gd name="T3" fmla="*/ 1101 h 1135"/>
                <a:gd name="T4" fmla="*/ 338 w 372"/>
                <a:gd name="T5" fmla="*/ 1135 h 1135"/>
                <a:gd name="T6" fmla="*/ 33 w 372"/>
                <a:gd name="T7" fmla="*/ 1135 h 1135"/>
                <a:gd name="T8" fmla="*/ 0 w 372"/>
                <a:gd name="T9" fmla="*/ 1101 h 1135"/>
                <a:gd name="T10" fmla="*/ 0 w 372"/>
                <a:gd name="T11" fmla="*/ 33 h 1135"/>
                <a:gd name="T12" fmla="*/ 33 w 372"/>
                <a:gd name="T13" fmla="*/ 0 h 1135"/>
                <a:gd name="T14" fmla="*/ 338 w 372"/>
                <a:gd name="T15" fmla="*/ 0 h 1135"/>
                <a:gd name="T16" fmla="*/ 372 w 372"/>
                <a:gd name="T17" fmla="*/ 33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3"/>
                  </a:moveTo>
                  <a:lnTo>
                    <a:pt x="372" y="1101"/>
                  </a:lnTo>
                  <a:cubicBezTo>
                    <a:pt x="372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1"/>
                  </a:cubicBezTo>
                  <a:lnTo>
                    <a:pt x="0" y="33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2" y="15"/>
                    <a:pt x="372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TextBox 107"/>
            <p:cNvSpPr txBox="1"/>
            <p:nvPr/>
          </p:nvSpPr>
          <p:spPr>
            <a:xfrm>
              <a:off x="4840153" y="3744463"/>
              <a:ext cx="400214" cy="6311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研发部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927878" y="4797062"/>
            <a:ext cx="400110" cy="939555"/>
            <a:chOff x="7298681" y="3689350"/>
            <a:chExt cx="400214" cy="939800"/>
          </a:xfrm>
          <a:solidFill>
            <a:schemeClr val="bg1">
              <a:lumMod val="85000"/>
            </a:schemeClr>
          </a:solidFill>
        </p:grpSpPr>
        <p:sp>
          <p:nvSpPr>
            <p:cNvPr id="64" name="Freeform 92"/>
            <p:cNvSpPr/>
            <p:nvPr/>
          </p:nvSpPr>
          <p:spPr bwMode="auto">
            <a:xfrm>
              <a:off x="7342188" y="3689350"/>
              <a:ext cx="307975" cy="939800"/>
            </a:xfrm>
            <a:custGeom>
              <a:avLst/>
              <a:gdLst>
                <a:gd name="T0" fmla="*/ 371 w 371"/>
                <a:gd name="T1" fmla="*/ 33 h 1135"/>
                <a:gd name="T2" fmla="*/ 371 w 371"/>
                <a:gd name="T3" fmla="*/ 1101 h 1135"/>
                <a:gd name="T4" fmla="*/ 338 w 371"/>
                <a:gd name="T5" fmla="*/ 1135 h 1135"/>
                <a:gd name="T6" fmla="*/ 33 w 371"/>
                <a:gd name="T7" fmla="*/ 1135 h 1135"/>
                <a:gd name="T8" fmla="*/ 0 w 371"/>
                <a:gd name="T9" fmla="*/ 1101 h 1135"/>
                <a:gd name="T10" fmla="*/ 0 w 371"/>
                <a:gd name="T11" fmla="*/ 33 h 1135"/>
                <a:gd name="T12" fmla="*/ 33 w 371"/>
                <a:gd name="T13" fmla="*/ 0 h 1135"/>
                <a:gd name="T14" fmla="*/ 338 w 371"/>
                <a:gd name="T15" fmla="*/ 0 h 1135"/>
                <a:gd name="T16" fmla="*/ 371 w 371"/>
                <a:gd name="T17" fmla="*/ 33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35">
                  <a:moveTo>
                    <a:pt x="371" y="33"/>
                  </a:moveTo>
                  <a:lnTo>
                    <a:pt x="371" y="1101"/>
                  </a:lnTo>
                  <a:cubicBezTo>
                    <a:pt x="371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1"/>
                  </a:cubicBezTo>
                  <a:lnTo>
                    <a:pt x="0" y="33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TextBox 110"/>
            <p:cNvSpPr txBox="1"/>
            <p:nvPr/>
          </p:nvSpPr>
          <p:spPr>
            <a:xfrm>
              <a:off x="7298681" y="3744463"/>
              <a:ext cx="400214" cy="81068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售后中心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419860" y="4770839"/>
            <a:ext cx="400110" cy="1205726"/>
            <a:chOff x="8791051" y="3663121"/>
            <a:chExt cx="400214" cy="997780"/>
          </a:xfrm>
          <a:solidFill>
            <a:schemeClr val="bg1">
              <a:lumMod val="85000"/>
            </a:schemeClr>
          </a:solidFill>
        </p:grpSpPr>
        <p:sp>
          <p:nvSpPr>
            <p:cNvPr id="67" name="Freeform 93"/>
            <p:cNvSpPr/>
            <p:nvPr/>
          </p:nvSpPr>
          <p:spPr bwMode="auto">
            <a:xfrm>
              <a:off x="8842376" y="3690938"/>
              <a:ext cx="307975" cy="969963"/>
            </a:xfrm>
            <a:custGeom>
              <a:avLst/>
              <a:gdLst>
                <a:gd name="T0" fmla="*/ 371 w 371"/>
                <a:gd name="T1" fmla="*/ 34 h 1172"/>
                <a:gd name="T2" fmla="*/ 371 w 371"/>
                <a:gd name="T3" fmla="*/ 1139 h 1172"/>
                <a:gd name="T4" fmla="*/ 338 w 371"/>
                <a:gd name="T5" fmla="*/ 1172 h 1172"/>
                <a:gd name="T6" fmla="*/ 33 w 371"/>
                <a:gd name="T7" fmla="*/ 1172 h 1172"/>
                <a:gd name="T8" fmla="*/ 0 w 371"/>
                <a:gd name="T9" fmla="*/ 1139 h 1172"/>
                <a:gd name="T10" fmla="*/ 0 w 371"/>
                <a:gd name="T11" fmla="*/ 34 h 1172"/>
                <a:gd name="T12" fmla="*/ 33 w 371"/>
                <a:gd name="T13" fmla="*/ 0 h 1172"/>
                <a:gd name="T14" fmla="*/ 338 w 371"/>
                <a:gd name="T15" fmla="*/ 0 h 1172"/>
                <a:gd name="T16" fmla="*/ 371 w 371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72">
                  <a:moveTo>
                    <a:pt x="371" y="34"/>
                  </a:moveTo>
                  <a:lnTo>
                    <a:pt x="371" y="1139"/>
                  </a:lnTo>
                  <a:cubicBezTo>
                    <a:pt x="371" y="1157"/>
                    <a:pt x="356" y="1172"/>
                    <a:pt x="338" y="1172"/>
                  </a:cubicBezTo>
                  <a:lnTo>
                    <a:pt x="33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algn="ctr"/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TextBox 113"/>
            <p:cNvSpPr txBox="1"/>
            <p:nvPr/>
          </p:nvSpPr>
          <p:spPr>
            <a:xfrm>
              <a:off x="8791051" y="3663121"/>
              <a:ext cx="400214" cy="878633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硬件测试部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124123" y="4770839"/>
            <a:ext cx="400110" cy="1205726"/>
            <a:chOff x="9498417" y="3663121"/>
            <a:chExt cx="400214" cy="997780"/>
          </a:xfrm>
          <a:solidFill>
            <a:schemeClr val="bg1">
              <a:lumMod val="85000"/>
            </a:schemeClr>
          </a:solidFill>
        </p:grpSpPr>
        <p:sp>
          <p:nvSpPr>
            <p:cNvPr id="70" name="Freeform 94"/>
            <p:cNvSpPr/>
            <p:nvPr/>
          </p:nvSpPr>
          <p:spPr bwMode="auto">
            <a:xfrm>
              <a:off x="9545638" y="3690938"/>
              <a:ext cx="307975" cy="969963"/>
            </a:xfrm>
            <a:custGeom>
              <a:avLst/>
              <a:gdLst>
                <a:gd name="T0" fmla="*/ 371 w 371"/>
                <a:gd name="T1" fmla="*/ 34 h 1172"/>
                <a:gd name="T2" fmla="*/ 371 w 371"/>
                <a:gd name="T3" fmla="*/ 1139 h 1172"/>
                <a:gd name="T4" fmla="*/ 338 w 371"/>
                <a:gd name="T5" fmla="*/ 1172 h 1172"/>
                <a:gd name="T6" fmla="*/ 33 w 371"/>
                <a:gd name="T7" fmla="*/ 1172 h 1172"/>
                <a:gd name="T8" fmla="*/ 0 w 371"/>
                <a:gd name="T9" fmla="*/ 1139 h 1172"/>
                <a:gd name="T10" fmla="*/ 0 w 371"/>
                <a:gd name="T11" fmla="*/ 34 h 1172"/>
                <a:gd name="T12" fmla="*/ 33 w 371"/>
                <a:gd name="T13" fmla="*/ 0 h 1172"/>
                <a:gd name="T14" fmla="*/ 338 w 371"/>
                <a:gd name="T15" fmla="*/ 0 h 1172"/>
                <a:gd name="T16" fmla="*/ 371 w 371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72">
                  <a:moveTo>
                    <a:pt x="371" y="34"/>
                  </a:moveTo>
                  <a:lnTo>
                    <a:pt x="371" y="1139"/>
                  </a:lnTo>
                  <a:cubicBezTo>
                    <a:pt x="371" y="1157"/>
                    <a:pt x="356" y="1172"/>
                    <a:pt x="338" y="1172"/>
                  </a:cubicBezTo>
                  <a:lnTo>
                    <a:pt x="33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algn="ctr"/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Box 116"/>
            <p:cNvSpPr txBox="1"/>
            <p:nvPr/>
          </p:nvSpPr>
          <p:spPr>
            <a:xfrm>
              <a:off x="9498417" y="3663121"/>
              <a:ext cx="400214" cy="8786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工程监督部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772491" y="4770839"/>
            <a:ext cx="400110" cy="1205726"/>
            <a:chOff x="10144035" y="3663121"/>
            <a:chExt cx="400214" cy="997780"/>
          </a:xfrm>
          <a:solidFill>
            <a:schemeClr val="bg1">
              <a:lumMod val="85000"/>
            </a:schemeClr>
          </a:solidFill>
        </p:grpSpPr>
        <p:sp>
          <p:nvSpPr>
            <p:cNvPr id="73" name="Freeform 95"/>
            <p:cNvSpPr/>
            <p:nvPr/>
          </p:nvSpPr>
          <p:spPr bwMode="auto">
            <a:xfrm>
              <a:off x="10190163" y="3690938"/>
              <a:ext cx="307975" cy="969963"/>
            </a:xfrm>
            <a:custGeom>
              <a:avLst/>
              <a:gdLst>
                <a:gd name="T0" fmla="*/ 372 w 372"/>
                <a:gd name="T1" fmla="*/ 34 h 1172"/>
                <a:gd name="T2" fmla="*/ 372 w 372"/>
                <a:gd name="T3" fmla="*/ 1139 h 1172"/>
                <a:gd name="T4" fmla="*/ 338 w 372"/>
                <a:gd name="T5" fmla="*/ 1172 h 1172"/>
                <a:gd name="T6" fmla="*/ 34 w 372"/>
                <a:gd name="T7" fmla="*/ 1172 h 1172"/>
                <a:gd name="T8" fmla="*/ 0 w 372"/>
                <a:gd name="T9" fmla="*/ 1139 h 1172"/>
                <a:gd name="T10" fmla="*/ 0 w 372"/>
                <a:gd name="T11" fmla="*/ 34 h 1172"/>
                <a:gd name="T12" fmla="*/ 34 w 372"/>
                <a:gd name="T13" fmla="*/ 0 h 1172"/>
                <a:gd name="T14" fmla="*/ 338 w 372"/>
                <a:gd name="T15" fmla="*/ 0 h 1172"/>
                <a:gd name="T16" fmla="*/ 372 w 372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72">
                  <a:moveTo>
                    <a:pt x="372" y="34"/>
                  </a:moveTo>
                  <a:lnTo>
                    <a:pt x="372" y="1139"/>
                  </a:lnTo>
                  <a:cubicBezTo>
                    <a:pt x="372" y="1157"/>
                    <a:pt x="357" y="1172"/>
                    <a:pt x="338" y="1172"/>
                  </a:cubicBezTo>
                  <a:lnTo>
                    <a:pt x="34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5"/>
                    <a:pt x="372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algn="ctr"/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TextBox 119"/>
            <p:cNvSpPr txBox="1"/>
            <p:nvPr/>
          </p:nvSpPr>
          <p:spPr>
            <a:xfrm>
              <a:off x="10144035" y="3663121"/>
              <a:ext cx="400214" cy="81905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客服事业部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5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6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85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1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350"/>
                            </p:stCondLst>
                            <p:childTnLst>
                              <p:par>
                                <p:cTn id="1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305</Words>
  <Application>Microsoft Office PowerPoint</Application>
  <PresentationFormat>自定义</PresentationFormat>
  <Paragraphs>35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2019-10-30T14:46:41Z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