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12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23"/>
          <p:cNvSpPr>
            <a:spLocks noChangeShapeType="1"/>
          </p:cNvSpPr>
          <p:nvPr/>
        </p:nvSpPr>
        <p:spPr bwMode="auto">
          <a:xfrm>
            <a:off x="1071845" y="5707249"/>
            <a:ext cx="9729752" cy="1999"/>
          </a:xfrm>
          <a:prstGeom prst="line">
            <a:avLst/>
          </a:prstGeom>
          <a:noFill/>
          <a:ln w="9525">
            <a:solidFill>
              <a:srgbClr val="5E746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 dirty="0"/>
          </a:p>
        </p:txBody>
      </p:sp>
      <p:sp>
        <p:nvSpPr>
          <p:cNvPr id="3" name="椭圆 24"/>
          <p:cNvSpPr>
            <a:spLocks noChangeAspect="1" noChangeArrowheads="1"/>
          </p:cNvSpPr>
          <p:nvPr/>
        </p:nvSpPr>
        <p:spPr bwMode="auto">
          <a:xfrm>
            <a:off x="1938001" y="5663247"/>
            <a:ext cx="90016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4" name="TextBox 26"/>
          <p:cNvSpPr>
            <a:spLocks noChangeArrowheads="1"/>
          </p:cNvSpPr>
          <p:nvPr/>
        </p:nvSpPr>
        <p:spPr bwMode="auto">
          <a:xfrm>
            <a:off x="1127855" y="4315210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直接连接符 29"/>
          <p:cNvSpPr>
            <a:spLocks noChangeShapeType="1"/>
          </p:cNvSpPr>
          <p:nvPr/>
        </p:nvSpPr>
        <p:spPr bwMode="auto">
          <a:xfrm flipV="1">
            <a:off x="1984009" y="5277236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6" name="直接连接符 38"/>
          <p:cNvSpPr>
            <a:spLocks noChangeShapeType="1"/>
          </p:cNvSpPr>
          <p:nvPr/>
        </p:nvSpPr>
        <p:spPr bwMode="auto">
          <a:xfrm flipV="1">
            <a:off x="1984009" y="3913199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7" name="椭圆 39"/>
          <p:cNvSpPr>
            <a:spLocks noChangeAspect="1" noChangeArrowheads="1"/>
          </p:cNvSpPr>
          <p:nvPr/>
        </p:nvSpPr>
        <p:spPr bwMode="auto">
          <a:xfrm>
            <a:off x="3256238" y="5663247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8" name="TextBox 40"/>
          <p:cNvSpPr>
            <a:spLocks noChangeArrowheads="1"/>
          </p:cNvSpPr>
          <p:nvPr/>
        </p:nvSpPr>
        <p:spPr bwMode="auto">
          <a:xfrm>
            <a:off x="2444092" y="3477187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直接连接符 41"/>
          <p:cNvSpPr>
            <a:spLocks noChangeShapeType="1"/>
          </p:cNvSpPr>
          <p:nvPr/>
        </p:nvSpPr>
        <p:spPr bwMode="auto">
          <a:xfrm flipV="1">
            <a:off x="3300246" y="4427213"/>
            <a:ext cx="2001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0" name="直接连接符 43"/>
          <p:cNvSpPr>
            <a:spLocks noChangeShapeType="1"/>
          </p:cNvSpPr>
          <p:nvPr/>
        </p:nvSpPr>
        <p:spPr bwMode="auto">
          <a:xfrm flipV="1">
            <a:off x="3300246" y="3077176"/>
            <a:ext cx="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1" name="椭圆 44"/>
          <p:cNvSpPr>
            <a:spLocks noChangeAspect="1" noChangeArrowheads="1"/>
          </p:cNvSpPr>
          <p:nvPr/>
        </p:nvSpPr>
        <p:spPr bwMode="auto">
          <a:xfrm>
            <a:off x="4572475" y="5663247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12" name="TextBox 45"/>
          <p:cNvSpPr>
            <a:spLocks noChangeArrowheads="1"/>
          </p:cNvSpPr>
          <p:nvPr/>
        </p:nvSpPr>
        <p:spPr bwMode="auto">
          <a:xfrm>
            <a:off x="3760329" y="4315210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直接连接符 46"/>
          <p:cNvSpPr>
            <a:spLocks noChangeShapeType="1"/>
          </p:cNvSpPr>
          <p:nvPr/>
        </p:nvSpPr>
        <p:spPr bwMode="auto">
          <a:xfrm flipV="1">
            <a:off x="4616483" y="5277236"/>
            <a:ext cx="2001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4" name="直接连接符 48"/>
          <p:cNvSpPr>
            <a:spLocks noChangeShapeType="1"/>
          </p:cNvSpPr>
          <p:nvPr/>
        </p:nvSpPr>
        <p:spPr bwMode="auto">
          <a:xfrm flipV="1">
            <a:off x="4616483" y="3913199"/>
            <a:ext cx="2001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5" name="椭圆 49"/>
          <p:cNvSpPr>
            <a:spLocks noChangeAspect="1" noChangeArrowheads="1"/>
          </p:cNvSpPr>
          <p:nvPr/>
        </p:nvSpPr>
        <p:spPr bwMode="auto">
          <a:xfrm>
            <a:off x="5888712" y="5663247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16" name="TextBox 50"/>
          <p:cNvSpPr>
            <a:spLocks noChangeArrowheads="1"/>
          </p:cNvSpPr>
          <p:nvPr/>
        </p:nvSpPr>
        <p:spPr bwMode="auto">
          <a:xfrm>
            <a:off x="5076566" y="3477187"/>
            <a:ext cx="1720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直接连接符 51"/>
          <p:cNvSpPr>
            <a:spLocks noChangeShapeType="1"/>
          </p:cNvSpPr>
          <p:nvPr/>
        </p:nvSpPr>
        <p:spPr bwMode="auto">
          <a:xfrm flipV="1">
            <a:off x="5934721" y="4427213"/>
            <a:ext cx="2000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8" name="直接连接符 53"/>
          <p:cNvSpPr>
            <a:spLocks noChangeShapeType="1"/>
          </p:cNvSpPr>
          <p:nvPr/>
        </p:nvSpPr>
        <p:spPr bwMode="auto">
          <a:xfrm flipV="1">
            <a:off x="5934721" y="3077176"/>
            <a:ext cx="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19" name="椭圆 54"/>
          <p:cNvSpPr>
            <a:spLocks noChangeAspect="1" noChangeArrowheads="1"/>
          </p:cNvSpPr>
          <p:nvPr/>
        </p:nvSpPr>
        <p:spPr bwMode="auto">
          <a:xfrm>
            <a:off x="7204949" y="5663247"/>
            <a:ext cx="92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20" name="TextBox 55"/>
          <p:cNvSpPr>
            <a:spLocks noChangeArrowheads="1"/>
          </p:cNvSpPr>
          <p:nvPr/>
        </p:nvSpPr>
        <p:spPr bwMode="auto">
          <a:xfrm>
            <a:off x="6394804" y="4315210"/>
            <a:ext cx="1718309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直接连接符 56"/>
          <p:cNvSpPr>
            <a:spLocks noChangeShapeType="1"/>
          </p:cNvSpPr>
          <p:nvPr/>
        </p:nvSpPr>
        <p:spPr bwMode="auto">
          <a:xfrm flipV="1">
            <a:off x="7250958" y="5277236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22" name="直接连接符 58"/>
          <p:cNvSpPr>
            <a:spLocks noChangeShapeType="1"/>
          </p:cNvSpPr>
          <p:nvPr/>
        </p:nvSpPr>
        <p:spPr bwMode="auto">
          <a:xfrm flipV="1">
            <a:off x="7250958" y="3913199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23" name="椭圆 59"/>
          <p:cNvSpPr>
            <a:spLocks noChangeAspect="1" noChangeArrowheads="1"/>
          </p:cNvSpPr>
          <p:nvPr/>
        </p:nvSpPr>
        <p:spPr bwMode="auto">
          <a:xfrm>
            <a:off x="8521186" y="5663247"/>
            <a:ext cx="92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24" name="TextBox 60"/>
          <p:cNvSpPr>
            <a:spLocks noChangeArrowheads="1"/>
          </p:cNvSpPr>
          <p:nvPr/>
        </p:nvSpPr>
        <p:spPr bwMode="auto">
          <a:xfrm>
            <a:off x="7711041" y="3477188"/>
            <a:ext cx="1718309" cy="73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直接连接符 61"/>
          <p:cNvSpPr>
            <a:spLocks noChangeShapeType="1"/>
          </p:cNvSpPr>
          <p:nvPr/>
        </p:nvSpPr>
        <p:spPr bwMode="auto">
          <a:xfrm flipV="1">
            <a:off x="8567195" y="4427213"/>
            <a:ext cx="2000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26" name="直接连接符 63"/>
          <p:cNvSpPr>
            <a:spLocks noChangeShapeType="1"/>
          </p:cNvSpPr>
          <p:nvPr/>
        </p:nvSpPr>
        <p:spPr bwMode="auto">
          <a:xfrm flipV="1">
            <a:off x="8567195" y="3077176"/>
            <a:ext cx="200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27" name="椭圆 64"/>
          <p:cNvSpPr>
            <a:spLocks noChangeAspect="1" noChangeArrowheads="1"/>
          </p:cNvSpPr>
          <p:nvPr/>
        </p:nvSpPr>
        <p:spPr bwMode="auto">
          <a:xfrm>
            <a:off x="9839424" y="5663247"/>
            <a:ext cx="90016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00CC99"/>
              </a:solidFill>
            </a:endParaRPr>
          </a:p>
        </p:txBody>
      </p:sp>
      <p:sp>
        <p:nvSpPr>
          <p:cNvPr id="28" name="TextBox 65"/>
          <p:cNvSpPr>
            <a:spLocks noChangeArrowheads="1"/>
          </p:cNvSpPr>
          <p:nvPr/>
        </p:nvSpPr>
        <p:spPr bwMode="auto">
          <a:xfrm>
            <a:off x="9034217" y="4209115"/>
            <a:ext cx="1718309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直接连接符 66"/>
          <p:cNvSpPr>
            <a:spLocks noChangeShapeType="1"/>
          </p:cNvSpPr>
          <p:nvPr/>
        </p:nvSpPr>
        <p:spPr bwMode="auto">
          <a:xfrm flipV="1">
            <a:off x="9885432" y="5277236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30" name="直接连接符 68"/>
          <p:cNvSpPr>
            <a:spLocks noChangeShapeType="1"/>
          </p:cNvSpPr>
          <p:nvPr/>
        </p:nvSpPr>
        <p:spPr bwMode="auto">
          <a:xfrm flipV="1">
            <a:off x="9885432" y="3913199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endParaRPr lang="zh-CN" altLang="en-US"/>
          </a:p>
        </p:txBody>
      </p:sp>
      <p:sp>
        <p:nvSpPr>
          <p:cNvPr id="31" name="TextBox 69"/>
          <p:cNvSpPr>
            <a:spLocks noChangeArrowheads="1"/>
          </p:cNvSpPr>
          <p:nvPr/>
        </p:nvSpPr>
        <p:spPr bwMode="auto">
          <a:xfrm>
            <a:off x="1525927" y="5799251"/>
            <a:ext cx="914164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2011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70"/>
          <p:cNvSpPr>
            <a:spLocks noChangeArrowheads="1"/>
          </p:cNvSpPr>
          <p:nvPr/>
        </p:nvSpPr>
        <p:spPr bwMode="auto">
          <a:xfrm>
            <a:off x="2844164" y="5799251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2012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71"/>
          <p:cNvSpPr>
            <a:spLocks noChangeArrowheads="1"/>
          </p:cNvSpPr>
          <p:nvPr/>
        </p:nvSpPr>
        <p:spPr bwMode="auto">
          <a:xfrm>
            <a:off x="4160401" y="5799251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72"/>
          <p:cNvSpPr>
            <a:spLocks noChangeArrowheads="1"/>
          </p:cNvSpPr>
          <p:nvPr/>
        </p:nvSpPr>
        <p:spPr bwMode="auto">
          <a:xfrm>
            <a:off x="5476638" y="5799251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73"/>
          <p:cNvSpPr>
            <a:spLocks noChangeArrowheads="1"/>
          </p:cNvSpPr>
          <p:nvPr/>
        </p:nvSpPr>
        <p:spPr bwMode="auto">
          <a:xfrm>
            <a:off x="6796876" y="5799251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74"/>
          <p:cNvSpPr>
            <a:spLocks noChangeArrowheads="1"/>
          </p:cNvSpPr>
          <p:nvPr/>
        </p:nvSpPr>
        <p:spPr bwMode="auto">
          <a:xfrm>
            <a:off x="8109112" y="5799251"/>
            <a:ext cx="916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extBox 75"/>
          <p:cNvSpPr>
            <a:spLocks noChangeArrowheads="1"/>
          </p:cNvSpPr>
          <p:nvPr/>
        </p:nvSpPr>
        <p:spPr bwMode="auto">
          <a:xfrm>
            <a:off x="9427350" y="5799251"/>
            <a:ext cx="914164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2019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11960" y="3353184"/>
            <a:ext cx="544098" cy="544015"/>
            <a:chOff x="1219200" y="2136775"/>
            <a:chExt cx="431800" cy="431800"/>
          </a:xfrm>
        </p:grpSpPr>
        <p:sp>
          <p:nvSpPr>
            <p:cNvPr id="39" name="椭圆 37"/>
            <p:cNvSpPr>
              <a:spLocks noChangeArrowheads="1"/>
            </p:cNvSpPr>
            <p:nvPr/>
          </p:nvSpPr>
          <p:spPr bwMode="auto">
            <a:xfrm>
              <a:off x="1219200" y="2136775"/>
              <a:ext cx="431800" cy="431800"/>
            </a:xfrm>
            <a:prstGeom prst="ellipse">
              <a:avLst/>
            </a:pr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40" name="梯形 21"/>
            <p:cNvSpPr>
              <a:spLocks noChangeArrowheads="1"/>
            </p:cNvSpPr>
            <p:nvPr/>
          </p:nvSpPr>
          <p:spPr bwMode="auto">
            <a:xfrm rot="-5400000">
              <a:off x="1339850" y="2225675"/>
              <a:ext cx="190500" cy="241300"/>
            </a:xfrm>
            <a:custGeom>
              <a:avLst/>
              <a:gdLst>
                <a:gd name="T0" fmla="*/ 35398 w 880987"/>
                <a:gd name="T1" fmla="*/ 38274 h 1120183"/>
                <a:gd name="T2" fmla="*/ 35398 w 880987"/>
                <a:gd name="T3" fmla="*/ 43370 h 1120183"/>
                <a:gd name="T4" fmla="*/ 25966 w 880987"/>
                <a:gd name="T5" fmla="*/ 43370 h 1120183"/>
                <a:gd name="T6" fmla="*/ 30924 w 880987"/>
                <a:gd name="T7" fmla="*/ 38274 h 1120183"/>
                <a:gd name="T8" fmla="*/ 35398 w 880987"/>
                <a:gd name="T9" fmla="*/ 38274 h 1120183"/>
                <a:gd name="T10" fmla="*/ 41193 w 880987"/>
                <a:gd name="T11" fmla="*/ 25989 h 1120183"/>
                <a:gd name="T12" fmla="*/ 15004 w 880987"/>
                <a:gd name="T13" fmla="*/ 51979 h 1120183"/>
                <a:gd name="T14" fmla="*/ 15004 w 880987"/>
                <a:gd name="T15" fmla="*/ 44200 h 1120183"/>
                <a:gd name="T16" fmla="*/ 15644 w 880987"/>
                <a:gd name="T17" fmla="*/ 43565 h 1120183"/>
                <a:gd name="T18" fmla="*/ 3618 w 880987"/>
                <a:gd name="T19" fmla="*/ 43565 h 1120183"/>
                <a:gd name="T20" fmla="*/ 0 w 880987"/>
                <a:gd name="T21" fmla="*/ 39974 h 1120183"/>
                <a:gd name="T22" fmla="*/ 0 w 880987"/>
                <a:gd name="T23" fmla="*/ 35543 h 1120183"/>
                <a:gd name="T24" fmla="*/ 7857 w 880987"/>
                <a:gd name="T25" fmla="*/ 35543 h 1120183"/>
                <a:gd name="T26" fmla="*/ 9140 w 880987"/>
                <a:gd name="T27" fmla="*/ 34270 h 1120183"/>
                <a:gd name="T28" fmla="*/ 9140 w 880987"/>
                <a:gd name="T29" fmla="*/ 29179 h 1120183"/>
                <a:gd name="T30" fmla="*/ 7857 w 880987"/>
                <a:gd name="T31" fmla="*/ 27906 h 1120183"/>
                <a:gd name="T32" fmla="*/ 0 w 880987"/>
                <a:gd name="T33" fmla="*/ 27906 h 1120183"/>
                <a:gd name="T34" fmla="*/ 0 w 880987"/>
                <a:gd name="T35" fmla="*/ 12005 h 1120183"/>
                <a:gd name="T36" fmla="*/ 3618 w 880987"/>
                <a:gd name="T37" fmla="*/ 8414 h 1120183"/>
                <a:gd name="T38" fmla="*/ 15644 w 880987"/>
                <a:gd name="T39" fmla="*/ 8414 h 1120183"/>
                <a:gd name="T40" fmla="*/ 15004 w 880987"/>
                <a:gd name="T41" fmla="*/ 7779 h 1120183"/>
                <a:gd name="T42" fmla="*/ 15004 w 880987"/>
                <a:gd name="T43" fmla="*/ 0 h 1120183"/>
                <a:gd name="T44" fmla="*/ 41193 w 880987"/>
                <a:gd name="T45" fmla="*/ 25989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0987"/>
                <a:gd name="T70" fmla="*/ 0 h 1120183"/>
                <a:gd name="T71" fmla="*/ 880987 w 880987"/>
                <a:gd name="T72" fmla="*/ 1120183 h 1120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028197" y="2517161"/>
            <a:ext cx="544098" cy="544015"/>
            <a:chOff x="2263775" y="1473200"/>
            <a:chExt cx="431800" cy="431800"/>
          </a:xfrm>
        </p:grpSpPr>
        <p:sp>
          <p:nvSpPr>
            <p:cNvPr id="42" name="椭圆 42"/>
            <p:cNvSpPr>
              <a:spLocks noChangeArrowheads="1"/>
            </p:cNvSpPr>
            <p:nvPr/>
          </p:nvSpPr>
          <p:spPr bwMode="auto">
            <a:xfrm>
              <a:off x="2263775" y="1473200"/>
              <a:ext cx="431800" cy="431800"/>
            </a:xfrm>
            <a:prstGeom prst="ellipse">
              <a:avLst/>
            </a:pr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43" name="空心弧 22"/>
            <p:cNvSpPr>
              <a:spLocks noChangeArrowheads="1"/>
            </p:cNvSpPr>
            <p:nvPr/>
          </p:nvSpPr>
          <p:spPr bwMode="auto">
            <a:xfrm>
              <a:off x="2390775" y="1603375"/>
              <a:ext cx="177800" cy="171450"/>
            </a:xfrm>
            <a:custGeom>
              <a:avLst/>
              <a:gdLst>
                <a:gd name="T0" fmla="*/ 36215 w 872917"/>
                <a:gd name="T1" fmla="*/ 16278 h 836472"/>
                <a:gd name="T2" fmla="*/ 36215 w 872917"/>
                <a:gd name="T3" fmla="*/ 30558 h 836472"/>
                <a:gd name="T4" fmla="*/ 31688 w 872917"/>
                <a:gd name="T5" fmla="*/ 35142 h 836472"/>
                <a:gd name="T6" fmla="*/ 4527 w 872917"/>
                <a:gd name="T7" fmla="*/ 35142 h 836472"/>
                <a:gd name="T8" fmla="*/ 0 w 872917"/>
                <a:gd name="T9" fmla="*/ 30558 h 836472"/>
                <a:gd name="T10" fmla="*/ 0 w 872917"/>
                <a:gd name="T11" fmla="*/ 16530 h 836472"/>
                <a:gd name="T12" fmla="*/ 15619 w 872917"/>
                <a:gd name="T13" fmla="*/ 21505 h 836472"/>
                <a:gd name="T14" fmla="*/ 14486 w 872917"/>
                <a:gd name="T15" fmla="*/ 27009 h 836472"/>
                <a:gd name="T16" fmla="*/ 21729 w 872917"/>
                <a:gd name="T17" fmla="*/ 27009 h 836472"/>
                <a:gd name="T18" fmla="*/ 20592 w 872917"/>
                <a:gd name="T19" fmla="*/ 21483 h 836472"/>
                <a:gd name="T20" fmla="*/ 36215 w 872917"/>
                <a:gd name="T21" fmla="*/ 16278 h 836472"/>
                <a:gd name="T22" fmla="*/ 18862 w 872917"/>
                <a:gd name="T23" fmla="*/ 3779 h 836472"/>
                <a:gd name="T24" fmla="*/ 13939 w 872917"/>
                <a:gd name="T25" fmla="*/ 5091 h 836472"/>
                <a:gd name="T26" fmla="*/ 11850 w 872917"/>
                <a:gd name="T27" fmla="*/ 7637 h 836472"/>
                <a:gd name="T28" fmla="*/ 24345 w 872917"/>
                <a:gd name="T29" fmla="*/ 7637 h 836472"/>
                <a:gd name="T30" fmla="*/ 23406 w 872917"/>
                <a:gd name="T31" fmla="*/ 6106 h 836472"/>
                <a:gd name="T32" fmla="*/ 18862 w 872917"/>
                <a:gd name="T33" fmla="*/ 3779 h 836472"/>
                <a:gd name="T34" fmla="*/ 17319 w 872917"/>
                <a:gd name="T35" fmla="*/ 28 h 836472"/>
                <a:gd name="T36" fmla="*/ 26133 w 872917"/>
                <a:gd name="T37" fmla="*/ 3586 h 836472"/>
                <a:gd name="T38" fmla="*/ 28412 w 872917"/>
                <a:gd name="T39" fmla="*/ 7637 h 836472"/>
                <a:gd name="T40" fmla="*/ 31688 w 872917"/>
                <a:gd name="T41" fmla="*/ 7637 h 836472"/>
                <a:gd name="T42" fmla="*/ 36215 w 872917"/>
                <a:gd name="T43" fmla="*/ 12221 h 836472"/>
                <a:gd name="T44" fmla="*/ 36215 w 872917"/>
                <a:gd name="T45" fmla="*/ 13659 h 836472"/>
                <a:gd name="T46" fmla="*/ 20088 w 872917"/>
                <a:gd name="T47" fmla="*/ 19033 h 836472"/>
                <a:gd name="T48" fmla="*/ 19918 w 872917"/>
                <a:gd name="T49" fmla="*/ 18208 h 836472"/>
                <a:gd name="T50" fmla="*/ 16297 w 872917"/>
                <a:gd name="T51" fmla="*/ 18208 h 836472"/>
                <a:gd name="T52" fmla="*/ 16151 w 872917"/>
                <a:gd name="T53" fmla="*/ 18915 h 836472"/>
                <a:gd name="T54" fmla="*/ 0 w 872917"/>
                <a:gd name="T55" fmla="*/ 13771 h 836472"/>
                <a:gd name="T56" fmla="*/ 0 w 872917"/>
                <a:gd name="T57" fmla="*/ 12221 h 836472"/>
                <a:gd name="T58" fmla="*/ 4527 w 872917"/>
                <a:gd name="T59" fmla="*/ 7637 h 836472"/>
                <a:gd name="T60" fmla="*/ 7808 w 872917"/>
                <a:gd name="T61" fmla="*/ 7637 h 836472"/>
                <a:gd name="T62" fmla="*/ 11793 w 872917"/>
                <a:gd name="T63" fmla="*/ 2049 h 836472"/>
                <a:gd name="T64" fmla="*/ 17319 w 872917"/>
                <a:gd name="T65" fmla="*/ 28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2917"/>
                <a:gd name="T100" fmla="*/ 0 h 836472"/>
                <a:gd name="T101" fmla="*/ 872917 w 872917"/>
                <a:gd name="T102" fmla="*/ 836472 h 8364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44434" y="3353184"/>
            <a:ext cx="544098" cy="544015"/>
            <a:chOff x="3308350" y="2136775"/>
            <a:chExt cx="431800" cy="431800"/>
          </a:xfrm>
        </p:grpSpPr>
        <p:sp>
          <p:nvSpPr>
            <p:cNvPr id="45" name="椭圆 47"/>
            <p:cNvSpPr>
              <a:spLocks noChangeArrowheads="1"/>
            </p:cNvSpPr>
            <p:nvPr/>
          </p:nvSpPr>
          <p:spPr bwMode="auto">
            <a:xfrm>
              <a:off x="3308350" y="2136775"/>
              <a:ext cx="431800" cy="431800"/>
            </a:xfrm>
            <a:prstGeom prst="ellipse">
              <a:avLst/>
            </a:pr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46" name="圆角矩形 49"/>
            <p:cNvSpPr>
              <a:spLocks noChangeArrowheads="1"/>
            </p:cNvSpPr>
            <p:nvPr/>
          </p:nvSpPr>
          <p:spPr bwMode="auto">
            <a:xfrm>
              <a:off x="3449638" y="2251075"/>
              <a:ext cx="150812" cy="203200"/>
            </a:xfrm>
            <a:custGeom>
              <a:avLst/>
              <a:gdLst>
                <a:gd name="T0" fmla="*/ 7152 w 654689"/>
                <a:gd name="T1" fmla="*/ 27528 h 876743"/>
                <a:gd name="T2" fmla="*/ 25729 w 654689"/>
                <a:gd name="T3" fmla="*/ 27528 h 876743"/>
                <a:gd name="T4" fmla="*/ 25729 w 654689"/>
                <a:gd name="T5" fmla="*/ 30459 h 876743"/>
                <a:gd name="T6" fmla="*/ 7152 w 654689"/>
                <a:gd name="T7" fmla="*/ 30459 h 876743"/>
                <a:gd name="T8" fmla="*/ 7152 w 654689"/>
                <a:gd name="T9" fmla="*/ 27528 h 876743"/>
                <a:gd name="T10" fmla="*/ 7152 w 654689"/>
                <a:gd name="T11" fmla="*/ 22908 h 876743"/>
                <a:gd name="T12" fmla="*/ 22632 w 654689"/>
                <a:gd name="T13" fmla="*/ 22908 h 876743"/>
                <a:gd name="T14" fmla="*/ 22632 w 654689"/>
                <a:gd name="T15" fmla="*/ 25839 h 876743"/>
                <a:gd name="T16" fmla="*/ 7152 w 654689"/>
                <a:gd name="T17" fmla="*/ 25839 h 876743"/>
                <a:gd name="T18" fmla="*/ 7152 w 654689"/>
                <a:gd name="T19" fmla="*/ 22908 h 876743"/>
                <a:gd name="T20" fmla="*/ 7152 w 654689"/>
                <a:gd name="T21" fmla="*/ 18668 h 876743"/>
                <a:gd name="T22" fmla="*/ 27793 w 654689"/>
                <a:gd name="T23" fmla="*/ 18668 h 876743"/>
                <a:gd name="T24" fmla="*/ 27793 w 654689"/>
                <a:gd name="T25" fmla="*/ 21599 h 876743"/>
                <a:gd name="T26" fmla="*/ 7152 w 654689"/>
                <a:gd name="T27" fmla="*/ 21599 h 876743"/>
                <a:gd name="T28" fmla="*/ 7152 w 654689"/>
                <a:gd name="T29" fmla="*/ 18668 h 876743"/>
                <a:gd name="T30" fmla="*/ 3952 w 654689"/>
                <a:gd name="T31" fmla="*/ 7962 h 876743"/>
                <a:gd name="T32" fmla="*/ 4632 w 654689"/>
                <a:gd name="T33" fmla="*/ 7962 h 876743"/>
                <a:gd name="T34" fmla="*/ 4632 w 654689"/>
                <a:gd name="T35" fmla="*/ 41095 h 876743"/>
                <a:gd name="T36" fmla="*/ 30109 w 654689"/>
                <a:gd name="T37" fmla="*/ 41095 h 876743"/>
                <a:gd name="T38" fmla="*/ 30109 w 654689"/>
                <a:gd name="T39" fmla="*/ 7962 h 876743"/>
                <a:gd name="T40" fmla="*/ 30789 w 654689"/>
                <a:gd name="T41" fmla="*/ 7962 h 876743"/>
                <a:gd name="T42" fmla="*/ 34741 w 654689"/>
                <a:gd name="T43" fmla="*/ 11962 h 876743"/>
                <a:gd name="T44" fmla="*/ 34741 w 654689"/>
                <a:gd name="T45" fmla="*/ 43095 h 876743"/>
                <a:gd name="T46" fmla="*/ 30789 w 654689"/>
                <a:gd name="T47" fmla="*/ 47095 h 876743"/>
                <a:gd name="T48" fmla="*/ 3952 w 654689"/>
                <a:gd name="T49" fmla="*/ 47095 h 876743"/>
                <a:gd name="T50" fmla="*/ 0 w 654689"/>
                <a:gd name="T51" fmla="*/ 43095 h 876743"/>
                <a:gd name="T52" fmla="*/ 0 w 654689"/>
                <a:gd name="T53" fmla="*/ 11962 h 876743"/>
                <a:gd name="T54" fmla="*/ 3952 w 654689"/>
                <a:gd name="T55" fmla="*/ 7962 h 876743"/>
                <a:gd name="T56" fmla="*/ 17370 w 654689"/>
                <a:gd name="T57" fmla="*/ 3192 h 876743"/>
                <a:gd name="T58" fmla="*/ 14734 w 654689"/>
                <a:gd name="T59" fmla="*/ 5860 h 876743"/>
                <a:gd name="T60" fmla="*/ 15820 w 654689"/>
                <a:gd name="T61" fmla="*/ 7962 h 876743"/>
                <a:gd name="T62" fmla="*/ 18921 w 654689"/>
                <a:gd name="T63" fmla="*/ 7962 h 876743"/>
                <a:gd name="T64" fmla="*/ 20007 w 654689"/>
                <a:gd name="T65" fmla="*/ 5860 h 876743"/>
                <a:gd name="T66" fmla="*/ 17370 w 654689"/>
                <a:gd name="T67" fmla="*/ 3192 h 876743"/>
                <a:gd name="T68" fmla="*/ 17370 w 654689"/>
                <a:gd name="T69" fmla="*/ 0 h 876743"/>
                <a:gd name="T70" fmla="*/ 23160 w 654689"/>
                <a:gd name="T71" fmla="*/ 5860 h 876743"/>
                <a:gd name="T72" fmla="*/ 22741 w 654689"/>
                <a:gd name="T73" fmla="*/ 7962 h 876743"/>
                <a:gd name="T74" fmla="*/ 27793 w 654689"/>
                <a:gd name="T75" fmla="*/ 7962 h 876743"/>
                <a:gd name="T76" fmla="*/ 27793 w 654689"/>
                <a:gd name="T77" fmla="*/ 12409 h 876743"/>
                <a:gd name="T78" fmla="*/ 25237 w 654689"/>
                <a:gd name="T79" fmla="*/ 14995 h 876743"/>
                <a:gd name="T80" fmla="*/ 9503 w 654689"/>
                <a:gd name="T81" fmla="*/ 14995 h 876743"/>
                <a:gd name="T82" fmla="*/ 6948 w 654689"/>
                <a:gd name="T83" fmla="*/ 12409 h 876743"/>
                <a:gd name="T84" fmla="*/ 6948 w 654689"/>
                <a:gd name="T85" fmla="*/ 7962 h 876743"/>
                <a:gd name="T86" fmla="*/ 12000 w 654689"/>
                <a:gd name="T87" fmla="*/ 7962 h 876743"/>
                <a:gd name="T88" fmla="*/ 11581 w 654689"/>
                <a:gd name="T89" fmla="*/ 5860 h 876743"/>
                <a:gd name="T90" fmla="*/ 1737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54689"/>
                <a:gd name="T139" fmla="*/ 0 h 876743"/>
                <a:gd name="T140" fmla="*/ 654689 w 654689"/>
                <a:gd name="T141" fmla="*/ 876743 h 876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60671" y="2517161"/>
            <a:ext cx="544098" cy="544015"/>
            <a:chOff x="4352925" y="1473200"/>
            <a:chExt cx="431800" cy="431800"/>
          </a:xfrm>
        </p:grpSpPr>
        <p:sp>
          <p:nvSpPr>
            <p:cNvPr id="48" name="椭圆 52"/>
            <p:cNvSpPr>
              <a:spLocks noChangeArrowheads="1"/>
            </p:cNvSpPr>
            <p:nvPr/>
          </p:nvSpPr>
          <p:spPr bwMode="auto">
            <a:xfrm>
              <a:off x="4352925" y="1473200"/>
              <a:ext cx="431800" cy="431800"/>
            </a:xfrm>
            <a:prstGeom prst="ellipse">
              <a:avLst/>
            </a:pr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49" name="矩形 60"/>
            <p:cNvSpPr>
              <a:spLocks noChangeArrowheads="1"/>
            </p:cNvSpPr>
            <p:nvPr/>
          </p:nvSpPr>
          <p:spPr bwMode="auto">
            <a:xfrm>
              <a:off x="4486275" y="1612900"/>
              <a:ext cx="168275" cy="150813"/>
            </a:xfrm>
            <a:custGeom>
              <a:avLst/>
              <a:gdLst>
                <a:gd name="T0" fmla="*/ 17333 w 816827"/>
                <a:gd name="T1" fmla="*/ 25175 h 729011"/>
                <a:gd name="T2" fmla="*/ 17333 w 816827"/>
                <a:gd name="T3" fmla="*/ 28715 h 729011"/>
                <a:gd name="T4" fmla="*/ 31971 w 816827"/>
                <a:gd name="T5" fmla="*/ 28715 h 729011"/>
                <a:gd name="T6" fmla="*/ 31971 w 816827"/>
                <a:gd name="T7" fmla="*/ 25175 h 729011"/>
                <a:gd name="T8" fmla="*/ 17333 w 816827"/>
                <a:gd name="T9" fmla="*/ 25175 h 729011"/>
                <a:gd name="T10" fmla="*/ 0 w 816827"/>
                <a:gd name="T11" fmla="*/ 22690 h 729011"/>
                <a:gd name="T12" fmla="*/ 34666 w 816827"/>
                <a:gd name="T13" fmla="*/ 22690 h 729011"/>
                <a:gd name="T14" fmla="*/ 34666 w 816827"/>
                <a:gd name="T15" fmla="*/ 31199 h 729011"/>
                <a:gd name="T16" fmla="*/ 0 w 816827"/>
                <a:gd name="T17" fmla="*/ 31199 h 729011"/>
                <a:gd name="T18" fmla="*/ 0 w 816827"/>
                <a:gd name="T19" fmla="*/ 22690 h 729011"/>
                <a:gd name="T20" fmla="*/ 7125 w 816827"/>
                <a:gd name="T21" fmla="*/ 13830 h 729011"/>
                <a:gd name="T22" fmla="*/ 7125 w 816827"/>
                <a:gd name="T23" fmla="*/ 17370 h 729011"/>
                <a:gd name="T24" fmla="*/ 31971 w 816827"/>
                <a:gd name="T25" fmla="*/ 17370 h 729011"/>
                <a:gd name="T26" fmla="*/ 31971 w 816827"/>
                <a:gd name="T27" fmla="*/ 13830 h 729011"/>
                <a:gd name="T28" fmla="*/ 7125 w 816827"/>
                <a:gd name="T29" fmla="*/ 13830 h 729011"/>
                <a:gd name="T30" fmla="*/ 0 w 816827"/>
                <a:gd name="T31" fmla="*/ 11345 h 729011"/>
                <a:gd name="T32" fmla="*/ 34666 w 816827"/>
                <a:gd name="T33" fmla="*/ 11345 h 729011"/>
                <a:gd name="T34" fmla="*/ 34666 w 816827"/>
                <a:gd name="T35" fmla="*/ 19854 h 729011"/>
                <a:gd name="T36" fmla="*/ 0 w 816827"/>
                <a:gd name="T37" fmla="*/ 19854 h 729011"/>
                <a:gd name="T38" fmla="*/ 0 w 816827"/>
                <a:gd name="T39" fmla="*/ 11345 h 729011"/>
                <a:gd name="T40" fmla="*/ 21185 w 816827"/>
                <a:gd name="T41" fmla="*/ 2485 h 729011"/>
                <a:gd name="T42" fmla="*/ 21185 w 816827"/>
                <a:gd name="T43" fmla="*/ 6024 h 729011"/>
                <a:gd name="T44" fmla="*/ 31971 w 816827"/>
                <a:gd name="T45" fmla="*/ 6024 h 729011"/>
                <a:gd name="T46" fmla="*/ 31971 w 816827"/>
                <a:gd name="T47" fmla="*/ 2485 h 729011"/>
                <a:gd name="T48" fmla="*/ 21185 w 816827"/>
                <a:gd name="T49" fmla="*/ 2485 h 729011"/>
                <a:gd name="T50" fmla="*/ 0 w 816827"/>
                <a:gd name="T51" fmla="*/ 0 h 729011"/>
                <a:gd name="T52" fmla="*/ 34666 w 816827"/>
                <a:gd name="T53" fmla="*/ 0 h 729011"/>
                <a:gd name="T54" fmla="*/ 34666 w 816827"/>
                <a:gd name="T55" fmla="*/ 8509 h 729011"/>
                <a:gd name="T56" fmla="*/ 0 w 816827"/>
                <a:gd name="T57" fmla="*/ 8509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978909" y="3353184"/>
            <a:ext cx="544098" cy="544015"/>
            <a:chOff x="5399088" y="2136775"/>
            <a:chExt cx="431800" cy="431800"/>
          </a:xfrm>
        </p:grpSpPr>
        <p:sp>
          <p:nvSpPr>
            <p:cNvPr id="51" name="椭圆 57"/>
            <p:cNvSpPr>
              <a:spLocks noChangeArrowheads="1"/>
            </p:cNvSpPr>
            <p:nvPr/>
          </p:nvSpPr>
          <p:spPr bwMode="auto">
            <a:xfrm>
              <a:off x="5399088" y="2136775"/>
              <a:ext cx="431800" cy="431800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52" name="同心圆 41"/>
            <p:cNvSpPr>
              <a:spLocks noChangeArrowheads="1"/>
            </p:cNvSpPr>
            <p:nvPr/>
          </p:nvSpPr>
          <p:spPr bwMode="auto">
            <a:xfrm>
              <a:off x="5511800" y="2251075"/>
              <a:ext cx="206375" cy="204788"/>
            </a:xfrm>
            <a:custGeom>
              <a:avLst/>
              <a:gdLst>
                <a:gd name="T0" fmla="*/ 23432 w 746126"/>
                <a:gd name="T1" fmla="*/ 10393 h 746126"/>
                <a:gd name="T2" fmla="*/ 24397 w 746126"/>
                <a:gd name="T3" fmla="*/ 10745 h 746126"/>
                <a:gd name="T4" fmla="*/ 35930 w 746126"/>
                <a:gd name="T5" fmla="*/ 21270 h 746126"/>
                <a:gd name="T6" fmla="*/ 36002 w 746126"/>
                <a:gd name="T7" fmla="*/ 23141 h 746126"/>
                <a:gd name="T8" fmla="*/ 35327 w 746126"/>
                <a:gd name="T9" fmla="*/ 23858 h 746126"/>
                <a:gd name="T10" fmla="*/ 33427 w 746126"/>
                <a:gd name="T11" fmla="*/ 23930 h 746126"/>
                <a:gd name="T12" fmla="*/ 33063 w 746126"/>
                <a:gd name="T13" fmla="*/ 23597 h 746126"/>
                <a:gd name="T14" fmla="*/ 29933 w 746126"/>
                <a:gd name="T15" fmla="*/ 26922 h 746126"/>
                <a:gd name="T16" fmla="*/ 37270 w 746126"/>
                <a:gd name="T17" fmla="*/ 33617 h 746126"/>
                <a:gd name="T18" fmla="*/ 38381 w 746126"/>
                <a:gd name="T19" fmla="*/ 33115 h 746126"/>
                <a:gd name="T20" fmla="*/ 40022 w 746126"/>
                <a:gd name="T21" fmla="*/ 33714 h 746126"/>
                <a:gd name="T22" fmla="*/ 52237 w 746126"/>
                <a:gd name="T23" fmla="*/ 44861 h 746126"/>
                <a:gd name="T24" fmla="*/ 52360 w 746126"/>
                <a:gd name="T25" fmla="*/ 48044 h 746126"/>
                <a:gd name="T26" fmla="*/ 50462 w 746126"/>
                <a:gd name="T27" fmla="*/ 50059 h 746126"/>
                <a:gd name="T28" fmla="*/ 47230 w 746126"/>
                <a:gd name="T29" fmla="*/ 50181 h 746126"/>
                <a:gd name="T30" fmla="*/ 35015 w 746126"/>
                <a:gd name="T31" fmla="*/ 39033 h 746126"/>
                <a:gd name="T32" fmla="*/ 34741 w 746126"/>
                <a:gd name="T33" fmla="*/ 36254 h 746126"/>
                <a:gd name="T34" fmla="*/ 27430 w 746126"/>
                <a:gd name="T35" fmla="*/ 29581 h 746126"/>
                <a:gd name="T36" fmla="*/ 24301 w 746126"/>
                <a:gd name="T37" fmla="*/ 32906 h 746126"/>
                <a:gd name="T38" fmla="*/ 24665 w 746126"/>
                <a:gd name="T39" fmla="*/ 33238 h 746126"/>
                <a:gd name="T40" fmla="*/ 24737 w 746126"/>
                <a:gd name="T41" fmla="*/ 35109 h 746126"/>
                <a:gd name="T42" fmla="*/ 24062 w 746126"/>
                <a:gd name="T43" fmla="*/ 35827 h 746126"/>
                <a:gd name="T44" fmla="*/ 22162 w 746126"/>
                <a:gd name="T45" fmla="*/ 35898 h 746126"/>
                <a:gd name="T46" fmla="*/ 10629 w 746126"/>
                <a:gd name="T47" fmla="*/ 25373 h 746126"/>
                <a:gd name="T48" fmla="*/ 10557 w 746126"/>
                <a:gd name="T49" fmla="*/ 23502 h 746126"/>
                <a:gd name="T50" fmla="*/ 11232 w 746126"/>
                <a:gd name="T51" fmla="*/ 22784 h 746126"/>
                <a:gd name="T52" fmla="*/ 13132 w 746126"/>
                <a:gd name="T53" fmla="*/ 22713 h 746126"/>
                <a:gd name="T54" fmla="*/ 13496 w 746126"/>
                <a:gd name="T55" fmla="*/ 23046 h 746126"/>
                <a:gd name="T56" fmla="*/ 22258 w 746126"/>
                <a:gd name="T57" fmla="*/ 13737 h 746126"/>
                <a:gd name="T58" fmla="*/ 21894 w 746126"/>
                <a:gd name="T59" fmla="*/ 13404 h 746126"/>
                <a:gd name="T60" fmla="*/ 21822 w 746126"/>
                <a:gd name="T61" fmla="*/ 11533 h 746126"/>
                <a:gd name="T62" fmla="*/ 22497 w 746126"/>
                <a:gd name="T63" fmla="*/ 10816 h 746126"/>
                <a:gd name="T64" fmla="*/ 23432 w 746126"/>
                <a:gd name="T65" fmla="*/ 10393 h 746126"/>
                <a:gd name="T66" fmla="*/ 28541 w 746126"/>
                <a:gd name="T67" fmla="*/ 0 h 746126"/>
                <a:gd name="T68" fmla="*/ 57082 w 746126"/>
                <a:gd name="T69" fmla="*/ 28104 h 746126"/>
                <a:gd name="T70" fmla="*/ 53079 w 746126"/>
                <a:gd name="T71" fmla="*/ 42237 h 746126"/>
                <a:gd name="T72" fmla="*/ 48568 w 746126"/>
                <a:gd name="T73" fmla="*/ 38121 h 746126"/>
                <a:gd name="T74" fmla="*/ 51097 w 746126"/>
                <a:gd name="T75" fmla="*/ 28104 h 746126"/>
                <a:gd name="T76" fmla="*/ 28541 w 746126"/>
                <a:gd name="T77" fmla="*/ 5894 h 746126"/>
                <a:gd name="T78" fmla="*/ 5986 w 746126"/>
                <a:gd name="T79" fmla="*/ 28104 h 746126"/>
                <a:gd name="T80" fmla="*/ 28541 w 746126"/>
                <a:gd name="T81" fmla="*/ 50314 h 746126"/>
                <a:gd name="T82" fmla="*/ 40512 w 746126"/>
                <a:gd name="T83" fmla="*/ 46863 h 746126"/>
                <a:gd name="T84" fmla="*/ 45024 w 746126"/>
                <a:gd name="T85" fmla="*/ 50981 h 746126"/>
                <a:gd name="T86" fmla="*/ 28541 w 746126"/>
                <a:gd name="T87" fmla="*/ 56208 h 746126"/>
                <a:gd name="T88" fmla="*/ 0 w 746126"/>
                <a:gd name="T89" fmla="*/ 28104 h 746126"/>
                <a:gd name="T90" fmla="*/ 28541 w 746126"/>
                <a:gd name="T91" fmla="*/ 0 h 74612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6126"/>
                <a:gd name="T139" fmla="*/ 0 h 746126"/>
                <a:gd name="T140" fmla="*/ 746126 w 746126"/>
                <a:gd name="T141" fmla="*/ 746126 h 74612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6126" h="746126">
                  <a:moveTo>
                    <a:pt x="306284" y="137956"/>
                  </a:moveTo>
                  <a:cubicBezTo>
                    <a:pt x="310779" y="137785"/>
                    <a:pt x="315338" y="139329"/>
                    <a:pt x="318898" y="142628"/>
                  </a:cubicBezTo>
                  <a:lnTo>
                    <a:pt x="469646" y="282344"/>
                  </a:lnTo>
                  <a:cubicBezTo>
                    <a:pt x="476765" y="288942"/>
                    <a:pt x="477187" y="300061"/>
                    <a:pt x="470590" y="307180"/>
                  </a:cubicBezTo>
                  <a:lnTo>
                    <a:pt x="461760" y="316706"/>
                  </a:lnTo>
                  <a:cubicBezTo>
                    <a:pt x="455163" y="323825"/>
                    <a:pt x="444044" y="324247"/>
                    <a:pt x="436925" y="317650"/>
                  </a:cubicBezTo>
                  <a:lnTo>
                    <a:pt x="432162" y="313235"/>
                  </a:lnTo>
                  <a:lnTo>
                    <a:pt x="391258" y="357369"/>
                  </a:lnTo>
                  <a:lnTo>
                    <a:pt x="487159" y="446252"/>
                  </a:lnTo>
                  <a:cubicBezTo>
                    <a:pt x="490783" y="441495"/>
                    <a:pt x="496201" y="439792"/>
                    <a:pt x="501674" y="439584"/>
                  </a:cubicBezTo>
                  <a:cubicBezTo>
                    <a:pt x="509319" y="439293"/>
                    <a:pt x="517075" y="441920"/>
                    <a:pt x="523130" y="447531"/>
                  </a:cubicBezTo>
                  <a:lnTo>
                    <a:pt x="682787" y="595504"/>
                  </a:lnTo>
                  <a:cubicBezTo>
                    <a:pt x="694897" y="606728"/>
                    <a:pt x="695615" y="625642"/>
                    <a:pt x="684392" y="637752"/>
                  </a:cubicBezTo>
                  <a:lnTo>
                    <a:pt x="659592" y="664510"/>
                  </a:lnTo>
                  <a:cubicBezTo>
                    <a:pt x="648368" y="676620"/>
                    <a:pt x="629454" y="677338"/>
                    <a:pt x="617344" y="666115"/>
                  </a:cubicBezTo>
                  <a:lnTo>
                    <a:pt x="457687" y="518142"/>
                  </a:lnTo>
                  <a:cubicBezTo>
                    <a:pt x="446977" y="508216"/>
                    <a:pt x="445177" y="492275"/>
                    <a:pt x="454100" y="481245"/>
                  </a:cubicBezTo>
                  <a:lnTo>
                    <a:pt x="358536" y="392675"/>
                  </a:lnTo>
                  <a:lnTo>
                    <a:pt x="317635" y="436805"/>
                  </a:lnTo>
                  <a:lnTo>
                    <a:pt x="322398" y="441219"/>
                  </a:lnTo>
                  <a:cubicBezTo>
                    <a:pt x="329517" y="447817"/>
                    <a:pt x="329939" y="458936"/>
                    <a:pt x="323342" y="466055"/>
                  </a:cubicBezTo>
                  <a:lnTo>
                    <a:pt x="314512" y="475581"/>
                  </a:lnTo>
                  <a:cubicBezTo>
                    <a:pt x="307915" y="482700"/>
                    <a:pt x="296796" y="483122"/>
                    <a:pt x="289677" y="476525"/>
                  </a:cubicBezTo>
                  <a:lnTo>
                    <a:pt x="138928" y="336808"/>
                  </a:lnTo>
                  <a:cubicBezTo>
                    <a:pt x="131809" y="330210"/>
                    <a:pt x="131387" y="319091"/>
                    <a:pt x="137985" y="311973"/>
                  </a:cubicBezTo>
                  <a:lnTo>
                    <a:pt x="146814" y="302446"/>
                  </a:lnTo>
                  <a:cubicBezTo>
                    <a:pt x="153412" y="295327"/>
                    <a:pt x="164531" y="294905"/>
                    <a:pt x="171650" y="301503"/>
                  </a:cubicBezTo>
                  <a:lnTo>
                    <a:pt x="176413" y="305918"/>
                  </a:lnTo>
                  <a:lnTo>
                    <a:pt x="290940" y="182348"/>
                  </a:lnTo>
                  <a:lnTo>
                    <a:pt x="286176" y="177933"/>
                  </a:lnTo>
                  <a:cubicBezTo>
                    <a:pt x="279057" y="171335"/>
                    <a:pt x="278635" y="160216"/>
                    <a:pt x="285233" y="153098"/>
                  </a:cubicBezTo>
                  <a:lnTo>
                    <a:pt x="294062" y="143571"/>
                  </a:lnTo>
                  <a:cubicBezTo>
                    <a:pt x="297361" y="140012"/>
                    <a:pt x="301790" y="138126"/>
                    <a:pt x="306284" y="137956"/>
                  </a:cubicBezTo>
                  <a:close/>
                  <a:moveTo>
                    <a:pt x="373063" y="0"/>
                  </a:moveTo>
                  <a:cubicBezTo>
                    <a:pt x="579100" y="0"/>
                    <a:pt x="746126" y="167026"/>
                    <a:pt x="746126" y="373063"/>
                  </a:cubicBezTo>
                  <a:cubicBezTo>
                    <a:pt x="746126" y="441784"/>
                    <a:pt x="727545" y="506165"/>
                    <a:pt x="693797" y="560673"/>
                  </a:cubicBezTo>
                  <a:lnTo>
                    <a:pt x="634837" y="506028"/>
                  </a:lnTo>
                  <a:cubicBezTo>
                    <a:pt x="656383" y="466516"/>
                    <a:pt x="667887" y="421133"/>
                    <a:pt x="667887" y="373063"/>
                  </a:cubicBezTo>
                  <a:cubicBezTo>
                    <a:pt x="667887" y="210236"/>
                    <a:pt x="535890" y="78239"/>
                    <a:pt x="373063" y="78239"/>
                  </a:cubicBezTo>
                  <a:cubicBezTo>
                    <a:pt x="210236" y="78239"/>
                    <a:pt x="78239" y="210236"/>
                    <a:pt x="78239" y="373063"/>
                  </a:cubicBezTo>
                  <a:cubicBezTo>
                    <a:pt x="78239" y="535890"/>
                    <a:pt x="210236" y="667887"/>
                    <a:pt x="373063" y="667887"/>
                  </a:cubicBezTo>
                  <a:cubicBezTo>
                    <a:pt x="430719" y="667887"/>
                    <a:pt x="484509" y="651337"/>
                    <a:pt x="529532" y="622079"/>
                  </a:cubicBezTo>
                  <a:lnTo>
                    <a:pt x="588515" y="676745"/>
                  </a:lnTo>
                  <a:cubicBezTo>
                    <a:pt x="528014" y="720662"/>
                    <a:pt x="453512" y="746126"/>
                    <a:pt x="373063" y="746126"/>
                  </a:cubicBezTo>
                  <a:cubicBezTo>
                    <a:pt x="167026" y="746126"/>
                    <a:pt x="0" y="579100"/>
                    <a:pt x="0" y="373063"/>
                  </a:cubicBezTo>
                  <a:cubicBezTo>
                    <a:pt x="0" y="167026"/>
                    <a:pt x="167026" y="0"/>
                    <a:pt x="373063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295146" y="2517161"/>
            <a:ext cx="544098" cy="544015"/>
            <a:chOff x="6443663" y="1473200"/>
            <a:chExt cx="431800" cy="431800"/>
          </a:xfrm>
        </p:grpSpPr>
        <p:sp>
          <p:nvSpPr>
            <p:cNvPr id="54" name="椭圆 62"/>
            <p:cNvSpPr>
              <a:spLocks noChangeArrowheads="1"/>
            </p:cNvSpPr>
            <p:nvPr/>
          </p:nvSpPr>
          <p:spPr bwMode="auto">
            <a:xfrm>
              <a:off x="6443663" y="1473200"/>
              <a:ext cx="431800" cy="431800"/>
            </a:xfrm>
            <a:prstGeom prst="ellipse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 useBgFill="1">
          <p:nvSpPr>
            <p:cNvPr id="55" name="圆角矩形 26"/>
            <p:cNvSpPr>
              <a:spLocks noChangeArrowheads="1"/>
            </p:cNvSpPr>
            <p:nvPr/>
          </p:nvSpPr>
          <p:spPr bwMode="auto">
            <a:xfrm>
              <a:off x="6550025" y="1604963"/>
              <a:ext cx="220663" cy="166687"/>
            </a:xfrm>
            <a:custGeom>
              <a:avLst/>
              <a:gdLst>
                <a:gd name="T0" fmla="*/ 14542 w 1584176"/>
                <a:gd name="T1" fmla="*/ 19031 h 1195792"/>
                <a:gd name="T2" fmla="*/ 16195 w 1584176"/>
                <a:gd name="T3" fmla="*/ 19031 h 1195792"/>
                <a:gd name="T4" fmla="*/ 9738 w 1584176"/>
                <a:gd name="T5" fmla="*/ 12669 h 1195792"/>
                <a:gd name="T6" fmla="*/ 6944 w 1584176"/>
                <a:gd name="T7" fmla="*/ 15163 h 1195792"/>
                <a:gd name="T8" fmla="*/ 9738 w 1584176"/>
                <a:gd name="T9" fmla="*/ 12669 h 1195792"/>
                <a:gd name="T10" fmla="*/ 19108 w 1584176"/>
                <a:gd name="T11" fmla="*/ 15163 h 1195792"/>
                <a:gd name="T12" fmla="*/ 16313 w 1584176"/>
                <a:gd name="T13" fmla="*/ 13099 h 1195792"/>
                <a:gd name="T14" fmla="*/ 13104 w 1584176"/>
                <a:gd name="T15" fmla="*/ 11454 h 1195792"/>
                <a:gd name="T16" fmla="*/ 14423 w 1584176"/>
                <a:gd name="T17" fmla="*/ 15163 h 1195792"/>
                <a:gd name="T18" fmla="*/ 11629 w 1584176"/>
                <a:gd name="T19" fmla="*/ 11987 h 1195792"/>
                <a:gd name="T20" fmla="*/ 23792 w 1584176"/>
                <a:gd name="T21" fmla="*/ 9849 h 1195792"/>
                <a:gd name="T22" fmla="*/ 20998 w 1584176"/>
                <a:gd name="T23" fmla="*/ 15163 h 1195792"/>
                <a:gd name="T24" fmla="*/ 23792 w 1584176"/>
                <a:gd name="T25" fmla="*/ 9849 h 1195792"/>
                <a:gd name="T26" fmla="*/ 19108 w 1584176"/>
                <a:gd name="T27" fmla="*/ 4164 h 1195792"/>
                <a:gd name="T28" fmla="*/ 20998 w 1584176"/>
                <a:gd name="T29" fmla="*/ 8845 h 1195792"/>
                <a:gd name="T30" fmla="*/ 23792 w 1584176"/>
                <a:gd name="T31" fmla="*/ 5739 h 1195792"/>
                <a:gd name="T32" fmla="*/ 24654 w 1584176"/>
                <a:gd name="T33" fmla="*/ 7197 h 1195792"/>
                <a:gd name="T34" fmla="*/ 15414 w 1584176"/>
                <a:gd name="T35" fmla="*/ 12750 h 1195792"/>
                <a:gd name="T36" fmla="*/ 5157 w 1584176"/>
                <a:gd name="T37" fmla="*/ 13583 h 1195792"/>
                <a:gd name="T38" fmla="*/ 6944 w 1584176"/>
                <a:gd name="T39" fmla="*/ 11551 h 1195792"/>
                <a:gd name="T40" fmla="*/ 9738 w 1584176"/>
                <a:gd name="T41" fmla="*/ 6768 h 1195792"/>
                <a:gd name="T42" fmla="*/ 11629 w 1584176"/>
                <a:gd name="T43" fmla="*/ 9953 h 1195792"/>
                <a:gd name="T44" fmla="*/ 14423 w 1584176"/>
                <a:gd name="T45" fmla="*/ 8537 h 1195792"/>
                <a:gd name="T46" fmla="*/ 15414 w 1584176"/>
                <a:gd name="T47" fmla="*/ 11362 h 1195792"/>
                <a:gd name="T48" fmla="*/ 16313 w 1584176"/>
                <a:gd name="T49" fmla="*/ 4164 h 1195792"/>
                <a:gd name="T50" fmla="*/ 2538 w 1584176"/>
                <a:gd name="T51" fmla="*/ 2757 h 1195792"/>
                <a:gd name="T52" fmla="*/ 3171 w 1584176"/>
                <a:gd name="T53" fmla="*/ 17365 h 1195792"/>
                <a:gd name="T54" fmla="*/ 28198 w 1584176"/>
                <a:gd name="T55" fmla="*/ 16732 h 1195792"/>
                <a:gd name="T56" fmla="*/ 27566 w 1584176"/>
                <a:gd name="T57" fmla="*/ 2123 h 1195792"/>
                <a:gd name="T58" fmla="*/ 3408 w 1584176"/>
                <a:gd name="T59" fmla="*/ 0 h 1195792"/>
                <a:gd name="T60" fmla="*/ 30737 w 1584176"/>
                <a:gd name="T61" fmla="*/ 3413 h 1195792"/>
                <a:gd name="T62" fmla="*/ 27329 w 1584176"/>
                <a:gd name="T63" fmla="*/ 20475 h 1195792"/>
                <a:gd name="T64" fmla="*/ 19560 w 1584176"/>
                <a:gd name="T65" fmla="*/ 21483 h 1195792"/>
                <a:gd name="T66" fmla="*/ 23009 w 1584176"/>
                <a:gd name="T67" fmla="*/ 23235 h 1195792"/>
                <a:gd name="T68" fmla="*/ 7728 w 1584176"/>
                <a:gd name="T69" fmla="*/ 21483 h 1195792"/>
                <a:gd name="T70" fmla="*/ 11177 w 1584176"/>
                <a:gd name="T71" fmla="*/ 20475 h 1195792"/>
                <a:gd name="T72" fmla="*/ 0 w 1584176"/>
                <a:gd name="T73" fmla="*/ 17063 h 1195792"/>
                <a:gd name="T74" fmla="*/ 3408 w 1584176"/>
                <a:gd name="T75" fmla="*/ 0 h 11957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84176"/>
                <a:gd name="T115" fmla="*/ 0 h 1195792"/>
                <a:gd name="T116" fmla="*/ 1584176 w 1584176"/>
                <a:gd name="T117" fmla="*/ 1195792 h 11957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84176" h="1195792">
                  <a:moveTo>
                    <a:pt x="792088" y="936827"/>
                  </a:moveTo>
                  <a:cubicBezTo>
                    <a:pt x="768562" y="936827"/>
                    <a:pt x="749491" y="955898"/>
                    <a:pt x="749491" y="979424"/>
                  </a:cubicBezTo>
                  <a:cubicBezTo>
                    <a:pt x="749491" y="1002950"/>
                    <a:pt x="768562" y="1022021"/>
                    <a:pt x="792088" y="1022021"/>
                  </a:cubicBezTo>
                  <a:cubicBezTo>
                    <a:pt x="815614" y="1022021"/>
                    <a:pt x="834685" y="1002950"/>
                    <a:pt x="834685" y="979424"/>
                  </a:cubicBezTo>
                  <a:cubicBezTo>
                    <a:pt x="834685" y="955898"/>
                    <a:pt x="815614" y="936827"/>
                    <a:pt x="792088" y="936827"/>
                  </a:cubicBezTo>
                  <a:close/>
                  <a:moveTo>
                    <a:pt x="501926" y="652004"/>
                  </a:moveTo>
                  <a:lnTo>
                    <a:pt x="501926" y="780354"/>
                  </a:lnTo>
                  <a:lnTo>
                    <a:pt x="357910" y="780354"/>
                  </a:lnTo>
                  <a:lnTo>
                    <a:pt x="357910" y="703916"/>
                  </a:lnTo>
                  <a:lnTo>
                    <a:pt x="501926" y="652004"/>
                  </a:lnTo>
                  <a:close/>
                  <a:moveTo>
                    <a:pt x="984820" y="611637"/>
                  </a:moveTo>
                  <a:lnTo>
                    <a:pt x="984820" y="780354"/>
                  </a:lnTo>
                  <a:lnTo>
                    <a:pt x="840804" y="780354"/>
                  </a:lnTo>
                  <a:lnTo>
                    <a:pt x="840804" y="674135"/>
                  </a:lnTo>
                  <a:lnTo>
                    <a:pt x="984820" y="611637"/>
                  </a:lnTo>
                  <a:close/>
                  <a:moveTo>
                    <a:pt x="675372" y="589482"/>
                  </a:moveTo>
                  <a:lnTo>
                    <a:pt x="743373" y="649323"/>
                  </a:lnTo>
                  <a:lnTo>
                    <a:pt x="743373" y="780354"/>
                  </a:lnTo>
                  <a:lnTo>
                    <a:pt x="599357" y="780354"/>
                  </a:lnTo>
                  <a:lnTo>
                    <a:pt x="599357" y="616883"/>
                  </a:lnTo>
                  <a:lnTo>
                    <a:pt x="675372" y="589482"/>
                  </a:lnTo>
                  <a:close/>
                  <a:moveTo>
                    <a:pt x="1226266" y="506859"/>
                  </a:moveTo>
                  <a:lnTo>
                    <a:pt x="1226266" y="780354"/>
                  </a:lnTo>
                  <a:lnTo>
                    <a:pt x="1082250" y="780354"/>
                  </a:lnTo>
                  <a:lnTo>
                    <a:pt x="1082250" y="569356"/>
                  </a:lnTo>
                  <a:lnTo>
                    <a:pt x="1226266" y="506859"/>
                  </a:lnTo>
                  <a:close/>
                  <a:moveTo>
                    <a:pt x="840804" y="214317"/>
                  </a:moveTo>
                  <a:lnTo>
                    <a:pt x="984820" y="214317"/>
                  </a:lnTo>
                  <a:lnTo>
                    <a:pt x="984820" y="499046"/>
                  </a:lnTo>
                  <a:lnTo>
                    <a:pt x="1082250" y="455202"/>
                  </a:lnTo>
                  <a:lnTo>
                    <a:pt x="1082250" y="295348"/>
                  </a:lnTo>
                  <a:lnTo>
                    <a:pt x="1226266" y="295348"/>
                  </a:lnTo>
                  <a:lnTo>
                    <a:pt x="1226266" y="390395"/>
                  </a:lnTo>
                  <a:lnTo>
                    <a:pt x="1270685" y="370406"/>
                  </a:lnTo>
                  <a:lnTo>
                    <a:pt x="1299260" y="437081"/>
                  </a:lnTo>
                  <a:lnTo>
                    <a:pt x="794435" y="656156"/>
                  </a:lnTo>
                  <a:lnTo>
                    <a:pt x="675372" y="551381"/>
                  </a:lnTo>
                  <a:lnTo>
                    <a:pt x="265797" y="699019"/>
                  </a:lnTo>
                  <a:lnTo>
                    <a:pt x="246747" y="632344"/>
                  </a:lnTo>
                  <a:lnTo>
                    <a:pt x="357910" y="594475"/>
                  </a:lnTo>
                  <a:lnTo>
                    <a:pt x="357910" y="348306"/>
                  </a:lnTo>
                  <a:lnTo>
                    <a:pt x="501926" y="348306"/>
                  </a:lnTo>
                  <a:lnTo>
                    <a:pt x="501926" y="545415"/>
                  </a:lnTo>
                  <a:lnTo>
                    <a:pt x="599357" y="512224"/>
                  </a:lnTo>
                  <a:lnTo>
                    <a:pt x="599357" y="439364"/>
                  </a:lnTo>
                  <a:lnTo>
                    <a:pt x="743373" y="439364"/>
                  </a:lnTo>
                  <a:lnTo>
                    <a:pt x="743373" y="540040"/>
                  </a:lnTo>
                  <a:lnTo>
                    <a:pt x="794435" y="584719"/>
                  </a:lnTo>
                  <a:lnTo>
                    <a:pt x="840804" y="563853"/>
                  </a:lnTo>
                  <a:lnTo>
                    <a:pt x="840804" y="214317"/>
                  </a:lnTo>
                  <a:close/>
                  <a:moveTo>
                    <a:pt x="163421" y="109283"/>
                  </a:moveTo>
                  <a:cubicBezTo>
                    <a:pt x="145421" y="109283"/>
                    <a:pt x="130830" y="123874"/>
                    <a:pt x="130830" y="141874"/>
                  </a:cubicBezTo>
                  <a:lnTo>
                    <a:pt x="130830" y="861077"/>
                  </a:lnTo>
                  <a:cubicBezTo>
                    <a:pt x="130830" y="879077"/>
                    <a:pt x="145421" y="893668"/>
                    <a:pt x="163421" y="893668"/>
                  </a:cubicBezTo>
                  <a:lnTo>
                    <a:pt x="1420755" y="893668"/>
                  </a:lnTo>
                  <a:cubicBezTo>
                    <a:pt x="1438755" y="893668"/>
                    <a:pt x="1453346" y="879077"/>
                    <a:pt x="1453346" y="861077"/>
                  </a:cubicBezTo>
                  <a:lnTo>
                    <a:pt x="1453346" y="141874"/>
                  </a:lnTo>
                  <a:cubicBezTo>
                    <a:pt x="1453346" y="123874"/>
                    <a:pt x="1438755" y="109283"/>
                    <a:pt x="1420755" y="109283"/>
                  </a:cubicBezTo>
                  <a:lnTo>
                    <a:pt x="163421" y="109283"/>
                  </a:lnTo>
                  <a:close/>
                  <a:moveTo>
                    <a:pt x="175629" y="0"/>
                  </a:moveTo>
                  <a:lnTo>
                    <a:pt x="1408547" y="0"/>
                  </a:lnTo>
                  <a:cubicBezTo>
                    <a:pt x="1505544" y="0"/>
                    <a:pt x="1584176" y="78632"/>
                    <a:pt x="1584176" y="175629"/>
                  </a:cubicBezTo>
                  <a:lnTo>
                    <a:pt x="1584176" y="878123"/>
                  </a:lnTo>
                  <a:cubicBezTo>
                    <a:pt x="1584176" y="975120"/>
                    <a:pt x="1505544" y="1053752"/>
                    <a:pt x="1408547" y="1053752"/>
                  </a:cubicBezTo>
                  <a:lnTo>
                    <a:pt x="1008112" y="1053752"/>
                  </a:lnTo>
                  <a:lnTo>
                    <a:pt x="1008112" y="1105610"/>
                  </a:lnTo>
                  <a:lnTo>
                    <a:pt x="1185879" y="1105610"/>
                  </a:lnTo>
                  <a:lnTo>
                    <a:pt x="1185879" y="1195792"/>
                  </a:lnTo>
                  <a:lnTo>
                    <a:pt x="398297" y="1195792"/>
                  </a:lnTo>
                  <a:lnTo>
                    <a:pt x="398297" y="1105610"/>
                  </a:lnTo>
                  <a:lnTo>
                    <a:pt x="576064" y="1105610"/>
                  </a:lnTo>
                  <a:lnTo>
                    <a:pt x="576064" y="1053752"/>
                  </a:lnTo>
                  <a:lnTo>
                    <a:pt x="175629" y="1053752"/>
                  </a:lnTo>
                  <a:cubicBezTo>
                    <a:pt x="78632" y="1053752"/>
                    <a:pt x="0" y="975120"/>
                    <a:pt x="0" y="878123"/>
                  </a:cubicBezTo>
                  <a:lnTo>
                    <a:pt x="0" y="175629"/>
                  </a:lnTo>
                  <a:cubicBezTo>
                    <a:pt x="0" y="78632"/>
                    <a:pt x="78632" y="0"/>
                    <a:pt x="175629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611383" y="3353184"/>
            <a:ext cx="544098" cy="544015"/>
            <a:chOff x="7488238" y="2136775"/>
            <a:chExt cx="431800" cy="431800"/>
          </a:xfrm>
        </p:grpSpPr>
        <p:sp>
          <p:nvSpPr>
            <p:cNvPr id="57" name="椭圆 67"/>
            <p:cNvSpPr>
              <a:spLocks noChangeArrowheads="1"/>
            </p:cNvSpPr>
            <p:nvPr/>
          </p:nvSpPr>
          <p:spPr bwMode="auto">
            <a:xfrm>
              <a:off x="7488238" y="2136775"/>
              <a:ext cx="431800" cy="431800"/>
            </a:xfrm>
            <a:prstGeom prst="ellipse">
              <a:avLst/>
            </a:prstGeom>
            <a:solidFill>
              <a:srgbClr val="BAA83C">
                <a:alpha val="94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00CC99"/>
                </a:solidFill>
              </a:endParaRPr>
            </a:p>
          </p:txBody>
        </p:sp>
        <p:sp useBgFill="1">
          <p:nvSpPr>
            <p:cNvPr id="58" name="Freeform 37"/>
            <p:cNvSpPr>
              <a:spLocks noEditPoints="1" noChangeArrowheads="1"/>
            </p:cNvSpPr>
            <p:nvPr/>
          </p:nvSpPr>
          <p:spPr bwMode="auto">
            <a:xfrm>
              <a:off x="7593013" y="2243138"/>
              <a:ext cx="223837" cy="220662"/>
            </a:xfrm>
            <a:custGeom>
              <a:avLst/>
              <a:gdLst>
                <a:gd name="T0" fmla="*/ 0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2147483647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2147483647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2147483647 w 120"/>
                <a:gd name="T79" fmla="*/ 2147483647 h 120"/>
                <a:gd name="T80" fmla="*/ 2147483647 w 120"/>
                <a:gd name="T81" fmla="*/ 2147483647 h 120"/>
                <a:gd name="T82" fmla="*/ 2147483647 w 120"/>
                <a:gd name="T83" fmla="*/ 2147483647 h 120"/>
                <a:gd name="T84" fmla="*/ 2147483647 w 120"/>
                <a:gd name="T85" fmla="*/ 2147483647 h 120"/>
                <a:gd name="T86" fmla="*/ 2147483647 w 120"/>
                <a:gd name="T87" fmla="*/ 2147483647 h 120"/>
                <a:gd name="T88" fmla="*/ 2147483647 w 120"/>
                <a:gd name="T89" fmla="*/ 2147483647 h 120"/>
                <a:gd name="T90" fmla="*/ 2147483647 w 120"/>
                <a:gd name="T91" fmla="*/ 2147483647 h 120"/>
                <a:gd name="T92" fmla="*/ 2147483647 w 120"/>
                <a:gd name="T93" fmla="*/ 2147483647 h 120"/>
                <a:gd name="T94" fmla="*/ 2147483647 w 120"/>
                <a:gd name="T95" fmla="*/ 2147483647 h 120"/>
                <a:gd name="T96" fmla="*/ 2147483647 w 120"/>
                <a:gd name="T97" fmla="*/ 2147483647 h 120"/>
                <a:gd name="T98" fmla="*/ 2147483647 w 120"/>
                <a:gd name="T99" fmla="*/ 2147483647 h 120"/>
                <a:gd name="T100" fmla="*/ 2147483647 w 120"/>
                <a:gd name="T101" fmla="*/ 2147483647 h 120"/>
                <a:gd name="T102" fmla="*/ 2147483647 w 120"/>
                <a:gd name="T103" fmla="*/ 2147483647 h 120"/>
                <a:gd name="T104" fmla="*/ 2147483647 w 120"/>
                <a:gd name="T105" fmla="*/ 2147483647 h 12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0"/>
                <a:gd name="T160" fmla="*/ 0 h 120"/>
                <a:gd name="T161" fmla="*/ 120 w 120"/>
                <a:gd name="T162" fmla="*/ 120 h 12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8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2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4500"/>
                            </p:stCondLst>
                            <p:childTnLst>
                              <p:par>
                                <p:cTn id="2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 autoUpdateAnimBg="0"/>
      <p:bldP spid="4" grpId="0" bldLvl="0" autoUpdateAnimBg="0"/>
      <p:bldP spid="7" grpId="0" bldLvl="0" animBg="1" autoUpdateAnimBg="0"/>
      <p:bldP spid="8" grpId="0" bldLvl="0" autoUpdateAnimBg="0"/>
      <p:bldP spid="11" grpId="0" bldLvl="0" animBg="1" autoUpdateAnimBg="0"/>
      <p:bldP spid="12" grpId="0" bldLvl="0" autoUpdateAnimBg="0"/>
      <p:bldP spid="15" grpId="0" bldLvl="0" animBg="1" autoUpdateAnimBg="0"/>
      <p:bldP spid="16" grpId="0" bldLvl="0" autoUpdateAnimBg="0"/>
      <p:bldP spid="19" grpId="0" bldLvl="0" animBg="1" autoUpdateAnimBg="0"/>
      <p:bldP spid="20" grpId="0" bldLvl="0" autoUpdateAnimBg="0"/>
      <p:bldP spid="23" grpId="0" bldLvl="0" animBg="1" autoUpdateAnimBg="0"/>
      <p:bldP spid="24" grpId="0" bldLvl="0" autoUpdateAnimBg="0"/>
      <p:bldP spid="27" grpId="0" bldLvl="0" animBg="1" autoUpdateAnimBg="0"/>
      <p:bldP spid="28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  <p:bldP spid="36" grpId="0" bldLvl="0" autoUpdateAnimBg="0"/>
      <p:bldP spid="37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281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2019-10-30T14:02:19Z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