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86" r:id="rId2"/>
  </p:sldMasterIdLst>
  <p:notesMasterIdLst>
    <p:notesMasterId r:id="rId24"/>
  </p:notesMasterIdLst>
  <p:handoutMasterIdLst>
    <p:handoutMasterId r:id="rId2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359" r:id="rId2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9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2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4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2" y="999072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3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3" y="7997015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2" y="999072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6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1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4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3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3" y="7997015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6" y="1054220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4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3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3" y="7997015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5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5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2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10" y="8008709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698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2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任意多边形 75"/>
          <p:cNvSpPr>
            <a:spLocks noChangeArrowheads="1"/>
          </p:cNvSpPr>
          <p:nvPr/>
        </p:nvSpPr>
        <p:spPr bwMode="auto">
          <a:xfrm rot="429592">
            <a:off x="2920852" y="3143438"/>
            <a:ext cx="4646837" cy="608016"/>
          </a:xfrm>
          <a:custGeom>
            <a:avLst/>
            <a:gdLst>
              <a:gd name="T0" fmla="*/ 0 w 1710294"/>
              <a:gd name="T1" fmla="*/ 306260 h 547438"/>
              <a:gd name="T2" fmla="*/ 4065206 w 1710294"/>
              <a:gd name="T3" fmla="*/ 364458 h 547438"/>
              <a:gd name="T4" fmla="*/ 7202996 w 1710294"/>
              <a:gd name="T5" fmla="*/ 39733 h 547438"/>
              <a:gd name="T6" fmla="*/ 12116441 w 1710294"/>
              <a:gd name="T7" fmla="*/ 156623 h 547438"/>
              <a:gd name="T8" fmla="*/ 12052783 w 1710294"/>
              <a:gd name="T9" fmla="*/ 17411 h 547438"/>
              <a:gd name="T10" fmla="*/ 15235666 w 1710294"/>
              <a:gd name="T11" fmla="*/ 91368 h 547438"/>
              <a:gd name="T12" fmla="*/ 16063217 w 1710294"/>
              <a:gd name="T13" fmla="*/ 43513 h 547438"/>
              <a:gd name="T14" fmla="*/ 17145394 w 1710294"/>
              <a:gd name="T15" fmla="*/ 47863 h 5474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710294"/>
              <a:gd name="T25" fmla="*/ 0 h 547438"/>
              <a:gd name="T26" fmla="*/ 1710294 w 1710294"/>
              <a:gd name="T27" fmla="*/ 547438 h 5474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10294" h="547438">
                <a:moveTo>
                  <a:pt x="0" y="447025"/>
                </a:moveTo>
                <a:cubicBezTo>
                  <a:pt x="168275" y="508408"/>
                  <a:pt x="342657" y="579337"/>
                  <a:pt x="405514" y="531975"/>
                </a:cubicBezTo>
                <a:cubicBezTo>
                  <a:pt x="475558" y="493104"/>
                  <a:pt x="615325" y="99912"/>
                  <a:pt x="718516" y="57995"/>
                </a:cubicBezTo>
                <a:cubicBezTo>
                  <a:pt x="794716" y="13545"/>
                  <a:pt x="922894" y="139713"/>
                  <a:pt x="1208644" y="228613"/>
                </a:cubicBezTo>
                <a:cubicBezTo>
                  <a:pt x="1320827" y="240255"/>
                  <a:pt x="1187742" y="74096"/>
                  <a:pt x="1202294" y="25413"/>
                </a:cubicBezTo>
                <a:cubicBezTo>
                  <a:pt x="1214464" y="-57666"/>
                  <a:pt x="1413961" y="85473"/>
                  <a:pt x="1519794" y="133363"/>
                </a:cubicBezTo>
                <a:cubicBezTo>
                  <a:pt x="1593348" y="153736"/>
                  <a:pt x="1574827" y="86796"/>
                  <a:pt x="1602344" y="63513"/>
                </a:cubicBezTo>
                <a:cubicBezTo>
                  <a:pt x="1643090" y="44199"/>
                  <a:pt x="1674311" y="67746"/>
                  <a:pt x="1710294" y="69863"/>
                </a:cubicBezTo>
              </a:path>
            </a:pathLst>
          </a:custGeom>
          <a:noFill/>
          <a:ln w="19050" cap="flat" cmpd="sng">
            <a:solidFill>
              <a:srgbClr val="7FA0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5214" tIns="57607" rIns="115214" bIns="57607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7FA0A5"/>
              </a:solidFill>
              <a:effectLst/>
              <a:uLnTx/>
              <a:uFillTx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7575690" y="1833403"/>
            <a:ext cx="966173" cy="1700046"/>
            <a:chOff x="6012120" y="483576"/>
            <a:chExt cx="766762" cy="1349375"/>
          </a:xfrm>
        </p:grpSpPr>
        <p:sp>
          <p:nvSpPr>
            <p:cNvPr id="102" name="任意多边形 81"/>
            <p:cNvSpPr>
              <a:spLocks noChangeArrowheads="1"/>
            </p:cNvSpPr>
            <p:nvPr/>
          </p:nvSpPr>
          <p:spPr bwMode="auto">
            <a:xfrm>
              <a:off x="6012120" y="483576"/>
              <a:ext cx="766762" cy="1349373"/>
            </a:xfrm>
            <a:custGeom>
              <a:avLst/>
              <a:gdLst>
                <a:gd name="T0" fmla="*/ 0 w 1090612"/>
                <a:gd name="T1" fmla="*/ 1921757 h 1921757"/>
                <a:gd name="T2" fmla="*/ 42069 w 1090612"/>
                <a:gd name="T3" fmla="*/ 1142294 h 1921757"/>
                <a:gd name="T4" fmla="*/ 949325 w 1090612"/>
                <a:gd name="T5" fmla="*/ 10407 h 1921757"/>
                <a:gd name="T6" fmla="*/ 1090612 w 1090612"/>
                <a:gd name="T7" fmla="*/ 64382 h 1921757"/>
                <a:gd name="T8" fmla="*/ 715169 w 1090612"/>
                <a:gd name="T9" fmla="*/ 1424075 h 1921757"/>
                <a:gd name="T10" fmla="*/ 0 w 1090612"/>
                <a:gd name="T11" fmla="*/ 1921757 h 19217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0612"/>
                <a:gd name="T19" fmla="*/ 0 h 1921757"/>
                <a:gd name="T20" fmla="*/ 1090612 w 1090612"/>
                <a:gd name="T21" fmla="*/ 1921757 h 19217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0612" h="1921757">
                  <a:moveTo>
                    <a:pt x="0" y="1921757"/>
                  </a:moveTo>
                  <a:lnTo>
                    <a:pt x="42069" y="1142294"/>
                  </a:lnTo>
                  <a:lnTo>
                    <a:pt x="949325" y="10407"/>
                  </a:lnTo>
                  <a:cubicBezTo>
                    <a:pt x="987689" y="-14464"/>
                    <a:pt x="1087966" y="5909"/>
                    <a:pt x="1090612" y="64382"/>
                  </a:cubicBezTo>
                  <a:lnTo>
                    <a:pt x="715169" y="1424075"/>
                  </a:lnTo>
                  <a:lnTo>
                    <a:pt x="0" y="1921757"/>
                  </a:ln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任意多边形 82"/>
            <p:cNvSpPr>
              <a:spLocks noChangeArrowheads="1"/>
            </p:cNvSpPr>
            <p:nvPr/>
          </p:nvSpPr>
          <p:spPr bwMode="auto">
            <a:xfrm>
              <a:off x="6012121" y="483598"/>
              <a:ext cx="706772" cy="1349353"/>
            </a:xfrm>
            <a:custGeom>
              <a:avLst/>
              <a:gdLst>
                <a:gd name="T0" fmla="*/ 987214 w 1005285"/>
                <a:gd name="T1" fmla="*/ 96 h 1921727"/>
                <a:gd name="T2" fmla="*/ 1005285 w 1005285"/>
                <a:gd name="T3" fmla="*/ 2451 h 1921727"/>
                <a:gd name="T4" fmla="*/ 329972 w 1005285"/>
                <a:gd name="T5" fmla="*/ 1141518 h 1921727"/>
                <a:gd name="T6" fmla="*/ 4355 w 1005285"/>
                <a:gd name="T7" fmla="*/ 1918699 h 1921727"/>
                <a:gd name="T8" fmla="*/ 0 w 1005285"/>
                <a:gd name="T9" fmla="*/ 1921729 h 1921727"/>
                <a:gd name="T10" fmla="*/ 42069 w 1005285"/>
                <a:gd name="T11" fmla="*/ 1142266 h 1921727"/>
                <a:gd name="T12" fmla="*/ 949325 w 1005285"/>
                <a:gd name="T13" fmla="*/ 10377 h 1921727"/>
                <a:gd name="T14" fmla="*/ 987214 w 1005285"/>
                <a:gd name="T15" fmla="*/ 96 h 19217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5285"/>
                <a:gd name="T25" fmla="*/ 0 h 1921727"/>
                <a:gd name="T26" fmla="*/ 1005285 w 1005285"/>
                <a:gd name="T27" fmla="*/ 1921727 h 19217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5285" h="1921727">
                  <a:moveTo>
                    <a:pt x="987214" y="96"/>
                  </a:moveTo>
                  <a:cubicBezTo>
                    <a:pt x="993131" y="-173"/>
                    <a:pt x="999267" y="-10"/>
                    <a:pt x="1005285" y="2451"/>
                  </a:cubicBezTo>
                  <a:lnTo>
                    <a:pt x="329972" y="1141516"/>
                  </a:lnTo>
                  <a:lnTo>
                    <a:pt x="4355" y="1918697"/>
                  </a:lnTo>
                  <a:lnTo>
                    <a:pt x="0" y="1921727"/>
                  </a:lnTo>
                  <a:lnTo>
                    <a:pt x="42069" y="1142264"/>
                  </a:lnTo>
                  <a:lnTo>
                    <a:pt x="949325" y="10377"/>
                  </a:lnTo>
                  <a:cubicBezTo>
                    <a:pt x="958916" y="4159"/>
                    <a:pt x="972377" y="769"/>
                    <a:pt x="987214" y="96"/>
                  </a:cubicBezTo>
                  <a:close/>
                </a:path>
              </a:pathLst>
            </a:custGeom>
            <a:solidFill>
              <a:srgbClr val="7FA0A5">
                <a:alpha val="45097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任意多边形 83"/>
            <p:cNvSpPr>
              <a:spLocks noChangeArrowheads="1"/>
            </p:cNvSpPr>
            <p:nvPr/>
          </p:nvSpPr>
          <p:spPr bwMode="auto">
            <a:xfrm>
              <a:off x="6012120" y="495174"/>
              <a:ext cx="766762" cy="1337776"/>
            </a:xfrm>
            <a:custGeom>
              <a:avLst/>
              <a:gdLst>
                <a:gd name="T0" fmla="*/ 1052277 w 1090612"/>
                <a:gd name="T1" fmla="*/ 0 h 1905241"/>
                <a:gd name="T2" fmla="*/ 1090612 w 1090612"/>
                <a:gd name="T3" fmla="*/ 47866 h 1905241"/>
                <a:gd name="T4" fmla="*/ 715169 w 1090612"/>
                <a:gd name="T5" fmla="*/ 1407559 h 1905241"/>
                <a:gd name="T6" fmla="*/ 0 w 1090612"/>
                <a:gd name="T7" fmla="*/ 1905241 h 1905241"/>
                <a:gd name="T8" fmla="*/ 206 w 1090612"/>
                <a:gd name="T9" fmla="*/ 1901420 h 1905241"/>
                <a:gd name="T10" fmla="*/ 569684 w 1090612"/>
                <a:gd name="T11" fmla="*/ 1285368 h 1905241"/>
                <a:gd name="T12" fmla="*/ 1052277 w 1090612"/>
                <a:gd name="T13" fmla="*/ 0 h 19052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90612"/>
                <a:gd name="T22" fmla="*/ 0 h 1905241"/>
                <a:gd name="T23" fmla="*/ 1090612 w 1090612"/>
                <a:gd name="T24" fmla="*/ 1905241 h 19052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90612" h="1905241">
                  <a:moveTo>
                    <a:pt x="1052277" y="0"/>
                  </a:moveTo>
                  <a:cubicBezTo>
                    <a:pt x="1074197" y="8591"/>
                    <a:pt x="1089597" y="25422"/>
                    <a:pt x="1090612" y="47866"/>
                  </a:cubicBezTo>
                  <a:lnTo>
                    <a:pt x="715169" y="1407559"/>
                  </a:lnTo>
                  <a:lnTo>
                    <a:pt x="0" y="1905241"/>
                  </a:lnTo>
                  <a:lnTo>
                    <a:pt x="206" y="1901420"/>
                  </a:lnTo>
                  <a:lnTo>
                    <a:pt x="569684" y="1285368"/>
                  </a:lnTo>
                  <a:lnTo>
                    <a:pt x="1052277" y="0"/>
                  </a:lnTo>
                  <a:close/>
                </a:path>
              </a:pathLst>
            </a:custGeom>
            <a:solidFill>
              <a:srgbClr val="7FA0A5">
                <a:alpha val="34117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任意多边形 84"/>
            <p:cNvSpPr>
              <a:spLocks noChangeArrowheads="1"/>
            </p:cNvSpPr>
            <p:nvPr/>
          </p:nvSpPr>
          <p:spPr bwMode="auto">
            <a:xfrm>
              <a:off x="6027975" y="1263333"/>
              <a:ext cx="486777" cy="360172"/>
            </a:xfrm>
            <a:custGeom>
              <a:avLst/>
              <a:gdLst>
                <a:gd name="T0" fmla="*/ 169707 w 692373"/>
                <a:gd name="T1" fmla="*/ 181 h 512951"/>
                <a:gd name="T2" fmla="*/ 284731 w 692373"/>
                <a:gd name="T3" fmla="*/ 47116 h 512951"/>
                <a:gd name="T4" fmla="*/ 531587 w 692373"/>
                <a:gd name="T5" fmla="*/ 206660 h 512951"/>
                <a:gd name="T6" fmla="*/ 692373 w 692373"/>
                <a:gd name="T7" fmla="*/ 313730 h 512951"/>
                <a:gd name="T8" fmla="*/ 406093 w 692373"/>
                <a:gd name="T9" fmla="*/ 512951 h 512951"/>
                <a:gd name="T10" fmla="*/ 0 w 692373"/>
                <a:gd name="T11" fmla="*/ 393427 h 512951"/>
                <a:gd name="T12" fmla="*/ 19519 w 692373"/>
                <a:gd name="T13" fmla="*/ 31778 h 512951"/>
                <a:gd name="T14" fmla="*/ 23471 w 692373"/>
                <a:gd name="T15" fmla="*/ 26847 h 512951"/>
                <a:gd name="T16" fmla="*/ 169707 w 692373"/>
                <a:gd name="T17" fmla="*/ 181 h 5129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2373"/>
                <a:gd name="T28" fmla="*/ 0 h 512951"/>
                <a:gd name="T29" fmla="*/ 692373 w 692373"/>
                <a:gd name="T30" fmla="*/ 512951 h 5129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2373" h="512951">
                  <a:moveTo>
                    <a:pt x="169707" y="181"/>
                  </a:moveTo>
                  <a:cubicBezTo>
                    <a:pt x="230140" y="2571"/>
                    <a:pt x="259761" y="28099"/>
                    <a:pt x="284731" y="47116"/>
                  </a:cubicBezTo>
                  <a:cubicBezTo>
                    <a:pt x="524443" y="-8711"/>
                    <a:pt x="522988" y="153611"/>
                    <a:pt x="531587" y="206660"/>
                  </a:cubicBezTo>
                  <a:cubicBezTo>
                    <a:pt x="615244" y="232011"/>
                    <a:pt x="677041" y="250804"/>
                    <a:pt x="692373" y="313730"/>
                  </a:cubicBezTo>
                  <a:lnTo>
                    <a:pt x="406093" y="512951"/>
                  </a:lnTo>
                  <a:cubicBezTo>
                    <a:pt x="349144" y="409957"/>
                    <a:pt x="154170" y="347565"/>
                    <a:pt x="0" y="393427"/>
                  </a:cubicBezTo>
                  <a:lnTo>
                    <a:pt x="19519" y="31778"/>
                  </a:lnTo>
                  <a:lnTo>
                    <a:pt x="23471" y="26847"/>
                  </a:lnTo>
                  <a:cubicBezTo>
                    <a:pt x="86810" y="5539"/>
                    <a:pt x="133722" y="-1243"/>
                    <a:pt x="169707" y="181"/>
                  </a:cubicBezTo>
                  <a:close/>
                </a:path>
              </a:pathLst>
            </a:custGeom>
            <a:solidFill>
              <a:srgbClr val="7FA0A5">
                <a:alpha val="18039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任意多边形 85"/>
            <p:cNvSpPr>
              <a:spLocks noChangeArrowheads="1"/>
            </p:cNvSpPr>
            <p:nvPr/>
          </p:nvSpPr>
          <p:spPr bwMode="auto">
            <a:xfrm>
              <a:off x="6012121" y="1517772"/>
              <a:ext cx="301360" cy="315179"/>
            </a:xfrm>
            <a:custGeom>
              <a:avLst/>
              <a:gdLst>
                <a:gd name="T0" fmla="*/ 22550 w 428643"/>
                <a:gd name="T1" fmla="*/ 31059 h 448873"/>
                <a:gd name="T2" fmla="*/ 428643 w 428643"/>
                <a:gd name="T3" fmla="*/ 150583 h 448873"/>
                <a:gd name="T4" fmla="*/ 0 w 428643"/>
                <a:gd name="T5" fmla="*/ 448873 h 448873"/>
                <a:gd name="T6" fmla="*/ 22550 w 428643"/>
                <a:gd name="T7" fmla="*/ 31059 h 4488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8643"/>
                <a:gd name="T13" fmla="*/ 0 h 448873"/>
                <a:gd name="T14" fmla="*/ 428643 w 428643"/>
                <a:gd name="T15" fmla="*/ 448873 h 4488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8643" h="448873">
                  <a:moveTo>
                    <a:pt x="22550" y="31059"/>
                  </a:moveTo>
                  <a:cubicBezTo>
                    <a:pt x="129709" y="-42469"/>
                    <a:pt x="403826" y="21416"/>
                    <a:pt x="428643" y="150583"/>
                  </a:cubicBezTo>
                  <a:lnTo>
                    <a:pt x="0" y="448873"/>
                  </a:lnTo>
                  <a:lnTo>
                    <a:pt x="22550" y="31059"/>
                  </a:ln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任意多边形 86"/>
            <p:cNvSpPr>
              <a:spLocks noChangeArrowheads="1"/>
            </p:cNvSpPr>
            <p:nvPr/>
          </p:nvSpPr>
          <p:spPr bwMode="auto">
            <a:xfrm>
              <a:off x="6019061" y="1531450"/>
              <a:ext cx="117191" cy="289269"/>
            </a:xfrm>
            <a:custGeom>
              <a:avLst/>
              <a:gdLst>
                <a:gd name="T0" fmla="*/ 23813 w 166688"/>
                <a:gd name="T1" fmla="*/ 23828 h 411973"/>
                <a:gd name="T2" fmla="*/ 166688 w 166688"/>
                <a:gd name="T3" fmla="*/ 11923 h 411973"/>
                <a:gd name="T4" fmla="*/ 0 w 166688"/>
                <a:gd name="T5" fmla="*/ 411973 h 411973"/>
                <a:gd name="T6" fmla="*/ 23813 w 166688"/>
                <a:gd name="T7" fmla="*/ 23828 h 4119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688"/>
                <a:gd name="T13" fmla="*/ 0 h 411973"/>
                <a:gd name="T14" fmla="*/ 166688 w 166688"/>
                <a:gd name="T15" fmla="*/ 411973 h 4119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688" h="411973">
                  <a:moveTo>
                    <a:pt x="23813" y="23828"/>
                  </a:moveTo>
                  <a:cubicBezTo>
                    <a:pt x="64294" y="5573"/>
                    <a:pt x="111920" y="-12684"/>
                    <a:pt x="166688" y="11923"/>
                  </a:cubicBezTo>
                  <a:lnTo>
                    <a:pt x="0" y="411973"/>
                  </a:lnTo>
                  <a:lnTo>
                    <a:pt x="23813" y="238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任意多边形 87"/>
            <p:cNvSpPr>
              <a:spLocks noChangeArrowheads="1"/>
            </p:cNvSpPr>
            <p:nvPr/>
          </p:nvSpPr>
          <p:spPr bwMode="auto">
            <a:xfrm>
              <a:off x="6611259" y="543890"/>
              <a:ext cx="151494" cy="71310"/>
            </a:xfrm>
            <a:custGeom>
              <a:avLst/>
              <a:gdLst>
                <a:gd name="T0" fmla="*/ 84776 w 215479"/>
                <a:gd name="T1" fmla="*/ 21 h 101559"/>
                <a:gd name="T2" fmla="*/ 215479 w 215479"/>
                <a:gd name="T3" fmla="*/ 55807 h 101559"/>
                <a:gd name="T4" fmla="*/ 202845 w 215479"/>
                <a:gd name="T5" fmla="*/ 101559 h 101559"/>
                <a:gd name="T6" fmla="*/ 0 w 215479"/>
                <a:gd name="T7" fmla="*/ 43707 h 101559"/>
                <a:gd name="T8" fmla="*/ 30377 w 215479"/>
                <a:gd name="T9" fmla="*/ 5809 h 101559"/>
                <a:gd name="T10" fmla="*/ 84776 w 215479"/>
                <a:gd name="T11" fmla="*/ 21 h 1015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5479"/>
                <a:gd name="T19" fmla="*/ 0 h 101559"/>
                <a:gd name="T20" fmla="*/ 215479 w 215479"/>
                <a:gd name="T21" fmla="*/ 101559 h 1015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5479" h="101559">
                  <a:moveTo>
                    <a:pt x="84776" y="21"/>
                  </a:moveTo>
                  <a:cubicBezTo>
                    <a:pt x="143488" y="821"/>
                    <a:pt x="187470" y="23533"/>
                    <a:pt x="215479" y="55807"/>
                  </a:cubicBezTo>
                  <a:lnTo>
                    <a:pt x="202845" y="101559"/>
                  </a:lnTo>
                  <a:cubicBezTo>
                    <a:pt x="172785" y="50789"/>
                    <a:pt x="105354" y="20400"/>
                    <a:pt x="0" y="43707"/>
                  </a:cubicBezTo>
                  <a:lnTo>
                    <a:pt x="30377" y="5809"/>
                  </a:lnTo>
                  <a:cubicBezTo>
                    <a:pt x="49651" y="1385"/>
                    <a:pt x="67827" y="-210"/>
                    <a:pt x="84776" y="21"/>
                  </a:cubicBez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2873627" y="2257670"/>
            <a:ext cx="2511107" cy="630943"/>
            <a:chOff x="2280531" y="820330"/>
            <a:chExt cx="1992832" cy="500798"/>
          </a:xfrm>
        </p:grpSpPr>
        <p:sp>
          <p:nvSpPr>
            <p:cNvPr id="110" name="文本框 4147"/>
            <p:cNvSpPr txBox="1"/>
            <p:nvPr/>
          </p:nvSpPr>
          <p:spPr>
            <a:xfrm>
              <a:off x="3143487" y="976580"/>
              <a:ext cx="1129876" cy="293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dirty="0">
                  <a:solidFill>
                    <a:srgbClr val="7FA0A5"/>
                  </a:solidFill>
                  <a:latin typeface="微软雅黑"/>
                </a:rPr>
                <a:t>CONTENTS</a:t>
              </a:r>
              <a:endParaRPr lang="zh-CN" altLang="en-US" dirty="0">
                <a:solidFill>
                  <a:srgbClr val="7FA0A5"/>
                </a:solidFill>
                <a:latin typeface="微软雅黑"/>
              </a:endParaRPr>
            </a:p>
          </p:txBody>
        </p:sp>
        <p:sp>
          <p:nvSpPr>
            <p:cNvPr id="111" name="文本框 1"/>
            <p:cNvSpPr txBox="1"/>
            <p:nvPr/>
          </p:nvSpPr>
          <p:spPr>
            <a:xfrm>
              <a:off x="2280531" y="820330"/>
              <a:ext cx="858959" cy="5007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500" dirty="0">
                  <a:solidFill>
                    <a:srgbClr val="7FA0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3760995" y="4314425"/>
            <a:ext cx="1814651" cy="697772"/>
            <a:chOff x="2984751" y="2452834"/>
            <a:chExt cx="1440120" cy="553842"/>
          </a:xfrm>
        </p:grpSpPr>
        <p:sp>
          <p:nvSpPr>
            <p:cNvPr id="113" name="任意多边形: 形状 743"/>
            <p:cNvSpPr/>
            <p:nvPr/>
          </p:nvSpPr>
          <p:spPr bwMode="auto">
            <a:xfrm flipV="1">
              <a:off x="2984751" y="2452834"/>
              <a:ext cx="1440120" cy="553842"/>
            </a:xfrm>
            <a:custGeom>
              <a:avLst/>
              <a:gdLst>
                <a:gd name="connsiteX0" fmla="*/ 65388 w 1440120"/>
                <a:gd name="connsiteY0" fmla="*/ 553842 h 553842"/>
                <a:gd name="connsiteX1" fmla="*/ 1374732 w 1440120"/>
                <a:gd name="connsiteY1" fmla="*/ 553842 h 553842"/>
                <a:gd name="connsiteX2" fmla="*/ 1440120 w 1440120"/>
                <a:gd name="connsiteY2" fmla="*/ 488454 h 553842"/>
                <a:gd name="connsiteX3" fmla="*/ 1440120 w 1440120"/>
                <a:gd name="connsiteY3" fmla="*/ 226907 h 553842"/>
                <a:gd name="connsiteX4" fmla="*/ 1374732 w 1440120"/>
                <a:gd name="connsiteY4" fmla="*/ 161519 h 553842"/>
                <a:gd name="connsiteX5" fmla="*/ 819543 w 1440120"/>
                <a:gd name="connsiteY5" fmla="*/ 161519 h 553842"/>
                <a:gd name="connsiteX6" fmla="*/ 720060 w 1440120"/>
                <a:gd name="connsiteY6" fmla="*/ 0 h 553842"/>
                <a:gd name="connsiteX7" fmla="*/ 620576 w 1440120"/>
                <a:gd name="connsiteY7" fmla="*/ 161519 h 553842"/>
                <a:gd name="connsiteX8" fmla="*/ 65388 w 1440120"/>
                <a:gd name="connsiteY8" fmla="*/ 161519 h 553842"/>
                <a:gd name="connsiteX9" fmla="*/ 0 w 1440120"/>
                <a:gd name="connsiteY9" fmla="*/ 226907 h 553842"/>
                <a:gd name="connsiteX10" fmla="*/ 0 w 1440120"/>
                <a:gd name="connsiteY10" fmla="*/ 488454 h 553842"/>
                <a:gd name="connsiteX11" fmla="*/ 65388 w 1440120"/>
                <a:gd name="connsiteY11" fmla="*/ 553842 h 55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40120" h="553842">
                  <a:moveTo>
                    <a:pt x="65388" y="553842"/>
                  </a:moveTo>
                  <a:lnTo>
                    <a:pt x="1374732" y="553842"/>
                  </a:lnTo>
                  <a:cubicBezTo>
                    <a:pt x="1410845" y="553842"/>
                    <a:pt x="1440120" y="524567"/>
                    <a:pt x="1440120" y="488454"/>
                  </a:cubicBezTo>
                  <a:lnTo>
                    <a:pt x="1440120" y="226907"/>
                  </a:lnTo>
                  <a:cubicBezTo>
                    <a:pt x="1440120" y="190794"/>
                    <a:pt x="1410845" y="161519"/>
                    <a:pt x="1374732" y="161519"/>
                  </a:cubicBezTo>
                  <a:lnTo>
                    <a:pt x="819543" y="161519"/>
                  </a:lnTo>
                  <a:lnTo>
                    <a:pt x="720060" y="0"/>
                  </a:lnTo>
                  <a:lnTo>
                    <a:pt x="620576" y="161519"/>
                  </a:lnTo>
                  <a:lnTo>
                    <a:pt x="65388" y="161519"/>
                  </a:lnTo>
                  <a:cubicBezTo>
                    <a:pt x="29275" y="161519"/>
                    <a:pt x="0" y="190794"/>
                    <a:pt x="0" y="226907"/>
                  </a:cubicBezTo>
                  <a:lnTo>
                    <a:pt x="0" y="488454"/>
                  </a:lnTo>
                  <a:cubicBezTo>
                    <a:pt x="0" y="524567"/>
                    <a:pt x="29275" y="553842"/>
                    <a:pt x="65388" y="553842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文本框 735"/>
            <p:cNvSpPr txBox="1"/>
            <p:nvPr/>
          </p:nvSpPr>
          <p:spPr>
            <a:xfrm>
              <a:off x="3066171" y="2493549"/>
              <a:ext cx="1307565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7FA0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846806" y="4314425"/>
            <a:ext cx="1814651" cy="697772"/>
            <a:chOff x="4640066" y="2452834"/>
            <a:chExt cx="1440120" cy="553842"/>
          </a:xfrm>
        </p:grpSpPr>
        <p:sp>
          <p:nvSpPr>
            <p:cNvPr id="116" name="任意多边形: 形状 745"/>
            <p:cNvSpPr/>
            <p:nvPr/>
          </p:nvSpPr>
          <p:spPr bwMode="auto">
            <a:xfrm flipV="1">
              <a:off x="4640066" y="2452834"/>
              <a:ext cx="1440120" cy="553842"/>
            </a:xfrm>
            <a:custGeom>
              <a:avLst/>
              <a:gdLst>
                <a:gd name="connsiteX0" fmla="*/ 65388 w 1440120"/>
                <a:gd name="connsiteY0" fmla="*/ 553842 h 553842"/>
                <a:gd name="connsiteX1" fmla="*/ 1374732 w 1440120"/>
                <a:gd name="connsiteY1" fmla="*/ 553842 h 553842"/>
                <a:gd name="connsiteX2" fmla="*/ 1440120 w 1440120"/>
                <a:gd name="connsiteY2" fmla="*/ 488454 h 553842"/>
                <a:gd name="connsiteX3" fmla="*/ 1440120 w 1440120"/>
                <a:gd name="connsiteY3" fmla="*/ 226907 h 553842"/>
                <a:gd name="connsiteX4" fmla="*/ 1374732 w 1440120"/>
                <a:gd name="connsiteY4" fmla="*/ 161519 h 553842"/>
                <a:gd name="connsiteX5" fmla="*/ 819543 w 1440120"/>
                <a:gd name="connsiteY5" fmla="*/ 161519 h 553842"/>
                <a:gd name="connsiteX6" fmla="*/ 720060 w 1440120"/>
                <a:gd name="connsiteY6" fmla="*/ 0 h 553842"/>
                <a:gd name="connsiteX7" fmla="*/ 620576 w 1440120"/>
                <a:gd name="connsiteY7" fmla="*/ 161519 h 553842"/>
                <a:gd name="connsiteX8" fmla="*/ 65388 w 1440120"/>
                <a:gd name="connsiteY8" fmla="*/ 161519 h 553842"/>
                <a:gd name="connsiteX9" fmla="*/ 0 w 1440120"/>
                <a:gd name="connsiteY9" fmla="*/ 226907 h 553842"/>
                <a:gd name="connsiteX10" fmla="*/ 0 w 1440120"/>
                <a:gd name="connsiteY10" fmla="*/ 488454 h 553842"/>
                <a:gd name="connsiteX11" fmla="*/ 65388 w 1440120"/>
                <a:gd name="connsiteY11" fmla="*/ 553842 h 55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40120" h="553842">
                  <a:moveTo>
                    <a:pt x="65388" y="553842"/>
                  </a:moveTo>
                  <a:lnTo>
                    <a:pt x="1374732" y="553842"/>
                  </a:lnTo>
                  <a:cubicBezTo>
                    <a:pt x="1410845" y="553842"/>
                    <a:pt x="1440120" y="524567"/>
                    <a:pt x="1440120" y="488454"/>
                  </a:cubicBezTo>
                  <a:lnTo>
                    <a:pt x="1440120" y="226907"/>
                  </a:lnTo>
                  <a:cubicBezTo>
                    <a:pt x="1440120" y="190794"/>
                    <a:pt x="1410845" y="161519"/>
                    <a:pt x="1374732" y="161519"/>
                  </a:cubicBezTo>
                  <a:lnTo>
                    <a:pt x="819543" y="161519"/>
                  </a:lnTo>
                  <a:lnTo>
                    <a:pt x="720060" y="0"/>
                  </a:lnTo>
                  <a:lnTo>
                    <a:pt x="620576" y="161519"/>
                  </a:lnTo>
                  <a:lnTo>
                    <a:pt x="65388" y="161519"/>
                  </a:lnTo>
                  <a:cubicBezTo>
                    <a:pt x="29275" y="161519"/>
                    <a:pt x="0" y="190794"/>
                    <a:pt x="0" y="226907"/>
                  </a:cubicBezTo>
                  <a:lnTo>
                    <a:pt x="0" y="488454"/>
                  </a:lnTo>
                  <a:cubicBezTo>
                    <a:pt x="0" y="524567"/>
                    <a:pt x="29275" y="553842"/>
                    <a:pt x="65388" y="553842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文本框 736"/>
            <p:cNvSpPr txBox="1"/>
            <p:nvPr/>
          </p:nvSpPr>
          <p:spPr>
            <a:xfrm>
              <a:off x="4747133" y="2488365"/>
              <a:ext cx="1307565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7FA0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7933954" y="4314425"/>
            <a:ext cx="1814651" cy="697772"/>
            <a:chOff x="6296442" y="2452834"/>
            <a:chExt cx="1440120" cy="553842"/>
          </a:xfrm>
        </p:grpSpPr>
        <p:sp>
          <p:nvSpPr>
            <p:cNvPr id="119" name="任意多边形: 形状 746"/>
            <p:cNvSpPr/>
            <p:nvPr/>
          </p:nvSpPr>
          <p:spPr bwMode="auto">
            <a:xfrm flipV="1">
              <a:off x="6296442" y="2452834"/>
              <a:ext cx="1440120" cy="553842"/>
            </a:xfrm>
            <a:custGeom>
              <a:avLst/>
              <a:gdLst>
                <a:gd name="connsiteX0" fmla="*/ 65388 w 1440120"/>
                <a:gd name="connsiteY0" fmla="*/ 553842 h 553842"/>
                <a:gd name="connsiteX1" fmla="*/ 1374732 w 1440120"/>
                <a:gd name="connsiteY1" fmla="*/ 553842 h 553842"/>
                <a:gd name="connsiteX2" fmla="*/ 1440120 w 1440120"/>
                <a:gd name="connsiteY2" fmla="*/ 488454 h 553842"/>
                <a:gd name="connsiteX3" fmla="*/ 1440120 w 1440120"/>
                <a:gd name="connsiteY3" fmla="*/ 226907 h 553842"/>
                <a:gd name="connsiteX4" fmla="*/ 1374732 w 1440120"/>
                <a:gd name="connsiteY4" fmla="*/ 161519 h 553842"/>
                <a:gd name="connsiteX5" fmla="*/ 819543 w 1440120"/>
                <a:gd name="connsiteY5" fmla="*/ 161519 h 553842"/>
                <a:gd name="connsiteX6" fmla="*/ 720060 w 1440120"/>
                <a:gd name="connsiteY6" fmla="*/ 0 h 553842"/>
                <a:gd name="connsiteX7" fmla="*/ 620576 w 1440120"/>
                <a:gd name="connsiteY7" fmla="*/ 161519 h 553842"/>
                <a:gd name="connsiteX8" fmla="*/ 65388 w 1440120"/>
                <a:gd name="connsiteY8" fmla="*/ 161519 h 553842"/>
                <a:gd name="connsiteX9" fmla="*/ 0 w 1440120"/>
                <a:gd name="connsiteY9" fmla="*/ 226907 h 553842"/>
                <a:gd name="connsiteX10" fmla="*/ 0 w 1440120"/>
                <a:gd name="connsiteY10" fmla="*/ 488454 h 553842"/>
                <a:gd name="connsiteX11" fmla="*/ 65388 w 1440120"/>
                <a:gd name="connsiteY11" fmla="*/ 553842 h 55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40120" h="553842">
                  <a:moveTo>
                    <a:pt x="65388" y="553842"/>
                  </a:moveTo>
                  <a:lnTo>
                    <a:pt x="1374732" y="553842"/>
                  </a:lnTo>
                  <a:cubicBezTo>
                    <a:pt x="1410845" y="553842"/>
                    <a:pt x="1440120" y="524567"/>
                    <a:pt x="1440120" y="488454"/>
                  </a:cubicBezTo>
                  <a:lnTo>
                    <a:pt x="1440120" y="226907"/>
                  </a:lnTo>
                  <a:cubicBezTo>
                    <a:pt x="1440120" y="190794"/>
                    <a:pt x="1410845" y="161519"/>
                    <a:pt x="1374732" y="161519"/>
                  </a:cubicBezTo>
                  <a:lnTo>
                    <a:pt x="819543" y="161519"/>
                  </a:lnTo>
                  <a:lnTo>
                    <a:pt x="720060" y="0"/>
                  </a:lnTo>
                  <a:lnTo>
                    <a:pt x="620576" y="161519"/>
                  </a:lnTo>
                  <a:lnTo>
                    <a:pt x="65388" y="161519"/>
                  </a:lnTo>
                  <a:cubicBezTo>
                    <a:pt x="29275" y="161519"/>
                    <a:pt x="0" y="190794"/>
                    <a:pt x="0" y="226907"/>
                  </a:cubicBezTo>
                  <a:lnTo>
                    <a:pt x="0" y="488454"/>
                  </a:lnTo>
                  <a:cubicBezTo>
                    <a:pt x="0" y="524567"/>
                    <a:pt x="29275" y="553842"/>
                    <a:pt x="65388" y="553842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文本框 737"/>
            <p:cNvSpPr txBox="1"/>
            <p:nvPr/>
          </p:nvSpPr>
          <p:spPr>
            <a:xfrm>
              <a:off x="6365507" y="2488365"/>
              <a:ext cx="1307565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7FA0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8494125" y="5311995"/>
            <a:ext cx="592652" cy="592563"/>
            <a:chOff x="6740997" y="3244634"/>
            <a:chExt cx="470333" cy="470333"/>
          </a:xfrm>
        </p:grpSpPr>
        <p:sp>
          <p:nvSpPr>
            <p:cNvPr id="122" name="椭圆 121"/>
            <p:cNvSpPr/>
            <p:nvPr/>
          </p:nvSpPr>
          <p:spPr bwMode="auto">
            <a:xfrm>
              <a:off x="6740997" y="3244634"/>
              <a:ext cx="470333" cy="470333"/>
            </a:xfrm>
            <a:prstGeom prst="ellipse">
              <a:avLst/>
            </a:prstGeom>
            <a:solidFill>
              <a:srgbClr val="82BFC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6871411" y="3320074"/>
              <a:ext cx="209504" cy="285970"/>
              <a:chOff x="5914309" y="3795852"/>
              <a:chExt cx="209504" cy="285970"/>
            </a:xfrm>
          </p:grpSpPr>
          <p:sp>
            <p:nvSpPr>
              <p:cNvPr id="124" name="Freeform 22"/>
              <p:cNvSpPr>
                <a:spLocks noEditPoints="1"/>
              </p:cNvSpPr>
              <p:nvPr/>
            </p:nvSpPr>
            <p:spPr bwMode="auto">
              <a:xfrm>
                <a:off x="5914309" y="3795852"/>
                <a:ext cx="209504" cy="275402"/>
              </a:xfrm>
              <a:custGeom>
                <a:avLst/>
                <a:gdLst>
                  <a:gd name="T0" fmla="*/ 82 w 164"/>
                  <a:gd name="T1" fmla="*/ 0 h 216"/>
                  <a:gd name="T2" fmla="*/ 140 w 164"/>
                  <a:gd name="T3" fmla="*/ 24 h 216"/>
                  <a:gd name="T4" fmla="*/ 164 w 164"/>
                  <a:gd name="T5" fmla="*/ 82 h 216"/>
                  <a:gd name="T6" fmla="*/ 154 w 164"/>
                  <a:gd name="T7" fmla="*/ 122 h 216"/>
                  <a:gd name="T8" fmla="*/ 127 w 164"/>
                  <a:gd name="T9" fmla="*/ 151 h 216"/>
                  <a:gd name="T10" fmla="*/ 119 w 164"/>
                  <a:gd name="T11" fmla="*/ 212 h 216"/>
                  <a:gd name="T12" fmla="*/ 115 w 164"/>
                  <a:gd name="T13" fmla="*/ 216 h 216"/>
                  <a:gd name="T14" fmla="*/ 115 w 164"/>
                  <a:gd name="T15" fmla="*/ 216 h 216"/>
                  <a:gd name="T16" fmla="*/ 82 w 164"/>
                  <a:gd name="T17" fmla="*/ 216 h 216"/>
                  <a:gd name="T18" fmla="*/ 82 w 164"/>
                  <a:gd name="T19" fmla="*/ 202 h 216"/>
                  <a:gd name="T20" fmla="*/ 109 w 164"/>
                  <a:gd name="T21" fmla="*/ 202 h 216"/>
                  <a:gd name="T22" fmla="*/ 117 w 164"/>
                  <a:gd name="T23" fmla="*/ 146 h 216"/>
                  <a:gd name="T24" fmla="*/ 119 w 164"/>
                  <a:gd name="T25" fmla="*/ 142 h 216"/>
                  <a:gd name="T26" fmla="*/ 143 w 164"/>
                  <a:gd name="T27" fmla="*/ 117 h 216"/>
                  <a:gd name="T28" fmla="*/ 152 w 164"/>
                  <a:gd name="T29" fmla="*/ 83 h 216"/>
                  <a:gd name="T30" fmla="*/ 131 w 164"/>
                  <a:gd name="T31" fmla="*/ 34 h 216"/>
                  <a:gd name="T32" fmla="*/ 82 w 164"/>
                  <a:gd name="T33" fmla="*/ 14 h 216"/>
                  <a:gd name="T34" fmla="*/ 82 w 164"/>
                  <a:gd name="T35" fmla="*/ 14 h 216"/>
                  <a:gd name="T36" fmla="*/ 82 w 164"/>
                  <a:gd name="T37" fmla="*/ 0 h 216"/>
                  <a:gd name="T38" fmla="*/ 82 w 164"/>
                  <a:gd name="T39" fmla="*/ 216 h 216"/>
                  <a:gd name="T40" fmla="*/ 50 w 164"/>
                  <a:gd name="T41" fmla="*/ 216 h 216"/>
                  <a:gd name="T42" fmla="*/ 45 w 164"/>
                  <a:gd name="T43" fmla="*/ 212 h 216"/>
                  <a:gd name="T44" fmla="*/ 38 w 164"/>
                  <a:gd name="T45" fmla="*/ 151 h 216"/>
                  <a:gd name="T46" fmla="*/ 11 w 164"/>
                  <a:gd name="T47" fmla="*/ 122 h 216"/>
                  <a:gd name="T48" fmla="*/ 0 w 164"/>
                  <a:gd name="T49" fmla="*/ 82 h 216"/>
                  <a:gd name="T50" fmla="*/ 25 w 164"/>
                  <a:gd name="T51" fmla="*/ 24 h 216"/>
                  <a:gd name="T52" fmla="*/ 82 w 164"/>
                  <a:gd name="T53" fmla="*/ 0 h 216"/>
                  <a:gd name="T54" fmla="*/ 82 w 164"/>
                  <a:gd name="T55" fmla="*/ 14 h 216"/>
                  <a:gd name="T56" fmla="*/ 33 w 164"/>
                  <a:gd name="T57" fmla="*/ 34 h 216"/>
                  <a:gd name="T58" fmla="*/ 13 w 164"/>
                  <a:gd name="T59" fmla="*/ 83 h 216"/>
                  <a:gd name="T60" fmla="*/ 22 w 164"/>
                  <a:gd name="T61" fmla="*/ 117 h 216"/>
                  <a:gd name="T62" fmla="*/ 46 w 164"/>
                  <a:gd name="T63" fmla="*/ 142 h 216"/>
                  <a:gd name="T64" fmla="*/ 46 w 164"/>
                  <a:gd name="T65" fmla="*/ 142 h 216"/>
                  <a:gd name="T66" fmla="*/ 48 w 164"/>
                  <a:gd name="T67" fmla="*/ 146 h 216"/>
                  <a:gd name="T68" fmla="*/ 55 w 164"/>
                  <a:gd name="T69" fmla="*/ 202 h 216"/>
                  <a:gd name="T70" fmla="*/ 82 w 164"/>
                  <a:gd name="T71" fmla="*/ 202 h 216"/>
                  <a:gd name="T72" fmla="*/ 82 w 164"/>
                  <a:gd name="T73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4" h="216">
                    <a:moveTo>
                      <a:pt x="82" y="0"/>
                    </a:moveTo>
                    <a:cubicBezTo>
                      <a:pt x="105" y="0"/>
                      <a:pt x="126" y="9"/>
                      <a:pt x="140" y="24"/>
                    </a:cubicBezTo>
                    <a:cubicBezTo>
                      <a:pt x="155" y="39"/>
                      <a:pt x="164" y="60"/>
                      <a:pt x="164" y="82"/>
                    </a:cubicBezTo>
                    <a:cubicBezTo>
                      <a:pt x="164" y="97"/>
                      <a:pt x="161" y="110"/>
                      <a:pt x="154" y="122"/>
                    </a:cubicBezTo>
                    <a:cubicBezTo>
                      <a:pt x="148" y="134"/>
                      <a:pt x="138" y="143"/>
                      <a:pt x="127" y="151"/>
                    </a:cubicBezTo>
                    <a:cubicBezTo>
                      <a:pt x="119" y="212"/>
                      <a:pt x="119" y="212"/>
                      <a:pt x="119" y="212"/>
                    </a:cubicBezTo>
                    <a:cubicBezTo>
                      <a:pt x="119" y="215"/>
                      <a:pt x="117" y="216"/>
                      <a:pt x="115" y="216"/>
                    </a:cubicBezTo>
                    <a:cubicBezTo>
                      <a:pt x="115" y="216"/>
                      <a:pt x="115" y="216"/>
                      <a:pt x="115" y="216"/>
                    </a:cubicBezTo>
                    <a:cubicBezTo>
                      <a:pt x="82" y="216"/>
                      <a:pt x="82" y="216"/>
                      <a:pt x="82" y="216"/>
                    </a:cubicBezTo>
                    <a:cubicBezTo>
                      <a:pt x="82" y="202"/>
                      <a:pt x="82" y="202"/>
                      <a:pt x="82" y="202"/>
                    </a:cubicBezTo>
                    <a:cubicBezTo>
                      <a:pt x="109" y="202"/>
                      <a:pt x="109" y="202"/>
                      <a:pt x="109" y="202"/>
                    </a:cubicBezTo>
                    <a:cubicBezTo>
                      <a:pt x="117" y="146"/>
                      <a:pt x="117" y="146"/>
                      <a:pt x="117" y="146"/>
                    </a:cubicBezTo>
                    <a:cubicBezTo>
                      <a:pt x="117" y="144"/>
                      <a:pt x="118" y="143"/>
                      <a:pt x="119" y="142"/>
                    </a:cubicBezTo>
                    <a:cubicBezTo>
                      <a:pt x="129" y="136"/>
                      <a:pt x="137" y="127"/>
                      <a:pt x="143" y="117"/>
                    </a:cubicBezTo>
                    <a:cubicBezTo>
                      <a:pt x="149" y="107"/>
                      <a:pt x="152" y="96"/>
                      <a:pt x="152" y="83"/>
                    </a:cubicBezTo>
                    <a:cubicBezTo>
                      <a:pt x="152" y="64"/>
                      <a:pt x="144" y="47"/>
                      <a:pt x="131" y="34"/>
                    </a:cubicBezTo>
                    <a:cubicBezTo>
                      <a:pt x="119" y="22"/>
                      <a:pt x="102" y="14"/>
                      <a:pt x="82" y="14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2" y="0"/>
                      <a:pt x="82" y="0"/>
                      <a:pt x="82" y="0"/>
                    </a:cubicBezTo>
                    <a:close/>
                    <a:moveTo>
                      <a:pt x="82" y="216"/>
                    </a:moveTo>
                    <a:cubicBezTo>
                      <a:pt x="50" y="216"/>
                      <a:pt x="50" y="216"/>
                      <a:pt x="50" y="216"/>
                    </a:cubicBezTo>
                    <a:cubicBezTo>
                      <a:pt x="48" y="216"/>
                      <a:pt x="45" y="214"/>
                      <a:pt x="45" y="212"/>
                    </a:cubicBezTo>
                    <a:cubicBezTo>
                      <a:pt x="38" y="151"/>
                      <a:pt x="38" y="151"/>
                      <a:pt x="38" y="151"/>
                    </a:cubicBezTo>
                    <a:cubicBezTo>
                      <a:pt x="27" y="143"/>
                      <a:pt x="17" y="134"/>
                      <a:pt x="11" y="122"/>
                    </a:cubicBezTo>
                    <a:cubicBezTo>
                      <a:pt x="4" y="110"/>
                      <a:pt x="0" y="97"/>
                      <a:pt x="0" y="82"/>
                    </a:cubicBezTo>
                    <a:cubicBezTo>
                      <a:pt x="0" y="60"/>
                      <a:pt x="10" y="39"/>
                      <a:pt x="25" y="24"/>
                    </a:cubicBezTo>
                    <a:cubicBezTo>
                      <a:pt x="39" y="9"/>
                      <a:pt x="60" y="0"/>
                      <a:pt x="82" y="0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63" y="14"/>
                      <a:pt x="46" y="22"/>
                      <a:pt x="33" y="34"/>
                    </a:cubicBezTo>
                    <a:cubicBezTo>
                      <a:pt x="21" y="47"/>
                      <a:pt x="13" y="64"/>
                      <a:pt x="13" y="83"/>
                    </a:cubicBezTo>
                    <a:cubicBezTo>
                      <a:pt x="13" y="96"/>
                      <a:pt x="16" y="107"/>
                      <a:pt x="22" y="117"/>
                    </a:cubicBezTo>
                    <a:cubicBezTo>
                      <a:pt x="28" y="127"/>
                      <a:pt x="36" y="136"/>
                      <a:pt x="46" y="142"/>
                    </a:cubicBezTo>
                    <a:cubicBezTo>
                      <a:pt x="46" y="142"/>
                      <a:pt x="46" y="142"/>
                      <a:pt x="46" y="142"/>
                    </a:cubicBezTo>
                    <a:cubicBezTo>
                      <a:pt x="47" y="143"/>
                      <a:pt x="48" y="144"/>
                      <a:pt x="48" y="146"/>
                    </a:cubicBezTo>
                    <a:cubicBezTo>
                      <a:pt x="55" y="202"/>
                      <a:pt x="55" y="202"/>
                      <a:pt x="55" y="202"/>
                    </a:cubicBezTo>
                    <a:cubicBezTo>
                      <a:pt x="82" y="202"/>
                      <a:pt x="82" y="202"/>
                      <a:pt x="82" y="202"/>
                    </a:cubicBezTo>
                    <a:lnTo>
                      <a:pt x="82" y="2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" name="Freeform 23"/>
              <p:cNvSpPr>
                <a:spLocks noEditPoints="1"/>
              </p:cNvSpPr>
              <p:nvPr/>
            </p:nvSpPr>
            <p:spPr bwMode="auto">
              <a:xfrm>
                <a:off x="5972746" y="3923295"/>
                <a:ext cx="93251" cy="106306"/>
              </a:xfrm>
              <a:custGeom>
                <a:avLst/>
                <a:gdLst>
                  <a:gd name="T0" fmla="*/ 25 w 73"/>
                  <a:gd name="T1" fmla="*/ 79 h 83"/>
                  <a:gd name="T2" fmla="*/ 23 w 73"/>
                  <a:gd name="T3" fmla="*/ 83 h 83"/>
                  <a:gd name="T4" fmla="*/ 19 w 73"/>
                  <a:gd name="T5" fmla="*/ 80 h 83"/>
                  <a:gd name="T6" fmla="*/ 6 w 73"/>
                  <a:gd name="T7" fmla="*/ 27 h 83"/>
                  <a:gd name="T8" fmla="*/ 6 w 73"/>
                  <a:gd name="T9" fmla="*/ 2 h 83"/>
                  <a:gd name="T10" fmla="*/ 7 w 73"/>
                  <a:gd name="T11" fmla="*/ 2 h 83"/>
                  <a:gd name="T12" fmla="*/ 6 w 73"/>
                  <a:gd name="T13" fmla="*/ 2 h 83"/>
                  <a:gd name="T14" fmla="*/ 6 w 73"/>
                  <a:gd name="T15" fmla="*/ 1 h 83"/>
                  <a:gd name="T16" fmla="*/ 10 w 73"/>
                  <a:gd name="T17" fmla="*/ 5 h 83"/>
                  <a:gd name="T18" fmla="*/ 37 w 73"/>
                  <a:gd name="T19" fmla="*/ 14 h 83"/>
                  <a:gd name="T20" fmla="*/ 64 w 73"/>
                  <a:gd name="T21" fmla="*/ 5 h 83"/>
                  <a:gd name="T22" fmla="*/ 67 w 73"/>
                  <a:gd name="T23" fmla="*/ 1 h 83"/>
                  <a:gd name="T24" fmla="*/ 71 w 73"/>
                  <a:gd name="T25" fmla="*/ 1 h 83"/>
                  <a:gd name="T26" fmla="*/ 72 w 73"/>
                  <a:gd name="T27" fmla="*/ 4 h 83"/>
                  <a:gd name="T28" fmla="*/ 54 w 73"/>
                  <a:gd name="T29" fmla="*/ 80 h 83"/>
                  <a:gd name="T30" fmla="*/ 50 w 73"/>
                  <a:gd name="T31" fmla="*/ 83 h 83"/>
                  <a:gd name="T32" fmla="*/ 48 w 73"/>
                  <a:gd name="T33" fmla="*/ 79 h 83"/>
                  <a:gd name="T34" fmla="*/ 64 w 73"/>
                  <a:gd name="T35" fmla="*/ 12 h 83"/>
                  <a:gd name="T36" fmla="*/ 37 w 73"/>
                  <a:gd name="T37" fmla="*/ 20 h 83"/>
                  <a:gd name="T38" fmla="*/ 9 w 73"/>
                  <a:gd name="T39" fmla="*/ 12 h 83"/>
                  <a:gd name="T40" fmla="*/ 25 w 73"/>
                  <a:gd name="T41" fmla="*/ 79 h 83"/>
                  <a:gd name="T42" fmla="*/ 6 w 73"/>
                  <a:gd name="T43" fmla="*/ 27 h 83"/>
                  <a:gd name="T44" fmla="*/ 1 w 73"/>
                  <a:gd name="T45" fmla="*/ 4 h 83"/>
                  <a:gd name="T46" fmla="*/ 3 w 73"/>
                  <a:gd name="T47" fmla="*/ 0 h 83"/>
                  <a:gd name="T48" fmla="*/ 6 w 73"/>
                  <a:gd name="T49" fmla="*/ 1 h 83"/>
                  <a:gd name="T50" fmla="*/ 6 w 73"/>
                  <a:gd name="T51" fmla="*/ 1 h 83"/>
                  <a:gd name="T52" fmla="*/ 6 w 73"/>
                  <a:gd name="T53" fmla="*/ 2 h 83"/>
                  <a:gd name="T54" fmla="*/ 6 w 73"/>
                  <a:gd name="T55" fmla="*/ 1 h 83"/>
                  <a:gd name="T56" fmla="*/ 6 w 73"/>
                  <a:gd name="T57" fmla="*/ 2 h 83"/>
                  <a:gd name="T58" fmla="*/ 6 w 73"/>
                  <a:gd name="T59" fmla="*/ 2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3" h="83">
                    <a:moveTo>
                      <a:pt x="25" y="79"/>
                    </a:moveTo>
                    <a:cubicBezTo>
                      <a:pt x="26" y="81"/>
                      <a:pt x="25" y="82"/>
                      <a:pt x="23" y="83"/>
                    </a:cubicBezTo>
                    <a:cubicBezTo>
                      <a:pt x="21" y="83"/>
                      <a:pt x="20" y="82"/>
                      <a:pt x="19" y="80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3"/>
                      <a:pt x="9" y="4"/>
                      <a:pt x="10" y="5"/>
                    </a:cubicBezTo>
                    <a:cubicBezTo>
                      <a:pt x="17" y="11"/>
                      <a:pt x="27" y="14"/>
                      <a:pt x="37" y="14"/>
                    </a:cubicBezTo>
                    <a:cubicBezTo>
                      <a:pt x="47" y="14"/>
                      <a:pt x="57" y="11"/>
                      <a:pt x="64" y="5"/>
                    </a:cubicBezTo>
                    <a:cubicBezTo>
                      <a:pt x="65" y="4"/>
                      <a:pt x="66" y="2"/>
                      <a:pt x="67" y="1"/>
                    </a:cubicBezTo>
                    <a:cubicBezTo>
                      <a:pt x="68" y="0"/>
                      <a:pt x="70" y="0"/>
                      <a:pt x="71" y="1"/>
                    </a:cubicBezTo>
                    <a:cubicBezTo>
                      <a:pt x="72" y="1"/>
                      <a:pt x="73" y="3"/>
                      <a:pt x="72" y="4"/>
                    </a:cubicBezTo>
                    <a:cubicBezTo>
                      <a:pt x="54" y="80"/>
                      <a:pt x="54" y="80"/>
                      <a:pt x="54" y="80"/>
                    </a:cubicBezTo>
                    <a:cubicBezTo>
                      <a:pt x="53" y="82"/>
                      <a:pt x="51" y="83"/>
                      <a:pt x="50" y="83"/>
                    </a:cubicBezTo>
                    <a:cubicBezTo>
                      <a:pt x="48" y="82"/>
                      <a:pt x="47" y="81"/>
                      <a:pt x="48" y="79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56" y="18"/>
                      <a:pt x="47" y="20"/>
                      <a:pt x="37" y="20"/>
                    </a:cubicBezTo>
                    <a:cubicBezTo>
                      <a:pt x="27" y="20"/>
                      <a:pt x="17" y="17"/>
                      <a:pt x="9" y="12"/>
                    </a:cubicBezTo>
                    <a:lnTo>
                      <a:pt x="25" y="79"/>
                    </a:lnTo>
                    <a:close/>
                    <a:moveTo>
                      <a:pt x="6" y="27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lnTo>
                      <a:pt x="6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" name="Freeform 24"/>
              <p:cNvSpPr>
                <a:spLocks noEditPoints="1"/>
              </p:cNvSpPr>
              <p:nvPr/>
            </p:nvSpPr>
            <p:spPr bwMode="auto">
              <a:xfrm>
                <a:off x="5972746" y="3923295"/>
                <a:ext cx="93251" cy="106306"/>
              </a:xfrm>
              <a:custGeom>
                <a:avLst/>
                <a:gdLst>
                  <a:gd name="T0" fmla="*/ 25 w 73"/>
                  <a:gd name="T1" fmla="*/ 79 h 83"/>
                  <a:gd name="T2" fmla="*/ 23 w 73"/>
                  <a:gd name="T3" fmla="*/ 83 h 83"/>
                  <a:gd name="T4" fmla="*/ 19 w 73"/>
                  <a:gd name="T5" fmla="*/ 80 h 83"/>
                  <a:gd name="T6" fmla="*/ 1 w 73"/>
                  <a:gd name="T7" fmla="*/ 4 h 83"/>
                  <a:gd name="T8" fmla="*/ 3 w 73"/>
                  <a:gd name="T9" fmla="*/ 0 h 83"/>
                  <a:gd name="T10" fmla="*/ 6 w 73"/>
                  <a:gd name="T11" fmla="*/ 1 h 83"/>
                  <a:gd name="T12" fmla="*/ 10 w 73"/>
                  <a:gd name="T13" fmla="*/ 5 h 83"/>
                  <a:gd name="T14" fmla="*/ 37 w 73"/>
                  <a:gd name="T15" fmla="*/ 14 h 83"/>
                  <a:gd name="T16" fmla="*/ 64 w 73"/>
                  <a:gd name="T17" fmla="*/ 5 h 83"/>
                  <a:gd name="T18" fmla="*/ 67 w 73"/>
                  <a:gd name="T19" fmla="*/ 1 h 83"/>
                  <a:gd name="T20" fmla="*/ 71 w 73"/>
                  <a:gd name="T21" fmla="*/ 1 h 83"/>
                  <a:gd name="T22" fmla="*/ 72 w 73"/>
                  <a:gd name="T23" fmla="*/ 4 h 83"/>
                  <a:gd name="T24" fmla="*/ 54 w 73"/>
                  <a:gd name="T25" fmla="*/ 80 h 83"/>
                  <a:gd name="T26" fmla="*/ 50 w 73"/>
                  <a:gd name="T27" fmla="*/ 83 h 83"/>
                  <a:gd name="T28" fmla="*/ 48 w 73"/>
                  <a:gd name="T29" fmla="*/ 79 h 83"/>
                  <a:gd name="T30" fmla="*/ 64 w 73"/>
                  <a:gd name="T31" fmla="*/ 12 h 83"/>
                  <a:gd name="T32" fmla="*/ 37 w 73"/>
                  <a:gd name="T33" fmla="*/ 20 h 83"/>
                  <a:gd name="T34" fmla="*/ 9 w 73"/>
                  <a:gd name="T35" fmla="*/ 12 h 83"/>
                  <a:gd name="T36" fmla="*/ 25 w 73"/>
                  <a:gd name="T37" fmla="*/ 79 h 83"/>
                  <a:gd name="T38" fmla="*/ 6 w 73"/>
                  <a:gd name="T39" fmla="*/ 1 h 83"/>
                  <a:gd name="T40" fmla="*/ 7 w 73"/>
                  <a:gd name="T41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3" h="83">
                    <a:moveTo>
                      <a:pt x="25" y="79"/>
                    </a:moveTo>
                    <a:cubicBezTo>
                      <a:pt x="26" y="81"/>
                      <a:pt x="25" y="82"/>
                      <a:pt x="23" y="83"/>
                    </a:cubicBezTo>
                    <a:cubicBezTo>
                      <a:pt x="21" y="83"/>
                      <a:pt x="20" y="82"/>
                      <a:pt x="19" y="8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7" y="2"/>
                      <a:pt x="8" y="4"/>
                      <a:pt x="10" y="5"/>
                    </a:cubicBezTo>
                    <a:cubicBezTo>
                      <a:pt x="17" y="11"/>
                      <a:pt x="27" y="14"/>
                      <a:pt x="37" y="14"/>
                    </a:cubicBezTo>
                    <a:cubicBezTo>
                      <a:pt x="47" y="14"/>
                      <a:pt x="57" y="11"/>
                      <a:pt x="64" y="5"/>
                    </a:cubicBezTo>
                    <a:cubicBezTo>
                      <a:pt x="65" y="4"/>
                      <a:pt x="66" y="2"/>
                      <a:pt x="67" y="1"/>
                    </a:cubicBezTo>
                    <a:cubicBezTo>
                      <a:pt x="68" y="0"/>
                      <a:pt x="70" y="0"/>
                      <a:pt x="71" y="1"/>
                    </a:cubicBezTo>
                    <a:cubicBezTo>
                      <a:pt x="72" y="1"/>
                      <a:pt x="73" y="3"/>
                      <a:pt x="72" y="4"/>
                    </a:cubicBezTo>
                    <a:cubicBezTo>
                      <a:pt x="54" y="80"/>
                      <a:pt x="54" y="80"/>
                      <a:pt x="54" y="80"/>
                    </a:cubicBezTo>
                    <a:cubicBezTo>
                      <a:pt x="53" y="82"/>
                      <a:pt x="51" y="83"/>
                      <a:pt x="50" y="83"/>
                    </a:cubicBezTo>
                    <a:cubicBezTo>
                      <a:pt x="48" y="82"/>
                      <a:pt x="47" y="81"/>
                      <a:pt x="48" y="79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56" y="18"/>
                      <a:pt x="47" y="20"/>
                      <a:pt x="37" y="20"/>
                    </a:cubicBezTo>
                    <a:cubicBezTo>
                      <a:pt x="27" y="20"/>
                      <a:pt x="17" y="17"/>
                      <a:pt x="9" y="12"/>
                    </a:cubicBezTo>
                    <a:cubicBezTo>
                      <a:pt x="25" y="79"/>
                      <a:pt x="25" y="79"/>
                      <a:pt x="25" y="79"/>
                    </a:cubicBezTo>
                    <a:close/>
                    <a:moveTo>
                      <a:pt x="6" y="1"/>
                    </a:moveTo>
                    <a:cubicBezTo>
                      <a:pt x="6" y="1"/>
                      <a:pt x="6" y="2"/>
                      <a:pt x="7" y="2"/>
                    </a:cubicBezTo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7" name="Freeform 25"/>
              <p:cNvSpPr>
                <a:spLocks/>
              </p:cNvSpPr>
              <p:nvPr/>
            </p:nvSpPr>
            <p:spPr bwMode="auto">
              <a:xfrm>
                <a:off x="5964043" y="4016546"/>
                <a:ext cx="111280" cy="65276"/>
              </a:xfrm>
              <a:custGeom>
                <a:avLst/>
                <a:gdLst>
                  <a:gd name="T0" fmla="*/ 0 w 87"/>
                  <a:gd name="T1" fmla="*/ 0 h 51"/>
                  <a:gd name="T2" fmla="*/ 87 w 87"/>
                  <a:gd name="T3" fmla="*/ 0 h 51"/>
                  <a:gd name="T4" fmla="*/ 83 w 87"/>
                  <a:gd name="T5" fmla="*/ 41 h 51"/>
                  <a:gd name="T6" fmla="*/ 72 w 87"/>
                  <a:gd name="T7" fmla="*/ 51 h 51"/>
                  <a:gd name="T8" fmla="*/ 15 w 87"/>
                  <a:gd name="T9" fmla="*/ 51 h 51"/>
                  <a:gd name="T10" fmla="*/ 4 w 87"/>
                  <a:gd name="T11" fmla="*/ 41 h 51"/>
                  <a:gd name="T12" fmla="*/ 0 w 87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51">
                    <a:moveTo>
                      <a:pt x="0" y="0"/>
                    </a:moveTo>
                    <a:cubicBezTo>
                      <a:pt x="87" y="0"/>
                      <a:pt x="87" y="0"/>
                      <a:pt x="87" y="0"/>
                    </a:cubicBezTo>
                    <a:cubicBezTo>
                      <a:pt x="83" y="41"/>
                      <a:pt x="83" y="41"/>
                      <a:pt x="83" y="41"/>
                    </a:cubicBezTo>
                    <a:cubicBezTo>
                      <a:pt x="82" y="48"/>
                      <a:pt x="82" y="51"/>
                      <a:pt x="72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5" y="51"/>
                      <a:pt x="5" y="48"/>
                      <a:pt x="4" y="4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28" name="组合 127"/>
          <p:cNvGrpSpPr/>
          <p:nvPr/>
        </p:nvGrpSpPr>
        <p:grpSpPr>
          <a:xfrm>
            <a:off x="1675182" y="4327412"/>
            <a:ext cx="1814651" cy="697772"/>
            <a:chOff x="1329436" y="2463142"/>
            <a:chExt cx="1440120" cy="553842"/>
          </a:xfrm>
        </p:grpSpPr>
        <p:sp>
          <p:nvSpPr>
            <p:cNvPr id="129" name="任意多边形: 形状 744"/>
            <p:cNvSpPr/>
            <p:nvPr/>
          </p:nvSpPr>
          <p:spPr bwMode="auto">
            <a:xfrm flipV="1">
              <a:off x="1329436" y="2463142"/>
              <a:ext cx="1440120" cy="553842"/>
            </a:xfrm>
            <a:custGeom>
              <a:avLst/>
              <a:gdLst>
                <a:gd name="connsiteX0" fmla="*/ 65388 w 1440120"/>
                <a:gd name="connsiteY0" fmla="*/ 553842 h 553842"/>
                <a:gd name="connsiteX1" fmla="*/ 1374732 w 1440120"/>
                <a:gd name="connsiteY1" fmla="*/ 553842 h 553842"/>
                <a:gd name="connsiteX2" fmla="*/ 1440120 w 1440120"/>
                <a:gd name="connsiteY2" fmla="*/ 488454 h 553842"/>
                <a:gd name="connsiteX3" fmla="*/ 1440120 w 1440120"/>
                <a:gd name="connsiteY3" fmla="*/ 226907 h 553842"/>
                <a:gd name="connsiteX4" fmla="*/ 1374732 w 1440120"/>
                <a:gd name="connsiteY4" fmla="*/ 161519 h 553842"/>
                <a:gd name="connsiteX5" fmla="*/ 819543 w 1440120"/>
                <a:gd name="connsiteY5" fmla="*/ 161519 h 553842"/>
                <a:gd name="connsiteX6" fmla="*/ 720060 w 1440120"/>
                <a:gd name="connsiteY6" fmla="*/ 0 h 553842"/>
                <a:gd name="connsiteX7" fmla="*/ 620576 w 1440120"/>
                <a:gd name="connsiteY7" fmla="*/ 161519 h 553842"/>
                <a:gd name="connsiteX8" fmla="*/ 65388 w 1440120"/>
                <a:gd name="connsiteY8" fmla="*/ 161519 h 553842"/>
                <a:gd name="connsiteX9" fmla="*/ 0 w 1440120"/>
                <a:gd name="connsiteY9" fmla="*/ 226907 h 553842"/>
                <a:gd name="connsiteX10" fmla="*/ 0 w 1440120"/>
                <a:gd name="connsiteY10" fmla="*/ 488454 h 553842"/>
                <a:gd name="connsiteX11" fmla="*/ 65388 w 1440120"/>
                <a:gd name="connsiteY11" fmla="*/ 553842 h 55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40120" h="553842">
                  <a:moveTo>
                    <a:pt x="65388" y="553842"/>
                  </a:moveTo>
                  <a:lnTo>
                    <a:pt x="1374732" y="553842"/>
                  </a:lnTo>
                  <a:cubicBezTo>
                    <a:pt x="1410845" y="553842"/>
                    <a:pt x="1440120" y="524567"/>
                    <a:pt x="1440120" y="488454"/>
                  </a:cubicBezTo>
                  <a:lnTo>
                    <a:pt x="1440120" y="226907"/>
                  </a:lnTo>
                  <a:cubicBezTo>
                    <a:pt x="1440120" y="190794"/>
                    <a:pt x="1410845" y="161519"/>
                    <a:pt x="1374732" y="161519"/>
                  </a:cubicBezTo>
                  <a:lnTo>
                    <a:pt x="819543" y="161519"/>
                  </a:lnTo>
                  <a:lnTo>
                    <a:pt x="720060" y="0"/>
                  </a:lnTo>
                  <a:lnTo>
                    <a:pt x="620576" y="161519"/>
                  </a:lnTo>
                  <a:lnTo>
                    <a:pt x="65388" y="161519"/>
                  </a:lnTo>
                  <a:cubicBezTo>
                    <a:pt x="29275" y="161519"/>
                    <a:pt x="0" y="190794"/>
                    <a:pt x="0" y="226907"/>
                  </a:cubicBezTo>
                  <a:lnTo>
                    <a:pt x="0" y="488454"/>
                  </a:lnTo>
                  <a:cubicBezTo>
                    <a:pt x="0" y="524567"/>
                    <a:pt x="29275" y="553842"/>
                    <a:pt x="65388" y="553842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文本框 4104"/>
            <p:cNvSpPr txBox="1"/>
            <p:nvPr/>
          </p:nvSpPr>
          <p:spPr>
            <a:xfrm>
              <a:off x="1447158" y="2493549"/>
              <a:ext cx="1307565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7FA0A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2280976" y="5311995"/>
            <a:ext cx="592652" cy="592563"/>
            <a:chOff x="1810198" y="3244634"/>
            <a:chExt cx="470333" cy="470333"/>
          </a:xfrm>
        </p:grpSpPr>
        <p:sp>
          <p:nvSpPr>
            <p:cNvPr id="132" name="椭圆 131"/>
            <p:cNvSpPr/>
            <p:nvPr/>
          </p:nvSpPr>
          <p:spPr bwMode="auto">
            <a:xfrm>
              <a:off x="1810198" y="3244634"/>
              <a:ext cx="470333" cy="470333"/>
            </a:xfrm>
            <a:prstGeom prst="ellipse">
              <a:avLst/>
            </a:prstGeom>
            <a:solidFill>
              <a:srgbClr val="7FA0A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133" name="组合 132"/>
            <p:cNvGrpSpPr/>
            <p:nvPr/>
          </p:nvGrpSpPr>
          <p:grpSpPr>
            <a:xfrm>
              <a:off x="1913880" y="3331590"/>
              <a:ext cx="262968" cy="262968"/>
              <a:chOff x="5146675" y="3279775"/>
              <a:chExt cx="671513" cy="671513"/>
            </a:xfrm>
            <a:solidFill>
              <a:srgbClr val="FFFFFF"/>
            </a:solidFill>
          </p:grpSpPr>
          <p:sp>
            <p:nvSpPr>
              <p:cNvPr id="134" name="Freeform 26"/>
              <p:cNvSpPr>
                <a:spLocks noEditPoints="1"/>
              </p:cNvSpPr>
              <p:nvPr/>
            </p:nvSpPr>
            <p:spPr bwMode="auto">
              <a:xfrm>
                <a:off x="5357813" y="3279775"/>
                <a:ext cx="247650" cy="671513"/>
              </a:xfrm>
              <a:custGeom>
                <a:avLst/>
                <a:gdLst>
                  <a:gd name="T0" fmla="*/ 38 w 76"/>
                  <a:gd name="T1" fmla="*/ 206 h 206"/>
                  <a:gd name="T2" fmla="*/ 76 w 76"/>
                  <a:gd name="T3" fmla="*/ 103 h 206"/>
                  <a:gd name="T4" fmla="*/ 38 w 76"/>
                  <a:gd name="T5" fmla="*/ 0 h 206"/>
                  <a:gd name="T6" fmla="*/ 38 w 76"/>
                  <a:gd name="T7" fmla="*/ 17 h 206"/>
                  <a:gd name="T8" fmla="*/ 70 w 76"/>
                  <a:gd name="T9" fmla="*/ 103 h 206"/>
                  <a:gd name="T10" fmla="*/ 38 w 76"/>
                  <a:gd name="T11" fmla="*/ 189 h 206"/>
                  <a:gd name="T12" fmla="*/ 38 w 76"/>
                  <a:gd name="T13" fmla="*/ 206 h 206"/>
                  <a:gd name="T14" fmla="*/ 38 w 76"/>
                  <a:gd name="T15" fmla="*/ 0 h 206"/>
                  <a:gd name="T16" fmla="*/ 0 w 76"/>
                  <a:gd name="T17" fmla="*/ 103 h 206"/>
                  <a:gd name="T18" fmla="*/ 38 w 76"/>
                  <a:gd name="T19" fmla="*/ 206 h 206"/>
                  <a:gd name="T20" fmla="*/ 38 w 76"/>
                  <a:gd name="T21" fmla="*/ 206 h 206"/>
                  <a:gd name="T22" fmla="*/ 38 w 76"/>
                  <a:gd name="T23" fmla="*/ 189 h 206"/>
                  <a:gd name="T24" fmla="*/ 38 w 76"/>
                  <a:gd name="T25" fmla="*/ 189 h 206"/>
                  <a:gd name="T26" fmla="*/ 38 w 76"/>
                  <a:gd name="T27" fmla="*/ 189 h 206"/>
                  <a:gd name="T28" fmla="*/ 6 w 76"/>
                  <a:gd name="T29" fmla="*/ 103 h 206"/>
                  <a:gd name="T30" fmla="*/ 38 w 76"/>
                  <a:gd name="T31" fmla="*/ 17 h 206"/>
                  <a:gd name="T32" fmla="*/ 38 w 76"/>
                  <a:gd name="T33" fmla="*/ 17 h 206"/>
                  <a:gd name="T34" fmla="*/ 38 w 76"/>
                  <a:gd name="T35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6" h="206">
                    <a:moveTo>
                      <a:pt x="38" y="206"/>
                    </a:moveTo>
                    <a:cubicBezTo>
                      <a:pt x="59" y="206"/>
                      <a:pt x="76" y="160"/>
                      <a:pt x="76" y="103"/>
                    </a:cubicBezTo>
                    <a:cubicBezTo>
                      <a:pt x="76" y="46"/>
                      <a:pt x="59" y="0"/>
                      <a:pt x="38" y="0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56" y="17"/>
                      <a:pt x="70" y="55"/>
                      <a:pt x="70" y="103"/>
                    </a:cubicBezTo>
                    <a:cubicBezTo>
                      <a:pt x="70" y="151"/>
                      <a:pt x="56" y="189"/>
                      <a:pt x="38" y="189"/>
                    </a:cubicBezTo>
                    <a:lnTo>
                      <a:pt x="38" y="206"/>
                    </a:lnTo>
                    <a:close/>
                    <a:moveTo>
                      <a:pt x="38" y="0"/>
                    </a:moveTo>
                    <a:cubicBezTo>
                      <a:pt x="17" y="0"/>
                      <a:pt x="0" y="46"/>
                      <a:pt x="0" y="103"/>
                    </a:cubicBezTo>
                    <a:cubicBezTo>
                      <a:pt x="0" y="160"/>
                      <a:pt x="17" y="206"/>
                      <a:pt x="38" y="206"/>
                    </a:cubicBezTo>
                    <a:cubicBezTo>
                      <a:pt x="38" y="206"/>
                      <a:pt x="38" y="206"/>
                      <a:pt x="38" y="206"/>
                    </a:cubicBezTo>
                    <a:cubicBezTo>
                      <a:pt x="38" y="189"/>
                      <a:pt x="38" y="189"/>
                      <a:pt x="38" y="189"/>
                    </a:cubicBezTo>
                    <a:cubicBezTo>
                      <a:pt x="38" y="189"/>
                      <a:pt x="38" y="189"/>
                      <a:pt x="38" y="189"/>
                    </a:cubicBezTo>
                    <a:cubicBezTo>
                      <a:pt x="38" y="189"/>
                      <a:pt x="38" y="189"/>
                      <a:pt x="38" y="189"/>
                    </a:cubicBezTo>
                    <a:cubicBezTo>
                      <a:pt x="21" y="189"/>
                      <a:pt x="6" y="151"/>
                      <a:pt x="6" y="103"/>
                    </a:cubicBezTo>
                    <a:cubicBezTo>
                      <a:pt x="6" y="55"/>
                      <a:pt x="21" y="17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0"/>
                      <a:pt x="38" y="0"/>
                      <a:pt x="3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" name="Freeform 27"/>
              <p:cNvSpPr>
                <a:spLocks noEditPoints="1"/>
              </p:cNvSpPr>
              <p:nvPr/>
            </p:nvSpPr>
            <p:spPr bwMode="auto">
              <a:xfrm>
                <a:off x="5146675" y="3490913"/>
                <a:ext cx="671513" cy="247650"/>
              </a:xfrm>
              <a:custGeom>
                <a:avLst/>
                <a:gdLst>
                  <a:gd name="T0" fmla="*/ 206 w 206"/>
                  <a:gd name="T1" fmla="*/ 38 h 76"/>
                  <a:gd name="T2" fmla="*/ 103 w 206"/>
                  <a:gd name="T3" fmla="*/ 0 h 76"/>
                  <a:gd name="T4" fmla="*/ 103 w 206"/>
                  <a:gd name="T5" fmla="*/ 6 h 76"/>
                  <a:gd name="T6" fmla="*/ 189 w 206"/>
                  <a:gd name="T7" fmla="*/ 38 h 76"/>
                  <a:gd name="T8" fmla="*/ 103 w 206"/>
                  <a:gd name="T9" fmla="*/ 70 h 76"/>
                  <a:gd name="T10" fmla="*/ 103 w 206"/>
                  <a:gd name="T11" fmla="*/ 76 h 76"/>
                  <a:gd name="T12" fmla="*/ 206 w 206"/>
                  <a:gd name="T13" fmla="*/ 38 h 76"/>
                  <a:gd name="T14" fmla="*/ 103 w 206"/>
                  <a:gd name="T15" fmla="*/ 0 h 76"/>
                  <a:gd name="T16" fmla="*/ 103 w 206"/>
                  <a:gd name="T17" fmla="*/ 0 h 76"/>
                  <a:gd name="T18" fmla="*/ 0 w 206"/>
                  <a:gd name="T19" fmla="*/ 38 h 76"/>
                  <a:gd name="T20" fmla="*/ 103 w 206"/>
                  <a:gd name="T21" fmla="*/ 76 h 76"/>
                  <a:gd name="T22" fmla="*/ 103 w 206"/>
                  <a:gd name="T23" fmla="*/ 76 h 76"/>
                  <a:gd name="T24" fmla="*/ 103 w 206"/>
                  <a:gd name="T25" fmla="*/ 70 h 76"/>
                  <a:gd name="T26" fmla="*/ 103 w 206"/>
                  <a:gd name="T27" fmla="*/ 70 h 76"/>
                  <a:gd name="T28" fmla="*/ 17 w 206"/>
                  <a:gd name="T29" fmla="*/ 38 h 76"/>
                  <a:gd name="T30" fmla="*/ 17 w 206"/>
                  <a:gd name="T31" fmla="*/ 38 h 76"/>
                  <a:gd name="T32" fmla="*/ 103 w 206"/>
                  <a:gd name="T33" fmla="*/ 6 h 76"/>
                  <a:gd name="T34" fmla="*/ 103 w 206"/>
                  <a:gd name="T35" fmla="*/ 6 h 76"/>
                  <a:gd name="T36" fmla="*/ 103 w 206"/>
                  <a:gd name="T3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6" h="76">
                    <a:moveTo>
                      <a:pt x="206" y="38"/>
                    </a:moveTo>
                    <a:cubicBezTo>
                      <a:pt x="206" y="17"/>
                      <a:pt x="160" y="0"/>
                      <a:pt x="103" y="0"/>
                    </a:cubicBezTo>
                    <a:cubicBezTo>
                      <a:pt x="103" y="6"/>
                      <a:pt x="103" y="6"/>
                      <a:pt x="103" y="6"/>
                    </a:cubicBezTo>
                    <a:cubicBezTo>
                      <a:pt x="151" y="6"/>
                      <a:pt x="189" y="20"/>
                      <a:pt x="189" y="38"/>
                    </a:cubicBezTo>
                    <a:cubicBezTo>
                      <a:pt x="189" y="56"/>
                      <a:pt x="151" y="70"/>
                      <a:pt x="103" y="70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60" y="76"/>
                      <a:pt x="206" y="59"/>
                      <a:pt x="206" y="38"/>
                    </a:cubicBezTo>
                    <a:close/>
                    <a:moveTo>
                      <a:pt x="103" y="0"/>
                    </a:moveTo>
                    <a:cubicBezTo>
                      <a:pt x="103" y="0"/>
                      <a:pt x="103" y="0"/>
                      <a:pt x="103" y="0"/>
                    </a:cubicBezTo>
                    <a:cubicBezTo>
                      <a:pt x="46" y="0"/>
                      <a:pt x="0" y="17"/>
                      <a:pt x="0" y="38"/>
                    </a:cubicBezTo>
                    <a:cubicBezTo>
                      <a:pt x="0" y="59"/>
                      <a:pt x="46" y="76"/>
                      <a:pt x="103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70"/>
                      <a:pt x="103" y="70"/>
                      <a:pt x="103" y="70"/>
                    </a:cubicBezTo>
                    <a:cubicBezTo>
                      <a:pt x="103" y="70"/>
                      <a:pt x="103" y="70"/>
                      <a:pt x="103" y="70"/>
                    </a:cubicBezTo>
                    <a:cubicBezTo>
                      <a:pt x="56" y="70"/>
                      <a:pt x="17" y="56"/>
                      <a:pt x="17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20"/>
                      <a:pt x="56" y="6"/>
                      <a:pt x="103" y="6"/>
                    </a:cubicBezTo>
                    <a:cubicBezTo>
                      <a:pt x="103" y="6"/>
                      <a:pt x="103" y="6"/>
                      <a:pt x="103" y="6"/>
                    </a:cubicBezTo>
                    <a:lnTo>
                      <a:pt x="10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" name="Freeform 28"/>
              <p:cNvSpPr>
                <a:spLocks noEditPoints="1"/>
              </p:cNvSpPr>
              <p:nvPr/>
            </p:nvSpPr>
            <p:spPr bwMode="auto">
              <a:xfrm>
                <a:off x="5197475" y="3341688"/>
                <a:ext cx="571500" cy="547688"/>
              </a:xfrm>
              <a:custGeom>
                <a:avLst/>
                <a:gdLst>
                  <a:gd name="T0" fmla="*/ 160 w 175"/>
                  <a:gd name="T1" fmla="*/ 11 h 168"/>
                  <a:gd name="T2" fmla="*/ 87 w 175"/>
                  <a:gd name="T3" fmla="*/ 34 h 168"/>
                  <a:gd name="T4" fmla="*/ 87 w 175"/>
                  <a:gd name="T5" fmla="*/ 42 h 168"/>
                  <a:gd name="T6" fmla="*/ 148 w 175"/>
                  <a:gd name="T7" fmla="*/ 23 h 168"/>
                  <a:gd name="T8" fmla="*/ 110 w 175"/>
                  <a:gd name="T9" fmla="*/ 106 h 168"/>
                  <a:gd name="T10" fmla="*/ 87 w 175"/>
                  <a:gd name="T11" fmla="*/ 126 h 168"/>
                  <a:gd name="T12" fmla="*/ 87 w 175"/>
                  <a:gd name="T13" fmla="*/ 134 h 168"/>
                  <a:gd name="T14" fmla="*/ 114 w 175"/>
                  <a:gd name="T15" fmla="*/ 111 h 168"/>
                  <a:gd name="T16" fmla="*/ 160 w 175"/>
                  <a:gd name="T17" fmla="*/ 11 h 168"/>
                  <a:gd name="T18" fmla="*/ 87 w 175"/>
                  <a:gd name="T19" fmla="*/ 34 h 168"/>
                  <a:gd name="T20" fmla="*/ 60 w 175"/>
                  <a:gd name="T21" fmla="*/ 57 h 168"/>
                  <a:gd name="T22" fmla="*/ 14 w 175"/>
                  <a:gd name="T23" fmla="*/ 157 h 168"/>
                  <a:gd name="T24" fmla="*/ 87 w 175"/>
                  <a:gd name="T25" fmla="*/ 134 h 168"/>
                  <a:gd name="T26" fmla="*/ 87 w 175"/>
                  <a:gd name="T27" fmla="*/ 126 h 168"/>
                  <a:gd name="T28" fmla="*/ 26 w 175"/>
                  <a:gd name="T29" fmla="*/ 145 h 168"/>
                  <a:gd name="T30" fmla="*/ 26 w 175"/>
                  <a:gd name="T31" fmla="*/ 145 h 168"/>
                  <a:gd name="T32" fmla="*/ 65 w 175"/>
                  <a:gd name="T33" fmla="*/ 62 h 168"/>
                  <a:gd name="T34" fmla="*/ 87 w 175"/>
                  <a:gd name="T35" fmla="*/ 42 h 168"/>
                  <a:gd name="T36" fmla="*/ 87 w 175"/>
                  <a:gd name="T37" fmla="*/ 3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5" h="168">
                    <a:moveTo>
                      <a:pt x="160" y="11"/>
                    </a:moveTo>
                    <a:cubicBezTo>
                      <a:pt x="148" y="0"/>
                      <a:pt x="119" y="10"/>
                      <a:pt x="87" y="34"/>
                    </a:cubicBezTo>
                    <a:cubicBezTo>
                      <a:pt x="87" y="42"/>
                      <a:pt x="87" y="42"/>
                      <a:pt x="87" y="42"/>
                    </a:cubicBezTo>
                    <a:cubicBezTo>
                      <a:pt x="114" y="22"/>
                      <a:pt x="138" y="13"/>
                      <a:pt x="148" y="23"/>
                    </a:cubicBezTo>
                    <a:cubicBezTo>
                      <a:pt x="160" y="35"/>
                      <a:pt x="143" y="73"/>
                      <a:pt x="110" y="106"/>
                    </a:cubicBezTo>
                    <a:cubicBezTo>
                      <a:pt x="102" y="114"/>
                      <a:pt x="95" y="120"/>
                      <a:pt x="87" y="126"/>
                    </a:cubicBezTo>
                    <a:cubicBezTo>
                      <a:pt x="87" y="134"/>
                      <a:pt x="87" y="134"/>
                      <a:pt x="87" y="134"/>
                    </a:cubicBezTo>
                    <a:cubicBezTo>
                      <a:pt x="96" y="128"/>
                      <a:pt x="105" y="120"/>
                      <a:pt x="114" y="111"/>
                    </a:cubicBezTo>
                    <a:cubicBezTo>
                      <a:pt x="154" y="71"/>
                      <a:pt x="175" y="26"/>
                      <a:pt x="160" y="11"/>
                    </a:cubicBezTo>
                    <a:close/>
                    <a:moveTo>
                      <a:pt x="87" y="34"/>
                    </a:moveTo>
                    <a:cubicBezTo>
                      <a:pt x="78" y="40"/>
                      <a:pt x="69" y="48"/>
                      <a:pt x="60" y="57"/>
                    </a:cubicBezTo>
                    <a:cubicBezTo>
                      <a:pt x="20" y="97"/>
                      <a:pt x="0" y="142"/>
                      <a:pt x="14" y="157"/>
                    </a:cubicBezTo>
                    <a:cubicBezTo>
                      <a:pt x="26" y="168"/>
                      <a:pt x="56" y="158"/>
                      <a:pt x="87" y="134"/>
                    </a:cubicBezTo>
                    <a:cubicBezTo>
                      <a:pt x="87" y="126"/>
                      <a:pt x="87" y="126"/>
                      <a:pt x="87" y="126"/>
                    </a:cubicBezTo>
                    <a:cubicBezTo>
                      <a:pt x="61" y="146"/>
                      <a:pt x="36" y="155"/>
                      <a:pt x="26" y="145"/>
                    </a:cubicBezTo>
                    <a:cubicBezTo>
                      <a:pt x="26" y="145"/>
                      <a:pt x="26" y="145"/>
                      <a:pt x="26" y="145"/>
                    </a:cubicBezTo>
                    <a:cubicBezTo>
                      <a:pt x="14" y="133"/>
                      <a:pt x="31" y="95"/>
                      <a:pt x="65" y="62"/>
                    </a:cubicBezTo>
                    <a:cubicBezTo>
                      <a:pt x="72" y="54"/>
                      <a:pt x="80" y="48"/>
                      <a:pt x="87" y="42"/>
                    </a:cubicBezTo>
                    <a:lnTo>
                      <a:pt x="8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7" name="Freeform 29"/>
              <p:cNvSpPr>
                <a:spLocks noEditPoints="1"/>
              </p:cNvSpPr>
              <p:nvPr/>
            </p:nvSpPr>
            <p:spPr bwMode="auto">
              <a:xfrm>
                <a:off x="5197475" y="3341688"/>
                <a:ext cx="571500" cy="547688"/>
              </a:xfrm>
              <a:custGeom>
                <a:avLst/>
                <a:gdLst>
                  <a:gd name="T0" fmla="*/ 160 w 175"/>
                  <a:gd name="T1" fmla="*/ 157 h 168"/>
                  <a:gd name="T2" fmla="*/ 114 w 175"/>
                  <a:gd name="T3" fmla="*/ 57 h 168"/>
                  <a:gd name="T4" fmla="*/ 87 w 175"/>
                  <a:gd name="T5" fmla="*/ 34 h 168"/>
                  <a:gd name="T6" fmla="*/ 87 w 175"/>
                  <a:gd name="T7" fmla="*/ 42 h 168"/>
                  <a:gd name="T8" fmla="*/ 110 w 175"/>
                  <a:gd name="T9" fmla="*/ 62 h 168"/>
                  <a:gd name="T10" fmla="*/ 148 w 175"/>
                  <a:gd name="T11" fmla="*/ 145 h 168"/>
                  <a:gd name="T12" fmla="*/ 87 w 175"/>
                  <a:gd name="T13" fmla="*/ 126 h 168"/>
                  <a:gd name="T14" fmla="*/ 87 w 175"/>
                  <a:gd name="T15" fmla="*/ 134 h 168"/>
                  <a:gd name="T16" fmla="*/ 160 w 175"/>
                  <a:gd name="T17" fmla="*/ 157 h 168"/>
                  <a:gd name="T18" fmla="*/ 87 w 175"/>
                  <a:gd name="T19" fmla="*/ 34 h 168"/>
                  <a:gd name="T20" fmla="*/ 14 w 175"/>
                  <a:gd name="T21" fmla="*/ 11 h 168"/>
                  <a:gd name="T22" fmla="*/ 60 w 175"/>
                  <a:gd name="T23" fmla="*/ 111 h 168"/>
                  <a:gd name="T24" fmla="*/ 87 w 175"/>
                  <a:gd name="T25" fmla="*/ 134 h 168"/>
                  <a:gd name="T26" fmla="*/ 87 w 175"/>
                  <a:gd name="T27" fmla="*/ 126 h 168"/>
                  <a:gd name="T28" fmla="*/ 65 w 175"/>
                  <a:gd name="T29" fmla="*/ 106 h 168"/>
                  <a:gd name="T30" fmla="*/ 26 w 175"/>
                  <a:gd name="T31" fmla="*/ 23 h 168"/>
                  <a:gd name="T32" fmla="*/ 26 w 175"/>
                  <a:gd name="T33" fmla="*/ 23 h 168"/>
                  <a:gd name="T34" fmla="*/ 87 w 175"/>
                  <a:gd name="T35" fmla="*/ 42 h 168"/>
                  <a:gd name="T36" fmla="*/ 87 w 175"/>
                  <a:gd name="T37" fmla="*/ 3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5" h="168">
                    <a:moveTo>
                      <a:pt x="160" y="157"/>
                    </a:moveTo>
                    <a:cubicBezTo>
                      <a:pt x="175" y="142"/>
                      <a:pt x="154" y="97"/>
                      <a:pt x="114" y="57"/>
                    </a:cubicBezTo>
                    <a:cubicBezTo>
                      <a:pt x="105" y="48"/>
                      <a:pt x="96" y="40"/>
                      <a:pt x="87" y="34"/>
                    </a:cubicBezTo>
                    <a:cubicBezTo>
                      <a:pt x="87" y="42"/>
                      <a:pt x="87" y="42"/>
                      <a:pt x="87" y="42"/>
                    </a:cubicBezTo>
                    <a:cubicBezTo>
                      <a:pt x="95" y="48"/>
                      <a:pt x="102" y="54"/>
                      <a:pt x="110" y="62"/>
                    </a:cubicBezTo>
                    <a:cubicBezTo>
                      <a:pt x="143" y="95"/>
                      <a:pt x="160" y="133"/>
                      <a:pt x="148" y="145"/>
                    </a:cubicBezTo>
                    <a:cubicBezTo>
                      <a:pt x="138" y="155"/>
                      <a:pt x="114" y="146"/>
                      <a:pt x="87" y="126"/>
                    </a:cubicBezTo>
                    <a:cubicBezTo>
                      <a:pt x="87" y="134"/>
                      <a:pt x="87" y="134"/>
                      <a:pt x="87" y="134"/>
                    </a:cubicBezTo>
                    <a:cubicBezTo>
                      <a:pt x="119" y="158"/>
                      <a:pt x="148" y="168"/>
                      <a:pt x="160" y="157"/>
                    </a:cubicBezTo>
                    <a:close/>
                    <a:moveTo>
                      <a:pt x="87" y="34"/>
                    </a:moveTo>
                    <a:cubicBezTo>
                      <a:pt x="56" y="10"/>
                      <a:pt x="26" y="0"/>
                      <a:pt x="14" y="11"/>
                    </a:cubicBezTo>
                    <a:cubicBezTo>
                      <a:pt x="0" y="26"/>
                      <a:pt x="20" y="71"/>
                      <a:pt x="60" y="111"/>
                    </a:cubicBezTo>
                    <a:cubicBezTo>
                      <a:pt x="69" y="120"/>
                      <a:pt x="78" y="128"/>
                      <a:pt x="87" y="134"/>
                    </a:cubicBezTo>
                    <a:cubicBezTo>
                      <a:pt x="87" y="126"/>
                      <a:pt x="87" y="126"/>
                      <a:pt x="87" y="126"/>
                    </a:cubicBezTo>
                    <a:cubicBezTo>
                      <a:pt x="80" y="120"/>
                      <a:pt x="72" y="114"/>
                      <a:pt x="65" y="106"/>
                    </a:cubicBezTo>
                    <a:cubicBezTo>
                      <a:pt x="31" y="73"/>
                      <a:pt x="14" y="35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36" y="13"/>
                      <a:pt x="61" y="22"/>
                      <a:pt x="87" y="42"/>
                    </a:cubicBezTo>
                    <a:lnTo>
                      <a:pt x="8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8" name="Oval 30"/>
              <p:cNvSpPr>
                <a:spLocks noChangeArrowheads="1"/>
              </p:cNvSpPr>
              <p:nvPr/>
            </p:nvSpPr>
            <p:spPr bwMode="auto">
              <a:xfrm>
                <a:off x="5429250" y="3562350"/>
                <a:ext cx="104775" cy="104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39" name="组合 138"/>
          <p:cNvGrpSpPr/>
          <p:nvPr/>
        </p:nvGrpSpPr>
        <p:grpSpPr>
          <a:xfrm>
            <a:off x="6433058" y="5290922"/>
            <a:ext cx="592652" cy="592563"/>
            <a:chOff x="5105320" y="3227908"/>
            <a:chExt cx="470333" cy="470333"/>
          </a:xfrm>
        </p:grpSpPr>
        <p:sp>
          <p:nvSpPr>
            <p:cNvPr id="140" name="椭圆 139"/>
            <p:cNvSpPr/>
            <p:nvPr/>
          </p:nvSpPr>
          <p:spPr bwMode="auto">
            <a:xfrm>
              <a:off x="5105320" y="3227908"/>
              <a:ext cx="470333" cy="470333"/>
            </a:xfrm>
            <a:prstGeom prst="ellipse">
              <a:avLst/>
            </a:prstGeom>
            <a:solidFill>
              <a:srgbClr val="BAA83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141" name="组合 140"/>
            <p:cNvGrpSpPr/>
            <p:nvPr/>
          </p:nvGrpSpPr>
          <p:grpSpPr>
            <a:xfrm>
              <a:off x="5190973" y="3320074"/>
              <a:ext cx="299025" cy="253643"/>
              <a:chOff x="5209565" y="3325373"/>
              <a:chExt cx="299025" cy="253643"/>
            </a:xfrm>
          </p:grpSpPr>
          <p:sp>
            <p:nvSpPr>
              <p:cNvPr id="142" name="Freeform 31"/>
              <p:cNvSpPr>
                <a:spLocks/>
              </p:cNvSpPr>
              <p:nvPr/>
            </p:nvSpPr>
            <p:spPr bwMode="auto">
              <a:xfrm>
                <a:off x="5209565" y="3325373"/>
                <a:ext cx="145472" cy="253643"/>
              </a:xfrm>
              <a:custGeom>
                <a:avLst/>
                <a:gdLst>
                  <a:gd name="T0" fmla="*/ 0 w 114"/>
                  <a:gd name="T1" fmla="*/ 199 h 199"/>
                  <a:gd name="T2" fmla="*/ 0 w 114"/>
                  <a:gd name="T3" fmla="*/ 42 h 199"/>
                  <a:gd name="T4" fmla="*/ 114 w 114"/>
                  <a:gd name="T5" fmla="*/ 42 h 199"/>
                  <a:gd name="T6" fmla="*/ 114 w 114"/>
                  <a:gd name="T7" fmla="*/ 199 h 199"/>
                  <a:gd name="T8" fmla="*/ 0 w 114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99">
                    <a:moveTo>
                      <a:pt x="0" y="199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74" y="0"/>
                      <a:pt x="114" y="42"/>
                    </a:cubicBezTo>
                    <a:cubicBezTo>
                      <a:pt x="114" y="199"/>
                      <a:pt x="114" y="199"/>
                      <a:pt x="114" y="199"/>
                    </a:cubicBezTo>
                    <a:cubicBezTo>
                      <a:pt x="74" y="157"/>
                      <a:pt x="0" y="199"/>
                      <a:pt x="0" y="1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Freeform 32"/>
              <p:cNvSpPr>
                <a:spLocks noEditPoints="1"/>
              </p:cNvSpPr>
              <p:nvPr/>
            </p:nvSpPr>
            <p:spPr bwMode="auto">
              <a:xfrm>
                <a:off x="5230080" y="3381324"/>
                <a:ext cx="105063" cy="152932"/>
              </a:xfrm>
              <a:custGeom>
                <a:avLst/>
                <a:gdLst>
                  <a:gd name="T0" fmla="*/ 0 w 82"/>
                  <a:gd name="T1" fmla="*/ 110 h 120"/>
                  <a:gd name="T2" fmla="*/ 35 w 82"/>
                  <a:gd name="T3" fmla="*/ 100 h 120"/>
                  <a:gd name="T4" fmla="*/ 82 w 82"/>
                  <a:gd name="T5" fmla="*/ 106 h 120"/>
                  <a:gd name="T6" fmla="*/ 82 w 82"/>
                  <a:gd name="T7" fmla="*/ 116 h 120"/>
                  <a:gd name="T8" fmla="*/ 82 w 82"/>
                  <a:gd name="T9" fmla="*/ 116 h 120"/>
                  <a:gd name="T10" fmla="*/ 36 w 82"/>
                  <a:gd name="T11" fmla="*/ 109 h 120"/>
                  <a:gd name="T12" fmla="*/ 0 w 82"/>
                  <a:gd name="T13" fmla="*/ 120 h 120"/>
                  <a:gd name="T14" fmla="*/ 0 w 82"/>
                  <a:gd name="T15" fmla="*/ 110 h 120"/>
                  <a:gd name="T16" fmla="*/ 0 w 82"/>
                  <a:gd name="T17" fmla="*/ 86 h 120"/>
                  <a:gd name="T18" fmla="*/ 45 w 82"/>
                  <a:gd name="T19" fmla="*/ 75 h 120"/>
                  <a:gd name="T20" fmla="*/ 82 w 82"/>
                  <a:gd name="T21" fmla="*/ 81 h 120"/>
                  <a:gd name="T22" fmla="*/ 82 w 82"/>
                  <a:gd name="T23" fmla="*/ 91 h 120"/>
                  <a:gd name="T24" fmla="*/ 82 w 82"/>
                  <a:gd name="T25" fmla="*/ 91 h 120"/>
                  <a:gd name="T26" fmla="*/ 45 w 82"/>
                  <a:gd name="T27" fmla="*/ 84 h 120"/>
                  <a:gd name="T28" fmla="*/ 0 w 82"/>
                  <a:gd name="T29" fmla="*/ 96 h 120"/>
                  <a:gd name="T30" fmla="*/ 0 w 82"/>
                  <a:gd name="T31" fmla="*/ 86 h 120"/>
                  <a:gd name="T32" fmla="*/ 0 w 82"/>
                  <a:gd name="T33" fmla="*/ 61 h 120"/>
                  <a:gd name="T34" fmla="*/ 45 w 82"/>
                  <a:gd name="T35" fmla="*/ 50 h 120"/>
                  <a:gd name="T36" fmla="*/ 82 w 82"/>
                  <a:gd name="T37" fmla="*/ 57 h 120"/>
                  <a:gd name="T38" fmla="*/ 82 w 82"/>
                  <a:gd name="T39" fmla="*/ 67 h 120"/>
                  <a:gd name="T40" fmla="*/ 82 w 82"/>
                  <a:gd name="T41" fmla="*/ 67 h 120"/>
                  <a:gd name="T42" fmla="*/ 45 w 82"/>
                  <a:gd name="T43" fmla="*/ 59 h 120"/>
                  <a:gd name="T44" fmla="*/ 0 w 82"/>
                  <a:gd name="T45" fmla="*/ 71 h 120"/>
                  <a:gd name="T46" fmla="*/ 0 w 82"/>
                  <a:gd name="T47" fmla="*/ 61 h 120"/>
                  <a:gd name="T48" fmla="*/ 0 w 82"/>
                  <a:gd name="T49" fmla="*/ 37 h 120"/>
                  <a:gd name="T50" fmla="*/ 45 w 82"/>
                  <a:gd name="T51" fmla="*/ 26 h 120"/>
                  <a:gd name="T52" fmla="*/ 82 w 82"/>
                  <a:gd name="T53" fmla="*/ 32 h 120"/>
                  <a:gd name="T54" fmla="*/ 82 w 82"/>
                  <a:gd name="T55" fmla="*/ 43 h 120"/>
                  <a:gd name="T56" fmla="*/ 82 w 82"/>
                  <a:gd name="T57" fmla="*/ 42 h 120"/>
                  <a:gd name="T58" fmla="*/ 45 w 82"/>
                  <a:gd name="T59" fmla="*/ 35 h 120"/>
                  <a:gd name="T60" fmla="*/ 0 w 82"/>
                  <a:gd name="T61" fmla="*/ 47 h 120"/>
                  <a:gd name="T62" fmla="*/ 0 w 82"/>
                  <a:gd name="T63" fmla="*/ 37 h 120"/>
                  <a:gd name="T64" fmla="*/ 0 w 82"/>
                  <a:gd name="T65" fmla="*/ 13 h 120"/>
                  <a:gd name="T66" fmla="*/ 35 w 82"/>
                  <a:gd name="T67" fmla="*/ 2 h 120"/>
                  <a:gd name="T68" fmla="*/ 82 w 82"/>
                  <a:gd name="T69" fmla="*/ 8 h 120"/>
                  <a:gd name="T70" fmla="*/ 82 w 82"/>
                  <a:gd name="T71" fmla="*/ 18 h 120"/>
                  <a:gd name="T72" fmla="*/ 82 w 82"/>
                  <a:gd name="T73" fmla="*/ 18 h 120"/>
                  <a:gd name="T74" fmla="*/ 36 w 82"/>
                  <a:gd name="T75" fmla="*/ 11 h 120"/>
                  <a:gd name="T76" fmla="*/ 0 w 82"/>
                  <a:gd name="T77" fmla="*/ 22 h 120"/>
                  <a:gd name="T78" fmla="*/ 0 w 82"/>
                  <a:gd name="T79" fmla="*/ 1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120">
                    <a:moveTo>
                      <a:pt x="0" y="110"/>
                    </a:moveTo>
                    <a:cubicBezTo>
                      <a:pt x="9" y="106"/>
                      <a:pt x="22" y="102"/>
                      <a:pt x="35" y="100"/>
                    </a:cubicBezTo>
                    <a:cubicBezTo>
                      <a:pt x="50" y="98"/>
                      <a:pt x="67" y="98"/>
                      <a:pt x="82" y="106"/>
                    </a:cubicBezTo>
                    <a:cubicBezTo>
                      <a:pt x="82" y="116"/>
                      <a:pt x="82" y="116"/>
                      <a:pt x="82" y="116"/>
                    </a:cubicBezTo>
                    <a:cubicBezTo>
                      <a:pt x="82" y="116"/>
                      <a:pt x="82" y="116"/>
                      <a:pt x="82" y="116"/>
                    </a:cubicBezTo>
                    <a:cubicBezTo>
                      <a:pt x="68" y="107"/>
                      <a:pt x="51" y="107"/>
                      <a:pt x="36" y="109"/>
                    </a:cubicBezTo>
                    <a:cubicBezTo>
                      <a:pt x="22" y="111"/>
                      <a:pt x="9" y="116"/>
                      <a:pt x="0" y="120"/>
                    </a:cubicBezTo>
                    <a:cubicBezTo>
                      <a:pt x="0" y="110"/>
                      <a:pt x="0" y="110"/>
                      <a:pt x="0" y="110"/>
                    </a:cubicBezTo>
                    <a:close/>
                    <a:moveTo>
                      <a:pt x="0" y="86"/>
                    </a:moveTo>
                    <a:cubicBezTo>
                      <a:pt x="11" y="81"/>
                      <a:pt x="28" y="76"/>
                      <a:pt x="45" y="75"/>
                    </a:cubicBezTo>
                    <a:cubicBezTo>
                      <a:pt x="57" y="74"/>
                      <a:pt x="70" y="75"/>
                      <a:pt x="82" y="81"/>
                    </a:cubicBezTo>
                    <a:cubicBezTo>
                      <a:pt x="82" y="91"/>
                      <a:pt x="82" y="91"/>
                      <a:pt x="82" y="91"/>
                    </a:cubicBezTo>
                    <a:cubicBezTo>
                      <a:pt x="82" y="91"/>
                      <a:pt x="82" y="91"/>
                      <a:pt x="82" y="91"/>
                    </a:cubicBezTo>
                    <a:cubicBezTo>
                      <a:pt x="71" y="85"/>
                      <a:pt x="58" y="83"/>
                      <a:pt x="45" y="84"/>
                    </a:cubicBezTo>
                    <a:cubicBezTo>
                      <a:pt x="28" y="85"/>
                      <a:pt x="11" y="91"/>
                      <a:pt x="0" y="96"/>
                    </a:cubicBezTo>
                    <a:cubicBezTo>
                      <a:pt x="0" y="86"/>
                      <a:pt x="0" y="86"/>
                      <a:pt x="0" y="86"/>
                    </a:cubicBezTo>
                    <a:close/>
                    <a:moveTo>
                      <a:pt x="0" y="61"/>
                    </a:moveTo>
                    <a:cubicBezTo>
                      <a:pt x="11" y="56"/>
                      <a:pt x="28" y="51"/>
                      <a:pt x="45" y="50"/>
                    </a:cubicBezTo>
                    <a:cubicBezTo>
                      <a:pt x="57" y="49"/>
                      <a:pt x="70" y="51"/>
                      <a:pt x="82" y="57"/>
                    </a:cubicBezTo>
                    <a:cubicBezTo>
                      <a:pt x="82" y="67"/>
                      <a:pt x="82" y="67"/>
                      <a:pt x="82" y="67"/>
                    </a:cubicBezTo>
                    <a:cubicBezTo>
                      <a:pt x="82" y="67"/>
                      <a:pt x="82" y="67"/>
                      <a:pt x="82" y="67"/>
                    </a:cubicBezTo>
                    <a:cubicBezTo>
                      <a:pt x="71" y="60"/>
                      <a:pt x="58" y="58"/>
                      <a:pt x="45" y="59"/>
                    </a:cubicBezTo>
                    <a:cubicBezTo>
                      <a:pt x="28" y="60"/>
                      <a:pt x="11" y="66"/>
                      <a:pt x="0" y="71"/>
                    </a:cubicBezTo>
                    <a:cubicBezTo>
                      <a:pt x="0" y="61"/>
                      <a:pt x="0" y="61"/>
                      <a:pt x="0" y="61"/>
                    </a:cubicBezTo>
                    <a:close/>
                    <a:moveTo>
                      <a:pt x="0" y="37"/>
                    </a:moveTo>
                    <a:cubicBezTo>
                      <a:pt x="11" y="32"/>
                      <a:pt x="28" y="27"/>
                      <a:pt x="45" y="26"/>
                    </a:cubicBezTo>
                    <a:cubicBezTo>
                      <a:pt x="57" y="25"/>
                      <a:pt x="70" y="27"/>
                      <a:pt x="82" y="32"/>
                    </a:cubicBezTo>
                    <a:cubicBezTo>
                      <a:pt x="82" y="43"/>
                      <a:pt x="82" y="43"/>
                      <a:pt x="82" y="43"/>
                    </a:cubicBezTo>
                    <a:cubicBezTo>
                      <a:pt x="82" y="43"/>
                      <a:pt x="82" y="43"/>
                      <a:pt x="82" y="42"/>
                    </a:cubicBezTo>
                    <a:cubicBezTo>
                      <a:pt x="71" y="36"/>
                      <a:pt x="58" y="34"/>
                      <a:pt x="45" y="35"/>
                    </a:cubicBezTo>
                    <a:cubicBezTo>
                      <a:pt x="28" y="36"/>
                      <a:pt x="11" y="42"/>
                      <a:pt x="0" y="47"/>
                    </a:cubicBezTo>
                    <a:cubicBezTo>
                      <a:pt x="0" y="37"/>
                      <a:pt x="0" y="37"/>
                      <a:pt x="0" y="37"/>
                    </a:cubicBezTo>
                    <a:close/>
                    <a:moveTo>
                      <a:pt x="0" y="13"/>
                    </a:moveTo>
                    <a:cubicBezTo>
                      <a:pt x="9" y="9"/>
                      <a:pt x="22" y="4"/>
                      <a:pt x="35" y="2"/>
                    </a:cubicBezTo>
                    <a:cubicBezTo>
                      <a:pt x="50" y="0"/>
                      <a:pt x="67" y="1"/>
                      <a:pt x="82" y="8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68" y="10"/>
                      <a:pt x="51" y="9"/>
                      <a:pt x="36" y="11"/>
                    </a:cubicBezTo>
                    <a:cubicBezTo>
                      <a:pt x="22" y="14"/>
                      <a:pt x="9" y="18"/>
                      <a:pt x="0" y="22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D2C57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4" name="Freeform 33"/>
              <p:cNvSpPr>
                <a:spLocks/>
              </p:cNvSpPr>
              <p:nvPr/>
            </p:nvSpPr>
            <p:spPr bwMode="auto">
              <a:xfrm>
                <a:off x="5361875" y="3325373"/>
                <a:ext cx="146715" cy="253643"/>
              </a:xfrm>
              <a:custGeom>
                <a:avLst/>
                <a:gdLst>
                  <a:gd name="T0" fmla="*/ 115 w 115"/>
                  <a:gd name="T1" fmla="*/ 199 h 199"/>
                  <a:gd name="T2" fmla="*/ 115 w 115"/>
                  <a:gd name="T3" fmla="*/ 42 h 199"/>
                  <a:gd name="T4" fmla="*/ 0 w 115"/>
                  <a:gd name="T5" fmla="*/ 42 h 199"/>
                  <a:gd name="T6" fmla="*/ 0 w 115"/>
                  <a:gd name="T7" fmla="*/ 199 h 199"/>
                  <a:gd name="T8" fmla="*/ 115 w 115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99">
                    <a:moveTo>
                      <a:pt x="115" y="199"/>
                    </a:moveTo>
                    <a:cubicBezTo>
                      <a:pt x="115" y="42"/>
                      <a:pt x="115" y="42"/>
                      <a:pt x="115" y="42"/>
                    </a:cubicBezTo>
                    <a:cubicBezTo>
                      <a:pt x="115" y="42"/>
                      <a:pt x="41" y="0"/>
                      <a:pt x="0" y="42"/>
                    </a:cubicBezTo>
                    <a:cubicBezTo>
                      <a:pt x="0" y="199"/>
                      <a:pt x="0" y="199"/>
                      <a:pt x="0" y="199"/>
                    </a:cubicBezTo>
                    <a:cubicBezTo>
                      <a:pt x="41" y="157"/>
                      <a:pt x="115" y="199"/>
                      <a:pt x="115" y="1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5" name="Freeform 34"/>
              <p:cNvSpPr>
                <a:spLocks noEditPoints="1"/>
              </p:cNvSpPr>
              <p:nvPr/>
            </p:nvSpPr>
            <p:spPr bwMode="auto">
              <a:xfrm>
                <a:off x="5382390" y="3381324"/>
                <a:ext cx="105685" cy="152932"/>
              </a:xfrm>
              <a:custGeom>
                <a:avLst/>
                <a:gdLst>
                  <a:gd name="T0" fmla="*/ 83 w 83"/>
                  <a:gd name="T1" fmla="*/ 110 h 120"/>
                  <a:gd name="T2" fmla="*/ 48 w 83"/>
                  <a:gd name="T3" fmla="*/ 100 h 120"/>
                  <a:gd name="T4" fmla="*/ 0 w 83"/>
                  <a:gd name="T5" fmla="*/ 106 h 120"/>
                  <a:gd name="T6" fmla="*/ 0 w 83"/>
                  <a:gd name="T7" fmla="*/ 116 h 120"/>
                  <a:gd name="T8" fmla="*/ 1 w 83"/>
                  <a:gd name="T9" fmla="*/ 116 h 120"/>
                  <a:gd name="T10" fmla="*/ 46 w 83"/>
                  <a:gd name="T11" fmla="*/ 109 h 120"/>
                  <a:gd name="T12" fmla="*/ 83 w 83"/>
                  <a:gd name="T13" fmla="*/ 120 h 120"/>
                  <a:gd name="T14" fmla="*/ 83 w 83"/>
                  <a:gd name="T15" fmla="*/ 110 h 120"/>
                  <a:gd name="T16" fmla="*/ 83 w 83"/>
                  <a:gd name="T17" fmla="*/ 86 h 120"/>
                  <a:gd name="T18" fmla="*/ 38 w 83"/>
                  <a:gd name="T19" fmla="*/ 75 h 120"/>
                  <a:gd name="T20" fmla="*/ 0 w 83"/>
                  <a:gd name="T21" fmla="*/ 81 h 120"/>
                  <a:gd name="T22" fmla="*/ 0 w 83"/>
                  <a:gd name="T23" fmla="*/ 91 h 120"/>
                  <a:gd name="T24" fmla="*/ 1 w 83"/>
                  <a:gd name="T25" fmla="*/ 91 h 120"/>
                  <a:gd name="T26" fmla="*/ 37 w 83"/>
                  <a:gd name="T27" fmla="*/ 84 h 120"/>
                  <a:gd name="T28" fmla="*/ 83 w 83"/>
                  <a:gd name="T29" fmla="*/ 96 h 120"/>
                  <a:gd name="T30" fmla="*/ 83 w 83"/>
                  <a:gd name="T31" fmla="*/ 86 h 120"/>
                  <a:gd name="T32" fmla="*/ 83 w 83"/>
                  <a:gd name="T33" fmla="*/ 61 h 120"/>
                  <a:gd name="T34" fmla="*/ 38 w 83"/>
                  <a:gd name="T35" fmla="*/ 50 h 120"/>
                  <a:gd name="T36" fmla="*/ 0 w 83"/>
                  <a:gd name="T37" fmla="*/ 57 h 120"/>
                  <a:gd name="T38" fmla="*/ 0 w 83"/>
                  <a:gd name="T39" fmla="*/ 67 h 120"/>
                  <a:gd name="T40" fmla="*/ 1 w 83"/>
                  <a:gd name="T41" fmla="*/ 67 h 120"/>
                  <a:gd name="T42" fmla="*/ 37 w 83"/>
                  <a:gd name="T43" fmla="*/ 59 h 120"/>
                  <a:gd name="T44" fmla="*/ 83 w 83"/>
                  <a:gd name="T45" fmla="*/ 71 h 120"/>
                  <a:gd name="T46" fmla="*/ 83 w 83"/>
                  <a:gd name="T47" fmla="*/ 61 h 120"/>
                  <a:gd name="T48" fmla="*/ 83 w 83"/>
                  <a:gd name="T49" fmla="*/ 37 h 120"/>
                  <a:gd name="T50" fmla="*/ 38 w 83"/>
                  <a:gd name="T51" fmla="*/ 26 h 120"/>
                  <a:gd name="T52" fmla="*/ 0 w 83"/>
                  <a:gd name="T53" fmla="*/ 32 h 120"/>
                  <a:gd name="T54" fmla="*/ 0 w 83"/>
                  <a:gd name="T55" fmla="*/ 43 h 120"/>
                  <a:gd name="T56" fmla="*/ 1 w 83"/>
                  <a:gd name="T57" fmla="*/ 42 h 120"/>
                  <a:gd name="T58" fmla="*/ 37 w 83"/>
                  <a:gd name="T59" fmla="*/ 35 h 120"/>
                  <a:gd name="T60" fmla="*/ 83 w 83"/>
                  <a:gd name="T61" fmla="*/ 47 h 120"/>
                  <a:gd name="T62" fmla="*/ 83 w 83"/>
                  <a:gd name="T63" fmla="*/ 37 h 120"/>
                  <a:gd name="T64" fmla="*/ 83 w 83"/>
                  <a:gd name="T65" fmla="*/ 13 h 120"/>
                  <a:gd name="T66" fmla="*/ 48 w 83"/>
                  <a:gd name="T67" fmla="*/ 2 h 120"/>
                  <a:gd name="T68" fmla="*/ 0 w 83"/>
                  <a:gd name="T69" fmla="*/ 8 h 120"/>
                  <a:gd name="T70" fmla="*/ 0 w 83"/>
                  <a:gd name="T71" fmla="*/ 18 h 120"/>
                  <a:gd name="T72" fmla="*/ 1 w 83"/>
                  <a:gd name="T73" fmla="*/ 18 h 120"/>
                  <a:gd name="T74" fmla="*/ 46 w 83"/>
                  <a:gd name="T75" fmla="*/ 11 h 120"/>
                  <a:gd name="T76" fmla="*/ 83 w 83"/>
                  <a:gd name="T77" fmla="*/ 22 h 120"/>
                  <a:gd name="T78" fmla="*/ 83 w 83"/>
                  <a:gd name="T79" fmla="*/ 1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3" h="120">
                    <a:moveTo>
                      <a:pt x="83" y="110"/>
                    </a:moveTo>
                    <a:cubicBezTo>
                      <a:pt x="73" y="106"/>
                      <a:pt x="61" y="102"/>
                      <a:pt x="48" y="100"/>
                    </a:cubicBezTo>
                    <a:cubicBezTo>
                      <a:pt x="32" y="98"/>
                      <a:pt x="15" y="98"/>
                      <a:pt x="0" y="106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16"/>
                      <a:pt x="1" y="116"/>
                      <a:pt x="1" y="116"/>
                    </a:cubicBezTo>
                    <a:cubicBezTo>
                      <a:pt x="15" y="107"/>
                      <a:pt x="31" y="107"/>
                      <a:pt x="46" y="109"/>
                    </a:cubicBezTo>
                    <a:cubicBezTo>
                      <a:pt x="61" y="111"/>
                      <a:pt x="74" y="116"/>
                      <a:pt x="83" y="120"/>
                    </a:cubicBezTo>
                    <a:cubicBezTo>
                      <a:pt x="83" y="110"/>
                      <a:pt x="83" y="110"/>
                      <a:pt x="83" y="110"/>
                    </a:cubicBezTo>
                    <a:close/>
                    <a:moveTo>
                      <a:pt x="83" y="86"/>
                    </a:moveTo>
                    <a:cubicBezTo>
                      <a:pt x="71" y="81"/>
                      <a:pt x="55" y="76"/>
                      <a:pt x="38" y="75"/>
                    </a:cubicBezTo>
                    <a:cubicBezTo>
                      <a:pt x="25" y="74"/>
                      <a:pt x="12" y="75"/>
                      <a:pt x="0" y="8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1" y="91"/>
                      <a:pt x="1" y="91"/>
                    </a:cubicBezTo>
                    <a:cubicBezTo>
                      <a:pt x="12" y="85"/>
                      <a:pt x="25" y="83"/>
                      <a:pt x="37" y="84"/>
                    </a:cubicBezTo>
                    <a:cubicBezTo>
                      <a:pt x="55" y="85"/>
                      <a:pt x="72" y="91"/>
                      <a:pt x="83" y="96"/>
                    </a:cubicBezTo>
                    <a:cubicBezTo>
                      <a:pt x="83" y="86"/>
                      <a:pt x="83" y="86"/>
                      <a:pt x="83" y="86"/>
                    </a:cubicBezTo>
                    <a:close/>
                    <a:moveTo>
                      <a:pt x="83" y="61"/>
                    </a:moveTo>
                    <a:cubicBezTo>
                      <a:pt x="71" y="56"/>
                      <a:pt x="55" y="51"/>
                      <a:pt x="38" y="50"/>
                    </a:cubicBezTo>
                    <a:cubicBezTo>
                      <a:pt x="25" y="49"/>
                      <a:pt x="12" y="51"/>
                      <a:pt x="0" y="5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1" y="67"/>
                      <a:pt x="1" y="67"/>
                    </a:cubicBezTo>
                    <a:cubicBezTo>
                      <a:pt x="12" y="60"/>
                      <a:pt x="25" y="58"/>
                      <a:pt x="37" y="59"/>
                    </a:cubicBezTo>
                    <a:cubicBezTo>
                      <a:pt x="55" y="60"/>
                      <a:pt x="72" y="66"/>
                      <a:pt x="83" y="71"/>
                    </a:cubicBezTo>
                    <a:cubicBezTo>
                      <a:pt x="83" y="61"/>
                      <a:pt x="83" y="61"/>
                      <a:pt x="83" y="61"/>
                    </a:cubicBezTo>
                    <a:close/>
                    <a:moveTo>
                      <a:pt x="83" y="37"/>
                    </a:moveTo>
                    <a:cubicBezTo>
                      <a:pt x="71" y="32"/>
                      <a:pt x="55" y="27"/>
                      <a:pt x="38" y="26"/>
                    </a:cubicBezTo>
                    <a:cubicBezTo>
                      <a:pt x="25" y="25"/>
                      <a:pt x="12" y="27"/>
                      <a:pt x="0" y="3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1" y="43"/>
                      <a:pt x="1" y="42"/>
                    </a:cubicBezTo>
                    <a:cubicBezTo>
                      <a:pt x="12" y="36"/>
                      <a:pt x="25" y="34"/>
                      <a:pt x="37" y="35"/>
                    </a:cubicBezTo>
                    <a:cubicBezTo>
                      <a:pt x="55" y="36"/>
                      <a:pt x="72" y="42"/>
                      <a:pt x="83" y="47"/>
                    </a:cubicBezTo>
                    <a:cubicBezTo>
                      <a:pt x="83" y="37"/>
                      <a:pt x="83" y="37"/>
                      <a:pt x="83" y="37"/>
                    </a:cubicBezTo>
                    <a:close/>
                    <a:moveTo>
                      <a:pt x="83" y="13"/>
                    </a:moveTo>
                    <a:cubicBezTo>
                      <a:pt x="73" y="9"/>
                      <a:pt x="61" y="4"/>
                      <a:pt x="48" y="2"/>
                    </a:cubicBezTo>
                    <a:cubicBezTo>
                      <a:pt x="32" y="0"/>
                      <a:pt x="15" y="1"/>
                      <a:pt x="0" y="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1" y="18"/>
                      <a:pt x="1" y="18"/>
                    </a:cubicBezTo>
                    <a:cubicBezTo>
                      <a:pt x="15" y="10"/>
                      <a:pt x="31" y="9"/>
                      <a:pt x="46" y="11"/>
                    </a:cubicBezTo>
                    <a:cubicBezTo>
                      <a:pt x="61" y="14"/>
                      <a:pt x="74" y="18"/>
                      <a:pt x="83" y="22"/>
                    </a:cubicBezTo>
                    <a:lnTo>
                      <a:pt x="83" y="13"/>
                    </a:lnTo>
                    <a:close/>
                  </a:path>
                </a:pathLst>
              </a:custGeom>
              <a:solidFill>
                <a:srgbClr val="D2C57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46" name="组合 145"/>
          <p:cNvGrpSpPr/>
          <p:nvPr/>
        </p:nvGrpSpPr>
        <p:grpSpPr>
          <a:xfrm>
            <a:off x="4371993" y="5276267"/>
            <a:ext cx="592652" cy="592563"/>
            <a:chOff x="3469644" y="3216276"/>
            <a:chExt cx="470333" cy="470333"/>
          </a:xfrm>
        </p:grpSpPr>
        <p:sp>
          <p:nvSpPr>
            <p:cNvPr id="147" name="椭圆 146"/>
            <p:cNvSpPr/>
            <p:nvPr/>
          </p:nvSpPr>
          <p:spPr bwMode="auto">
            <a:xfrm>
              <a:off x="3469644" y="3216276"/>
              <a:ext cx="470333" cy="470333"/>
            </a:xfrm>
            <a:prstGeom prst="ellipse">
              <a:avLst/>
            </a:prstGeom>
            <a:solidFill>
              <a:srgbClr val="F0A15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Freeform 35"/>
            <p:cNvSpPr>
              <a:spLocks noEditPoints="1"/>
            </p:cNvSpPr>
            <p:nvPr/>
          </p:nvSpPr>
          <p:spPr bwMode="auto">
            <a:xfrm>
              <a:off x="3590977" y="3325373"/>
              <a:ext cx="210747" cy="233749"/>
            </a:xfrm>
            <a:custGeom>
              <a:avLst/>
              <a:gdLst>
                <a:gd name="T0" fmla="*/ 128 w 165"/>
                <a:gd name="T1" fmla="*/ 19 h 183"/>
                <a:gd name="T2" fmla="*/ 148 w 165"/>
                <a:gd name="T3" fmla="*/ 51 h 183"/>
                <a:gd name="T4" fmla="*/ 128 w 165"/>
                <a:gd name="T5" fmla="*/ 63 h 183"/>
                <a:gd name="T6" fmla="*/ 147 w 165"/>
                <a:gd name="T7" fmla="*/ 81 h 183"/>
                <a:gd name="T8" fmla="*/ 143 w 165"/>
                <a:gd name="T9" fmla="*/ 99 h 183"/>
                <a:gd name="T10" fmla="*/ 143 w 165"/>
                <a:gd name="T11" fmla="*/ 108 h 183"/>
                <a:gd name="T12" fmla="*/ 147 w 165"/>
                <a:gd name="T13" fmla="*/ 125 h 183"/>
                <a:gd name="T14" fmla="*/ 128 w 165"/>
                <a:gd name="T15" fmla="*/ 138 h 183"/>
                <a:gd name="T16" fmla="*/ 147 w 165"/>
                <a:gd name="T17" fmla="*/ 155 h 183"/>
                <a:gd name="T18" fmla="*/ 128 w 165"/>
                <a:gd name="T19" fmla="*/ 159 h 183"/>
                <a:gd name="T20" fmla="*/ 165 w 165"/>
                <a:gd name="T21" fmla="*/ 158 h 183"/>
                <a:gd name="T22" fmla="*/ 128 w 165"/>
                <a:gd name="T23" fmla="*/ 0 h 183"/>
                <a:gd name="T24" fmla="*/ 128 w 165"/>
                <a:gd name="T25" fmla="*/ 19 h 183"/>
                <a:gd name="T26" fmla="*/ 128 w 165"/>
                <a:gd name="T27" fmla="*/ 183 h 183"/>
                <a:gd name="T28" fmla="*/ 110 w 165"/>
                <a:gd name="T29" fmla="*/ 155 h 183"/>
                <a:gd name="T30" fmla="*/ 128 w 165"/>
                <a:gd name="T31" fmla="*/ 138 h 183"/>
                <a:gd name="T32" fmla="*/ 110 w 165"/>
                <a:gd name="T33" fmla="*/ 125 h 183"/>
                <a:gd name="T34" fmla="*/ 128 w 165"/>
                <a:gd name="T35" fmla="*/ 108 h 183"/>
                <a:gd name="T36" fmla="*/ 110 w 165"/>
                <a:gd name="T37" fmla="*/ 95 h 183"/>
                <a:gd name="T38" fmla="*/ 128 w 165"/>
                <a:gd name="T39" fmla="*/ 77 h 183"/>
                <a:gd name="T40" fmla="*/ 82 w 165"/>
                <a:gd name="T41" fmla="*/ 77 h 183"/>
                <a:gd name="T42" fmla="*/ 101 w 165"/>
                <a:gd name="T43" fmla="*/ 95 h 183"/>
                <a:gd name="T44" fmla="*/ 82 w 165"/>
                <a:gd name="T45" fmla="*/ 99 h 183"/>
                <a:gd name="T46" fmla="*/ 101 w 165"/>
                <a:gd name="T47" fmla="*/ 112 h 183"/>
                <a:gd name="T48" fmla="*/ 97 w 165"/>
                <a:gd name="T49" fmla="*/ 129 h 183"/>
                <a:gd name="T50" fmla="*/ 97 w 165"/>
                <a:gd name="T51" fmla="*/ 138 h 183"/>
                <a:gd name="T52" fmla="*/ 101 w 165"/>
                <a:gd name="T53" fmla="*/ 155 h 183"/>
                <a:gd name="T54" fmla="*/ 82 w 165"/>
                <a:gd name="T55" fmla="*/ 183 h 183"/>
                <a:gd name="T56" fmla="*/ 36 w 165"/>
                <a:gd name="T57" fmla="*/ 19 h 183"/>
                <a:gd name="T58" fmla="*/ 36 w 165"/>
                <a:gd name="T59" fmla="*/ 183 h 183"/>
                <a:gd name="T60" fmla="*/ 68 w 165"/>
                <a:gd name="T61" fmla="*/ 159 h 183"/>
                <a:gd name="T62" fmla="*/ 68 w 165"/>
                <a:gd name="T63" fmla="*/ 138 h 183"/>
                <a:gd name="T64" fmla="*/ 68 w 165"/>
                <a:gd name="T65" fmla="*/ 129 h 183"/>
                <a:gd name="T66" fmla="*/ 68 w 165"/>
                <a:gd name="T67" fmla="*/ 108 h 183"/>
                <a:gd name="T68" fmla="*/ 68 w 165"/>
                <a:gd name="T69" fmla="*/ 99 h 183"/>
                <a:gd name="T70" fmla="*/ 68 w 165"/>
                <a:gd name="T71" fmla="*/ 77 h 183"/>
                <a:gd name="T72" fmla="*/ 36 w 165"/>
                <a:gd name="T73" fmla="*/ 63 h 183"/>
                <a:gd name="T74" fmla="*/ 55 w 165"/>
                <a:gd name="T75" fmla="*/ 81 h 183"/>
                <a:gd name="T76" fmla="*/ 51 w 165"/>
                <a:gd name="T77" fmla="*/ 99 h 183"/>
                <a:gd name="T78" fmla="*/ 51 w 165"/>
                <a:gd name="T79" fmla="*/ 108 h 183"/>
                <a:gd name="T80" fmla="*/ 55 w 165"/>
                <a:gd name="T81" fmla="*/ 125 h 183"/>
                <a:gd name="T82" fmla="*/ 36 w 165"/>
                <a:gd name="T83" fmla="*/ 138 h 183"/>
                <a:gd name="T84" fmla="*/ 55 w 165"/>
                <a:gd name="T85" fmla="*/ 155 h 183"/>
                <a:gd name="T86" fmla="*/ 36 w 165"/>
                <a:gd name="T87" fmla="*/ 159 h 183"/>
                <a:gd name="T88" fmla="*/ 25 w 165"/>
                <a:gd name="T89" fmla="*/ 0 h 183"/>
                <a:gd name="T90" fmla="*/ 25 w 165"/>
                <a:gd name="T91" fmla="*/ 183 h 183"/>
                <a:gd name="T92" fmla="*/ 22 w 165"/>
                <a:gd name="T93" fmla="*/ 159 h 183"/>
                <a:gd name="T94" fmla="*/ 22 w 165"/>
                <a:gd name="T95" fmla="*/ 138 h 183"/>
                <a:gd name="T96" fmla="*/ 22 w 165"/>
                <a:gd name="T97" fmla="*/ 129 h 183"/>
                <a:gd name="T98" fmla="*/ 22 w 165"/>
                <a:gd name="T99" fmla="*/ 108 h 183"/>
                <a:gd name="T100" fmla="*/ 22 w 165"/>
                <a:gd name="T101" fmla="*/ 99 h 183"/>
                <a:gd name="T102" fmla="*/ 22 w 165"/>
                <a:gd name="T103" fmla="*/ 77 h 183"/>
                <a:gd name="T104" fmla="*/ 29 w 165"/>
                <a:gd name="T105" fmla="*/ 63 h 183"/>
                <a:gd name="T106" fmla="*/ 29 w 165"/>
                <a:gd name="T107" fmla="*/ 1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5" h="183">
                  <a:moveTo>
                    <a:pt x="140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42" y="19"/>
                    <a:pt x="148" y="25"/>
                    <a:pt x="148" y="31"/>
                  </a:cubicBezTo>
                  <a:cubicBezTo>
                    <a:pt x="148" y="51"/>
                    <a:pt x="148" y="51"/>
                    <a:pt x="148" y="51"/>
                  </a:cubicBezTo>
                  <a:cubicBezTo>
                    <a:pt x="148" y="51"/>
                    <a:pt x="148" y="51"/>
                    <a:pt x="148" y="51"/>
                  </a:cubicBezTo>
                  <a:cubicBezTo>
                    <a:pt x="148" y="58"/>
                    <a:pt x="142" y="63"/>
                    <a:pt x="136" y="63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28" y="77"/>
                    <a:pt x="128" y="77"/>
                    <a:pt x="128" y="77"/>
                  </a:cubicBezTo>
                  <a:cubicBezTo>
                    <a:pt x="143" y="77"/>
                    <a:pt x="143" y="77"/>
                    <a:pt x="143" y="77"/>
                  </a:cubicBezTo>
                  <a:cubicBezTo>
                    <a:pt x="145" y="77"/>
                    <a:pt x="147" y="79"/>
                    <a:pt x="147" y="81"/>
                  </a:cubicBezTo>
                  <a:cubicBezTo>
                    <a:pt x="147" y="95"/>
                    <a:pt x="147" y="95"/>
                    <a:pt x="147" y="95"/>
                  </a:cubicBezTo>
                  <a:cubicBezTo>
                    <a:pt x="147" y="95"/>
                    <a:pt x="147" y="95"/>
                    <a:pt x="147" y="95"/>
                  </a:cubicBezTo>
                  <a:cubicBezTo>
                    <a:pt x="147" y="97"/>
                    <a:pt x="145" y="99"/>
                    <a:pt x="143" y="99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28" y="108"/>
                    <a:pt x="128" y="108"/>
                    <a:pt x="128" y="108"/>
                  </a:cubicBezTo>
                  <a:cubicBezTo>
                    <a:pt x="143" y="108"/>
                    <a:pt x="143" y="108"/>
                    <a:pt x="143" y="108"/>
                  </a:cubicBezTo>
                  <a:cubicBezTo>
                    <a:pt x="145" y="108"/>
                    <a:pt x="147" y="110"/>
                    <a:pt x="147" y="112"/>
                  </a:cubicBezTo>
                  <a:cubicBezTo>
                    <a:pt x="147" y="125"/>
                    <a:pt x="147" y="125"/>
                    <a:pt x="147" y="125"/>
                  </a:cubicBezTo>
                  <a:cubicBezTo>
                    <a:pt x="147" y="125"/>
                    <a:pt x="147" y="125"/>
                    <a:pt x="147" y="125"/>
                  </a:cubicBezTo>
                  <a:cubicBezTo>
                    <a:pt x="147" y="127"/>
                    <a:pt x="145" y="129"/>
                    <a:pt x="143" y="129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43" y="138"/>
                    <a:pt x="143" y="138"/>
                    <a:pt x="143" y="138"/>
                  </a:cubicBezTo>
                  <a:cubicBezTo>
                    <a:pt x="145" y="138"/>
                    <a:pt x="147" y="140"/>
                    <a:pt x="147" y="142"/>
                  </a:cubicBezTo>
                  <a:cubicBezTo>
                    <a:pt x="147" y="155"/>
                    <a:pt x="147" y="155"/>
                    <a:pt x="147" y="155"/>
                  </a:cubicBezTo>
                  <a:cubicBezTo>
                    <a:pt x="147" y="155"/>
                    <a:pt x="147" y="155"/>
                    <a:pt x="147" y="155"/>
                  </a:cubicBezTo>
                  <a:cubicBezTo>
                    <a:pt x="147" y="157"/>
                    <a:pt x="145" y="159"/>
                    <a:pt x="143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40" y="183"/>
                    <a:pt x="140" y="183"/>
                    <a:pt x="140" y="183"/>
                  </a:cubicBezTo>
                  <a:cubicBezTo>
                    <a:pt x="154" y="183"/>
                    <a:pt x="165" y="172"/>
                    <a:pt x="165" y="158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5" y="11"/>
                    <a:pt x="154" y="0"/>
                    <a:pt x="140" y="0"/>
                  </a:cubicBezTo>
                  <a:close/>
                  <a:moveTo>
                    <a:pt x="128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28" y="0"/>
                    <a:pt x="128" y="0"/>
                    <a:pt x="128" y="0"/>
                  </a:cubicBezTo>
                  <a:close/>
                  <a:moveTo>
                    <a:pt x="82" y="183"/>
                  </a:moveTo>
                  <a:cubicBezTo>
                    <a:pt x="128" y="183"/>
                    <a:pt x="128" y="183"/>
                    <a:pt x="128" y="183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14" y="159"/>
                    <a:pt x="114" y="159"/>
                    <a:pt x="114" y="159"/>
                  </a:cubicBezTo>
                  <a:cubicBezTo>
                    <a:pt x="112" y="159"/>
                    <a:pt x="110" y="157"/>
                    <a:pt x="110" y="155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0" y="140"/>
                    <a:pt x="112" y="138"/>
                    <a:pt x="114" y="138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14" y="129"/>
                    <a:pt x="114" y="129"/>
                    <a:pt x="114" y="129"/>
                  </a:cubicBezTo>
                  <a:cubicBezTo>
                    <a:pt x="112" y="129"/>
                    <a:pt x="110" y="127"/>
                    <a:pt x="110" y="125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10" y="110"/>
                    <a:pt x="112" y="108"/>
                    <a:pt x="114" y="108"/>
                  </a:cubicBezTo>
                  <a:cubicBezTo>
                    <a:pt x="128" y="108"/>
                    <a:pt x="128" y="108"/>
                    <a:pt x="128" y="108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14" y="99"/>
                    <a:pt x="114" y="99"/>
                    <a:pt x="114" y="99"/>
                  </a:cubicBezTo>
                  <a:cubicBezTo>
                    <a:pt x="112" y="99"/>
                    <a:pt x="110" y="97"/>
                    <a:pt x="110" y="95"/>
                  </a:cubicBezTo>
                  <a:cubicBezTo>
                    <a:pt x="110" y="81"/>
                    <a:pt x="110" y="81"/>
                    <a:pt x="110" y="81"/>
                  </a:cubicBezTo>
                  <a:cubicBezTo>
                    <a:pt x="110" y="79"/>
                    <a:pt x="112" y="77"/>
                    <a:pt x="114" y="77"/>
                  </a:cubicBezTo>
                  <a:cubicBezTo>
                    <a:pt x="128" y="77"/>
                    <a:pt x="128" y="77"/>
                    <a:pt x="128" y="77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7" y="77"/>
                    <a:pt x="97" y="77"/>
                    <a:pt x="97" y="77"/>
                  </a:cubicBezTo>
                  <a:cubicBezTo>
                    <a:pt x="99" y="77"/>
                    <a:pt x="101" y="79"/>
                    <a:pt x="101" y="8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1" y="97"/>
                    <a:pt x="99" y="99"/>
                    <a:pt x="97" y="99"/>
                  </a:cubicBezTo>
                  <a:cubicBezTo>
                    <a:pt x="82" y="99"/>
                    <a:pt x="82" y="99"/>
                    <a:pt x="82" y="99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9" y="108"/>
                    <a:pt x="101" y="110"/>
                    <a:pt x="101" y="112"/>
                  </a:cubicBezTo>
                  <a:cubicBezTo>
                    <a:pt x="101" y="125"/>
                    <a:pt x="101" y="125"/>
                    <a:pt x="101" y="125"/>
                  </a:cubicBezTo>
                  <a:cubicBezTo>
                    <a:pt x="101" y="125"/>
                    <a:pt x="101" y="125"/>
                    <a:pt x="101" y="125"/>
                  </a:cubicBezTo>
                  <a:cubicBezTo>
                    <a:pt x="101" y="127"/>
                    <a:pt x="99" y="129"/>
                    <a:pt x="97" y="12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82" y="138"/>
                    <a:pt x="82" y="138"/>
                    <a:pt x="82" y="138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9" y="138"/>
                    <a:pt x="101" y="140"/>
                    <a:pt x="101" y="142"/>
                  </a:cubicBezTo>
                  <a:cubicBezTo>
                    <a:pt x="101" y="155"/>
                    <a:pt x="101" y="155"/>
                    <a:pt x="101" y="155"/>
                  </a:cubicBezTo>
                  <a:cubicBezTo>
                    <a:pt x="101" y="155"/>
                    <a:pt x="101" y="155"/>
                    <a:pt x="101" y="155"/>
                  </a:cubicBezTo>
                  <a:cubicBezTo>
                    <a:pt x="101" y="157"/>
                    <a:pt x="99" y="159"/>
                    <a:pt x="97" y="159"/>
                  </a:cubicBezTo>
                  <a:cubicBezTo>
                    <a:pt x="82" y="159"/>
                    <a:pt x="82" y="159"/>
                    <a:pt x="82" y="159"/>
                  </a:cubicBezTo>
                  <a:lnTo>
                    <a:pt x="82" y="183"/>
                  </a:lnTo>
                  <a:close/>
                  <a:moveTo>
                    <a:pt x="82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0"/>
                    <a:pt x="82" y="0"/>
                    <a:pt x="82" y="0"/>
                  </a:cubicBezTo>
                  <a:close/>
                  <a:moveTo>
                    <a:pt x="36" y="183"/>
                  </a:moveTo>
                  <a:cubicBezTo>
                    <a:pt x="82" y="183"/>
                    <a:pt x="82" y="183"/>
                    <a:pt x="82" y="183"/>
                  </a:cubicBezTo>
                  <a:cubicBezTo>
                    <a:pt x="82" y="159"/>
                    <a:pt x="82" y="159"/>
                    <a:pt x="82" y="159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66" y="159"/>
                    <a:pt x="64" y="157"/>
                    <a:pt x="64" y="155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0"/>
                    <a:pt x="66" y="138"/>
                    <a:pt x="68" y="138"/>
                  </a:cubicBezTo>
                  <a:cubicBezTo>
                    <a:pt x="82" y="138"/>
                    <a:pt x="82" y="138"/>
                    <a:pt x="82" y="138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66" y="129"/>
                    <a:pt x="64" y="127"/>
                    <a:pt x="64" y="125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4" y="110"/>
                    <a:pt x="66" y="108"/>
                    <a:pt x="68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2" y="99"/>
                    <a:pt x="82" y="99"/>
                    <a:pt x="82" y="99"/>
                  </a:cubicBezTo>
                  <a:cubicBezTo>
                    <a:pt x="68" y="99"/>
                    <a:pt x="68" y="99"/>
                    <a:pt x="68" y="99"/>
                  </a:cubicBezTo>
                  <a:cubicBezTo>
                    <a:pt x="66" y="99"/>
                    <a:pt x="64" y="97"/>
                    <a:pt x="64" y="95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4" y="79"/>
                    <a:pt x="66" y="77"/>
                    <a:pt x="68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3" y="77"/>
                    <a:pt x="55" y="79"/>
                    <a:pt x="55" y="81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7"/>
                    <a:pt x="53" y="99"/>
                    <a:pt x="51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3" y="108"/>
                    <a:pt x="55" y="110"/>
                    <a:pt x="55" y="112"/>
                  </a:cubicBezTo>
                  <a:cubicBezTo>
                    <a:pt x="55" y="125"/>
                    <a:pt x="55" y="125"/>
                    <a:pt x="55" y="125"/>
                  </a:cubicBezTo>
                  <a:cubicBezTo>
                    <a:pt x="55" y="125"/>
                    <a:pt x="55" y="125"/>
                    <a:pt x="55" y="125"/>
                  </a:cubicBezTo>
                  <a:cubicBezTo>
                    <a:pt x="55" y="127"/>
                    <a:pt x="53" y="129"/>
                    <a:pt x="51" y="129"/>
                  </a:cubicBezTo>
                  <a:cubicBezTo>
                    <a:pt x="36" y="129"/>
                    <a:pt x="36" y="129"/>
                    <a:pt x="36" y="129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51" y="138"/>
                    <a:pt x="51" y="138"/>
                    <a:pt x="51" y="138"/>
                  </a:cubicBezTo>
                  <a:cubicBezTo>
                    <a:pt x="53" y="138"/>
                    <a:pt x="55" y="140"/>
                    <a:pt x="55" y="142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5" y="157"/>
                    <a:pt x="53" y="159"/>
                    <a:pt x="51" y="159"/>
                  </a:cubicBezTo>
                  <a:cubicBezTo>
                    <a:pt x="36" y="159"/>
                    <a:pt x="36" y="159"/>
                    <a:pt x="36" y="159"/>
                  </a:cubicBezTo>
                  <a:lnTo>
                    <a:pt x="36" y="183"/>
                  </a:lnTo>
                  <a:close/>
                  <a:moveTo>
                    <a:pt x="3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2"/>
                    <a:pt x="11" y="183"/>
                    <a:pt x="25" y="183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22" y="159"/>
                    <a:pt x="22" y="159"/>
                    <a:pt x="22" y="159"/>
                  </a:cubicBezTo>
                  <a:cubicBezTo>
                    <a:pt x="20" y="159"/>
                    <a:pt x="18" y="157"/>
                    <a:pt x="18" y="155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0"/>
                    <a:pt x="20" y="138"/>
                    <a:pt x="22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29"/>
                    <a:pt x="36" y="129"/>
                    <a:pt x="36" y="129"/>
                  </a:cubicBezTo>
                  <a:cubicBezTo>
                    <a:pt x="22" y="129"/>
                    <a:pt x="22" y="129"/>
                    <a:pt x="22" y="129"/>
                  </a:cubicBezTo>
                  <a:cubicBezTo>
                    <a:pt x="20" y="129"/>
                    <a:pt x="18" y="127"/>
                    <a:pt x="18" y="125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0"/>
                    <a:pt x="20" y="108"/>
                    <a:pt x="22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0" y="99"/>
                    <a:pt x="18" y="97"/>
                    <a:pt x="18" y="95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8" y="79"/>
                    <a:pt x="20" y="77"/>
                    <a:pt x="22" y="77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2" y="63"/>
                    <a:pt x="17" y="58"/>
                    <a:pt x="17" y="5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25"/>
                    <a:pt x="22" y="19"/>
                    <a:pt x="29" y="19"/>
                  </a:cubicBezTo>
                  <a:cubicBezTo>
                    <a:pt x="36" y="19"/>
                    <a:pt x="36" y="19"/>
                    <a:pt x="36" y="19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74 -0.03299 C -0.48889 -0.02806 -0.48229 -0.02282 -0.47483 -0.01387 C -0.47431 -0.01326 -0.46597 -0.01017 -0.46528 -0.00987 C -0.45851 -0.00647 -0.45261 -0.00092 -0.44618 0.00309 C -0.43924 0.00771 -0.43073 0.00802 -0.42361 0.00925 C -0.40695 0.01542 -0.39184 0.01264 -0.37483 0.01141 C -0.36511 0.00555 -0.37899 0.01357 -0.36528 0.00709 C -0.36285 0.00586 -0.35816 0.00309 -0.35816 0.00339 C -0.34879 -0.00832 -0.33924 -0.02097 -0.3283 -0.02652 C -0.32396 -0.03176 -0.31267 -0.04008 -0.30695 -0.04348 C -0.29583 -0.05766 -0.30261 -0.0518 -0.29497 -0.05612 C -0.29254 -0.05735 -0.29028 -0.05889 -0.28785 -0.06044 C -0.28663 -0.06105 -0.28438 -0.06259 -0.28438 -0.06229 C -0.27188 -0.06136 -0.2658 -0.0629 -0.25573 -0.05828 C -0.24705 -0.05427 -0.23924 -0.04656 -0.23073 -0.04348 C -0.22517 -0.03731 -0.21806 -0.03577 -0.21163 -0.03299 C -0.20642 -0.02652 -0.20226 -0.02313 -0.19618 -0.02035 C -0.19132 -0.01357 -0.18906 -0.01202 -0.18316 -0.00987 C -0.1757 -0.00092 -0.16129 0.00154 -0.15208 0.00709 C -0.1474 0.00648 -0.14236 0.0074 -0.13785 0.00494 C -0.13663 0.00432 -0.13663 0.00093 -0.13663 -0.00123 C -0.13663 -0.01511 -0.13872 -0.02528 -0.14497 -0.03299 C -0.14792 -0.04101 -0.15052 -0.03947 -0.1533 -0.04779 C -0.14097 -0.0555 -0.14636 -0.05304 -0.11997 -0.04779 C -0.11719 -0.04718 -0.11528 -0.04224 -0.11285 -0.03947 C -0.1092 -0.03515 -0.10208 -0.02683 -0.09861 -0.02467 C -0.08524 -0.01665 -0.0717 -0.0074 -0.05816 -0.00123 C -0.05295 0.00093 -0.04774 0.00216 -0.04271 0.00494 C -0.03386 0.00309 -0.0342 0.00093 -0.02708 -0.00339 C -0.01927 -0.01326 -0.02274 -0.01079 -0.00573 -0.00555 C -0.00313 -0.00462 0.00139 0.00093 0.00139 0.00124 " pathEditMode="relative" rAng="0" ptsTypes="ffffffffffffffffffffffffffffffA">
                                      <p:cBhvr>
                                        <p:cTn id="11" dur="21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493100" y="925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8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30"/>
          <p:cNvSpPr>
            <a:spLocks/>
          </p:cNvSpPr>
          <p:nvPr/>
        </p:nvSpPr>
        <p:spPr bwMode="auto">
          <a:xfrm>
            <a:off x="2592467" y="4284532"/>
            <a:ext cx="912164" cy="1500041"/>
          </a:xfrm>
          <a:custGeom>
            <a:avLst/>
            <a:gdLst>
              <a:gd name="T0" fmla="*/ 64 w 109"/>
              <a:gd name="T1" fmla="*/ 0 h 179"/>
              <a:gd name="T2" fmla="*/ 64 w 109"/>
              <a:gd name="T3" fmla="*/ 0 h 179"/>
              <a:gd name="T4" fmla="*/ 64 w 109"/>
              <a:gd name="T5" fmla="*/ 1 h 179"/>
              <a:gd name="T6" fmla="*/ 0 w 109"/>
              <a:gd name="T7" fmla="*/ 179 h 179"/>
              <a:gd name="T8" fmla="*/ 92 w 109"/>
              <a:gd name="T9" fmla="*/ 179 h 179"/>
              <a:gd name="T10" fmla="*/ 109 w 109"/>
              <a:gd name="T11" fmla="*/ 154 h 179"/>
              <a:gd name="T12" fmla="*/ 64 w 109"/>
              <a:gd name="T13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9" h="179">
                <a:moveTo>
                  <a:pt x="64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0"/>
                  <a:pt x="64" y="1"/>
                  <a:pt x="64" y="1"/>
                </a:cubicBezTo>
                <a:cubicBezTo>
                  <a:pt x="52" y="105"/>
                  <a:pt x="16" y="165"/>
                  <a:pt x="0" y="179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7" y="175"/>
                  <a:pt x="103" y="166"/>
                  <a:pt x="109" y="154"/>
                </a:cubicBezTo>
                <a:cubicBezTo>
                  <a:pt x="92" y="125"/>
                  <a:pt x="72" y="74"/>
                  <a:pt x="64" y="0"/>
                </a:cubicBezTo>
                <a:close/>
              </a:path>
            </a:pathLst>
          </a:custGeom>
          <a:solidFill>
            <a:srgbClr val="F7CDA3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3360605" y="4116528"/>
            <a:ext cx="912164" cy="1668045"/>
            <a:chOff x="2667000" y="2935288"/>
            <a:chExt cx="723900" cy="1323975"/>
          </a:xfrm>
        </p:grpSpPr>
        <p:sp>
          <p:nvSpPr>
            <p:cNvPr id="78" name="Freeform 31"/>
            <p:cNvSpPr>
              <a:spLocks/>
            </p:cNvSpPr>
            <p:nvPr/>
          </p:nvSpPr>
          <p:spPr bwMode="auto">
            <a:xfrm>
              <a:off x="2781300" y="2935288"/>
              <a:ext cx="609600" cy="1323975"/>
            </a:xfrm>
            <a:custGeom>
              <a:avLst/>
              <a:gdLst>
                <a:gd name="T0" fmla="*/ 47 w 92"/>
                <a:gd name="T1" fmla="*/ 0 h 199"/>
                <a:gd name="T2" fmla="*/ 47 w 92"/>
                <a:gd name="T3" fmla="*/ 0 h 199"/>
                <a:gd name="T4" fmla="*/ 47 w 92"/>
                <a:gd name="T5" fmla="*/ 1 h 199"/>
                <a:gd name="T6" fmla="*/ 0 w 92"/>
                <a:gd name="T7" fmla="*/ 174 h 199"/>
                <a:gd name="T8" fmla="*/ 18 w 92"/>
                <a:gd name="T9" fmla="*/ 199 h 199"/>
                <a:gd name="T10" fmla="*/ 75 w 92"/>
                <a:gd name="T11" fmla="*/ 199 h 199"/>
                <a:gd name="T12" fmla="*/ 92 w 92"/>
                <a:gd name="T13" fmla="*/ 172 h 199"/>
                <a:gd name="T14" fmla="*/ 47 w 92"/>
                <a:gd name="T1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199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1"/>
                  </a:cubicBezTo>
                  <a:cubicBezTo>
                    <a:pt x="38" y="85"/>
                    <a:pt x="17" y="143"/>
                    <a:pt x="0" y="174"/>
                  </a:cubicBezTo>
                  <a:cubicBezTo>
                    <a:pt x="7" y="187"/>
                    <a:pt x="14" y="195"/>
                    <a:pt x="18" y="199"/>
                  </a:cubicBezTo>
                  <a:cubicBezTo>
                    <a:pt x="75" y="199"/>
                    <a:pt x="75" y="199"/>
                    <a:pt x="75" y="199"/>
                  </a:cubicBezTo>
                  <a:cubicBezTo>
                    <a:pt x="79" y="194"/>
                    <a:pt x="85" y="185"/>
                    <a:pt x="92" y="172"/>
                  </a:cubicBezTo>
                  <a:cubicBezTo>
                    <a:pt x="75" y="140"/>
                    <a:pt x="55" y="82"/>
                    <a:pt x="47" y="0"/>
                  </a:cubicBezTo>
                  <a:close/>
                </a:path>
              </a:pathLst>
            </a:custGeom>
            <a:solidFill>
              <a:srgbClr val="F4BA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33"/>
            <p:cNvSpPr>
              <a:spLocks/>
            </p:cNvSpPr>
            <p:nvPr/>
          </p:nvSpPr>
          <p:spPr bwMode="auto">
            <a:xfrm>
              <a:off x="2667000" y="4092575"/>
              <a:ext cx="233363" cy="166688"/>
            </a:xfrm>
            <a:custGeom>
              <a:avLst/>
              <a:gdLst>
                <a:gd name="T0" fmla="*/ 17 w 35"/>
                <a:gd name="T1" fmla="*/ 0 h 25"/>
                <a:gd name="T2" fmla="*/ 0 w 35"/>
                <a:gd name="T3" fmla="*/ 25 h 25"/>
                <a:gd name="T4" fmla="*/ 35 w 35"/>
                <a:gd name="T5" fmla="*/ 25 h 25"/>
                <a:gd name="T6" fmla="*/ 17 w 35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5">
                  <a:moveTo>
                    <a:pt x="17" y="0"/>
                  </a:moveTo>
                  <a:cubicBezTo>
                    <a:pt x="11" y="12"/>
                    <a:pt x="5" y="21"/>
                    <a:pt x="0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1" y="21"/>
                    <a:pt x="24" y="13"/>
                    <a:pt x="17" y="0"/>
                  </a:cubicBezTo>
                  <a:close/>
                </a:path>
              </a:pathLst>
            </a:custGeom>
            <a:solidFill>
              <a:srgbClr val="FFE2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130745" y="3950522"/>
            <a:ext cx="910163" cy="1834050"/>
            <a:chOff x="3278188" y="2803525"/>
            <a:chExt cx="722312" cy="1455738"/>
          </a:xfrm>
        </p:grpSpPr>
        <p:sp>
          <p:nvSpPr>
            <p:cNvPr id="81" name="Freeform 34"/>
            <p:cNvSpPr>
              <a:spLocks/>
            </p:cNvSpPr>
            <p:nvPr/>
          </p:nvSpPr>
          <p:spPr bwMode="auto">
            <a:xfrm>
              <a:off x="3390900" y="2803525"/>
              <a:ext cx="609600" cy="1455738"/>
            </a:xfrm>
            <a:custGeom>
              <a:avLst/>
              <a:gdLst>
                <a:gd name="T0" fmla="*/ 47 w 92"/>
                <a:gd name="T1" fmla="*/ 0 h 219"/>
                <a:gd name="T2" fmla="*/ 46 w 92"/>
                <a:gd name="T3" fmla="*/ 0 h 219"/>
                <a:gd name="T4" fmla="*/ 46 w 92"/>
                <a:gd name="T5" fmla="*/ 0 h 219"/>
                <a:gd name="T6" fmla="*/ 0 w 92"/>
                <a:gd name="T7" fmla="*/ 192 h 219"/>
                <a:gd name="T8" fmla="*/ 18 w 92"/>
                <a:gd name="T9" fmla="*/ 219 h 219"/>
                <a:gd name="T10" fmla="*/ 75 w 92"/>
                <a:gd name="T11" fmla="*/ 219 h 219"/>
                <a:gd name="T12" fmla="*/ 92 w 92"/>
                <a:gd name="T13" fmla="*/ 189 h 219"/>
                <a:gd name="T14" fmla="*/ 47 w 92"/>
                <a:gd name="T1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219">
                  <a:moveTo>
                    <a:pt x="47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8" y="93"/>
                    <a:pt x="17" y="157"/>
                    <a:pt x="0" y="192"/>
                  </a:cubicBezTo>
                  <a:cubicBezTo>
                    <a:pt x="7" y="205"/>
                    <a:pt x="13" y="214"/>
                    <a:pt x="18" y="219"/>
                  </a:cubicBezTo>
                  <a:cubicBezTo>
                    <a:pt x="75" y="219"/>
                    <a:pt x="75" y="219"/>
                    <a:pt x="75" y="219"/>
                  </a:cubicBezTo>
                  <a:cubicBezTo>
                    <a:pt x="79" y="214"/>
                    <a:pt x="85" y="204"/>
                    <a:pt x="92" y="189"/>
                  </a:cubicBezTo>
                  <a:cubicBezTo>
                    <a:pt x="75" y="153"/>
                    <a:pt x="55" y="90"/>
                    <a:pt x="47" y="0"/>
                  </a:cubicBezTo>
                  <a:close/>
                </a:path>
              </a:pathLst>
            </a:custGeom>
            <a:solidFill>
              <a:srgbClr val="D2C5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36"/>
            <p:cNvSpPr>
              <a:spLocks/>
            </p:cNvSpPr>
            <p:nvPr/>
          </p:nvSpPr>
          <p:spPr bwMode="auto">
            <a:xfrm>
              <a:off x="3278188" y="4079875"/>
              <a:ext cx="231775" cy="179388"/>
            </a:xfrm>
            <a:custGeom>
              <a:avLst/>
              <a:gdLst>
                <a:gd name="T0" fmla="*/ 0 w 35"/>
                <a:gd name="T1" fmla="*/ 27 h 27"/>
                <a:gd name="T2" fmla="*/ 35 w 35"/>
                <a:gd name="T3" fmla="*/ 27 h 27"/>
                <a:gd name="T4" fmla="*/ 17 w 35"/>
                <a:gd name="T5" fmla="*/ 0 h 27"/>
                <a:gd name="T6" fmla="*/ 0 w 35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7">
                  <a:moveTo>
                    <a:pt x="0" y="27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0" y="22"/>
                    <a:pt x="24" y="13"/>
                    <a:pt x="17" y="0"/>
                  </a:cubicBezTo>
                  <a:cubicBezTo>
                    <a:pt x="10" y="13"/>
                    <a:pt x="4" y="22"/>
                    <a:pt x="0" y="27"/>
                  </a:cubicBezTo>
                  <a:close/>
                </a:path>
              </a:pathLst>
            </a:custGeom>
            <a:solidFill>
              <a:srgbClr val="EC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898883" y="3782518"/>
            <a:ext cx="912164" cy="2002055"/>
            <a:chOff x="3887788" y="2670175"/>
            <a:chExt cx="723900" cy="1589088"/>
          </a:xfrm>
        </p:grpSpPr>
        <p:sp>
          <p:nvSpPr>
            <p:cNvPr id="84" name="Freeform 37"/>
            <p:cNvSpPr>
              <a:spLocks/>
            </p:cNvSpPr>
            <p:nvPr/>
          </p:nvSpPr>
          <p:spPr bwMode="auto">
            <a:xfrm>
              <a:off x="4000500" y="2670175"/>
              <a:ext cx="611188" cy="1589088"/>
            </a:xfrm>
            <a:custGeom>
              <a:avLst/>
              <a:gdLst>
                <a:gd name="T0" fmla="*/ 46 w 92"/>
                <a:gd name="T1" fmla="*/ 0 h 239"/>
                <a:gd name="T2" fmla="*/ 46 w 92"/>
                <a:gd name="T3" fmla="*/ 0 h 239"/>
                <a:gd name="T4" fmla="*/ 46 w 92"/>
                <a:gd name="T5" fmla="*/ 0 h 239"/>
                <a:gd name="T6" fmla="*/ 0 w 92"/>
                <a:gd name="T7" fmla="*/ 209 h 239"/>
                <a:gd name="T8" fmla="*/ 18 w 92"/>
                <a:gd name="T9" fmla="*/ 239 h 239"/>
                <a:gd name="T10" fmla="*/ 75 w 92"/>
                <a:gd name="T11" fmla="*/ 239 h 239"/>
                <a:gd name="T12" fmla="*/ 92 w 92"/>
                <a:gd name="T13" fmla="*/ 206 h 239"/>
                <a:gd name="T14" fmla="*/ 46 w 92"/>
                <a:gd name="T15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239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8" y="101"/>
                    <a:pt x="17" y="171"/>
                    <a:pt x="0" y="209"/>
                  </a:cubicBezTo>
                  <a:cubicBezTo>
                    <a:pt x="7" y="224"/>
                    <a:pt x="13" y="234"/>
                    <a:pt x="18" y="239"/>
                  </a:cubicBezTo>
                  <a:cubicBezTo>
                    <a:pt x="75" y="239"/>
                    <a:pt x="75" y="239"/>
                    <a:pt x="75" y="239"/>
                  </a:cubicBezTo>
                  <a:cubicBezTo>
                    <a:pt x="79" y="233"/>
                    <a:pt x="85" y="222"/>
                    <a:pt x="92" y="206"/>
                  </a:cubicBezTo>
                  <a:cubicBezTo>
                    <a:pt x="75" y="167"/>
                    <a:pt x="55" y="98"/>
                    <a:pt x="46" y="0"/>
                  </a:cubicBezTo>
                  <a:close/>
                </a:path>
              </a:pathLst>
            </a:custGeom>
            <a:solidFill>
              <a:srgbClr val="B1B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39"/>
            <p:cNvSpPr>
              <a:spLocks/>
            </p:cNvSpPr>
            <p:nvPr/>
          </p:nvSpPr>
          <p:spPr bwMode="auto">
            <a:xfrm>
              <a:off x="3887788" y="4060825"/>
              <a:ext cx="231775" cy="198438"/>
            </a:xfrm>
            <a:custGeom>
              <a:avLst/>
              <a:gdLst>
                <a:gd name="T0" fmla="*/ 0 w 35"/>
                <a:gd name="T1" fmla="*/ 30 h 30"/>
                <a:gd name="T2" fmla="*/ 35 w 35"/>
                <a:gd name="T3" fmla="*/ 30 h 30"/>
                <a:gd name="T4" fmla="*/ 17 w 35"/>
                <a:gd name="T5" fmla="*/ 0 h 30"/>
                <a:gd name="T6" fmla="*/ 0 w 35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0" y="30"/>
                  </a:moveTo>
                  <a:cubicBezTo>
                    <a:pt x="35" y="30"/>
                    <a:pt x="35" y="30"/>
                    <a:pt x="35" y="30"/>
                  </a:cubicBezTo>
                  <a:cubicBezTo>
                    <a:pt x="30" y="25"/>
                    <a:pt x="24" y="15"/>
                    <a:pt x="17" y="0"/>
                  </a:cubicBezTo>
                  <a:cubicBezTo>
                    <a:pt x="10" y="15"/>
                    <a:pt x="4" y="25"/>
                    <a:pt x="0" y="30"/>
                  </a:cubicBezTo>
                  <a:close/>
                </a:path>
              </a:pathLst>
            </a:custGeom>
            <a:solidFill>
              <a:srgbClr val="D4CD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669022" y="3606513"/>
            <a:ext cx="902163" cy="2178059"/>
            <a:chOff x="4498975" y="2530475"/>
            <a:chExt cx="715963" cy="1728788"/>
          </a:xfrm>
        </p:grpSpPr>
        <p:sp>
          <p:nvSpPr>
            <p:cNvPr id="87" name="Freeform 40"/>
            <p:cNvSpPr>
              <a:spLocks/>
            </p:cNvSpPr>
            <p:nvPr/>
          </p:nvSpPr>
          <p:spPr bwMode="auto">
            <a:xfrm>
              <a:off x="4611688" y="2530475"/>
              <a:ext cx="603250" cy="1728788"/>
            </a:xfrm>
            <a:custGeom>
              <a:avLst/>
              <a:gdLst>
                <a:gd name="T0" fmla="*/ 46 w 91"/>
                <a:gd name="T1" fmla="*/ 0 h 260"/>
                <a:gd name="T2" fmla="*/ 46 w 91"/>
                <a:gd name="T3" fmla="*/ 0 h 260"/>
                <a:gd name="T4" fmla="*/ 46 w 91"/>
                <a:gd name="T5" fmla="*/ 1 h 260"/>
                <a:gd name="T6" fmla="*/ 0 w 91"/>
                <a:gd name="T7" fmla="*/ 227 h 260"/>
                <a:gd name="T8" fmla="*/ 18 w 91"/>
                <a:gd name="T9" fmla="*/ 260 h 260"/>
                <a:gd name="T10" fmla="*/ 74 w 91"/>
                <a:gd name="T11" fmla="*/ 260 h 260"/>
                <a:gd name="T12" fmla="*/ 91 w 91"/>
                <a:gd name="T13" fmla="*/ 225 h 260"/>
                <a:gd name="T14" fmla="*/ 46 w 91"/>
                <a:gd name="T1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260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1"/>
                    <a:pt x="46" y="1"/>
                  </a:cubicBezTo>
                  <a:cubicBezTo>
                    <a:pt x="37" y="110"/>
                    <a:pt x="16" y="186"/>
                    <a:pt x="0" y="227"/>
                  </a:cubicBezTo>
                  <a:cubicBezTo>
                    <a:pt x="7" y="243"/>
                    <a:pt x="13" y="254"/>
                    <a:pt x="18" y="260"/>
                  </a:cubicBezTo>
                  <a:cubicBezTo>
                    <a:pt x="74" y="260"/>
                    <a:pt x="74" y="260"/>
                    <a:pt x="74" y="260"/>
                  </a:cubicBezTo>
                  <a:cubicBezTo>
                    <a:pt x="79" y="254"/>
                    <a:pt x="85" y="242"/>
                    <a:pt x="91" y="225"/>
                  </a:cubicBezTo>
                  <a:cubicBezTo>
                    <a:pt x="75" y="183"/>
                    <a:pt x="55" y="108"/>
                    <a:pt x="46" y="0"/>
                  </a:cubicBezTo>
                  <a:close/>
                </a:path>
              </a:pathLst>
            </a:cu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42"/>
            <p:cNvSpPr>
              <a:spLocks/>
            </p:cNvSpPr>
            <p:nvPr/>
          </p:nvSpPr>
          <p:spPr bwMode="auto">
            <a:xfrm>
              <a:off x="4498975" y="4040188"/>
              <a:ext cx="231775" cy="219075"/>
            </a:xfrm>
            <a:custGeom>
              <a:avLst/>
              <a:gdLst>
                <a:gd name="T0" fmla="*/ 0 w 35"/>
                <a:gd name="T1" fmla="*/ 33 h 33"/>
                <a:gd name="T2" fmla="*/ 35 w 35"/>
                <a:gd name="T3" fmla="*/ 33 h 33"/>
                <a:gd name="T4" fmla="*/ 17 w 35"/>
                <a:gd name="T5" fmla="*/ 0 h 33"/>
                <a:gd name="T6" fmla="*/ 0 w 35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3">
                  <a:moveTo>
                    <a:pt x="0" y="33"/>
                  </a:moveTo>
                  <a:cubicBezTo>
                    <a:pt x="35" y="33"/>
                    <a:pt x="35" y="33"/>
                    <a:pt x="35" y="33"/>
                  </a:cubicBezTo>
                  <a:cubicBezTo>
                    <a:pt x="30" y="27"/>
                    <a:pt x="24" y="16"/>
                    <a:pt x="17" y="0"/>
                  </a:cubicBezTo>
                  <a:cubicBezTo>
                    <a:pt x="10" y="16"/>
                    <a:pt x="4" y="27"/>
                    <a:pt x="0" y="33"/>
                  </a:cubicBezTo>
                  <a:close/>
                </a:path>
              </a:pathLst>
            </a:custGeom>
            <a:solidFill>
              <a:srgbClr val="B7C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429158" y="3438509"/>
            <a:ext cx="910165" cy="2346064"/>
            <a:chOff x="5102225" y="2397125"/>
            <a:chExt cx="722313" cy="1862138"/>
          </a:xfrm>
        </p:grpSpPr>
        <p:sp>
          <p:nvSpPr>
            <p:cNvPr id="90" name="Freeform 43"/>
            <p:cNvSpPr>
              <a:spLocks/>
            </p:cNvSpPr>
            <p:nvPr/>
          </p:nvSpPr>
          <p:spPr bwMode="auto">
            <a:xfrm>
              <a:off x="5214938" y="2397125"/>
              <a:ext cx="609600" cy="1862138"/>
            </a:xfrm>
            <a:custGeom>
              <a:avLst/>
              <a:gdLst>
                <a:gd name="T0" fmla="*/ 47 w 92"/>
                <a:gd name="T1" fmla="*/ 0 h 280"/>
                <a:gd name="T2" fmla="*/ 47 w 92"/>
                <a:gd name="T3" fmla="*/ 0 h 280"/>
                <a:gd name="T4" fmla="*/ 47 w 92"/>
                <a:gd name="T5" fmla="*/ 1 h 280"/>
                <a:gd name="T6" fmla="*/ 0 w 92"/>
                <a:gd name="T7" fmla="*/ 245 h 280"/>
                <a:gd name="T8" fmla="*/ 19 w 92"/>
                <a:gd name="T9" fmla="*/ 280 h 280"/>
                <a:gd name="T10" fmla="*/ 75 w 92"/>
                <a:gd name="T11" fmla="*/ 280 h 280"/>
                <a:gd name="T12" fmla="*/ 92 w 92"/>
                <a:gd name="T13" fmla="*/ 242 h 280"/>
                <a:gd name="T14" fmla="*/ 47 w 92"/>
                <a:gd name="T1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280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1"/>
                  </a:cubicBezTo>
                  <a:cubicBezTo>
                    <a:pt x="38" y="119"/>
                    <a:pt x="17" y="200"/>
                    <a:pt x="0" y="245"/>
                  </a:cubicBezTo>
                  <a:cubicBezTo>
                    <a:pt x="7" y="262"/>
                    <a:pt x="14" y="274"/>
                    <a:pt x="19" y="280"/>
                  </a:cubicBezTo>
                  <a:cubicBezTo>
                    <a:pt x="75" y="280"/>
                    <a:pt x="75" y="280"/>
                    <a:pt x="75" y="280"/>
                  </a:cubicBezTo>
                  <a:cubicBezTo>
                    <a:pt x="80" y="273"/>
                    <a:pt x="86" y="261"/>
                    <a:pt x="92" y="242"/>
                  </a:cubicBezTo>
                  <a:cubicBezTo>
                    <a:pt x="76" y="197"/>
                    <a:pt x="55" y="116"/>
                    <a:pt x="47" y="0"/>
                  </a:cubicBezTo>
                  <a:close/>
                </a:path>
              </a:pathLst>
            </a:custGeom>
            <a:solidFill>
              <a:srgbClr val="7C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45"/>
            <p:cNvSpPr>
              <a:spLocks/>
            </p:cNvSpPr>
            <p:nvPr/>
          </p:nvSpPr>
          <p:spPr bwMode="auto">
            <a:xfrm>
              <a:off x="5102225" y="4027488"/>
              <a:ext cx="238125" cy="231775"/>
            </a:xfrm>
            <a:custGeom>
              <a:avLst/>
              <a:gdLst>
                <a:gd name="T0" fmla="*/ 0 w 36"/>
                <a:gd name="T1" fmla="*/ 35 h 35"/>
                <a:gd name="T2" fmla="*/ 36 w 36"/>
                <a:gd name="T3" fmla="*/ 35 h 35"/>
                <a:gd name="T4" fmla="*/ 17 w 36"/>
                <a:gd name="T5" fmla="*/ 0 h 35"/>
                <a:gd name="T6" fmla="*/ 0 w 36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5">
                  <a:moveTo>
                    <a:pt x="0" y="35"/>
                  </a:moveTo>
                  <a:cubicBezTo>
                    <a:pt x="36" y="35"/>
                    <a:pt x="36" y="35"/>
                    <a:pt x="36" y="35"/>
                  </a:cubicBezTo>
                  <a:cubicBezTo>
                    <a:pt x="31" y="29"/>
                    <a:pt x="24" y="17"/>
                    <a:pt x="17" y="0"/>
                  </a:cubicBezTo>
                  <a:cubicBezTo>
                    <a:pt x="11" y="17"/>
                    <a:pt x="5" y="29"/>
                    <a:pt x="0" y="35"/>
                  </a:cubicBezTo>
                  <a:close/>
                </a:path>
              </a:pathLst>
            </a:custGeom>
            <a:solidFill>
              <a:srgbClr val="94B3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7197297" y="3270504"/>
            <a:ext cx="910165" cy="2514069"/>
            <a:chOff x="5711825" y="2263775"/>
            <a:chExt cx="722313" cy="1995488"/>
          </a:xfrm>
        </p:grpSpPr>
        <p:sp>
          <p:nvSpPr>
            <p:cNvPr id="93" name="Freeform 46"/>
            <p:cNvSpPr>
              <a:spLocks/>
            </p:cNvSpPr>
            <p:nvPr/>
          </p:nvSpPr>
          <p:spPr bwMode="auto">
            <a:xfrm>
              <a:off x="5824538" y="2263775"/>
              <a:ext cx="609600" cy="1995488"/>
            </a:xfrm>
            <a:custGeom>
              <a:avLst/>
              <a:gdLst>
                <a:gd name="T0" fmla="*/ 47 w 92"/>
                <a:gd name="T1" fmla="*/ 0 h 300"/>
                <a:gd name="T2" fmla="*/ 47 w 92"/>
                <a:gd name="T3" fmla="*/ 0 h 300"/>
                <a:gd name="T4" fmla="*/ 47 w 92"/>
                <a:gd name="T5" fmla="*/ 1 h 300"/>
                <a:gd name="T6" fmla="*/ 0 w 92"/>
                <a:gd name="T7" fmla="*/ 262 h 300"/>
                <a:gd name="T8" fmla="*/ 18 w 92"/>
                <a:gd name="T9" fmla="*/ 300 h 300"/>
                <a:gd name="T10" fmla="*/ 75 w 92"/>
                <a:gd name="T11" fmla="*/ 300 h 300"/>
                <a:gd name="T12" fmla="*/ 92 w 92"/>
                <a:gd name="T13" fmla="*/ 259 h 300"/>
                <a:gd name="T14" fmla="*/ 47 w 92"/>
                <a:gd name="T15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300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1"/>
                  </a:cubicBezTo>
                  <a:cubicBezTo>
                    <a:pt x="38" y="127"/>
                    <a:pt x="17" y="214"/>
                    <a:pt x="0" y="262"/>
                  </a:cubicBezTo>
                  <a:cubicBezTo>
                    <a:pt x="7" y="281"/>
                    <a:pt x="14" y="293"/>
                    <a:pt x="18" y="300"/>
                  </a:cubicBezTo>
                  <a:cubicBezTo>
                    <a:pt x="75" y="300"/>
                    <a:pt x="75" y="300"/>
                    <a:pt x="75" y="300"/>
                  </a:cubicBezTo>
                  <a:cubicBezTo>
                    <a:pt x="80" y="293"/>
                    <a:pt x="86" y="279"/>
                    <a:pt x="92" y="259"/>
                  </a:cubicBezTo>
                  <a:cubicBezTo>
                    <a:pt x="75" y="211"/>
                    <a:pt x="55" y="124"/>
                    <a:pt x="47" y="0"/>
                  </a:cubicBezTo>
                  <a:close/>
                </a:path>
              </a:pathLst>
            </a:custGeom>
            <a:solidFill>
              <a:srgbClr val="629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48"/>
            <p:cNvSpPr>
              <a:spLocks/>
            </p:cNvSpPr>
            <p:nvPr/>
          </p:nvSpPr>
          <p:spPr bwMode="auto">
            <a:xfrm>
              <a:off x="5711825" y="4006850"/>
              <a:ext cx="231775" cy="252413"/>
            </a:xfrm>
            <a:custGeom>
              <a:avLst/>
              <a:gdLst>
                <a:gd name="T0" fmla="*/ 0 w 35"/>
                <a:gd name="T1" fmla="*/ 38 h 38"/>
                <a:gd name="T2" fmla="*/ 35 w 35"/>
                <a:gd name="T3" fmla="*/ 38 h 38"/>
                <a:gd name="T4" fmla="*/ 17 w 35"/>
                <a:gd name="T5" fmla="*/ 0 h 38"/>
                <a:gd name="T6" fmla="*/ 0 w 35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8">
                  <a:moveTo>
                    <a:pt x="0" y="38"/>
                  </a:moveTo>
                  <a:cubicBezTo>
                    <a:pt x="35" y="38"/>
                    <a:pt x="35" y="38"/>
                    <a:pt x="35" y="38"/>
                  </a:cubicBezTo>
                  <a:cubicBezTo>
                    <a:pt x="31" y="31"/>
                    <a:pt x="24" y="19"/>
                    <a:pt x="17" y="0"/>
                  </a:cubicBezTo>
                  <a:cubicBezTo>
                    <a:pt x="11" y="19"/>
                    <a:pt x="5" y="31"/>
                    <a:pt x="0" y="38"/>
                  </a:cubicBezTo>
                  <a:close/>
                </a:path>
              </a:pathLst>
            </a:custGeom>
            <a:solidFill>
              <a:srgbClr val="6DA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7965435" y="3094499"/>
            <a:ext cx="1062192" cy="2690073"/>
            <a:chOff x="6321425" y="2124075"/>
            <a:chExt cx="842963" cy="2135188"/>
          </a:xfrm>
        </p:grpSpPr>
        <p:sp>
          <p:nvSpPr>
            <p:cNvPr id="96" name="Freeform 50"/>
            <p:cNvSpPr>
              <a:spLocks/>
            </p:cNvSpPr>
            <p:nvPr/>
          </p:nvSpPr>
          <p:spPr bwMode="auto">
            <a:xfrm>
              <a:off x="6321425" y="3986213"/>
              <a:ext cx="233363" cy="273050"/>
            </a:xfrm>
            <a:custGeom>
              <a:avLst/>
              <a:gdLst>
                <a:gd name="T0" fmla="*/ 0 w 35"/>
                <a:gd name="T1" fmla="*/ 41 h 41"/>
                <a:gd name="T2" fmla="*/ 35 w 35"/>
                <a:gd name="T3" fmla="*/ 41 h 41"/>
                <a:gd name="T4" fmla="*/ 17 w 35"/>
                <a:gd name="T5" fmla="*/ 0 h 41"/>
                <a:gd name="T6" fmla="*/ 0 w 35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41">
                  <a:moveTo>
                    <a:pt x="0" y="41"/>
                  </a:moveTo>
                  <a:cubicBezTo>
                    <a:pt x="35" y="41"/>
                    <a:pt x="35" y="41"/>
                    <a:pt x="35" y="41"/>
                  </a:cubicBezTo>
                  <a:cubicBezTo>
                    <a:pt x="31" y="34"/>
                    <a:pt x="24" y="20"/>
                    <a:pt x="17" y="0"/>
                  </a:cubicBezTo>
                  <a:cubicBezTo>
                    <a:pt x="11" y="20"/>
                    <a:pt x="5" y="34"/>
                    <a:pt x="0" y="41"/>
                  </a:cubicBezTo>
                  <a:close/>
                </a:path>
              </a:pathLst>
            </a:custGeom>
            <a:solidFill>
              <a:srgbClr val="629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49"/>
            <p:cNvSpPr>
              <a:spLocks/>
            </p:cNvSpPr>
            <p:nvPr/>
          </p:nvSpPr>
          <p:spPr bwMode="auto">
            <a:xfrm>
              <a:off x="6434138" y="2124075"/>
              <a:ext cx="730250" cy="2135188"/>
            </a:xfrm>
            <a:custGeom>
              <a:avLst/>
              <a:gdLst>
                <a:gd name="T0" fmla="*/ 47 w 110"/>
                <a:gd name="T1" fmla="*/ 0 h 321"/>
                <a:gd name="T2" fmla="*/ 46 w 110"/>
                <a:gd name="T3" fmla="*/ 0 h 321"/>
                <a:gd name="T4" fmla="*/ 46 w 110"/>
                <a:gd name="T5" fmla="*/ 1 h 321"/>
                <a:gd name="T6" fmla="*/ 0 w 110"/>
                <a:gd name="T7" fmla="*/ 280 h 321"/>
                <a:gd name="T8" fmla="*/ 18 w 110"/>
                <a:gd name="T9" fmla="*/ 321 h 321"/>
                <a:gd name="T10" fmla="*/ 110 w 110"/>
                <a:gd name="T11" fmla="*/ 321 h 321"/>
                <a:gd name="T12" fmla="*/ 47 w 110"/>
                <a:gd name="T13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321">
                  <a:moveTo>
                    <a:pt x="47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38" y="136"/>
                    <a:pt x="17" y="229"/>
                    <a:pt x="0" y="280"/>
                  </a:cubicBezTo>
                  <a:cubicBezTo>
                    <a:pt x="7" y="300"/>
                    <a:pt x="14" y="314"/>
                    <a:pt x="18" y="321"/>
                  </a:cubicBezTo>
                  <a:cubicBezTo>
                    <a:pt x="110" y="321"/>
                    <a:pt x="110" y="321"/>
                    <a:pt x="110" y="321"/>
                  </a:cubicBezTo>
                  <a:cubicBezTo>
                    <a:pt x="94" y="296"/>
                    <a:pt x="59" y="188"/>
                    <a:pt x="47" y="0"/>
                  </a:cubicBezTo>
                  <a:close/>
                </a:path>
              </a:pathLst>
            </a:custGeom>
            <a:solidFill>
              <a:srgbClr val="488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926528" y="5960577"/>
            <a:ext cx="460083" cy="160004"/>
            <a:chOff x="2322513" y="4398963"/>
            <a:chExt cx="365125" cy="127000"/>
          </a:xfrm>
        </p:grpSpPr>
        <p:sp>
          <p:nvSpPr>
            <p:cNvPr id="99" name="Freeform 58"/>
            <p:cNvSpPr>
              <a:spLocks/>
            </p:cNvSpPr>
            <p:nvPr/>
          </p:nvSpPr>
          <p:spPr bwMode="auto">
            <a:xfrm>
              <a:off x="2322513" y="4398963"/>
              <a:ext cx="79375" cy="127000"/>
            </a:xfrm>
            <a:custGeom>
              <a:avLst/>
              <a:gdLst>
                <a:gd name="T0" fmla="*/ 0 w 12"/>
                <a:gd name="T1" fmla="*/ 19 h 19"/>
                <a:gd name="T2" fmla="*/ 0 w 12"/>
                <a:gd name="T3" fmla="*/ 17 h 19"/>
                <a:gd name="T4" fmla="*/ 2 w 12"/>
                <a:gd name="T5" fmla="*/ 15 h 19"/>
                <a:gd name="T6" fmla="*/ 9 w 12"/>
                <a:gd name="T7" fmla="*/ 6 h 19"/>
                <a:gd name="T8" fmla="*/ 5 w 12"/>
                <a:gd name="T9" fmla="*/ 2 h 19"/>
                <a:gd name="T10" fmla="*/ 1 w 12"/>
                <a:gd name="T11" fmla="*/ 4 h 19"/>
                <a:gd name="T12" fmla="*/ 0 w 12"/>
                <a:gd name="T13" fmla="*/ 2 h 19"/>
                <a:gd name="T14" fmla="*/ 6 w 12"/>
                <a:gd name="T15" fmla="*/ 0 h 19"/>
                <a:gd name="T16" fmla="*/ 11 w 12"/>
                <a:gd name="T17" fmla="*/ 5 h 19"/>
                <a:gd name="T18" fmla="*/ 5 w 12"/>
                <a:gd name="T19" fmla="*/ 15 h 19"/>
                <a:gd name="T20" fmla="*/ 3 w 12"/>
                <a:gd name="T21" fmla="*/ 16 h 19"/>
                <a:gd name="T22" fmla="*/ 3 w 12"/>
                <a:gd name="T23" fmla="*/ 16 h 19"/>
                <a:gd name="T24" fmla="*/ 12 w 12"/>
                <a:gd name="T25" fmla="*/ 16 h 19"/>
                <a:gd name="T26" fmla="*/ 12 w 12"/>
                <a:gd name="T27" fmla="*/ 19 h 19"/>
                <a:gd name="T28" fmla="*/ 0 w 12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0" y="19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6" y="11"/>
                    <a:pt x="9" y="8"/>
                    <a:pt x="9" y="6"/>
                  </a:cubicBezTo>
                  <a:cubicBezTo>
                    <a:pt x="9" y="4"/>
                    <a:pt x="8" y="2"/>
                    <a:pt x="5" y="2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1" y="9"/>
                    <a:pt x="9" y="11"/>
                    <a:pt x="5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9"/>
                    <a:pt x="12" y="19"/>
                    <a:pt x="12" y="19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59"/>
            <p:cNvSpPr>
              <a:spLocks noEditPoints="1"/>
            </p:cNvSpPr>
            <p:nvPr/>
          </p:nvSpPr>
          <p:spPr bwMode="auto">
            <a:xfrm>
              <a:off x="2416175" y="4398963"/>
              <a:ext cx="79375" cy="127000"/>
            </a:xfrm>
            <a:custGeom>
              <a:avLst/>
              <a:gdLst>
                <a:gd name="T0" fmla="*/ 12 w 12"/>
                <a:gd name="T1" fmla="*/ 9 h 19"/>
                <a:gd name="T2" fmla="*/ 6 w 12"/>
                <a:gd name="T3" fmla="*/ 19 h 19"/>
                <a:gd name="T4" fmla="*/ 0 w 12"/>
                <a:gd name="T5" fmla="*/ 9 h 19"/>
                <a:gd name="T6" fmla="*/ 6 w 12"/>
                <a:gd name="T7" fmla="*/ 0 h 19"/>
                <a:gd name="T8" fmla="*/ 12 w 12"/>
                <a:gd name="T9" fmla="*/ 9 h 19"/>
                <a:gd name="T10" fmla="*/ 3 w 12"/>
                <a:gd name="T11" fmla="*/ 10 h 19"/>
                <a:gd name="T12" fmla="*/ 6 w 12"/>
                <a:gd name="T13" fmla="*/ 17 h 19"/>
                <a:gd name="T14" fmla="*/ 10 w 12"/>
                <a:gd name="T15" fmla="*/ 9 h 19"/>
                <a:gd name="T16" fmla="*/ 6 w 12"/>
                <a:gd name="T17" fmla="*/ 2 h 19"/>
                <a:gd name="T18" fmla="*/ 3 w 12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9">
                  <a:moveTo>
                    <a:pt x="12" y="9"/>
                  </a:moveTo>
                  <a:cubicBezTo>
                    <a:pt x="12" y="15"/>
                    <a:pt x="10" y="19"/>
                    <a:pt x="6" y="19"/>
                  </a:cubicBezTo>
                  <a:cubicBezTo>
                    <a:pt x="3" y="19"/>
                    <a:pt x="0" y="16"/>
                    <a:pt x="0" y="9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9"/>
                  </a:cubicBezTo>
                  <a:close/>
                  <a:moveTo>
                    <a:pt x="3" y="10"/>
                  </a:moveTo>
                  <a:cubicBezTo>
                    <a:pt x="3" y="14"/>
                    <a:pt x="4" y="17"/>
                    <a:pt x="6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6" y="2"/>
                  </a:cubicBezTo>
                  <a:cubicBezTo>
                    <a:pt x="4" y="2"/>
                    <a:pt x="3" y="5"/>
                    <a:pt x="3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60"/>
            <p:cNvSpPr>
              <a:spLocks noEditPoints="1"/>
            </p:cNvSpPr>
            <p:nvPr/>
          </p:nvSpPr>
          <p:spPr bwMode="auto">
            <a:xfrm>
              <a:off x="2508250" y="4398963"/>
              <a:ext cx="87313" cy="127000"/>
            </a:xfrm>
            <a:custGeom>
              <a:avLst/>
              <a:gdLst>
                <a:gd name="T0" fmla="*/ 13 w 13"/>
                <a:gd name="T1" fmla="*/ 9 h 19"/>
                <a:gd name="T2" fmla="*/ 6 w 13"/>
                <a:gd name="T3" fmla="*/ 19 h 19"/>
                <a:gd name="T4" fmla="*/ 0 w 13"/>
                <a:gd name="T5" fmla="*/ 9 h 19"/>
                <a:gd name="T6" fmla="*/ 7 w 13"/>
                <a:gd name="T7" fmla="*/ 0 h 19"/>
                <a:gd name="T8" fmla="*/ 13 w 13"/>
                <a:gd name="T9" fmla="*/ 9 h 19"/>
                <a:gd name="T10" fmla="*/ 3 w 13"/>
                <a:gd name="T11" fmla="*/ 10 h 19"/>
                <a:gd name="T12" fmla="*/ 7 w 13"/>
                <a:gd name="T13" fmla="*/ 17 h 19"/>
                <a:gd name="T14" fmla="*/ 10 w 13"/>
                <a:gd name="T15" fmla="*/ 9 h 19"/>
                <a:gd name="T16" fmla="*/ 7 w 13"/>
                <a:gd name="T17" fmla="*/ 2 h 19"/>
                <a:gd name="T18" fmla="*/ 3 w 13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9"/>
                  </a:moveTo>
                  <a:cubicBezTo>
                    <a:pt x="13" y="15"/>
                    <a:pt x="10" y="19"/>
                    <a:pt x="6" y="19"/>
                  </a:cubicBezTo>
                  <a:cubicBezTo>
                    <a:pt x="3" y="19"/>
                    <a:pt x="0" y="16"/>
                    <a:pt x="0" y="9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9"/>
                  </a:cubicBezTo>
                  <a:close/>
                  <a:moveTo>
                    <a:pt x="3" y="10"/>
                  </a:moveTo>
                  <a:cubicBezTo>
                    <a:pt x="3" y="14"/>
                    <a:pt x="4" y="17"/>
                    <a:pt x="7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7" y="2"/>
                  </a:cubicBezTo>
                  <a:cubicBezTo>
                    <a:pt x="4" y="2"/>
                    <a:pt x="3" y="5"/>
                    <a:pt x="3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61"/>
            <p:cNvSpPr>
              <a:spLocks noEditPoints="1"/>
            </p:cNvSpPr>
            <p:nvPr/>
          </p:nvSpPr>
          <p:spPr bwMode="auto">
            <a:xfrm>
              <a:off x="2608263" y="4398963"/>
              <a:ext cx="79375" cy="127000"/>
            </a:xfrm>
            <a:custGeom>
              <a:avLst/>
              <a:gdLst>
                <a:gd name="T0" fmla="*/ 10 w 12"/>
                <a:gd name="T1" fmla="*/ 2 h 19"/>
                <a:gd name="T2" fmla="*/ 9 w 12"/>
                <a:gd name="T3" fmla="*/ 2 h 19"/>
                <a:gd name="T4" fmla="*/ 2 w 12"/>
                <a:gd name="T5" fmla="*/ 9 h 19"/>
                <a:gd name="T6" fmla="*/ 2 w 12"/>
                <a:gd name="T7" fmla="*/ 9 h 19"/>
                <a:gd name="T8" fmla="*/ 7 w 12"/>
                <a:gd name="T9" fmla="*/ 7 h 19"/>
                <a:gd name="T10" fmla="*/ 12 w 12"/>
                <a:gd name="T11" fmla="*/ 12 h 19"/>
                <a:gd name="T12" fmla="*/ 6 w 12"/>
                <a:gd name="T13" fmla="*/ 19 h 19"/>
                <a:gd name="T14" fmla="*/ 0 w 12"/>
                <a:gd name="T15" fmla="*/ 11 h 19"/>
                <a:gd name="T16" fmla="*/ 3 w 12"/>
                <a:gd name="T17" fmla="*/ 3 h 19"/>
                <a:gd name="T18" fmla="*/ 9 w 12"/>
                <a:gd name="T19" fmla="*/ 0 h 19"/>
                <a:gd name="T20" fmla="*/ 10 w 12"/>
                <a:gd name="T21" fmla="*/ 0 h 19"/>
                <a:gd name="T22" fmla="*/ 10 w 12"/>
                <a:gd name="T23" fmla="*/ 2 h 19"/>
                <a:gd name="T24" fmla="*/ 10 w 12"/>
                <a:gd name="T25" fmla="*/ 13 h 19"/>
                <a:gd name="T26" fmla="*/ 6 w 12"/>
                <a:gd name="T27" fmla="*/ 8 h 19"/>
                <a:gd name="T28" fmla="*/ 2 w 12"/>
                <a:gd name="T29" fmla="*/ 11 h 19"/>
                <a:gd name="T30" fmla="*/ 2 w 12"/>
                <a:gd name="T31" fmla="*/ 12 h 19"/>
                <a:gd name="T32" fmla="*/ 6 w 12"/>
                <a:gd name="T33" fmla="*/ 17 h 19"/>
                <a:gd name="T34" fmla="*/ 10 w 12"/>
                <a:gd name="T3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9">
                  <a:moveTo>
                    <a:pt x="10" y="2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5" y="3"/>
                    <a:pt x="3" y="6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7"/>
                    <a:pt x="5" y="7"/>
                    <a:pt x="7" y="7"/>
                  </a:cubicBezTo>
                  <a:cubicBezTo>
                    <a:pt x="10" y="7"/>
                    <a:pt x="12" y="9"/>
                    <a:pt x="12" y="12"/>
                  </a:cubicBezTo>
                  <a:cubicBezTo>
                    <a:pt x="12" y="16"/>
                    <a:pt x="10" y="19"/>
                    <a:pt x="6" y="19"/>
                  </a:cubicBezTo>
                  <a:cubicBezTo>
                    <a:pt x="2" y="19"/>
                    <a:pt x="0" y="16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lnTo>
                    <a:pt x="10" y="2"/>
                  </a:lnTo>
                  <a:close/>
                  <a:moveTo>
                    <a:pt x="10" y="13"/>
                  </a:moveTo>
                  <a:cubicBezTo>
                    <a:pt x="10" y="10"/>
                    <a:pt x="8" y="8"/>
                    <a:pt x="6" y="8"/>
                  </a:cubicBezTo>
                  <a:cubicBezTo>
                    <a:pt x="4" y="8"/>
                    <a:pt x="3" y="9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5"/>
                    <a:pt x="4" y="17"/>
                    <a:pt x="6" y="17"/>
                  </a:cubicBezTo>
                  <a:cubicBezTo>
                    <a:pt x="8" y="17"/>
                    <a:pt x="10" y="15"/>
                    <a:pt x="10" y="13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3686665" y="5960577"/>
            <a:ext cx="460083" cy="160004"/>
            <a:chOff x="2925763" y="4398963"/>
            <a:chExt cx="365125" cy="127000"/>
          </a:xfrm>
        </p:grpSpPr>
        <p:sp>
          <p:nvSpPr>
            <p:cNvPr id="104" name="Freeform 62"/>
            <p:cNvSpPr>
              <a:spLocks/>
            </p:cNvSpPr>
            <p:nvPr/>
          </p:nvSpPr>
          <p:spPr bwMode="auto">
            <a:xfrm>
              <a:off x="2925763" y="4398963"/>
              <a:ext cx="73025" cy="127000"/>
            </a:xfrm>
            <a:custGeom>
              <a:avLst/>
              <a:gdLst>
                <a:gd name="T0" fmla="*/ 0 w 11"/>
                <a:gd name="T1" fmla="*/ 19 h 19"/>
                <a:gd name="T2" fmla="*/ 0 w 11"/>
                <a:gd name="T3" fmla="*/ 17 h 19"/>
                <a:gd name="T4" fmla="*/ 2 w 11"/>
                <a:gd name="T5" fmla="*/ 15 h 19"/>
                <a:gd name="T6" fmla="*/ 8 w 11"/>
                <a:gd name="T7" fmla="*/ 6 h 19"/>
                <a:gd name="T8" fmla="*/ 5 w 11"/>
                <a:gd name="T9" fmla="*/ 2 h 19"/>
                <a:gd name="T10" fmla="*/ 1 w 11"/>
                <a:gd name="T11" fmla="*/ 4 h 19"/>
                <a:gd name="T12" fmla="*/ 0 w 11"/>
                <a:gd name="T13" fmla="*/ 2 h 19"/>
                <a:gd name="T14" fmla="*/ 5 w 11"/>
                <a:gd name="T15" fmla="*/ 0 h 19"/>
                <a:gd name="T16" fmla="*/ 11 w 11"/>
                <a:gd name="T17" fmla="*/ 5 h 19"/>
                <a:gd name="T18" fmla="*/ 5 w 11"/>
                <a:gd name="T19" fmla="*/ 15 h 19"/>
                <a:gd name="T20" fmla="*/ 3 w 11"/>
                <a:gd name="T21" fmla="*/ 16 h 19"/>
                <a:gd name="T22" fmla="*/ 3 w 11"/>
                <a:gd name="T23" fmla="*/ 16 h 19"/>
                <a:gd name="T24" fmla="*/ 11 w 11"/>
                <a:gd name="T25" fmla="*/ 16 h 19"/>
                <a:gd name="T26" fmla="*/ 11 w 11"/>
                <a:gd name="T27" fmla="*/ 19 h 19"/>
                <a:gd name="T28" fmla="*/ 0 w 11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9">
                  <a:moveTo>
                    <a:pt x="0" y="19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6" y="11"/>
                    <a:pt x="8" y="8"/>
                    <a:pt x="8" y="6"/>
                  </a:cubicBezTo>
                  <a:cubicBezTo>
                    <a:pt x="8" y="4"/>
                    <a:pt x="8" y="2"/>
                    <a:pt x="5" y="2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1" y="9"/>
                    <a:pt x="9" y="11"/>
                    <a:pt x="5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9"/>
                    <a:pt x="11" y="19"/>
                    <a:pt x="11" y="19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63"/>
            <p:cNvSpPr>
              <a:spLocks noEditPoints="1"/>
            </p:cNvSpPr>
            <p:nvPr/>
          </p:nvSpPr>
          <p:spPr bwMode="auto">
            <a:xfrm>
              <a:off x="3019425" y="4398963"/>
              <a:ext cx="79375" cy="127000"/>
            </a:xfrm>
            <a:custGeom>
              <a:avLst/>
              <a:gdLst>
                <a:gd name="T0" fmla="*/ 12 w 12"/>
                <a:gd name="T1" fmla="*/ 9 h 19"/>
                <a:gd name="T2" fmla="*/ 6 w 12"/>
                <a:gd name="T3" fmla="*/ 19 h 19"/>
                <a:gd name="T4" fmla="*/ 0 w 12"/>
                <a:gd name="T5" fmla="*/ 9 h 19"/>
                <a:gd name="T6" fmla="*/ 6 w 12"/>
                <a:gd name="T7" fmla="*/ 0 h 19"/>
                <a:gd name="T8" fmla="*/ 12 w 12"/>
                <a:gd name="T9" fmla="*/ 9 h 19"/>
                <a:gd name="T10" fmla="*/ 2 w 12"/>
                <a:gd name="T11" fmla="*/ 10 h 19"/>
                <a:gd name="T12" fmla="*/ 6 w 12"/>
                <a:gd name="T13" fmla="*/ 17 h 19"/>
                <a:gd name="T14" fmla="*/ 10 w 12"/>
                <a:gd name="T15" fmla="*/ 9 h 19"/>
                <a:gd name="T16" fmla="*/ 6 w 12"/>
                <a:gd name="T17" fmla="*/ 2 h 19"/>
                <a:gd name="T18" fmla="*/ 2 w 12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9">
                  <a:moveTo>
                    <a:pt x="12" y="9"/>
                  </a:moveTo>
                  <a:cubicBezTo>
                    <a:pt x="12" y="15"/>
                    <a:pt x="10" y="19"/>
                    <a:pt x="6" y="19"/>
                  </a:cubicBezTo>
                  <a:cubicBezTo>
                    <a:pt x="2" y="19"/>
                    <a:pt x="0" y="16"/>
                    <a:pt x="0" y="9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9"/>
                  </a:cubicBezTo>
                  <a:close/>
                  <a:moveTo>
                    <a:pt x="2" y="10"/>
                  </a:moveTo>
                  <a:cubicBezTo>
                    <a:pt x="2" y="14"/>
                    <a:pt x="4" y="17"/>
                    <a:pt x="6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6" y="2"/>
                  </a:cubicBezTo>
                  <a:cubicBezTo>
                    <a:pt x="4" y="2"/>
                    <a:pt x="2" y="5"/>
                    <a:pt x="2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64"/>
            <p:cNvSpPr>
              <a:spLocks noEditPoints="1"/>
            </p:cNvSpPr>
            <p:nvPr/>
          </p:nvSpPr>
          <p:spPr bwMode="auto">
            <a:xfrm>
              <a:off x="3111500" y="4398963"/>
              <a:ext cx="87313" cy="127000"/>
            </a:xfrm>
            <a:custGeom>
              <a:avLst/>
              <a:gdLst>
                <a:gd name="T0" fmla="*/ 13 w 13"/>
                <a:gd name="T1" fmla="*/ 9 h 19"/>
                <a:gd name="T2" fmla="*/ 6 w 13"/>
                <a:gd name="T3" fmla="*/ 19 h 19"/>
                <a:gd name="T4" fmla="*/ 0 w 13"/>
                <a:gd name="T5" fmla="*/ 9 h 19"/>
                <a:gd name="T6" fmla="*/ 7 w 13"/>
                <a:gd name="T7" fmla="*/ 0 h 19"/>
                <a:gd name="T8" fmla="*/ 13 w 13"/>
                <a:gd name="T9" fmla="*/ 9 h 19"/>
                <a:gd name="T10" fmla="*/ 3 w 13"/>
                <a:gd name="T11" fmla="*/ 10 h 19"/>
                <a:gd name="T12" fmla="*/ 6 w 13"/>
                <a:gd name="T13" fmla="*/ 17 h 19"/>
                <a:gd name="T14" fmla="*/ 10 w 13"/>
                <a:gd name="T15" fmla="*/ 9 h 19"/>
                <a:gd name="T16" fmla="*/ 6 w 13"/>
                <a:gd name="T17" fmla="*/ 2 h 19"/>
                <a:gd name="T18" fmla="*/ 3 w 13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9"/>
                  </a:moveTo>
                  <a:cubicBezTo>
                    <a:pt x="13" y="15"/>
                    <a:pt x="10" y="19"/>
                    <a:pt x="6" y="19"/>
                  </a:cubicBezTo>
                  <a:cubicBezTo>
                    <a:pt x="3" y="19"/>
                    <a:pt x="0" y="16"/>
                    <a:pt x="0" y="9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9"/>
                  </a:cubicBezTo>
                  <a:close/>
                  <a:moveTo>
                    <a:pt x="3" y="10"/>
                  </a:moveTo>
                  <a:cubicBezTo>
                    <a:pt x="3" y="14"/>
                    <a:pt x="4" y="17"/>
                    <a:pt x="6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6" y="2"/>
                  </a:cubicBezTo>
                  <a:cubicBezTo>
                    <a:pt x="4" y="2"/>
                    <a:pt x="3" y="5"/>
                    <a:pt x="3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65"/>
            <p:cNvSpPr>
              <a:spLocks/>
            </p:cNvSpPr>
            <p:nvPr/>
          </p:nvSpPr>
          <p:spPr bwMode="auto">
            <a:xfrm>
              <a:off x="3211513" y="4398963"/>
              <a:ext cx="79375" cy="127000"/>
            </a:xfrm>
            <a:custGeom>
              <a:avLst/>
              <a:gdLst>
                <a:gd name="T0" fmla="*/ 50 w 50"/>
                <a:gd name="T1" fmla="*/ 0 h 80"/>
                <a:gd name="T2" fmla="*/ 50 w 50"/>
                <a:gd name="T3" fmla="*/ 9 h 80"/>
                <a:gd name="T4" fmla="*/ 17 w 50"/>
                <a:gd name="T5" fmla="*/ 80 h 80"/>
                <a:gd name="T6" fmla="*/ 4 w 50"/>
                <a:gd name="T7" fmla="*/ 80 h 80"/>
                <a:gd name="T8" fmla="*/ 38 w 50"/>
                <a:gd name="T9" fmla="*/ 9 h 80"/>
                <a:gd name="T10" fmla="*/ 38 w 50"/>
                <a:gd name="T11" fmla="*/ 9 h 80"/>
                <a:gd name="T12" fmla="*/ 0 w 50"/>
                <a:gd name="T13" fmla="*/ 9 h 80"/>
                <a:gd name="T14" fmla="*/ 0 w 50"/>
                <a:gd name="T15" fmla="*/ 0 h 80"/>
                <a:gd name="T16" fmla="*/ 50 w 50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80">
                  <a:moveTo>
                    <a:pt x="50" y="0"/>
                  </a:moveTo>
                  <a:lnTo>
                    <a:pt x="50" y="9"/>
                  </a:lnTo>
                  <a:lnTo>
                    <a:pt x="17" y="80"/>
                  </a:lnTo>
                  <a:lnTo>
                    <a:pt x="4" y="8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448801" y="5960577"/>
            <a:ext cx="458083" cy="160004"/>
            <a:chOff x="3530600" y="4398963"/>
            <a:chExt cx="363538" cy="127000"/>
          </a:xfrm>
        </p:grpSpPr>
        <p:sp>
          <p:nvSpPr>
            <p:cNvPr id="109" name="Freeform 66"/>
            <p:cNvSpPr>
              <a:spLocks/>
            </p:cNvSpPr>
            <p:nvPr/>
          </p:nvSpPr>
          <p:spPr bwMode="auto">
            <a:xfrm>
              <a:off x="3530600" y="4398963"/>
              <a:ext cx="73025" cy="127000"/>
            </a:xfrm>
            <a:custGeom>
              <a:avLst/>
              <a:gdLst>
                <a:gd name="T0" fmla="*/ 0 w 11"/>
                <a:gd name="T1" fmla="*/ 19 h 19"/>
                <a:gd name="T2" fmla="*/ 0 w 11"/>
                <a:gd name="T3" fmla="*/ 17 h 19"/>
                <a:gd name="T4" fmla="*/ 2 w 11"/>
                <a:gd name="T5" fmla="*/ 15 h 19"/>
                <a:gd name="T6" fmla="*/ 8 w 11"/>
                <a:gd name="T7" fmla="*/ 6 h 19"/>
                <a:gd name="T8" fmla="*/ 5 w 11"/>
                <a:gd name="T9" fmla="*/ 2 h 19"/>
                <a:gd name="T10" fmla="*/ 1 w 11"/>
                <a:gd name="T11" fmla="*/ 4 h 19"/>
                <a:gd name="T12" fmla="*/ 0 w 11"/>
                <a:gd name="T13" fmla="*/ 2 h 19"/>
                <a:gd name="T14" fmla="*/ 5 w 11"/>
                <a:gd name="T15" fmla="*/ 0 h 19"/>
                <a:gd name="T16" fmla="*/ 11 w 11"/>
                <a:gd name="T17" fmla="*/ 5 h 19"/>
                <a:gd name="T18" fmla="*/ 5 w 11"/>
                <a:gd name="T19" fmla="*/ 15 h 19"/>
                <a:gd name="T20" fmla="*/ 3 w 11"/>
                <a:gd name="T21" fmla="*/ 16 h 19"/>
                <a:gd name="T22" fmla="*/ 3 w 11"/>
                <a:gd name="T23" fmla="*/ 16 h 19"/>
                <a:gd name="T24" fmla="*/ 11 w 11"/>
                <a:gd name="T25" fmla="*/ 16 h 19"/>
                <a:gd name="T26" fmla="*/ 11 w 11"/>
                <a:gd name="T27" fmla="*/ 19 h 19"/>
                <a:gd name="T28" fmla="*/ 0 w 11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9">
                  <a:moveTo>
                    <a:pt x="0" y="19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6" y="11"/>
                    <a:pt x="8" y="8"/>
                    <a:pt x="8" y="6"/>
                  </a:cubicBezTo>
                  <a:cubicBezTo>
                    <a:pt x="8" y="4"/>
                    <a:pt x="7" y="2"/>
                    <a:pt x="5" y="2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1" y="9"/>
                    <a:pt x="8" y="11"/>
                    <a:pt x="5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9"/>
                    <a:pt x="11" y="19"/>
                    <a:pt x="11" y="19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67"/>
            <p:cNvSpPr>
              <a:spLocks noEditPoints="1"/>
            </p:cNvSpPr>
            <p:nvPr/>
          </p:nvSpPr>
          <p:spPr bwMode="auto">
            <a:xfrm>
              <a:off x="3622675" y="4398963"/>
              <a:ext cx="79375" cy="127000"/>
            </a:xfrm>
            <a:custGeom>
              <a:avLst/>
              <a:gdLst>
                <a:gd name="T0" fmla="*/ 12 w 12"/>
                <a:gd name="T1" fmla="*/ 9 h 19"/>
                <a:gd name="T2" fmla="*/ 6 w 12"/>
                <a:gd name="T3" fmla="*/ 19 h 19"/>
                <a:gd name="T4" fmla="*/ 0 w 12"/>
                <a:gd name="T5" fmla="*/ 9 h 19"/>
                <a:gd name="T6" fmla="*/ 6 w 12"/>
                <a:gd name="T7" fmla="*/ 0 h 19"/>
                <a:gd name="T8" fmla="*/ 12 w 12"/>
                <a:gd name="T9" fmla="*/ 9 h 19"/>
                <a:gd name="T10" fmla="*/ 2 w 12"/>
                <a:gd name="T11" fmla="*/ 10 h 19"/>
                <a:gd name="T12" fmla="*/ 6 w 12"/>
                <a:gd name="T13" fmla="*/ 17 h 19"/>
                <a:gd name="T14" fmla="*/ 10 w 12"/>
                <a:gd name="T15" fmla="*/ 9 h 19"/>
                <a:gd name="T16" fmla="*/ 6 w 12"/>
                <a:gd name="T17" fmla="*/ 2 h 19"/>
                <a:gd name="T18" fmla="*/ 2 w 12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9">
                  <a:moveTo>
                    <a:pt x="12" y="9"/>
                  </a:moveTo>
                  <a:cubicBezTo>
                    <a:pt x="12" y="15"/>
                    <a:pt x="10" y="19"/>
                    <a:pt x="6" y="19"/>
                  </a:cubicBezTo>
                  <a:cubicBezTo>
                    <a:pt x="2" y="19"/>
                    <a:pt x="0" y="16"/>
                    <a:pt x="0" y="9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3"/>
                    <a:pt x="12" y="9"/>
                  </a:cubicBezTo>
                  <a:close/>
                  <a:moveTo>
                    <a:pt x="2" y="10"/>
                  </a:moveTo>
                  <a:cubicBezTo>
                    <a:pt x="2" y="14"/>
                    <a:pt x="4" y="17"/>
                    <a:pt x="6" y="17"/>
                  </a:cubicBezTo>
                  <a:cubicBezTo>
                    <a:pt x="8" y="17"/>
                    <a:pt x="10" y="14"/>
                    <a:pt x="10" y="9"/>
                  </a:cubicBezTo>
                  <a:cubicBezTo>
                    <a:pt x="10" y="5"/>
                    <a:pt x="9" y="2"/>
                    <a:pt x="6" y="2"/>
                  </a:cubicBezTo>
                  <a:cubicBezTo>
                    <a:pt x="4" y="2"/>
                    <a:pt x="2" y="5"/>
                    <a:pt x="2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68"/>
            <p:cNvSpPr>
              <a:spLocks noEditPoints="1"/>
            </p:cNvSpPr>
            <p:nvPr/>
          </p:nvSpPr>
          <p:spPr bwMode="auto">
            <a:xfrm>
              <a:off x="3716338" y="4398963"/>
              <a:ext cx="79375" cy="127000"/>
            </a:xfrm>
            <a:custGeom>
              <a:avLst/>
              <a:gdLst>
                <a:gd name="T0" fmla="*/ 12 w 12"/>
                <a:gd name="T1" fmla="*/ 9 h 19"/>
                <a:gd name="T2" fmla="*/ 6 w 12"/>
                <a:gd name="T3" fmla="*/ 19 h 19"/>
                <a:gd name="T4" fmla="*/ 0 w 12"/>
                <a:gd name="T5" fmla="*/ 9 h 19"/>
                <a:gd name="T6" fmla="*/ 6 w 12"/>
                <a:gd name="T7" fmla="*/ 0 h 19"/>
                <a:gd name="T8" fmla="*/ 12 w 12"/>
                <a:gd name="T9" fmla="*/ 9 h 19"/>
                <a:gd name="T10" fmla="*/ 3 w 12"/>
                <a:gd name="T11" fmla="*/ 10 h 19"/>
                <a:gd name="T12" fmla="*/ 6 w 12"/>
                <a:gd name="T13" fmla="*/ 17 h 19"/>
                <a:gd name="T14" fmla="*/ 10 w 12"/>
                <a:gd name="T15" fmla="*/ 9 h 19"/>
                <a:gd name="T16" fmla="*/ 6 w 12"/>
                <a:gd name="T17" fmla="*/ 2 h 19"/>
                <a:gd name="T18" fmla="*/ 3 w 12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9">
                  <a:moveTo>
                    <a:pt x="12" y="9"/>
                  </a:moveTo>
                  <a:cubicBezTo>
                    <a:pt x="12" y="15"/>
                    <a:pt x="10" y="19"/>
                    <a:pt x="6" y="19"/>
                  </a:cubicBezTo>
                  <a:cubicBezTo>
                    <a:pt x="3" y="19"/>
                    <a:pt x="0" y="16"/>
                    <a:pt x="0" y="9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9"/>
                  </a:cubicBezTo>
                  <a:close/>
                  <a:moveTo>
                    <a:pt x="3" y="10"/>
                  </a:moveTo>
                  <a:cubicBezTo>
                    <a:pt x="3" y="14"/>
                    <a:pt x="4" y="17"/>
                    <a:pt x="6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6" y="2"/>
                  </a:cubicBezTo>
                  <a:cubicBezTo>
                    <a:pt x="4" y="2"/>
                    <a:pt x="3" y="5"/>
                    <a:pt x="3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69"/>
            <p:cNvSpPr>
              <a:spLocks noEditPoints="1"/>
            </p:cNvSpPr>
            <p:nvPr/>
          </p:nvSpPr>
          <p:spPr bwMode="auto">
            <a:xfrm>
              <a:off x="3808413" y="4398963"/>
              <a:ext cx="85725" cy="127000"/>
            </a:xfrm>
            <a:custGeom>
              <a:avLst/>
              <a:gdLst>
                <a:gd name="T0" fmla="*/ 4 w 13"/>
                <a:gd name="T1" fmla="*/ 9 h 19"/>
                <a:gd name="T2" fmla="*/ 1 w 13"/>
                <a:gd name="T3" fmla="*/ 5 h 19"/>
                <a:gd name="T4" fmla="*/ 7 w 13"/>
                <a:gd name="T5" fmla="*/ 0 h 19"/>
                <a:gd name="T6" fmla="*/ 12 w 13"/>
                <a:gd name="T7" fmla="*/ 4 h 19"/>
                <a:gd name="T8" fmla="*/ 9 w 13"/>
                <a:gd name="T9" fmla="*/ 9 h 19"/>
                <a:gd name="T10" fmla="*/ 9 w 13"/>
                <a:gd name="T11" fmla="*/ 9 h 19"/>
                <a:gd name="T12" fmla="*/ 13 w 13"/>
                <a:gd name="T13" fmla="*/ 14 h 19"/>
                <a:gd name="T14" fmla="*/ 7 w 13"/>
                <a:gd name="T15" fmla="*/ 19 h 19"/>
                <a:gd name="T16" fmla="*/ 0 w 13"/>
                <a:gd name="T17" fmla="*/ 14 h 19"/>
                <a:gd name="T18" fmla="*/ 4 w 13"/>
                <a:gd name="T19" fmla="*/ 9 h 19"/>
                <a:gd name="T20" fmla="*/ 10 w 13"/>
                <a:gd name="T21" fmla="*/ 14 h 19"/>
                <a:gd name="T22" fmla="*/ 6 w 13"/>
                <a:gd name="T23" fmla="*/ 10 h 19"/>
                <a:gd name="T24" fmla="*/ 3 w 13"/>
                <a:gd name="T25" fmla="*/ 14 h 19"/>
                <a:gd name="T26" fmla="*/ 7 w 13"/>
                <a:gd name="T27" fmla="*/ 17 h 19"/>
                <a:gd name="T28" fmla="*/ 10 w 13"/>
                <a:gd name="T29" fmla="*/ 14 h 19"/>
                <a:gd name="T30" fmla="*/ 4 w 13"/>
                <a:gd name="T31" fmla="*/ 5 h 19"/>
                <a:gd name="T32" fmla="*/ 7 w 13"/>
                <a:gd name="T33" fmla="*/ 8 h 19"/>
                <a:gd name="T34" fmla="*/ 10 w 13"/>
                <a:gd name="T35" fmla="*/ 5 h 19"/>
                <a:gd name="T36" fmla="*/ 7 w 13"/>
                <a:gd name="T37" fmla="*/ 2 h 19"/>
                <a:gd name="T38" fmla="*/ 4 w 13"/>
                <a:gd name="T3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" h="19">
                  <a:moveTo>
                    <a:pt x="4" y="9"/>
                  </a:moveTo>
                  <a:cubicBezTo>
                    <a:pt x="2" y="8"/>
                    <a:pt x="1" y="6"/>
                    <a:pt x="1" y="5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10" y="0"/>
                    <a:pt x="12" y="2"/>
                    <a:pt x="12" y="4"/>
                  </a:cubicBezTo>
                  <a:cubicBezTo>
                    <a:pt x="12" y="6"/>
                    <a:pt x="11" y="8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10"/>
                    <a:pt x="13" y="11"/>
                    <a:pt x="13" y="14"/>
                  </a:cubicBezTo>
                  <a:cubicBezTo>
                    <a:pt x="13" y="17"/>
                    <a:pt x="10" y="19"/>
                    <a:pt x="7" y="19"/>
                  </a:cubicBezTo>
                  <a:cubicBezTo>
                    <a:pt x="3" y="19"/>
                    <a:pt x="0" y="17"/>
                    <a:pt x="0" y="14"/>
                  </a:cubicBezTo>
                  <a:cubicBezTo>
                    <a:pt x="0" y="12"/>
                    <a:pt x="2" y="10"/>
                    <a:pt x="4" y="9"/>
                  </a:cubicBezTo>
                  <a:close/>
                  <a:moveTo>
                    <a:pt x="10" y="14"/>
                  </a:moveTo>
                  <a:cubicBezTo>
                    <a:pt x="10" y="12"/>
                    <a:pt x="9" y="11"/>
                    <a:pt x="6" y="10"/>
                  </a:cubicBezTo>
                  <a:cubicBezTo>
                    <a:pt x="4" y="10"/>
                    <a:pt x="3" y="12"/>
                    <a:pt x="3" y="14"/>
                  </a:cubicBezTo>
                  <a:cubicBezTo>
                    <a:pt x="3" y="15"/>
                    <a:pt x="4" y="17"/>
                    <a:pt x="7" y="17"/>
                  </a:cubicBezTo>
                  <a:cubicBezTo>
                    <a:pt x="9" y="17"/>
                    <a:pt x="10" y="16"/>
                    <a:pt x="10" y="14"/>
                  </a:cubicBezTo>
                  <a:close/>
                  <a:moveTo>
                    <a:pt x="4" y="5"/>
                  </a:moveTo>
                  <a:cubicBezTo>
                    <a:pt x="3" y="7"/>
                    <a:pt x="5" y="7"/>
                    <a:pt x="7" y="8"/>
                  </a:cubicBezTo>
                  <a:cubicBezTo>
                    <a:pt x="9" y="8"/>
                    <a:pt x="10" y="6"/>
                    <a:pt x="10" y="5"/>
                  </a:cubicBezTo>
                  <a:cubicBezTo>
                    <a:pt x="10" y="3"/>
                    <a:pt x="9" y="2"/>
                    <a:pt x="7" y="2"/>
                  </a:cubicBezTo>
                  <a:cubicBezTo>
                    <a:pt x="5" y="2"/>
                    <a:pt x="4" y="3"/>
                    <a:pt x="4" y="5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200936" y="5960577"/>
            <a:ext cx="468086" cy="160004"/>
            <a:chOff x="4127500" y="4398963"/>
            <a:chExt cx="371476" cy="127000"/>
          </a:xfrm>
        </p:grpSpPr>
        <p:sp>
          <p:nvSpPr>
            <p:cNvPr id="114" name="Freeform 70"/>
            <p:cNvSpPr>
              <a:spLocks/>
            </p:cNvSpPr>
            <p:nvPr/>
          </p:nvSpPr>
          <p:spPr bwMode="auto">
            <a:xfrm>
              <a:off x="4127500" y="4398963"/>
              <a:ext cx="79375" cy="127000"/>
            </a:xfrm>
            <a:custGeom>
              <a:avLst/>
              <a:gdLst>
                <a:gd name="T0" fmla="*/ 0 w 12"/>
                <a:gd name="T1" fmla="*/ 19 h 19"/>
                <a:gd name="T2" fmla="*/ 0 w 12"/>
                <a:gd name="T3" fmla="*/ 17 h 19"/>
                <a:gd name="T4" fmla="*/ 2 w 12"/>
                <a:gd name="T5" fmla="*/ 15 h 19"/>
                <a:gd name="T6" fmla="*/ 9 w 12"/>
                <a:gd name="T7" fmla="*/ 6 h 19"/>
                <a:gd name="T8" fmla="*/ 6 w 12"/>
                <a:gd name="T9" fmla="*/ 2 h 19"/>
                <a:gd name="T10" fmla="*/ 2 w 12"/>
                <a:gd name="T11" fmla="*/ 4 h 19"/>
                <a:gd name="T12" fmla="*/ 1 w 12"/>
                <a:gd name="T13" fmla="*/ 2 h 19"/>
                <a:gd name="T14" fmla="*/ 6 w 12"/>
                <a:gd name="T15" fmla="*/ 0 h 19"/>
                <a:gd name="T16" fmla="*/ 12 w 12"/>
                <a:gd name="T17" fmla="*/ 5 h 19"/>
                <a:gd name="T18" fmla="*/ 5 w 12"/>
                <a:gd name="T19" fmla="*/ 15 h 19"/>
                <a:gd name="T20" fmla="*/ 4 w 12"/>
                <a:gd name="T21" fmla="*/ 16 h 19"/>
                <a:gd name="T22" fmla="*/ 4 w 12"/>
                <a:gd name="T23" fmla="*/ 16 h 19"/>
                <a:gd name="T24" fmla="*/ 12 w 12"/>
                <a:gd name="T25" fmla="*/ 16 h 19"/>
                <a:gd name="T26" fmla="*/ 12 w 12"/>
                <a:gd name="T27" fmla="*/ 19 h 19"/>
                <a:gd name="T28" fmla="*/ 0 w 12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0" y="19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7" y="11"/>
                    <a:pt x="9" y="8"/>
                    <a:pt x="9" y="6"/>
                  </a:cubicBezTo>
                  <a:cubicBezTo>
                    <a:pt x="9" y="4"/>
                    <a:pt x="8" y="2"/>
                    <a:pt x="6" y="2"/>
                  </a:cubicBezTo>
                  <a:cubicBezTo>
                    <a:pt x="4" y="2"/>
                    <a:pt x="3" y="3"/>
                    <a:pt x="2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10" y="0"/>
                    <a:pt x="12" y="3"/>
                    <a:pt x="12" y="5"/>
                  </a:cubicBezTo>
                  <a:cubicBezTo>
                    <a:pt x="12" y="9"/>
                    <a:pt x="9" y="11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9"/>
                    <a:pt x="12" y="19"/>
                    <a:pt x="12" y="19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71"/>
            <p:cNvSpPr>
              <a:spLocks noEditPoints="1"/>
            </p:cNvSpPr>
            <p:nvPr/>
          </p:nvSpPr>
          <p:spPr bwMode="auto">
            <a:xfrm>
              <a:off x="4225925" y="4398963"/>
              <a:ext cx="79375" cy="127000"/>
            </a:xfrm>
            <a:custGeom>
              <a:avLst/>
              <a:gdLst>
                <a:gd name="T0" fmla="*/ 12 w 12"/>
                <a:gd name="T1" fmla="*/ 9 h 19"/>
                <a:gd name="T2" fmla="*/ 6 w 12"/>
                <a:gd name="T3" fmla="*/ 19 h 19"/>
                <a:gd name="T4" fmla="*/ 0 w 12"/>
                <a:gd name="T5" fmla="*/ 9 h 19"/>
                <a:gd name="T6" fmla="*/ 6 w 12"/>
                <a:gd name="T7" fmla="*/ 0 h 19"/>
                <a:gd name="T8" fmla="*/ 12 w 12"/>
                <a:gd name="T9" fmla="*/ 9 h 19"/>
                <a:gd name="T10" fmla="*/ 2 w 12"/>
                <a:gd name="T11" fmla="*/ 10 h 19"/>
                <a:gd name="T12" fmla="*/ 6 w 12"/>
                <a:gd name="T13" fmla="*/ 17 h 19"/>
                <a:gd name="T14" fmla="*/ 9 w 12"/>
                <a:gd name="T15" fmla="*/ 9 h 19"/>
                <a:gd name="T16" fmla="*/ 6 w 12"/>
                <a:gd name="T17" fmla="*/ 2 h 19"/>
                <a:gd name="T18" fmla="*/ 2 w 12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9">
                  <a:moveTo>
                    <a:pt x="12" y="9"/>
                  </a:moveTo>
                  <a:cubicBezTo>
                    <a:pt x="12" y="15"/>
                    <a:pt x="10" y="19"/>
                    <a:pt x="6" y="19"/>
                  </a:cubicBezTo>
                  <a:cubicBezTo>
                    <a:pt x="2" y="19"/>
                    <a:pt x="0" y="16"/>
                    <a:pt x="0" y="9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3"/>
                    <a:pt x="12" y="9"/>
                  </a:cubicBezTo>
                  <a:close/>
                  <a:moveTo>
                    <a:pt x="2" y="10"/>
                  </a:moveTo>
                  <a:cubicBezTo>
                    <a:pt x="2" y="14"/>
                    <a:pt x="4" y="17"/>
                    <a:pt x="6" y="17"/>
                  </a:cubicBezTo>
                  <a:cubicBezTo>
                    <a:pt x="8" y="17"/>
                    <a:pt x="9" y="14"/>
                    <a:pt x="9" y="9"/>
                  </a:cubicBezTo>
                  <a:cubicBezTo>
                    <a:pt x="9" y="5"/>
                    <a:pt x="8" y="2"/>
                    <a:pt x="6" y="2"/>
                  </a:cubicBezTo>
                  <a:cubicBezTo>
                    <a:pt x="4" y="2"/>
                    <a:pt x="2" y="5"/>
                    <a:pt x="2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72"/>
            <p:cNvSpPr>
              <a:spLocks noEditPoints="1"/>
            </p:cNvSpPr>
            <p:nvPr/>
          </p:nvSpPr>
          <p:spPr bwMode="auto">
            <a:xfrm>
              <a:off x="4319588" y="4398963"/>
              <a:ext cx="79375" cy="127000"/>
            </a:xfrm>
            <a:custGeom>
              <a:avLst/>
              <a:gdLst>
                <a:gd name="T0" fmla="*/ 12 w 12"/>
                <a:gd name="T1" fmla="*/ 9 h 19"/>
                <a:gd name="T2" fmla="*/ 6 w 12"/>
                <a:gd name="T3" fmla="*/ 19 h 19"/>
                <a:gd name="T4" fmla="*/ 0 w 12"/>
                <a:gd name="T5" fmla="*/ 9 h 19"/>
                <a:gd name="T6" fmla="*/ 6 w 12"/>
                <a:gd name="T7" fmla="*/ 0 h 19"/>
                <a:gd name="T8" fmla="*/ 12 w 12"/>
                <a:gd name="T9" fmla="*/ 9 h 19"/>
                <a:gd name="T10" fmla="*/ 2 w 12"/>
                <a:gd name="T11" fmla="*/ 10 h 19"/>
                <a:gd name="T12" fmla="*/ 6 w 12"/>
                <a:gd name="T13" fmla="*/ 17 h 19"/>
                <a:gd name="T14" fmla="*/ 10 w 12"/>
                <a:gd name="T15" fmla="*/ 9 h 19"/>
                <a:gd name="T16" fmla="*/ 6 w 12"/>
                <a:gd name="T17" fmla="*/ 2 h 19"/>
                <a:gd name="T18" fmla="*/ 2 w 12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9">
                  <a:moveTo>
                    <a:pt x="12" y="9"/>
                  </a:moveTo>
                  <a:cubicBezTo>
                    <a:pt x="12" y="15"/>
                    <a:pt x="10" y="19"/>
                    <a:pt x="6" y="19"/>
                  </a:cubicBezTo>
                  <a:cubicBezTo>
                    <a:pt x="2" y="19"/>
                    <a:pt x="0" y="16"/>
                    <a:pt x="0" y="9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9"/>
                  </a:cubicBezTo>
                  <a:close/>
                  <a:moveTo>
                    <a:pt x="2" y="10"/>
                  </a:moveTo>
                  <a:cubicBezTo>
                    <a:pt x="2" y="14"/>
                    <a:pt x="4" y="17"/>
                    <a:pt x="6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6" y="2"/>
                  </a:cubicBezTo>
                  <a:cubicBezTo>
                    <a:pt x="4" y="2"/>
                    <a:pt x="2" y="5"/>
                    <a:pt x="2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73"/>
            <p:cNvSpPr>
              <a:spLocks noEditPoints="1"/>
            </p:cNvSpPr>
            <p:nvPr/>
          </p:nvSpPr>
          <p:spPr bwMode="auto">
            <a:xfrm>
              <a:off x="4411663" y="4398963"/>
              <a:ext cx="87313" cy="127000"/>
            </a:xfrm>
            <a:custGeom>
              <a:avLst/>
              <a:gdLst>
                <a:gd name="T0" fmla="*/ 2 w 13"/>
                <a:gd name="T1" fmla="*/ 17 h 19"/>
                <a:gd name="T2" fmla="*/ 4 w 13"/>
                <a:gd name="T3" fmla="*/ 17 h 19"/>
                <a:gd name="T4" fmla="*/ 8 w 13"/>
                <a:gd name="T5" fmla="*/ 15 h 19"/>
                <a:gd name="T6" fmla="*/ 10 w 13"/>
                <a:gd name="T7" fmla="*/ 10 h 19"/>
                <a:gd name="T8" fmla="*/ 10 w 13"/>
                <a:gd name="T9" fmla="*/ 10 h 19"/>
                <a:gd name="T10" fmla="*/ 6 w 13"/>
                <a:gd name="T11" fmla="*/ 12 h 19"/>
                <a:gd name="T12" fmla="*/ 0 w 13"/>
                <a:gd name="T13" fmla="*/ 6 h 19"/>
                <a:gd name="T14" fmla="*/ 7 w 13"/>
                <a:gd name="T15" fmla="*/ 0 h 19"/>
                <a:gd name="T16" fmla="*/ 13 w 13"/>
                <a:gd name="T17" fmla="*/ 8 h 19"/>
                <a:gd name="T18" fmla="*/ 10 w 13"/>
                <a:gd name="T19" fmla="*/ 16 h 19"/>
                <a:gd name="T20" fmla="*/ 4 w 13"/>
                <a:gd name="T21" fmla="*/ 19 h 19"/>
                <a:gd name="T22" fmla="*/ 2 w 13"/>
                <a:gd name="T23" fmla="*/ 19 h 19"/>
                <a:gd name="T24" fmla="*/ 2 w 13"/>
                <a:gd name="T25" fmla="*/ 17 h 19"/>
                <a:gd name="T26" fmla="*/ 3 w 13"/>
                <a:gd name="T27" fmla="*/ 6 h 19"/>
                <a:gd name="T28" fmla="*/ 6 w 13"/>
                <a:gd name="T29" fmla="*/ 10 h 19"/>
                <a:gd name="T30" fmla="*/ 10 w 13"/>
                <a:gd name="T31" fmla="*/ 8 h 19"/>
                <a:gd name="T32" fmla="*/ 10 w 13"/>
                <a:gd name="T33" fmla="*/ 7 h 19"/>
                <a:gd name="T34" fmla="*/ 6 w 13"/>
                <a:gd name="T35" fmla="*/ 2 h 19"/>
                <a:gd name="T36" fmla="*/ 3 w 13"/>
                <a:gd name="T3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9">
                  <a:moveTo>
                    <a:pt x="2" y="17"/>
                  </a:moveTo>
                  <a:cubicBezTo>
                    <a:pt x="3" y="17"/>
                    <a:pt x="3" y="17"/>
                    <a:pt x="4" y="17"/>
                  </a:cubicBezTo>
                  <a:cubicBezTo>
                    <a:pt x="5" y="17"/>
                    <a:pt x="7" y="16"/>
                    <a:pt x="8" y="15"/>
                  </a:cubicBezTo>
                  <a:cubicBezTo>
                    <a:pt x="9" y="14"/>
                    <a:pt x="10" y="12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8"/>
                  </a:cubicBezTo>
                  <a:cubicBezTo>
                    <a:pt x="13" y="12"/>
                    <a:pt x="11" y="14"/>
                    <a:pt x="10" y="16"/>
                  </a:cubicBezTo>
                  <a:cubicBezTo>
                    <a:pt x="8" y="18"/>
                    <a:pt x="6" y="18"/>
                    <a:pt x="4" y="19"/>
                  </a:cubicBezTo>
                  <a:cubicBezTo>
                    <a:pt x="3" y="19"/>
                    <a:pt x="3" y="19"/>
                    <a:pt x="2" y="19"/>
                  </a:cubicBezTo>
                  <a:lnTo>
                    <a:pt x="2" y="17"/>
                  </a:lnTo>
                  <a:close/>
                  <a:moveTo>
                    <a:pt x="3" y="6"/>
                  </a:moveTo>
                  <a:cubicBezTo>
                    <a:pt x="3" y="9"/>
                    <a:pt x="4" y="10"/>
                    <a:pt x="6" y="10"/>
                  </a:cubicBezTo>
                  <a:cubicBezTo>
                    <a:pt x="8" y="10"/>
                    <a:pt x="9" y="9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4"/>
                    <a:pt x="9" y="2"/>
                    <a:pt x="6" y="2"/>
                  </a:cubicBezTo>
                  <a:cubicBezTo>
                    <a:pt x="4" y="2"/>
                    <a:pt x="3" y="4"/>
                    <a:pt x="3" y="6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5961073" y="5960577"/>
            <a:ext cx="468086" cy="160004"/>
            <a:chOff x="4730750" y="4398963"/>
            <a:chExt cx="371476" cy="127000"/>
          </a:xfrm>
        </p:grpSpPr>
        <p:sp>
          <p:nvSpPr>
            <p:cNvPr id="119" name="Freeform 74"/>
            <p:cNvSpPr>
              <a:spLocks/>
            </p:cNvSpPr>
            <p:nvPr/>
          </p:nvSpPr>
          <p:spPr bwMode="auto">
            <a:xfrm>
              <a:off x="4730750" y="4398963"/>
              <a:ext cx="79375" cy="127000"/>
            </a:xfrm>
            <a:custGeom>
              <a:avLst/>
              <a:gdLst>
                <a:gd name="T0" fmla="*/ 0 w 12"/>
                <a:gd name="T1" fmla="*/ 19 h 19"/>
                <a:gd name="T2" fmla="*/ 0 w 12"/>
                <a:gd name="T3" fmla="*/ 17 h 19"/>
                <a:gd name="T4" fmla="*/ 2 w 12"/>
                <a:gd name="T5" fmla="*/ 15 h 19"/>
                <a:gd name="T6" fmla="*/ 9 w 12"/>
                <a:gd name="T7" fmla="*/ 6 h 19"/>
                <a:gd name="T8" fmla="*/ 5 w 12"/>
                <a:gd name="T9" fmla="*/ 2 h 19"/>
                <a:gd name="T10" fmla="*/ 2 w 12"/>
                <a:gd name="T11" fmla="*/ 4 h 19"/>
                <a:gd name="T12" fmla="*/ 1 w 12"/>
                <a:gd name="T13" fmla="*/ 2 h 19"/>
                <a:gd name="T14" fmla="*/ 6 w 12"/>
                <a:gd name="T15" fmla="*/ 0 h 19"/>
                <a:gd name="T16" fmla="*/ 12 w 12"/>
                <a:gd name="T17" fmla="*/ 5 h 19"/>
                <a:gd name="T18" fmla="*/ 5 w 12"/>
                <a:gd name="T19" fmla="*/ 15 h 19"/>
                <a:gd name="T20" fmla="*/ 4 w 12"/>
                <a:gd name="T21" fmla="*/ 16 h 19"/>
                <a:gd name="T22" fmla="*/ 4 w 12"/>
                <a:gd name="T23" fmla="*/ 16 h 19"/>
                <a:gd name="T24" fmla="*/ 12 w 12"/>
                <a:gd name="T25" fmla="*/ 16 h 19"/>
                <a:gd name="T26" fmla="*/ 12 w 12"/>
                <a:gd name="T27" fmla="*/ 19 h 19"/>
                <a:gd name="T28" fmla="*/ 0 w 12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0" y="19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7" y="11"/>
                    <a:pt x="9" y="8"/>
                    <a:pt x="9" y="6"/>
                  </a:cubicBezTo>
                  <a:cubicBezTo>
                    <a:pt x="9" y="4"/>
                    <a:pt x="8" y="2"/>
                    <a:pt x="5" y="2"/>
                  </a:cubicBezTo>
                  <a:cubicBezTo>
                    <a:pt x="4" y="2"/>
                    <a:pt x="2" y="3"/>
                    <a:pt x="2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10" y="0"/>
                    <a:pt x="12" y="3"/>
                    <a:pt x="12" y="5"/>
                  </a:cubicBezTo>
                  <a:cubicBezTo>
                    <a:pt x="12" y="9"/>
                    <a:pt x="9" y="11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9"/>
                    <a:pt x="12" y="19"/>
                    <a:pt x="12" y="19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75"/>
            <p:cNvSpPr>
              <a:spLocks noEditPoints="1"/>
            </p:cNvSpPr>
            <p:nvPr/>
          </p:nvSpPr>
          <p:spPr bwMode="auto">
            <a:xfrm>
              <a:off x="4822825" y="4398963"/>
              <a:ext cx="87313" cy="127000"/>
            </a:xfrm>
            <a:custGeom>
              <a:avLst/>
              <a:gdLst>
                <a:gd name="T0" fmla="*/ 13 w 13"/>
                <a:gd name="T1" fmla="*/ 9 h 19"/>
                <a:gd name="T2" fmla="*/ 7 w 13"/>
                <a:gd name="T3" fmla="*/ 19 h 19"/>
                <a:gd name="T4" fmla="*/ 0 w 13"/>
                <a:gd name="T5" fmla="*/ 9 h 19"/>
                <a:gd name="T6" fmla="*/ 7 w 13"/>
                <a:gd name="T7" fmla="*/ 0 h 19"/>
                <a:gd name="T8" fmla="*/ 13 w 13"/>
                <a:gd name="T9" fmla="*/ 9 h 19"/>
                <a:gd name="T10" fmla="*/ 3 w 13"/>
                <a:gd name="T11" fmla="*/ 10 h 19"/>
                <a:gd name="T12" fmla="*/ 7 w 13"/>
                <a:gd name="T13" fmla="*/ 17 h 19"/>
                <a:gd name="T14" fmla="*/ 10 w 13"/>
                <a:gd name="T15" fmla="*/ 9 h 19"/>
                <a:gd name="T16" fmla="*/ 7 w 13"/>
                <a:gd name="T17" fmla="*/ 2 h 19"/>
                <a:gd name="T18" fmla="*/ 3 w 13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9"/>
                  </a:moveTo>
                  <a:cubicBezTo>
                    <a:pt x="13" y="15"/>
                    <a:pt x="11" y="19"/>
                    <a:pt x="7" y="19"/>
                  </a:cubicBezTo>
                  <a:cubicBezTo>
                    <a:pt x="3" y="19"/>
                    <a:pt x="1" y="16"/>
                    <a:pt x="0" y="9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3" y="3"/>
                    <a:pt x="13" y="9"/>
                  </a:cubicBezTo>
                  <a:close/>
                  <a:moveTo>
                    <a:pt x="3" y="10"/>
                  </a:moveTo>
                  <a:cubicBezTo>
                    <a:pt x="3" y="14"/>
                    <a:pt x="4" y="17"/>
                    <a:pt x="7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7" y="2"/>
                  </a:cubicBezTo>
                  <a:cubicBezTo>
                    <a:pt x="5" y="2"/>
                    <a:pt x="3" y="5"/>
                    <a:pt x="3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76"/>
            <p:cNvSpPr>
              <a:spLocks/>
            </p:cNvSpPr>
            <p:nvPr/>
          </p:nvSpPr>
          <p:spPr bwMode="auto">
            <a:xfrm>
              <a:off x="4935538" y="4398963"/>
              <a:ext cx="39688" cy="127000"/>
            </a:xfrm>
            <a:custGeom>
              <a:avLst/>
              <a:gdLst>
                <a:gd name="T0" fmla="*/ 13 w 25"/>
                <a:gd name="T1" fmla="*/ 13 h 80"/>
                <a:gd name="T2" fmla="*/ 13 w 25"/>
                <a:gd name="T3" fmla="*/ 13 h 80"/>
                <a:gd name="T4" fmla="*/ 0 w 25"/>
                <a:gd name="T5" fmla="*/ 17 h 80"/>
                <a:gd name="T6" fmla="*/ 0 w 25"/>
                <a:gd name="T7" fmla="*/ 9 h 80"/>
                <a:gd name="T8" fmla="*/ 17 w 25"/>
                <a:gd name="T9" fmla="*/ 0 h 80"/>
                <a:gd name="T10" fmla="*/ 25 w 25"/>
                <a:gd name="T11" fmla="*/ 0 h 80"/>
                <a:gd name="T12" fmla="*/ 25 w 25"/>
                <a:gd name="T13" fmla="*/ 80 h 80"/>
                <a:gd name="T14" fmla="*/ 13 w 25"/>
                <a:gd name="T15" fmla="*/ 80 h 80"/>
                <a:gd name="T16" fmla="*/ 13 w 25"/>
                <a:gd name="T17" fmla="*/ 1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0">
                  <a:moveTo>
                    <a:pt x="13" y="13"/>
                  </a:moveTo>
                  <a:lnTo>
                    <a:pt x="13" y="13"/>
                  </a:lnTo>
                  <a:lnTo>
                    <a:pt x="0" y="17"/>
                  </a:lnTo>
                  <a:lnTo>
                    <a:pt x="0" y="9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25" y="80"/>
                  </a:lnTo>
                  <a:lnTo>
                    <a:pt x="13" y="8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77"/>
            <p:cNvSpPr>
              <a:spLocks noEditPoints="1"/>
            </p:cNvSpPr>
            <p:nvPr/>
          </p:nvSpPr>
          <p:spPr bwMode="auto">
            <a:xfrm>
              <a:off x="5014913" y="4398963"/>
              <a:ext cx="87313" cy="127000"/>
            </a:xfrm>
            <a:custGeom>
              <a:avLst/>
              <a:gdLst>
                <a:gd name="T0" fmla="*/ 13 w 13"/>
                <a:gd name="T1" fmla="*/ 9 h 19"/>
                <a:gd name="T2" fmla="*/ 6 w 13"/>
                <a:gd name="T3" fmla="*/ 19 h 19"/>
                <a:gd name="T4" fmla="*/ 0 w 13"/>
                <a:gd name="T5" fmla="*/ 9 h 19"/>
                <a:gd name="T6" fmla="*/ 7 w 13"/>
                <a:gd name="T7" fmla="*/ 0 h 19"/>
                <a:gd name="T8" fmla="*/ 13 w 13"/>
                <a:gd name="T9" fmla="*/ 9 h 19"/>
                <a:gd name="T10" fmla="*/ 3 w 13"/>
                <a:gd name="T11" fmla="*/ 10 h 19"/>
                <a:gd name="T12" fmla="*/ 6 w 13"/>
                <a:gd name="T13" fmla="*/ 17 h 19"/>
                <a:gd name="T14" fmla="*/ 10 w 13"/>
                <a:gd name="T15" fmla="*/ 9 h 19"/>
                <a:gd name="T16" fmla="*/ 6 w 13"/>
                <a:gd name="T17" fmla="*/ 2 h 19"/>
                <a:gd name="T18" fmla="*/ 3 w 13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9"/>
                  </a:moveTo>
                  <a:cubicBezTo>
                    <a:pt x="13" y="15"/>
                    <a:pt x="10" y="19"/>
                    <a:pt x="6" y="19"/>
                  </a:cubicBezTo>
                  <a:cubicBezTo>
                    <a:pt x="3" y="19"/>
                    <a:pt x="0" y="16"/>
                    <a:pt x="0" y="9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9"/>
                  </a:cubicBezTo>
                  <a:close/>
                  <a:moveTo>
                    <a:pt x="3" y="10"/>
                  </a:moveTo>
                  <a:cubicBezTo>
                    <a:pt x="3" y="14"/>
                    <a:pt x="4" y="17"/>
                    <a:pt x="6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6" y="2"/>
                  </a:cubicBezTo>
                  <a:cubicBezTo>
                    <a:pt x="4" y="2"/>
                    <a:pt x="3" y="5"/>
                    <a:pt x="3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6721211" y="5960577"/>
            <a:ext cx="426077" cy="160004"/>
            <a:chOff x="5334000" y="4398963"/>
            <a:chExt cx="338138" cy="127000"/>
          </a:xfrm>
        </p:grpSpPr>
        <p:sp>
          <p:nvSpPr>
            <p:cNvPr id="124" name="Freeform 78"/>
            <p:cNvSpPr>
              <a:spLocks/>
            </p:cNvSpPr>
            <p:nvPr/>
          </p:nvSpPr>
          <p:spPr bwMode="auto">
            <a:xfrm>
              <a:off x="5334000" y="4398963"/>
              <a:ext cx="79375" cy="127000"/>
            </a:xfrm>
            <a:custGeom>
              <a:avLst/>
              <a:gdLst>
                <a:gd name="T0" fmla="*/ 0 w 12"/>
                <a:gd name="T1" fmla="*/ 19 h 19"/>
                <a:gd name="T2" fmla="*/ 0 w 12"/>
                <a:gd name="T3" fmla="*/ 17 h 19"/>
                <a:gd name="T4" fmla="*/ 2 w 12"/>
                <a:gd name="T5" fmla="*/ 15 h 19"/>
                <a:gd name="T6" fmla="*/ 9 w 12"/>
                <a:gd name="T7" fmla="*/ 6 h 19"/>
                <a:gd name="T8" fmla="*/ 5 w 12"/>
                <a:gd name="T9" fmla="*/ 2 h 19"/>
                <a:gd name="T10" fmla="*/ 1 w 12"/>
                <a:gd name="T11" fmla="*/ 4 h 19"/>
                <a:gd name="T12" fmla="*/ 1 w 12"/>
                <a:gd name="T13" fmla="*/ 2 h 19"/>
                <a:gd name="T14" fmla="*/ 6 w 12"/>
                <a:gd name="T15" fmla="*/ 0 h 19"/>
                <a:gd name="T16" fmla="*/ 11 w 12"/>
                <a:gd name="T17" fmla="*/ 5 h 19"/>
                <a:gd name="T18" fmla="*/ 5 w 12"/>
                <a:gd name="T19" fmla="*/ 15 h 19"/>
                <a:gd name="T20" fmla="*/ 4 w 12"/>
                <a:gd name="T21" fmla="*/ 16 h 19"/>
                <a:gd name="T22" fmla="*/ 4 w 12"/>
                <a:gd name="T23" fmla="*/ 16 h 19"/>
                <a:gd name="T24" fmla="*/ 12 w 12"/>
                <a:gd name="T25" fmla="*/ 16 h 19"/>
                <a:gd name="T26" fmla="*/ 12 w 12"/>
                <a:gd name="T27" fmla="*/ 19 h 19"/>
                <a:gd name="T28" fmla="*/ 0 w 12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0" y="19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7" y="11"/>
                    <a:pt x="9" y="8"/>
                    <a:pt x="9" y="6"/>
                  </a:cubicBezTo>
                  <a:cubicBezTo>
                    <a:pt x="9" y="4"/>
                    <a:pt x="8" y="2"/>
                    <a:pt x="5" y="2"/>
                  </a:cubicBezTo>
                  <a:cubicBezTo>
                    <a:pt x="4" y="2"/>
                    <a:pt x="2" y="3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10" y="0"/>
                    <a:pt x="11" y="3"/>
                    <a:pt x="11" y="5"/>
                  </a:cubicBezTo>
                  <a:cubicBezTo>
                    <a:pt x="11" y="9"/>
                    <a:pt x="9" y="11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9"/>
                    <a:pt x="12" y="19"/>
                    <a:pt x="12" y="19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79"/>
            <p:cNvSpPr>
              <a:spLocks noEditPoints="1"/>
            </p:cNvSpPr>
            <p:nvPr/>
          </p:nvSpPr>
          <p:spPr bwMode="auto">
            <a:xfrm>
              <a:off x="5426075" y="4398963"/>
              <a:ext cx="87313" cy="127000"/>
            </a:xfrm>
            <a:custGeom>
              <a:avLst/>
              <a:gdLst>
                <a:gd name="T0" fmla="*/ 13 w 13"/>
                <a:gd name="T1" fmla="*/ 9 h 19"/>
                <a:gd name="T2" fmla="*/ 6 w 13"/>
                <a:gd name="T3" fmla="*/ 19 h 19"/>
                <a:gd name="T4" fmla="*/ 0 w 13"/>
                <a:gd name="T5" fmla="*/ 9 h 19"/>
                <a:gd name="T6" fmla="*/ 7 w 13"/>
                <a:gd name="T7" fmla="*/ 0 h 19"/>
                <a:gd name="T8" fmla="*/ 13 w 13"/>
                <a:gd name="T9" fmla="*/ 9 h 19"/>
                <a:gd name="T10" fmla="*/ 3 w 13"/>
                <a:gd name="T11" fmla="*/ 10 h 19"/>
                <a:gd name="T12" fmla="*/ 7 w 13"/>
                <a:gd name="T13" fmla="*/ 17 h 19"/>
                <a:gd name="T14" fmla="*/ 10 w 13"/>
                <a:gd name="T15" fmla="*/ 9 h 19"/>
                <a:gd name="T16" fmla="*/ 7 w 13"/>
                <a:gd name="T17" fmla="*/ 2 h 19"/>
                <a:gd name="T18" fmla="*/ 3 w 13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9"/>
                  </a:moveTo>
                  <a:cubicBezTo>
                    <a:pt x="13" y="15"/>
                    <a:pt x="10" y="19"/>
                    <a:pt x="6" y="19"/>
                  </a:cubicBezTo>
                  <a:cubicBezTo>
                    <a:pt x="3" y="19"/>
                    <a:pt x="0" y="16"/>
                    <a:pt x="0" y="9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9"/>
                  </a:cubicBezTo>
                  <a:close/>
                  <a:moveTo>
                    <a:pt x="3" y="10"/>
                  </a:moveTo>
                  <a:cubicBezTo>
                    <a:pt x="3" y="14"/>
                    <a:pt x="4" y="17"/>
                    <a:pt x="7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7" y="2"/>
                  </a:cubicBezTo>
                  <a:cubicBezTo>
                    <a:pt x="4" y="2"/>
                    <a:pt x="3" y="5"/>
                    <a:pt x="3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Freeform 80"/>
            <p:cNvSpPr>
              <a:spLocks/>
            </p:cNvSpPr>
            <p:nvPr/>
          </p:nvSpPr>
          <p:spPr bwMode="auto">
            <a:xfrm>
              <a:off x="5538788" y="4398963"/>
              <a:ext cx="41275" cy="127000"/>
            </a:xfrm>
            <a:custGeom>
              <a:avLst/>
              <a:gdLst>
                <a:gd name="T0" fmla="*/ 13 w 26"/>
                <a:gd name="T1" fmla="*/ 13 h 80"/>
                <a:gd name="T2" fmla="*/ 13 w 26"/>
                <a:gd name="T3" fmla="*/ 13 h 80"/>
                <a:gd name="T4" fmla="*/ 0 w 26"/>
                <a:gd name="T5" fmla="*/ 17 h 80"/>
                <a:gd name="T6" fmla="*/ 0 w 26"/>
                <a:gd name="T7" fmla="*/ 9 h 80"/>
                <a:gd name="T8" fmla="*/ 17 w 26"/>
                <a:gd name="T9" fmla="*/ 0 h 80"/>
                <a:gd name="T10" fmla="*/ 26 w 26"/>
                <a:gd name="T11" fmla="*/ 0 h 80"/>
                <a:gd name="T12" fmla="*/ 26 w 26"/>
                <a:gd name="T13" fmla="*/ 80 h 80"/>
                <a:gd name="T14" fmla="*/ 13 w 26"/>
                <a:gd name="T15" fmla="*/ 80 h 80"/>
                <a:gd name="T16" fmla="*/ 13 w 26"/>
                <a:gd name="T17" fmla="*/ 1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80">
                  <a:moveTo>
                    <a:pt x="13" y="13"/>
                  </a:moveTo>
                  <a:lnTo>
                    <a:pt x="13" y="13"/>
                  </a:lnTo>
                  <a:lnTo>
                    <a:pt x="0" y="17"/>
                  </a:lnTo>
                  <a:lnTo>
                    <a:pt x="0" y="9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26" y="80"/>
                  </a:lnTo>
                  <a:lnTo>
                    <a:pt x="13" y="80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Freeform 81"/>
            <p:cNvSpPr>
              <a:spLocks/>
            </p:cNvSpPr>
            <p:nvPr/>
          </p:nvSpPr>
          <p:spPr bwMode="auto">
            <a:xfrm>
              <a:off x="5632450" y="4398963"/>
              <a:ext cx="39688" cy="127000"/>
            </a:xfrm>
            <a:custGeom>
              <a:avLst/>
              <a:gdLst>
                <a:gd name="T0" fmla="*/ 17 w 25"/>
                <a:gd name="T1" fmla="*/ 13 h 80"/>
                <a:gd name="T2" fmla="*/ 17 w 25"/>
                <a:gd name="T3" fmla="*/ 13 h 80"/>
                <a:gd name="T4" fmla="*/ 0 w 25"/>
                <a:gd name="T5" fmla="*/ 17 h 80"/>
                <a:gd name="T6" fmla="*/ 0 w 25"/>
                <a:gd name="T7" fmla="*/ 9 h 80"/>
                <a:gd name="T8" fmla="*/ 17 w 25"/>
                <a:gd name="T9" fmla="*/ 0 h 80"/>
                <a:gd name="T10" fmla="*/ 25 w 25"/>
                <a:gd name="T11" fmla="*/ 0 h 80"/>
                <a:gd name="T12" fmla="*/ 25 w 25"/>
                <a:gd name="T13" fmla="*/ 80 h 80"/>
                <a:gd name="T14" fmla="*/ 17 w 25"/>
                <a:gd name="T15" fmla="*/ 80 h 80"/>
                <a:gd name="T16" fmla="*/ 17 w 25"/>
                <a:gd name="T17" fmla="*/ 1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0">
                  <a:moveTo>
                    <a:pt x="17" y="13"/>
                  </a:moveTo>
                  <a:lnTo>
                    <a:pt x="17" y="13"/>
                  </a:lnTo>
                  <a:lnTo>
                    <a:pt x="0" y="17"/>
                  </a:lnTo>
                  <a:lnTo>
                    <a:pt x="0" y="9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25" y="80"/>
                  </a:lnTo>
                  <a:lnTo>
                    <a:pt x="17" y="80"/>
                  </a:lnTo>
                  <a:lnTo>
                    <a:pt x="17" y="13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7481348" y="5960577"/>
            <a:ext cx="460083" cy="160004"/>
            <a:chOff x="5937250" y="4398963"/>
            <a:chExt cx="365125" cy="127000"/>
          </a:xfrm>
        </p:grpSpPr>
        <p:sp>
          <p:nvSpPr>
            <p:cNvPr id="129" name="Freeform 82"/>
            <p:cNvSpPr>
              <a:spLocks/>
            </p:cNvSpPr>
            <p:nvPr/>
          </p:nvSpPr>
          <p:spPr bwMode="auto">
            <a:xfrm>
              <a:off x="5937250" y="4398963"/>
              <a:ext cx="79375" cy="127000"/>
            </a:xfrm>
            <a:custGeom>
              <a:avLst/>
              <a:gdLst>
                <a:gd name="T0" fmla="*/ 0 w 12"/>
                <a:gd name="T1" fmla="*/ 19 h 19"/>
                <a:gd name="T2" fmla="*/ 0 w 12"/>
                <a:gd name="T3" fmla="*/ 17 h 19"/>
                <a:gd name="T4" fmla="*/ 2 w 12"/>
                <a:gd name="T5" fmla="*/ 15 h 19"/>
                <a:gd name="T6" fmla="*/ 9 w 12"/>
                <a:gd name="T7" fmla="*/ 6 h 19"/>
                <a:gd name="T8" fmla="*/ 5 w 12"/>
                <a:gd name="T9" fmla="*/ 2 h 19"/>
                <a:gd name="T10" fmla="*/ 1 w 12"/>
                <a:gd name="T11" fmla="*/ 4 h 19"/>
                <a:gd name="T12" fmla="*/ 1 w 12"/>
                <a:gd name="T13" fmla="*/ 2 h 19"/>
                <a:gd name="T14" fmla="*/ 6 w 12"/>
                <a:gd name="T15" fmla="*/ 0 h 19"/>
                <a:gd name="T16" fmla="*/ 11 w 12"/>
                <a:gd name="T17" fmla="*/ 5 h 19"/>
                <a:gd name="T18" fmla="*/ 5 w 12"/>
                <a:gd name="T19" fmla="*/ 15 h 19"/>
                <a:gd name="T20" fmla="*/ 4 w 12"/>
                <a:gd name="T21" fmla="*/ 16 h 19"/>
                <a:gd name="T22" fmla="*/ 4 w 12"/>
                <a:gd name="T23" fmla="*/ 16 h 19"/>
                <a:gd name="T24" fmla="*/ 12 w 12"/>
                <a:gd name="T25" fmla="*/ 16 h 19"/>
                <a:gd name="T26" fmla="*/ 12 w 12"/>
                <a:gd name="T27" fmla="*/ 19 h 19"/>
                <a:gd name="T28" fmla="*/ 0 w 12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0" y="19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7" y="11"/>
                    <a:pt x="9" y="8"/>
                    <a:pt x="9" y="6"/>
                  </a:cubicBezTo>
                  <a:cubicBezTo>
                    <a:pt x="9" y="4"/>
                    <a:pt x="8" y="2"/>
                    <a:pt x="5" y="2"/>
                  </a:cubicBezTo>
                  <a:cubicBezTo>
                    <a:pt x="4" y="2"/>
                    <a:pt x="2" y="3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10" y="0"/>
                    <a:pt x="11" y="3"/>
                    <a:pt x="11" y="5"/>
                  </a:cubicBezTo>
                  <a:cubicBezTo>
                    <a:pt x="11" y="9"/>
                    <a:pt x="9" y="11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9"/>
                    <a:pt x="12" y="19"/>
                    <a:pt x="12" y="19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83"/>
            <p:cNvSpPr>
              <a:spLocks noEditPoints="1"/>
            </p:cNvSpPr>
            <p:nvPr/>
          </p:nvSpPr>
          <p:spPr bwMode="auto">
            <a:xfrm>
              <a:off x="6030913" y="4398963"/>
              <a:ext cx="85725" cy="127000"/>
            </a:xfrm>
            <a:custGeom>
              <a:avLst/>
              <a:gdLst>
                <a:gd name="T0" fmla="*/ 13 w 13"/>
                <a:gd name="T1" fmla="*/ 9 h 19"/>
                <a:gd name="T2" fmla="*/ 6 w 13"/>
                <a:gd name="T3" fmla="*/ 19 h 19"/>
                <a:gd name="T4" fmla="*/ 0 w 13"/>
                <a:gd name="T5" fmla="*/ 9 h 19"/>
                <a:gd name="T6" fmla="*/ 7 w 13"/>
                <a:gd name="T7" fmla="*/ 0 h 19"/>
                <a:gd name="T8" fmla="*/ 13 w 13"/>
                <a:gd name="T9" fmla="*/ 9 h 19"/>
                <a:gd name="T10" fmla="*/ 3 w 13"/>
                <a:gd name="T11" fmla="*/ 10 h 19"/>
                <a:gd name="T12" fmla="*/ 6 w 13"/>
                <a:gd name="T13" fmla="*/ 17 h 19"/>
                <a:gd name="T14" fmla="*/ 10 w 13"/>
                <a:gd name="T15" fmla="*/ 9 h 19"/>
                <a:gd name="T16" fmla="*/ 6 w 13"/>
                <a:gd name="T17" fmla="*/ 2 h 19"/>
                <a:gd name="T18" fmla="*/ 3 w 13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9">
                  <a:moveTo>
                    <a:pt x="13" y="9"/>
                  </a:moveTo>
                  <a:cubicBezTo>
                    <a:pt x="13" y="15"/>
                    <a:pt x="10" y="19"/>
                    <a:pt x="6" y="19"/>
                  </a:cubicBezTo>
                  <a:cubicBezTo>
                    <a:pt x="3" y="19"/>
                    <a:pt x="0" y="16"/>
                    <a:pt x="0" y="9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9"/>
                  </a:cubicBezTo>
                  <a:close/>
                  <a:moveTo>
                    <a:pt x="3" y="10"/>
                  </a:moveTo>
                  <a:cubicBezTo>
                    <a:pt x="3" y="14"/>
                    <a:pt x="4" y="17"/>
                    <a:pt x="6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6" y="2"/>
                  </a:cubicBezTo>
                  <a:cubicBezTo>
                    <a:pt x="4" y="2"/>
                    <a:pt x="3" y="5"/>
                    <a:pt x="3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84"/>
            <p:cNvSpPr>
              <a:spLocks/>
            </p:cNvSpPr>
            <p:nvPr/>
          </p:nvSpPr>
          <p:spPr bwMode="auto">
            <a:xfrm>
              <a:off x="6135688" y="4398963"/>
              <a:ext cx="47625" cy="127000"/>
            </a:xfrm>
            <a:custGeom>
              <a:avLst/>
              <a:gdLst>
                <a:gd name="T0" fmla="*/ 17 w 30"/>
                <a:gd name="T1" fmla="*/ 13 h 80"/>
                <a:gd name="T2" fmla="*/ 17 w 30"/>
                <a:gd name="T3" fmla="*/ 13 h 80"/>
                <a:gd name="T4" fmla="*/ 5 w 30"/>
                <a:gd name="T5" fmla="*/ 17 h 80"/>
                <a:gd name="T6" fmla="*/ 0 w 30"/>
                <a:gd name="T7" fmla="*/ 9 h 80"/>
                <a:gd name="T8" fmla="*/ 17 w 30"/>
                <a:gd name="T9" fmla="*/ 0 h 80"/>
                <a:gd name="T10" fmla="*/ 30 w 30"/>
                <a:gd name="T11" fmla="*/ 0 h 80"/>
                <a:gd name="T12" fmla="*/ 30 w 30"/>
                <a:gd name="T13" fmla="*/ 80 h 80"/>
                <a:gd name="T14" fmla="*/ 17 w 30"/>
                <a:gd name="T15" fmla="*/ 80 h 80"/>
                <a:gd name="T16" fmla="*/ 17 w 30"/>
                <a:gd name="T17" fmla="*/ 1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0">
                  <a:moveTo>
                    <a:pt x="17" y="13"/>
                  </a:moveTo>
                  <a:lnTo>
                    <a:pt x="17" y="13"/>
                  </a:lnTo>
                  <a:lnTo>
                    <a:pt x="5" y="17"/>
                  </a:lnTo>
                  <a:lnTo>
                    <a:pt x="0" y="9"/>
                  </a:lnTo>
                  <a:lnTo>
                    <a:pt x="17" y="0"/>
                  </a:lnTo>
                  <a:lnTo>
                    <a:pt x="30" y="0"/>
                  </a:lnTo>
                  <a:lnTo>
                    <a:pt x="30" y="80"/>
                  </a:lnTo>
                  <a:lnTo>
                    <a:pt x="17" y="80"/>
                  </a:lnTo>
                  <a:lnTo>
                    <a:pt x="17" y="13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85"/>
            <p:cNvSpPr>
              <a:spLocks/>
            </p:cNvSpPr>
            <p:nvPr/>
          </p:nvSpPr>
          <p:spPr bwMode="auto">
            <a:xfrm>
              <a:off x="6223000" y="4398963"/>
              <a:ext cx="79375" cy="127000"/>
            </a:xfrm>
            <a:custGeom>
              <a:avLst/>
              <a:gdLst>
                <a:gd name="T0" fmla="*/ 0 w 12"/>
                <a:gd name="T1" fmla="*/ 19 h 19"/>
                <a:gd name="T2" fmla="*/ 0 w 12"/>
                <a:gd name="T3" fmla="*/ 17 h 19"/>
                <a:gd name="T4" fmla="*/ 2 w 12"/>
                <a:gd name="T5" fmla="*/ 15 h 19"/>
                <a:gd name="T6" fmla="*/ 9 w 12"/>
                <a:gd name="T7" fmla="*/ 6 h 19"/>
                <a:gd name="T8" fmla="*/ 5 w 12"/>
                <a:gd name="T9" fmla="*/ 2 h 19"/>
                <a:gd name="T10" fmla="*/ 1 w 12"/>
                <a:gd name="T11" fmla="*/ 4 h 19"/>
                <a:gd name="T12" fmla="*/ 1 w 12"/>
                <a:gd name="T13" fmla="*/ 2 h 19"/>
                <a:gd name="T14" fmla="*/ 6 w 12"/>
                <a:gd name="T15" fmla="*/ 0 h 19"/>
                <a:gd name="T16" fmla="*/ 11 w 12"/>
                <a:gd name="T17" fmla="*/ 5 h 19"/>
                <a:gd name="T18" fmla="*/ 5 w 12"/>
                <a:gd name="T19" fmla="*/ 15 h 19"/>
                <a:gd name="T20" fmla="*/ 4 w 12"/>
                <a:gd name="T21" fmla="*/ 16 h 19"/>
                <a:gd name="T22" fmla="*/ 4 w 12"/>
                <a:gd name="T23" fmla="*/ 16 h 19"/>
                <a:gd name="T24" fmla="*/ 12 w 12"/>
                <a:gd name="T25" fmla="*/ 16 h 19"/>
                <a:gd name="T26" fmla="*/ 12 w 12"/>
                <a:gd name="T27" fmla="*/ 19 h 19"/>
                <a:gd name="T28" fmla="*/ 0 w 12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0" y="19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7" y="11"/>
                    <a:pt x="9" y="8"/>
                    <a:pt x="9" y="6"/>
                  </a:cubicBezTo>
                  <a:cubicBezTo>
                    <a:pt x="9" y="4"/>
                    <a:pt x="8" y="2"/>
                    <a:pt x="5" y="2"/>
                  </a:cubicBezTo>
                  <a:cubicBezTo>
                    <a:pt x="4" y="2"/>
                    <a:pt x="2" y="3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10" y="0"/>
                    <a:pt x="11" y="3"/>
                    <a:pt x="11" y="5"/>
                  </a:cubicBezTo>
                  <a:cubicBezTo>
                    <a:pt x="11" y="9"/>
                    <a:pt x="9" y="11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9"/>
                    <a:pt x="12" y="19"/>
                    <a:pt x="12" y="19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8241485" y="5960577"/>
            <a:ext cx="452081" cy="160004"/>
            <a:chOff x="6540500" y="4398963"/>
            <a:chExt cx="358775" cy="127000"/>
          </a:xfrm>
        </p:grpSpPr>
        <p:sp>
          <p:nvSpPr>
            <p:cNvPr id="134" name="Freeform 86"/>
            <p:cNvSpPr>
              <a:spLocks/>
            </p:cNvSpPr>
            <p:nvPr/>
          </p:nvSpPr>
          <p:spPr bwMode="auto">
            <a:xfrm>
              <a:off x="6540500" y="4398963"/>
              <a:ext cx="79375" cy="127000"/>
            </a:xfrm>
            <a:custGeom>
              <a:avLst/>
              <a:gdLst>
                <a:gd name="T0" fmla="*/ 0 w 12"/>
                <a:gd name="T1" fmla="*/ 19 h 19"/>
                <a:gd name="T2" fmla="*/ 0 w 12"/>
                <a:gd name="T3" fmla="*/ 17 h 19"/>
                <a:gd name="T4" fmla="*/ 2 w 12"/>
                <a:gd name="T5" fmla="*/ 15 h 19"/>
                <a:gd name="T6" fmla="*/ 9 w 12"/>
                <a:gd name="T7" fmla="*/ 6 h 19"/>
                <a:gd name="T8" fmla="*/ 5 w 12"/>
                <a:gd name="T9" fmla="*/ 2 h 19"/>
                <a:gd name="T10" fmla="*/ 1 w 12"/>
                <a:gd name="T11" fmla="*/ 4 h 19"/>
                <a:gd name="T12" fmla="*/ 0 w 12"/>
                <a:gd name="T13" fmla="*/ 2 h 19"/>
                <a:gd name="T14" fmla="*/ 6 w 12"/>
                <a:gd name="T15" fmla="*/ 0 h 19"/>
                <a:gd name="T16" fmla="*/ 11 w 12"/>
                <a:gd name="T17" fmla="*/ 5 h 19"/>
                <a:gd name="T18" fmla="*/ 5 w 12"/>
                <a:gd name="T19" fmla="*/ 15 h 19"/>
                <a:gd name="T20" fmla="*/ 3 w 12"/>
                <a:gd name="T21" fmla="*/ 16 h 19"/>
                <a:gd name="T22" fmla="*/ 3 w 12"/>
                <a:gd name="T23" fmla="*/ 16 h 19"/>
                <a:gd name="T24" fmla="*/ 12 w 12"/>
                <a:gd name="T25" fmla="*/ 16 h 19"/>
                <a:gd name="T26" fmla="*/ 12 w 12"/>
                <a:gd name="T27" fmla="*/ 19 h 19"/>
                <a:gd name="T28" fmla="*/ 0 w 12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9">
                  <a:moveTo>
                    <a:pt x="0" y="19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7" y="11"/>
                    <a:pt x="9" y="8"/>
                    <a:pt x="9" y="6"/>
                  </a:cubicBezTo>
                  <a:cubicBezTo>
                    <a:pt x="9" y="4"/>
                    <a:pt x="8" y="2"/>
                    <a:pt x="5" y="2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1" y="9"/>
                    <a:pt x="9" y="11"/>
                    <a:pt x="5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9"/>
                    <a:pt x="12" y="19"/>
                    <a:pt x="12" y="19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Freeform 87"/>
            <p:cNvSpPr>
              <a:spLocks noEditPoints="1"/>
            </p:cNvSpPr>
            <p:nvPr/>
          </p:nvSpPr>
          <p:spPr bwMode="auto">
            <a:xfrm>
              <a:off x="6634163" y="4398963"/>
              <a:ext cx="79375" cy="127000"/>
            </a:xfrm>
            <a:custGeom>
              <a:avLst/>
              <a:gdLst>
                <a:gd name="T0" fmla="*/ 12 w 12"/>
                <a:gd name="T1" fmla="*/ 9 h 19"/>
                <a:gd name="T2" fmla="*/ 6 w 12"/>
                <a:gd name="T3" fmla="*/ 19 h 19"/>
                <a:gd name="T4" fmla="*/ 0 w 12"/>
                <a:gd name="T5" fmla="*/ 9 h 19"/>
                <a:gd name="T6" fmla="*/ 6 w 12"/>
                <a:gd name="T7" fmla="*/ 0 h 19"/>
                <a:gd name="T8" fmla="*/ 12 w 12"/>
                <a:gd name="T9" fmla="*/ 9 h 19"/>
                <a:gd name="T10" fmla="*/ 3 w 12"/>
                <a:gd name="T11" fmla="*/ 10 h 19"/>
                <a:gd name="T12" fmla="*/ 6 w 12"/>
                <a:gd name="T13" fmla="*/ 17 h 19"/>
                <a:gd name="T14" fmla="*/ 10 w 12"/>
                <a:gd name="T15" fmla="*/ 9 h 19"/>
                <a:gd name="T16" fmla="*/ 6 w 12"/>
                <a:gd name="T17" fmla="*/ 2 h 19"/>
                <a:gd name="T18" fmla="*/ 3 w 12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9">
                  <a:moveTo>
                    <a:pt x="12" y="9"/>
                  </a:moveTo>
                  <a:cubicBezTo>
                    <a:pt x="12" y="15"/>
                    <a:pt x="10" y="19"/>
                    <a:pt x="6" y="19"/>
                  </a:cubicBezTo>
                  <a:cubicBezTo>
                    <a:pt x="3" y="19"/>
                    <a:pt x="0" y="16"/>
                    <a:pt x="0" y="9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9"/>
                  </a:cubicBezTo>
                  <a:close/>
                  <a:moveTo>
                    <a:pt x="3" y="10"/>
                  </a:moveTo>
                  <a:cubicBezTo>
                    <a:pt x="3" y="14"/>
                    <a:pt x="4" y="17"/>
                    <a:pt x="6" y="17"/>
                  </a:cubicBezTo>
                  <a:cubicBezTo>
                    <a:pt x="9" y="17"/>
                    <a:pt x="10" y="14"/>
                    <a:pt x="10" y="9"/>
                  </a:cubicBezTo>
                  <a:cubicBezTo>
                    <a:pt x="10" y="5"/>
                    <a:pt x="9" y="2"/>
                    <a:pt x="6" y="2"/>
                  </a:cubicBezTo>
                  <a:cubicBezTo>
                    <a:pt x="4" y="2"/>
                    <a:pt x="3" y="5"/>
                    <a:pt x="3" y="10"/>
                  </a:cubicBez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Freeform 88"/>
            <p:cNvSpPr>
              <a:spLocks/>
            </p:cNvSpPr>
            <p:nvPr/>
          </p:nvSpPr>
          <p:spPr bwMode="auto">
            <a:xfrm>
              <a:off x="6740525" y="4398963"/>
              <a:ext cx="39688" cy="127000"/>
            </a:xfrm>
            <a:custGeom>
              <a:avLst/>
              <a:gdLst>
                <a:gd name="T0" fmla="*/ 16 w 25"/>
                <a:gd name="T1" fmla="*/ 13 h 80"/>
                <a:gd name="T2" fmla="*/ 16 w 25"/>
                <a:gd name="T3" fmla="*/ 13 h 80"/>
                <a:gd name="T4" fmla="*/ 4 w 25"/>
                <a:gd name="T5" fmla="*/ 17 h 80"/>
                <a:gd name="T6" fmla="*/ 0 w 25"/>
                <a:gd name="T7" fmla="*/ 9 h 80"/>
                <a:gd name="T8" fmla="*/ 16 w 25"/>
                <a:gd name="T9" fmla="*/ 0 h 80"/>
                <a:gd name="T10" fmla="*/ 25 w 25"/>
                <a:gd name="T11" fmla="*/ 0 h 80"/>
                <a:gd name="T12" fmla="*/ 25 w 25"/>
                <a:gd name="T13" fmla="*/ 80 h 80"/>
                <a:gd name="T14" fmla="*/ 16 w 25"/>
                <a:gd name="T15" fmla="*/ 80 h 80"/>
                <a:gd name="T16" fmla="*/ 16 w 25"/>
                <a:gd name="T17" fmla="*/ 1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80">
                  <a:moveTo>
                    <a:pt x="16" y="13"/>
                  </a:moveTo>
                  <a:lnTo>
                    <a:pt x="16" y="13"/>
                  </a:lnTo>
                  <a:lnTo>
                    <a:pt x="4" y="17"/>
                  </a:lnTo>
                  <a:lnTo>
                    <a:pt x="0" y="9"/>
                  </a:lnTo>
                  <a:lnTo>
                    <a:pt x="16" y="0"/>
                  </a:lnTo>
                  <a:lnTo>
                    <a:pt x="25" y="0"/>
                  </a:lnTo>
                  <a:lnTo>
                    <a:pt x="25" y="80"/>
                  </a:lnTo>
                  <a:lnTo>
                    <a:pt x="16" y="80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Freeform 89"/>
            <p:cNvSpPr>
              <a:spLocks/>
            </p:cNvSpPr>
            <p:nvPr/>
          </p:nvSpPr>
          <p:spPr bwMode="auto">
            <a:xfrm>
              <a:off x="6826250" y="4398963"/>
              <a:ext cx="73025" cy="127000"/>
            </a:xfrm>
            <a:custGeom>
              <a:avLst/>
              <a:gdLst>
                <a:gd name="T0" fmla="*/ 1 w 11"/>
                <a:gd name="T1" fmla="*/ 16 h 19"/>
                <a:gd name="T2" fmla="*/ 5 w 11"/>
                <a:gd name="T3" fmla="*/ 17 h 19"/>
                <a:gd name="T4" fmla="*/ 9 w 11"/>
                <a:gd name="T5" fmla="*/ 13 h 19"/>
                <a:gd name="T6" fmla="*/ 4 w 11"/>
                <a:gd name="T7" fmla="*/ 10 h 19"/>
                <a:gd name="T8" fmla="*/ 3 w 11"/>
                <a:gd name="T9" fmla="*/ 10 h 19"/>
                <a:gd name="T10" fmla="*/ 3 w 11"/>
                <a:gd name="T11" fmla="*/ 8 h 19"/>
                <a:gd name="T12" fmla="*/ 4 w 11"/>
                <a:gd name="T13" fmla="*/ 8 h 19"/>
                <a:gd name="T14" fmla="*/ 8 w 11"/>
                <a:gd name="T15" fmla="*/ 5 h 19"/>
                <a:gd name="T16" fmla="*/ 5 w 11"/>
                <a:gd name="T17" fmla="*/ 2 h 19"/>
                <a:gd name="T18" fmla="*/ 1 w 11"/>
                <a:gd name="T19" fmla="*/ 3 h 19"/>
                <a:gd name="T20" fmla="*/ 1 w 11"/>
                <a:gd name="T21" fmla="*/ 1 h 19"/>
                <a:gd name="T22" fmla="*/ 5 w 11"/>
                <a:gd name="T23" fmla="*/ 0 h 19"/>
                <a:gd name="T24" fmla="*/ 11 w 11"/>
                <a:gd name="T25" fmla="*/ 4 h 19"/>
                <a:gd name="T26" fmla="*/ 7 w 11"/>
                <a:gd name="T27" fmla="*/ 9 h 19"/>
                <a:gd name="T28" fmla="*/ 7 w 11"/>
                <a:gd name="T29" fmla="*/ 9 h 19"/>
                <a:gd name="T30" fmla="*/ 11 w 11"/>
                <a:gd name="T31" fmla="*/ 13 h 19"/>
                <a:gd name="T32" fmla="*/ 5 w 11"/>
                <a:gd name="T33" fmla="*/ 19 h 19"/>
                <a:gd name="T34" fmla="*/ 0 w 11"/>
                <a:gd name="T35" fmla="*/ 18 h 19"/>
                <a:gd name="T36" fmla="*/ 1 w 11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9">
                  <a:moveTo>
                    <a:pt x="1" y="16"/>
                  </a:moveTo>
                  <a:cubicBezTo>
                    <a:pt x="1" y="16"/>
                    <a:pt x="3" y="17"/>
                    <a:pt x="5" y="17"/>
                  </a:cubicBezTo>
                  <a:cubicBezTo>
                    <a:pt x="8" y="17"/>
                    <a:pt x="9" y="15"/>
                    <a:pt x="9" y="13"/>
                  </a:cubicBezTo>
                  <a:cubicBezTo>
                    <a:pt x="9" y="11"/>
                    <a:pt x="6" y="10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8" y="7"/>
                    <a:pt x="8" y="5"/>
                  </a:cubicBezTo>
                  <a:cubicBezTo>
                    <a:pt x="8" y="3"/>
                    <a:pt x="7" y="2"/>
                    <a:pt x="5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" y="0"/>
                    <a:pt x="11" y="2"/>
                    <a:pt x="11" y="4"/>
                  </a:cubicBezTo>
                  <a:cubicBezTo>
                    <a:pt x="11" y="6"/>
                    <a:pt x="9" y="8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9" y="9"/>
                    <a:pt x="11" y="11"/>
                    <a:pt x="11" y="13"/>
                  </a:cubicBezTo>
                  <a:cubicBezTo>
                    <a:pt x="11" y="16"/>
                    <a:pt x="9" y="19"/>
                    <a:pt x="5" y="19"/>
                  </a:cubicBezTo>
                  <a:cubicBezTo>
                    <a:pt x="3" y="19"/>
                    <a:pt x="1" y="18"/>
                    <a:pt x="0" y="18"/>
                  </a:cubicBezTo>
                  <a:lnTo>
                    <a:pt x="1" y="16"/>
                  </a:lnTo>
                  <a:close/>
                </a:path>
              </a:pathLst>
            </a:custGeom>
            <a:solidFill>
              <a:srgbClr val="A5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2916186" y="3236504"/>
            <a:ext cx="1351652" cy="680018"/>
            <a:chOff x="2314305" y="2236788"/>
            <a:chExt cx="1072680" cy="539750"/>
          </a:xfrm>
        </p:grpSpPr>
        <p:sp>
          <p:nvSpPr>
            <p:cNvPr id="139" name="Freeform 56"/>
            <p:cNvSpPr>
              <a:spLocks/>
            </p:cNvSpPr>
            <p:nvPr/>
          </p:nvSpPr>
          <p:spPr bwMode="auto">
            <a:xfrm>
              <a:off x="3086100" y="2451100"/>
              <a:ext cx="284163" cy="325438"/>
            </a:xfrm>
            <a:custGeom>
              <a:avLst/>
              <a:gdLst>
                <a:gd name="T0" fmla="*/ 0 w 179"/>
                <a:gd name="T1" fmla="*/ 205 h 205"/>
                <a:gd name="T2" fmla="*/ 179 w 179"/>
                <a:gd name="T3" fmla="*/ 92 h 205"/>
                <a:gd name="T4" fmla="*/ 0 w 179"/>
                <a:gd name="T5" fmla="*/ 0 h 205"/>
                <a:gd name="T6" fmla="*/ 0 w 179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205">
                  <a:moveTo>
                    <a:pt x="0" y="205"/>
                  </a:moveTo>
                  <a:lnTo>
                    <a:pt x="179" y="92"/>
                  </a:lnTo>
                  <a:lnTo>
                    <a:pt x="0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Rectangle 57"/>
            <p:cNvSpPr>
              <a:spLocks noChangeArrowheads="1"/>
            </p:cNvSpPr>
            <p:nvPr/>
          </p:nvSpPr>
          <p:spPr bwMode="auto">
            <a:xfrm>
              <a:off x="2389188" y="2236788"/>
              <a:ext cx="981075" cy="360363"/>
            </a:xfrm>
            <a:prstGeom prst="rect">
              <a:avLst/>
            </a:prstGeom>
            <a:solidFill>
              <a:srgbClr val="82BF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矩形 140"/>
            <p:cNvSpPr/>
            <p:nvPr/>
          </p:nvSpPr>
          <p:spPr>
            <a:xfrm>
              <a:off x="2314305" y="2268865"/>
              <a:ext cx="1072680" cy="2320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5190936" y="2838493"/>
            <a:ext cx="1351652" cy="680018"/>
            <a:chOff x="2314305" y="2236788"/>
            <a:chExt cx="1072680" cy="539750"/>
          </a:xfrm>
        </p:grpSpPr>
        <p:sp>
          <p:nvSpPr>
            <p:cNvPr id="143" name="Freeform 56"/>
            <p:cNvSpPr>
              <a:spLocks/>
            </p:cNvSpPr>
            <p:nvPr/>
          </p:nvSpPr>
          <p:spPr bwMode="auto">
            <a:xfrm>
              <a:off x="3086100" y="2451100"/>
              <a:ext cx="284163" cy="325438"/>
            </a:xfrm>
            <a:custGeom>
              <a:avLst/>
              <a:gdLst>
                <a:gd name="T0" fmla="*/ 0 w 179"/>
                <a:gd name="T1" fmla="*/ 205 h 205"/>
                <a:gd name="T2" fmla="*/ 179 w 179"/>
                <a:gd name="T3" fmla="*/ 92 h 205"/>
                <a:gd name="T4" fmla="*/ 0 w 179"/>
                <a:gd name="T5" fmla="*/ 0 h 205"/>
                <a:gd name="T6" fmla="*/ 0 w 179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205">
                  <a:moveTo>
                    <a:pt x="0" y="205"/>
                  </a:moveTo>
                  <a:lnTo>
                    <a:pt x="179" y="92"/>
                  </a:lnTo>
                  <a:lnTo>
                    <a:pt x="0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Rectangle 57"/>
            <p:cNvSpPr>
              <a:spLocks noChangeArrowheads="1"/>
            </p:cNvSpPr>
            <p:nvPr/>
          </p:nvSpPr>
          <p:spPr bwMode="auto">
            <a:xfrm>
              <a:off x="2389188" y="2236788"/>
              <a:ext cx="981075" cy="360363"/>
            </a:xfrm>
            <a:prstGeom prst="rect">
              <a:avLst/>
            </a:prstGeom>
            <a:solidFill>
              <a:srgbClr val="82BF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矩形 144"/>
            <p:cNvSpPr/>
            <p:nvPr/>
          </p:nvSpPr>
          <p:spPr>
            <a:xfrm>
              <a:off x="2314305" y="2268865"/>
              <a:ext cx="1072680" cy="2320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7503011" y="2240142"/>
            <a:ext cx="1351652" cy="680018"/>
            <a:chOff x="2314305" y="2236788"/>
            <a:chExt cx="1072680" cy="539750"/>
          </a:xfrm>
        </p:grpSpPr>
        <p:sp>
          <p:nvSpPr>
            <p:cNvPr id="147" name="Freeform 56"/>
            <p:cNvSpPr>
              <a:spLocks/>
            </p:cNvSpPr>
            <p:nvPr/>
          </p:nvSpPr>
          <p:spPr bwMode="auto">
            <a:xfrm>
              <a:off x="3086100" y="2451100"/>
              <a:ext cx="284163" cy="325438"/>
            </a:xfrm>
            <a:custGeom>
              <a:avLst/>
              <a:gdLst>
                <a:gd name="T0" fmla="*/ 0 w 179"/>
                <a:gd name="T1" fmla="*/ 205 h 205"/>
                <a:gd name="T2" fmla="*/ 179 w 179"/>
                <a:gd name="T3" fmla="*/ 92 h 205"/>
                <a:gd name="T4" fmla="*/ 0 w 179"/>
                <a:gd name="T5" fmla="*/ 0 h 205"/>
                <a:gd name="T6" fmla="*/ 0 w 179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205">
                  <a:moveTo>
                    <a:pt x="0" y="205"/>
                  </a:moveTo>
                  <a:lnTo>
                    <a:pt x="179" y="92"/>
                  </a:lnTo>
                  <a:lnTo>
                    <a:pt x="0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Rectangle 57"/>
            <p:cNvSpPr>
              <a:spLocks noChangeArrowheads="1"/>
            </p:cNvSpPr>
            <p:nvPr/>
          </p:nvSpPr>
          <p:spPr bwMode="auto">
            <a:xfrm>
              <a:off x="2389188" y="2236788"/>
              <a:ext cx="981075" cy="360363"/>
            </a:xfrm>
            <a:prstGeom prst="rect">
              <a:avLst/>
            </a:prstGeom>
            <a:solidFill>
              <a:srgbClr val="82BF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>
              <a:off x="2314305" y="2268865"/>
              <a:ext cx="1072680" cy="2320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 23"/>
          <p:cNvSpPr>
            <a:spLocks noEditPoints="1"/>
          </p:cNvSpPr>
          <p:nvPr/>
        </p:nvSpPr>
        <p:spPr bwMode="auto">
          <a:xfrm>
            <a:off x="1796034" y="3039898"/>
            <a:ext cx="1864336" cy="1868050"/>
          </a:xfrm>
          <a:custGeom>
            <a:avLst/>
            <a:gdLst>
              <a:gd name="T0" fmla="*/ 174 w 349"/>
              <a:gd name="T1" fmla="*/ 0 h 348"/>
              <a:gd name="T2" fmla="*/ 0 w 349"/>
              <a:gd name="T3" fmla="*/ 174 h 348"/>
              <a:gd name="T4" fmla="*/ 174 w 349"/>
              <a:gd name="T5" fmla="*/ 348 h 348"/>
              <a:gd name="T6" fmla="*/ 349 w 349"/>
              <a:gd name="T7" fmla="*/ 174 h 348"/>
              <a:gd name="T8" fmla="*/ 174 w 349"/>
              <a:gd name="T9" fmla="*/ 0 h 348"/>
              <a:gd name="T10" fmla="*/ 174 w 349"/>
              <a:gd name="T11" fmla="*/ 306 h 348"/>
              <a:gd name="T12" fmla="*/ 42 w 349"/>
              <a:gd name="T13" fmla="*/ 174 h 348"/>
              <a:gd name="T14" fmla="*/ 174 w 349"/>
              <a:gd name="T15" fmla="*/ 42 h 348"/>
              <a:gd name="T16" fmla="*/ 307 w 349"/>
              <a:gd name="T17" fmla="*/ 174 h 348"/>
              <a:gd name="T18" fmla="*/ 174 w 349"/>
              <a:gd name="T19" fmla="*/ 306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9" h="348">
                <a:moveTo>
                  <a:pt x="174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0"/>
                  <a:pt x="78" y="348"/>
                  <a:pt x="174" y="348"/>
                </a:cubicBezTo>
                <a:cubicBezTo>
                  <a:pt x="271" y="348"/>
                  <a:pt x="349" y="270"/>
                  <a:pt x="349" y="174"/>
                </a:cubicBezTo>
                <a:cubicBezTo>
                  <a:pt x="349" y="78"/>
                  <a:pt x="271" y="0"/>
                  <a:pt x="174" y="0"/>
                </a:cubicBezTo>
                <a:close/>
                <a:moveTo>
                  <a:pt x="174" y="306"/>
                </a:moveTo>
                <a:cubicBezTo>
                  <a:pt x="101" y="306"/>
                  <a:pt x="42" y="247"/>
                  <a:pt x="42" y="174"/>
                </a:cubicBezTo>
                <a:cubicBezTo>
                  <a:pt x="42" y="101"/>
                  <a:pt x="101" y="42"/>
                  <a:pt x="174" y="42"/>
                </a:cubicBezTo>
                <a:cubicBezTo>
                  <a:pt x="247" y="42"/>
                  <a:pt x="307" y="101"/>
                  <a:pt x="307" y="174"/>
                </a:cubicBezTo>
                <a:cubicBezTo>
                  <a:pt x="307" y="247"/>
                  <a:pt x="247" y="306"/>
                  <a:pt x="174" y="306"/>
                </a:cubicBezTo>
                <a:close/>
              </a:path>
            </a:pathLst>
          </a:custGeom>
          <a:solidFill>
            <a:srgbClr val="F4BA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0" name="Freeform 24"/>
          <p:cNvSpPr>
            <a:spLocks noEditPoints="1"/>
          </p:cNvSpPr>
          <p:nvPr/>
        </p:nvSpPr>
        <p:spPr bwMode="auto">
          <a:xfrm>
            <a:off x="3906415" y="3023896"/>
            <a:ext cx="1858335" cy="1874051"/>
          </a:xfrm>
          <a:custGeom>
            <a:avLst/>
            <a:gdLst>
              <a:gd name="T0" fmla="*/ 174 w 348"/>
              <a:gd name="T1" fmla="*/ 0 h 349"/>
              <a:gd name="T2" fmla="*/ 0 w 348"/>
              <a:gd name="T3" fmla="*/ 174 h 349"/>
              <a:gd name="T4" fmla="*/ 174 w 348"/>
              <a:gd name="T5" fmla="*/ 349 h 349"/>
              <a:gd name="T6" fmla="*/ 348 w 348"/>
              <a:gd name="T7" fmla="*/ 174 h 349"/>
              <a:gd name="T8" fmla="*/ 174 w 348"/>
              <a:gd name="T9" fmla="*/ 0 h 349"/>
              <a:gd name="T10" fmla="*/ 174 w 348"/>
              <a:gd name="T11" fmla="*/ 307 h 349"/>
              <a:gd name="T12" fmla="*/ 42 w 348"/>
              <a:gd name="T13" fmla="*/ 174 h 349"/>
              <a:gd name="T14" fmla="*/ 174 w 348"/>
              <a:gd name="T15" fmla="*/ 42 h 349"/>
              <a:gd name="T16" fmla="*/ 306 w 348"/>
              <a:gd name="T17" fmla="*/ 174 h 349"/>
              <a:gd name="T18" fmla="*/ 174 w 348"/>
              <a:gd name="T19" fmla="*/ 307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8" h="349">
                <a:moveTo>
                  <a:pt x="174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4" y="349"/>
                </a:cubicBezTo>
                <a:cubicBezTo>
                  <a:pt x="270" y="349"/>
                  <a:pt x="348" y="271"/>
                  <a:pt x="348" y="174"/>
                </a:cubicBezTo>
                <a:cubicBezTo>
                  <a:pt x="348" y="78"/>
                  <a:pt x="270" y="0"/>
                  <a:pt x="174" y="0"/>
                </a:cubicBezTo>
                <a:close/>
                <a:moveTo>
                  <a:pt x="174" y="307"/>
                </a:moveTo>
                <a:cubicBezTo>
                  <a:pt x="101" y="307"/>
                  <a:pt x="42" y="247"/>
                  <a:pt x="42" y="174"/>
                </a:cubicBezTo>
                <a:cubicBezTo>
                  <a:pt x="42" y="101"/>
                  <a:pt x="101" y="42"/>
                  <a:pt x="174" y="42"/>
                </a:cubicBezTo>
                <a:cubicBezTo>
                  <a:pt x="247" y="42"/>
                  <a:pt x="306" y="101"/>
                  <a:pt x="306" y="174"/>
                </a:cubicBezTo>
                <a:cubicBezTo>
                  <a:pt x="306" y="247"/>
                  <a:pt x="247" y="307"/>
                  <a:pt x="174" y="307"/>
                </a:cubicBezTo>
                <a:close/>
              </a:path>
            </a:pathLst>
          </a:custGeom>
          <a:solidFill>
            <a:srgbClr val="D2C5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1" name="Freeform 25"/>
          <p:cNvSpPr>
            <a:spLocks noEditPoints="1"/>
          </p:cNvSpPr>
          <p:nvPr/>
        </p:nvSpPr>
        <p:spPr bwMode="auto">
          <a:xfrm>
            <a:off x="6016794" y="3023896"/>
            <a:ext cx="1858335" cy="1874051"/>
          </a:xfrm>
          <a:custGeom>
            <a:avLst/>
            <a:gdLst>
              <a:gd name="T0" fmla="*/ 174 w 348"/>
              <a:gd name="T1" fmla="*/ 0 h 349"/>
              <a:gd name="T2" fmla="*/ 0 w 348"/>
              <a:gd name="T3" fmla="*/ 174 h 349"/>
              <a:gd name="T4" fmla="*/ 174 w 348"/>
              <a:gd name="T5" fmla="*/ 349 h 349"/>
              <a:gd name="T6" fmla="*/ 348 w 348"/>
              <a:gd name="T7" fmla="*/ 174 h 349"/>
              <a:gd name="T8" fmla="*/ 174 w 348"/>
              <a:gd name="T9" fmla="*/ 0 h 349"/>
              <a:gd name="T10" fmla="*/ 174 w 348"/>
              <a:gd name="T11" fmla="*/ 307 h 349"/>
              <a:gd name="T12" fmla="*/ 42 w 348"/>
              <a:gd name="T13" fmla="*/ 174 h 349"/>
              <a:gd name="T14" fmla="*/ 174 w 348"/>
              <a:gd name="T15" fmla="*/ 42 h 349"/>
              <a:gd name="T16" fmla="*/ 306 w 348"/>
              <a:gd name="T17" fmla="*/ 174 h 349"/>
              <a:gd name="T18" fmla="*/ 174 w 348"/>
              <a:gd name="T19" fmla="*/ 307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8" h="349">
                <a:moveTo>
                  <a:pt x="174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4" y="349"/>
                </a:cubicBezTo>
                <a:cubicBezTo>
                  <a:pt x="270" y="349"/>
                  <a:pt x="348" y="271"/>
                  <a:pt x="348" y="174"/>
                </a:cubicBezTo>
                <a:cubicBezTo>
                  <a:pt x="348" y="78"/>
                  <a:pt x="270" y="0"/>
                  <a:pt x="174" y="0"/>
                </a:cubicBezTo>
                <a:close/>
                <a:moveTo>
                  <a:pt x="174" y="307"/>
                </a:moveTo>
                <a:cubicBezTo>
                  <a:pt x="101" y="307"/>
                  <a:pt x="42" y="247"/>
                  <a:pt x="42" y="174"/>
                </a:cubicBezTo>
                <a:cubicBezTo>
                  <a:pt x="42" y="101"/>
                  <a:pt x="101" y="42"/>
                  <a:pt x="174" y="42"/>
                </a:cubicBezTo>
                <a:cubicBezTo>
                  <a:pt x="247" y="42"/>
                  <a:pt x="306" y="101"/>
                  <a:pt x="306" y="174"/>
                </a:cubicBezTo>
                <a:cubicBezTo>
                  <a:pt x="306" y="247"/>
                  <a:pt x="247" y="307"/>
                  <a:pt x="174" y="307"/>
                </a:cubicBezTo>
                <a:close/>
              </a:path>
            </a:pathLst>
          </a:custGeom>
          <a:solidFill>
            <a:srgbClr val="96AA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2" name="Freeform 26"/>
          <p:cNvSpPr>
            <a:spLocks noEditPoints="1"/>
          </p:cNvSpPr>
          <p:nvPr/>
        </p:nvSpPr>
        <p:spPr bwMode="auto">
          <a:xfrm>
            <a:off x="8079166" y="3039898"/>
            <a:ext cx="1858335" cy="1868050"/>
          </a:xfrm>
          <a:custGeom>
            <a:avLst/>
            <a:gdLst>
              <a:gd name="T0" fmla="*/ 174 w 348"/>
              <a:gd name="T1" fmla="*/ 0 h 348"/>
              <a:gd name="T2" fmla="*/ 0 w 348"/>
              <a:gd name="T3" fmla="*/ 174 h 348"/>
              <a:gd name="T4" fmla="*/ 174 w 348"/>
              <a:gd name="T5" fmla="*/ 348 h 348"/>
              <a:gd name="T6" fmla="*/ 348 w 348"/>
              <a:gd name="T7" fmla="*/ 174 h 348"/>
              <a:gd name="T8" fmla="*/ 174 w 348"/>
              <a:gd name="T9" fmla="*/ 0 h 348"/>
              <a:gd name="T10" fmla="*/ 174 w 348"/>
              <a:gd name="T11" fmla="*/ 306 h 348"/>
              <a:gd name="T12" fmla="*/ 42 w 348"/>
              <a:gd name="T13" fmla="*/ 174 h 348"/>
              <a:gd name="T14" fmla="*/ 174 w 348"/>
              <a:gd name="T15" fmla="*/ 42 h 348"/>
              <a:gd name="T16" fmla="*/ 307 w 348"/>
              <a:gd name="T17" fmla="*/ 174 h 348"/>
              <a:gd name="T18" fmla="*/ 174 w 348"/>
              <a:gd name="T19" fmla="*/ 306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8" h="348">
                <a:moveTo>
                  <a:pt x="174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0"/>
                  <a:pt x="78" y="348"/>
                  <a:pt x="174" y="348"/>
                </a:cubicBezTo>
                <a:cubicBezTo>
                  <a:pt x="271" y="348"/>
                  <a:pt x="348" y="270"/>
                  <a:pt x="348" y="174"/>
                </a:cubicBezTo>
                <a:cubicBezTo>
                  <a:pt x="348" y="78"/>
                  <a:pt x="271" y="0"/>
                  <a:pt x="174" y="0"/>
                </a:cubicBezTo>
                <a:close/>
                <a:moveTo>
                  <a:pt x="174" y="306"/>
                </a:moveTo>
                <a:cubicBezTo>
                  <a:pt x="101" y="306"/>
                  <a:pt x="42" y="247"/>
                  <a:pt x="42" y="174"/>
                </a:cubicBezTo>
                <a:cubicBezTo>
                  <a:pt x="42" y="101"/>
                  <a:pt x="101" y="42"/>
                  <a:pt x="174" y="42"/>
                </a:cubicBezTo>
                <a:cubicBezTo>
                  <a:pt x="247" y="42"/>
                  <a:pt x="307" y="101"/>
                  <a:pt x="307" y="174"/>
                </a:cubicBezTo>
                <a:cubicBezTo>
                  <a:pt x="307" y="247"/>
                  <a:pt x="247" y="306"/>
                  <a:pt x="174" y="306"/>
                </a:cubicBezTo>
                <a:close/>
              </a:path>
            </a:pathLst>
          </a:custGeom>
          <a:solidFill>
            <a:srgbClr val="2D6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3" name="Freeform 27"/>
          <p:cNvSpPr>
            <a:spLocks/>
          </p:cNvSpPr>
          <p:nvPr/>
        </p:nvSpPr>
        <p:spPr bwMode="auto">
          <a:xfrm>
            <a:off x="2726203" y="3039897"/>
            <a:ext cx="934169" cy="976026"/>
          </a:xfrm>
          <a:custGeom>
            <a:avLst/>
            <a:gdLst>
              <a:gd name="T0" fmla="*/ 0 w 175"/>
              <a:gd name="T1" fmla="*/ 0 h 182"/>
              <a:gd name="T2" fmla="*/ 0 w 175"/>
              <a:gd name="T3" fmla="*/ 0 h 182"/>
              <a:gd name="T4" fmla="*/ 0 w 175"/>
              <a:gd name="T5" fmla="*/ 42 h 182"/>
              <a:gd name="T6" fmla="*/ 0 w 175"/>
              <a:gd name="T7" fmla="*/ 42 h 182"/>
              <a:gd name="T8" fmla="*/ 133 w 175"/>
              <a:gd name="T9" fmla="*/ 174 h 182"/>
              <a:gd name="T10" fmla="*/ 132 w 175"/>
              <a:gd name="T11" fmla="*/ 182 h 182"/>
              <a:gd name="T12" fmla="*/ 174 w 175"/>
              <a:gd name="T13" fmla="*/ 182 h 182"/>
              <a:gd name="T14" fmla="*/ 175 w 175"/>
              <a:gd name="T15" fmla="*/ 174 h 182"/>
              <a:gd name="T16" fmla="*/ 0 w 175"/>
              <a:gd name="T17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5" h="18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73" y="42"/>
                  <a:pt x="133" y="101"/>
                  <a:pt x="133" y="174"/>
                </a:cubicBezTo>
                <a:cubicBezTo>
                  <a:pt x="133" y="177"/>
                  <a:pt x="133" y="180"/>
                  <a:pt x="132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0"/>
                  <a:pt x="175" y="177"/>
                  <a:pt x="175" y="174"/>
                </a:cubicBezTo>
                <a:cubicBezTo>
                  <a:pt x="175" y="78"/>
                  <a:pt x="97" y="0"/>
                  <a:pt x="0" y="0"/>
                </a:cubicBezTo>
                <a:close/>
              </a:path>
            </a:pathLst>
          </a:custGeom>
          <a:solidFill>
            <a:srgbClr val="F0A356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4" name="Freeform 28"/>
          <p:cNvSpPr>
            <a:spLocks/>
          </p:cNvSpPr>
          <p:nvPr/>
        </p:nvSpPr>
        <p:spPr bwMode="auto">
          <a:xfrm>
            <a:off x="3912416" y="3023896"/>
            <a:ext cx="1852334" cy="1874051"/>
          </a:xfrm>
          <a:custGeom>
            <a:avLst/>
            <a:gdLst>
              <a:gd name="T0" fmla="*/ 305 w 347"/>
              <a:gd name="T1" fmla="*/ 174 h 349"/>
              <a:gd name="T2" fmla="*/ 173 w 347"/>
              <a:gd name="T3" fmla="*/ 307 h 349"/>
              <a:gd name="T4" fmla="*/ 42 w 347"/>
              <a:gd name="T5" fmla="*/ 193 h 349"/>
              <a:gd name="T6" fmla="*/ 0 w 347"/>
              <a:gd name="T7" fmla="*/ 193 h 349"/>
              <a:gd name="T8" fmla="*/ 173 w 347"/>
              <a:gd name="T9" fmla="*/ 349 h 349"/>
              <a:gd name="T10" fmla="*/ 347 w 347"/>
              <a:gd name="T11" fmla="*/ 174 h 349"/>
              <a:gd name="T12" fmla="*/ 173 w 347"/>
              <a:gd name="T13" fmla="*/ 0 h 349"/>
              <a:gd name="T14" fmla="*/ 173 w 347"/>
              <a:gd name="T15" fmla="*/ 42 h 349"/>
              <a:gd name="T16" fmla="*/ 305 w 347"/>
              <a:gd name="T17" fmla="*/ 174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7" h="349">
                <a:moveTo>
                  <a:pt x="305" y="174"/>
                </a:moveTo>
                <a:cubicBezTo>
                  <a:pt x="305" y="247"/>
                  <a:pt x="246" y="307"/>
                  <a:pt x="173" y="307"/>
                </a:cubicBezTo>
                <a:cubicBezTo>
                  <a:pt x="106" y="307"/>
                  <a:pt x="51" y="257"/>
                  <a:pt x="42" y="193"/>
                </a:cubicBezTo>
                <a:cubicBezTo>
                  <a:pt x="0" y="193"/>
                  <a:pt x="0" y="193"/>
                  <a:pt x="0" y="193"/>
                </a:cubicBezTo>
                <a:cubicBezTo>
                  <a:pt x="9" y="281"/>
                  <a:pt x="83" y="349"/>
                  <a:pt x="173" y="349"/>
                </a:cubicBezTo>
                <a:cubicBezTo>
                  <a:pt x="269" y="349"/>
                  <a:pt x="347" y="271"/>
                  <a:pt x="347" y="174"/>
                </a:cubicBezTo>
                <a:cubicBezTo>
                  <a:pt x="347" y="78"/>
                  <a:pt x="269" y="0"/>
                  <a:pt x="173" y="0"/>
                </a:cubicBezTo>
                <a:cubicBezTo>
                  <a:pt x="173" y="42"/>
                  <a:pt x="173" y="42"/>
                  <a:pt x="173" y="42"/>
                </a:cubicBezTo>
                <a:cubicBezTo>
                  <a:pt x="246" y="42"/>
                  <a:pt x="305" y="101"/>
                  <a:pt x="305" y="174"/>
                </a:cubicBezTo>
                <a:close/>
              </a:path>
            </a:pathLst>
          </a:custGeom>
          <a:solidFill>
            <a:srgbClr val="BAA83C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5" name="Freeform 29"/>
          <p:cNvSpPr>
            <a:spLocks/>
          </p:cNvSpPr>
          <p:nvPr/>
        </p:nvSpPr>
        <p:spPr bwMode="auto">
          <a:xfrm>
            <a:off x="6946962" y="3023896"/>
            <a:ext cx="928167" cy="1874051"/>
          </a:xfrm>
          <a:custGeom>
            <a:avLst/>
            <a:gdLst>
              <a:gd name="T0" fmla="*/ 132 w 174"/>
              <a:gd name="T1" fmla="*/ 174 h 349"/>
              <a:gd name="T2" fmla="*/ 0 w 174"/>
              <a:gd name="T3" fmla="*/ 307 h 349"/>
              <a:gd name="T4" fmla="*/ 0 w 174"/>
              <a:gd name="T5" fmla="*/ 349 h 349"/>
              <a:gd name="T6" fmla="*/ 174 w 174"/>
              <a:gd name="T7" fmla="*/ 174 h 349"/>
              <a:gd name="T8" fmla="*/ 0 w 174"/>
              <a:gd name="T9" fmla="*/ 0 h 349"/>
              <a:gd name="T10" fmla="*/ 0 w 174"/>
              <a:gd name="T11" fmla="*/ 42 h 349"/>
              <a:gd name="T12" fmla="*/ 132 w 174"/>
              <a:gd name="T13" fmla="*/ 174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4" h="349">
                <a:moveTo>
                  <a:pt x="132" y="174"/>
                </a:moveTo>
                <a:cubicBezTo>
                  <a:pt x="132" y="247"/>
                  <a:pt x="73" y="307"/>
                  <a:pt x="0" y="307"/>
                </a:cubicBezTo>
                <a:cubicBezTo>
                  <a:pt x="0" y="349"/>
                  <a:pt x="0" y="349"/>
                  <a:pt x="0" y="349"/>
                </a:cubicBezTo>
                <a:cubicBezTo>
                  <a:pt x="96" y="349"/>
                  <a:pt x="174" y="271"/>
                  <a:pt x="174" y="174"/>
                </a:cubicBezTo>
                <a:cubicBezTo>
                  <a:pt x="174" y="78"/>
                  <a:pt x="96" y="0"/>
                  <a:pt x="0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73" y="42"/>
                  <a:pt x="132" y="101"/>
                  <a:pt x="132" y="174"/>
                </a:cubicBezTo>
                <a:close/>
              </a:path>
            </a:pathLst>
          </a:custGeom>
          <a:solidFill>
            <a:srgbClr val="5E7463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6" name="Freeform 30"/>
          <p:cNvSpPr>
            <a:spLocks/>
          </p:cNvSpPr>
          <p:nvPr/>
        </p:nvSpPr>
        <p:spPr bwMode="auto">
          <a:xfrm>
            <a:off x="9007333" y="3039897"/>
            <a:ext cx="930168" cy="1046029"/>
          </a:xfrm>
          <a:custGeom>
            <a:avLst/>
            <a:gdLst>
              <a:gd name="T0" fmla="*/ 133 w 174"/>
              <a:gd name="T1" fmla="*/ 174 h 195"/>
              <a:gd name="T2" fmla="*/ 131 w 174"/>
              <a:gd name="T3" fmla="*/ 195 h 195"/>
              <a:gd name="T4" fmla="*/ 173 w 174"/>
              <a:gd name="T5" fmla="*/ 195 h 195"/>
              <a:gd name="T6" fmla="*/ 174 w 174"/>
              <a:gd name="T7" fmla="*/ 174 h 195"/>
              <a:gd name="T8" fmla="*/ 0 w 174"/>
              <a:gd name="T9" fmla="*/ 0 h 195"/>
              <a:gd name="T10" fmla="*/ 0 w 174"/>
              <a:gd name="T11" fmla="*/ 42 h 195"/>
              <a:gd name="T12" fmla="*/ 133 w 174"/>
              <a:gd name="T13" fmla="*/ 174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4" h="195">
                <a:moveTo>
                  <a:pt x="133" y="174"/>
                </a:moveTo>
                <a:cubicBezTo>
                  <a:pt x="133" y="181"/>
                  <a:pt x="132" y="188"/>
                  <a:pt x="131" y="195"/>
                </a:cubicBezTo>
                <a:cubicBezTo>
                  <a:pt x="173" y="195"/>
                  <a:pt x="173" y="195"/>
                  <a:pt x="173" y="195"/>
                </a:cubicBezTo>
                <a:cubicBezTo>
                  <a:pt x="174" y="188"/>
                  <a:pt x="174" y="181"/>
                  <a:pt x="174" y="174"/>
                </a:cubicBezTo>
                <a:cubicBezTo>
                  <a:pt x="174" y="78"/>
                  <a:pt x="97" y="0"/>
                  <a:pt x="0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73" y="42"/>
                  <a:pt x="133" y="101"/>
                  <a:pt x="133" y="174"/>
                </a:cubicBezTo>
                <a:close/>
              </a:path>
            </a:pathLst>
          </a:custGeom>
          <a:solidFill>
            <a:srgbClr val="82BFCE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176102" y="2437882"/>
            <a:ext cx="1068194" cy="494014"/>
            <a:chOff x="1643063" y="1601788"/>
            <a:chExt cx="847726" cy="392113"/>
          </a:xfrm>
        </p:grpSpPr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1643063" y="1601788"/>
              <a:ext cx="185738" cy="388938"/>
            </a:xfrm>
            <a:custGeom>
              <a:avLst/>
              <a:gdLst>
                <a:gd name="T0" fmla="*/ 43 w 44"/>
                <a:gd name="T1" fmla="*/ 23 h 91"/>
                <a:gd name="T2" fmla="*/ 41 w 44"/>
                <a:gd name="T3" fmla="*/ 37 h 91"/>
                <a:gd name="T4" fmla="*/ 36 w 44"/>
                <a:gd name="T5" fmla="*/ 50 h 91"/>
                <a:gd name="T6" fmla="*/ 30 w 44"/>
                <a:gd name="T7" fmla="*/ 63 h 91"/>
                <a:gd name="T8" fmla="*/ 23 w 44"/>
                <a:gd name="T9" fmla="*/ 73 h 91"/>
                <a:gd name="T10" fmla="*/ 17 w 44"/>
                <a:gd name="T11" fmla="*/ 78 h 91"/>
                <a:gd name="T12" fmla="*/ 17 w 44"/>
                <a:gd name="T13" fmla="*/ 79 h 91"/>
                <a:gd name="T14" fmla="*/ 25 w 44"/>
                <a:gd name="T15" fmla="*/ 77 h 91"/>
                <a:gd name="T16" fmla="*/ 44 w 44"/>
                <a:gd name="T17" fmla="*/ 77 h 91"/>
                <a:gd name="T18" fmla="*/ 44 w 44"/>
                <a:gd name="T19" fmla="*/ 91 h 91"/>
                <a:gd name="T20" fmla="*/ 0 w 44"/>
                <a:gd name="T21" fmla="*/ 91 h 91"/>
                <a:gd name="T22" fmla="*/ 0 w 44"/>
                <a:gd name="T23" fmla="*/ 82 h 91"/>
                <a:gd name="T24" fmla="*/ 6 w 44"/>
                <a:gd name="T25" fmla="*/ 74 h 91"/>
                <a:gd name="T26" fmla="*/ 12 w 44"/>
                <a:gd name="T27" fmla="*/ 65 h 91"/>
                <a:gd name="T28" fmla="*/ 18 w 44"/>
                <a:gd name="T29" fmla="*/ 55 h 91"/>
                <a:gd name="T30" fmla="*/ 23 w 44"/>
                <a:gd name="T31" fmla="*/ 45 h 91"/>
                <a:gd name="T32" fmla="*/ 27 w 44"/>
                <a:gd name="T33" fmla="*/ 35 h 91"/>
                <a:gd name="T34" fmla="*/ 28 w 44"/>
                <a:gd name="T35" fmla="*/ 26 h 91"/>
                <a:gd name="T36" fmla="*/ 25 w 44"/>
                <a:gd name="T37" fmla="*/ 17 h 91"/>
                <a:gd name="T38" fmla="*/ 17 w 44"/>
                <a:gd name="T39" fmla="*/ 14 h 91"/>
                <a:gd name="T40" fmla="*/ 11 w 44"/>
                <a:gd name="T41" fmla="*/ 16 h 91"/>
                <a:gd name="T42" fmla="*/ 5 w 44"/>
                <a:gd name="T43" fmla="*/ 19 h 91"/>
                <a:gd name="T44" fmla="*/ 0 w 44"/>
                <a:gd name="T45" fmla="*/ 8 h 91"/>
                <a:gd name="T46" fmla="*/ 9 w 44"/>
                <a:gd name="T47" fmla="*/ 2 h 91"/>
                <a:gd name="T48" fmla="*/ 22 w 44"/>
                <a:gd name="T49" fmla="*/ 0 h 91"/>
                <a:gd name="T50" fmla="*/ 30 w 44"/>
                <a:gd name="T51" fmla="*/ 2 h 91"/>
                <a:gd name="T52" fmla="*/ 37 w 44"/>
                <a:gd name="T53" fmla="*/ 6 h 91"/>
                <a:gd name="T54" fmla="*/ 41 w 44"/>
                <a:gd name="T55" fmla="*/ 13 h 91"/>
                <a:gd name="T56" fmla="*/ 43 w 44"/>
                <a:gd name="T57" fmla="*/ 2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91">
                  <a:moveTo>
                    <a:pt x="43" y="23"/>
                  </a:moveTo>
                  <a:cubicBezTo>
                    <a:pt x="43" y="28"/>
                    <a:pt x="42" y="32"/>
                    <a:pt x="41" y="37"/>
                  </a:cubicBezTo>
                  <a:cubicBezTo>
                    <a:pt x="40" y="41"/>
                    <a:pt x="38" y="46"/>
                    <a:pt x="36" y="50"/>
                  </a:cubicBezTo>
                  <a:cubicBezTo>
                    <a:pt x="34" y="55"/>
                    <a:pt x="32" y="59"/>
                    <a:pt x="30" y="63"/>
                  </a:cubicBezTo>
                  <a:cubicBezTo>
                    <a:pt x="27" y="67"/>
                    <a:pt x="25" y="70"/>
                    <a:pt x="23" y="73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80"/>
                    <a:pt x="4" y="77"/>
                    <a:pt x="6" y="74"/>
                  </a:cubicBezTo>
                  <a:cubicBezTo>
                    <a:pt x="8" y="71"/>
                    <a:pt x="10" y="68"/>
                    <a:pt x="12" y="65"/>
                  </a:cubicBezTo>
                  <a:cubicBezTo>
                    <a:pt x="14" y="62"/>
                    <a:pt x="16" y="59"/>
                    <a:pt x="18" y="55"/>
                  </a:cubicBezTo>
                  <a:cubicBezTo>
                    <a:pt x="20" y="52"/>
                    <a:pt x="21" y="49"/>
                    <a:pt x="23" y="45"/>
                  </a:cubicBezTo>
                  <a:cubicBezTo>
                    <a:pt x="24" y="42"/>
                    <a:pt x="26" y="39"/>
                    <a:pt x="27" y="35"/>
                  </a:cubicBezTo>
                  <a:cubicBezTo>
                    <a:pt x="27" y="32"/>
                    <a:pt x="28" y="29"/>
                    <a:pt x="28" y="26"/>
                  </a:cubicBezTo>
                  <a:cubicBezTo>
                    <a:pt x="28" y="22"/>
                    <a:pt x="27" y="20"/>
                    <a:pt x="25" y="17"/>
                  </a:cubicBezTo>
                  <a:cubicBezTo>
                    <a:pt x="24" y="15"/>
                    <a:pt x="21" y="14"/>
                    <a:pt x="17" y="14"/>
                  </a:cubicBezTo>
                  <a:cubicBezTo>
                    <a:pt x="15" y="14"/>
                    <a:pt x="13" y="15"/>
                    <a:pt x="11" y="16"/>
                  </a:cubicBezTo>
                  <a:cubicBezTo>
                    <a:pt x="9" y="17"/>
                    <a:pt x="7" y="18"/>
                    <a:pt x="5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6"/>
                    <a:pt x="5" y="4"/>
                    <a:pt x="9" y="2"/>
                  </a:cubicBezTo>
                  <a:cubicBezTo>
                    <a:pt x="13" y="1"/>
                    <a:pt x="17" y="0"/>
                    <a:pt x="22" y="0"/>
                  </a:cubicBezTo>
                  <a:cubicBezTo>
                    <a:pt x="25" y="0"/>
                    <a:pt x="27" y="1"/>
                    <a:pt x="30" y="2"/>
                  </a:cubicBezTo>
                  <a:cubicBezTo>
                    <a:pt x="33" y="3"/>
                    <a:pt x="35" y="4"/>
                    <a:pt x="37" y="6"/>
                  </a:cubicBezTo>
                  <a:cubicBezTo>
                    <a:pt x="39" y="8"/>
                    <a:pt x="40" y="11"/>
                    <a:pt x="41" y="13"/>
                  </a:cubicBezTo>
                  <a:cubicBezTo>
                    <a:pt x="42" y="16"/>
                    <a:pt x="43" y="20"/>
                    <a:pt x="43" y="23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1897063" y="1611313"/>
              <a:ext cx="185738" cy="382588"/>
            </a:xfrm>
            <a:custGeom>
              <a:avLst/>
              <a:gdLst>
                <a:gd name="T0" fmla="*/ 16 w 44"/>
                <a:gd name="T1" fmla="*/ 77 h 90"/>
                <a:gd name="T2" fmla="*/ 26 w 44"/>
                <a:gd name="T3" fmla="*/ 72 h 90"/>
                <a:gd name="T4" fmla="*/ 29 w 44"/>
                <a:gd name="T5" fmla="*/ 61 h 90"/>
                <a:gd name="T6" fmla="*/ 25 w 44"/>
                <a:gd name="T7" fmla="*/ 49 h 90"/>
                <a:gd name="T8" fmla="*/ 13 w 44"/>
                <a:gd name="T9" fmla="*/ 46 h 90"/>
                <a:gd name="T10" fmla="*/ 5 w 44"/>
                <a:gd name="T11" fmla="*/ 46 h 90"/>
                <a:gd name="T12" fmla="*/ 5 w 44"/>
                <a:gd name="T13" fmla="*/ 0 h 90"/>
                <a:gd name="T14" fmla="*/ 42 w 44"/>
                <a:gd name="T15" fmla="*/ 0 h 90"/>
                <a:gd name="T16" fmla="*/ 42 w 44"/>
                <a:gd name="T17" fmla="*/ 15 h 90"/>
                <a:gd name="T18" fmla="*/ 18 w 44"/>
                <a:gd name="T19" fmla="*/ 15 h 90"/>
                <a:gd name="T20" fmla="*/ 18 w 44"/>
                <a:gd name="T21" fmla="*/ 33 h 90"/>
                <a:gd name="T22" fmla="*/ 22 w 44"/>
                <a:gd name="T23" fmla="*/ 32 h 90"/>
                <a:gd name="T24" fmla="*/ 38 w 44"/>
                <a:gd name="T25" fmla="*/ 40 h 90"/>
                <a:gd name="T26" fmla="*/ 44 w 44"/>
                <a:gd name="T27" fmla="*/ 60 h 90"/>
                <a:gd name="T28" fmla="*/ 42 w 44"/>
                <a:gd name="T29" fmla="*/ 73 h 90"/>
                <a:gd name="T30" fmla="*/ 36 w 44"/>
                <a:gd name="T31" fmla="*/ 83 h 90"/>
                <a:gd name="T32" fmla="*/ 28 w 44"/>
                <a:gd name="T33" fmla="*/ 88 h 90"/>
                <a:gd name="T34" fmla="*/ 16 w 44"/>
                <a:gd name="T35" fmla="*/ 90 h 90"/>
                <a:gd name="T36" fmla="*/ 7 w 44"/>
                <a:gd name="T37" fmla="*/ 89 h 90"/>
                <a:gd name="T38" fmla="*/ 0 w 44"/>
                <a:gd name="T39" fmla="*/ 87 h 90"/>
                <a:gd name="T40" fmla="*/ 4 w 44"/>
                <a:gd name="T41" fmla="*/ 74 h 90"/>
                <a:gd name="T42" fmla="*/ 16 w 44"/>
                <a:gd name="T43" fmla="*/ 7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90">
                  <a:moveTo>
                    <a:pt x="16" y="77"/>
                  </a:moveTo>
                  <a:cubicBezTo>
                    <a:pt x="20" y="77"/>
                    <a:pt x="24" y="75"/>
                    <a:pt x="26" y="72"/>
                  </a:cubicBezTo>
                  <a:cubicBezTo>
                    <a:pt x="28" y="69"/>
                    <a:pt x="29" y="65"/>
                    <a:pt x="29" y="61"/>
                  </a:cubicBezTo>
                  <a:cubicBezTo>
                    <a:pt x="29" y="55"/>
                    <a:pt x="28" y="52"/>
                    <a:pt x="25" y="49"/>
                  </a:cubicBezTo>
                  <a:cubicBezTo>
                    <a:pt x="22" y="47"/>
                    <a:pt x="18" y="46"/>
                    <a:pt x="13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9" y="33"/>
                    <a:pt x="34" y="35"/>
                    <a:pt x="38" y="40"/>
                  </a:cubicBezTo>
                  <a:cubicBezTo>
                    <a:pt x="42" y="45"/>
                    <a:pt x="44" y="51"/>
                    <a:pt x="44" y="60"/>
                  </a:cubicBezTo>
                  <a:cubicBezTo>
                    <a:pt x="44" y="65"/>
                    <a:pt x="44" y="69"/>
                    <a:pt x="42" y="73"/>
                  </a:cubicBezTo>
                  <a:cubicBezTo>
                    <a:pt x="41" y="77"/>
                    <a:pt x="39" y="80"/>
                    <a:pt x="36" y="83"/>
                  </a:cubicBezTo>
                  <a:cubicBezTo>
                    <a:pt x="34" y="85"/>
                    <a:pt x="31" y="87"/>
                    <a:pt x="28" y="88"/>
                  </a:cubicBezTo>
                  <a:cubicBezTo>
                    <a:pt x="24" y="90"/>
                    <a:pt x="20" y="90"/>
                    <a:pt x="16" y="90"/>
                  </a:cubicBezTo>
                  <a:cubicBezTo>
                    <a:pt x="13" y="90"/>
                    <a:pt x="10" y="90"/>
                    <a:pt x="7" y="89"/>
                  </a:cubicBezTo>
                  <a:cubicBezTo>
                    <a:pt x="4" y="89"/>
                    <a:pt x="2" y="88"/>
                    <a:pt x="0" y="8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7" y="76"/>
                    <a:pt x="11" y="77"/>
                    <a:pt x="16" y="77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143126" y="1601788"/>
              <a:ext cx="347663" cy="392113"/>
            </a:xfrm>
            <a:custGeom>
              <a:avLst/>
              <a:gdLst>
                <a:gd name="T0" fmla="*/ 0 w 82"/>
                <a:gd name="T1" fmla="*/ 22 h 92"/>
                <a:gd name="T2" fmla="*/ 1 w 82"/>
                <a:gd name="T3" fmla="*/ 12 h 92"/>
                <a:gd name="T4" fmla="*/ 5 w 82"/>
                <a:gd name="T5" fmla="*/ 6 h 92"/>
                <a:gd name="T6" fmla="*/ 11 w 82"/>
                <a:gd name="T7" fmla="*/ 2 h 92"/>
                <a:gd name="T8" fmla="*/ 19 w 82"/>
                <a:gd name="T9" fmla="*/ 1 h 92"/>
                <a:gd name="T10" fmla="*/ 27 w 82"/>
                <a:gd name="T11" fmla="*/ 2 h 92"/>
                <a:gd name="T12" fmla="*/ 33 w 82"/>
                <a:gd name="T13" fmla="*/ 5 h 92"/>
                <a:gd name="T14" fmla="*/ 37 w 82"/>
                <a:gd name="T15" fmla="*/ 12 h 92"/>
                <a:gd name="T16" fmla="*/ 38 w 82"/>
                <a:gd name="T17" fmla="*/ 22 h 92"/>
                <a:gd name="T18" fmla="*/ 37 w 82"/>
                <a:gd name="T19" fmla="*/ 32 h 92"/>
                <a:gd name="T20" fmla="*/ 33 w 82"/>
                <a:gd name="T21" fmla="*/ 39 h 92"/>
                <a:gd name="T22" fmla="*/ 27 w 82"/>
                <a:gd name="T23" fmla="*/ 42 h 92"/>
                <a:gd name="T24" fmla="*/ 19 w 82"/>
                <a:gd name="T25" fmla="*/ 44 h 92"/>
                <a:gd name="T26" fmla="*/ 11 w 82"/>
                <a:gd name="T27" fmla="*/ 42 h 92"/>
                <a:gd name="T28" fmla="*/ 5 w 82"/>
                <a:gd name="T29" fmla="*/ 39 h 92"/>
                <a:gd name="T30" fmla="*/ 1 w 82"/>
                <a:gd name="T31" fmla="*/ 32 h 92"/>
                <a:gd name="T32" fmla="*/ 0 w 82"/>
                <a:gd name="T33" fmla="*/ 22 h 92"/>
                <a:gd name="T34" fmla="*/ 67 w 82"/>
                <a:gd name="T35" fmla="*/ 0 h 92"/>
                <a:gd name="T36" fmla="*/ 76 w 82"/>
                <a:gd name="T37" fmla="*/ 8 h 92"/>
                <a:gd name="T38" fmla="*/ 14 w 82"/>
                <a:gd name="T39" fmla="*/ 92 h 92"/>
                <a:gd name="T40" fmla="*/ 5 w 82"/>
                <a:gd name="T41" fmla="*/ 85 h 92"/>
                <a:gd name="T42" fmla="*/ 67 w 82"/>
                <a:gd name="T43" fmla="*/ 0 h 92"/>
                <a:gd name="T44" fmla="*/ 13 w 82"/>
                <a:gd name="T45" fmla="*/ 22 h 92"/>
                <a:gd name="T46" fmla="*/ 15 w 82"/>
                <a:gd name="T47" fmla="*/ 31 h 92"/>
                <a:gd name="T48" fmla="*/ 19 w 82"/>
                <a:gd name="T49" fmla="*/ 33 h 92"/>
                <a:gd name="T50" fmla="*/ 21 w 82"/>
                <a:gd name="T51" fmla="*/ 33 h 92"/>
                <a:gd name="T52" fmla="*/ 23 w 82"/>
                <a:gd name="T53" fmla="*/ 31 h 92"/>
                <a:gd name="T54" fmla="*/ 24 w 82"/>
                <a:gd name="T55" fmla="*/ 28 h 92"/>
                <a:gd name="T56" fmla="*/ 25 w 82"/>
                <a:gd name="T57" fmla="*/ 22 h 92"/>
                <a:gd name="T58" fmla="*/ 23 w 82"/>
                <a:gd name="T59" fmla="*/ 13 h 92"/>
                <a:gd name="T60" fmla="*/ 19 w 82"/>
                <a:gd name="T61" fmla="*/ 11 h 92"/>
                <a:gd name="T62" fmla="*/ 15 w 82"/>
                <a:gd name="T63" fmla="*/ 13 h 92"/>
                <a:gd name="T64" fmla="*/ 13 w 82"/>
                <a:gd name="T65" fmla="*/ 22 h 92"/>
                <a:gd name="T66" fmla="*/ 44 w 82"/>
                <a:gd name="T67" fmla="*/ 69 h 92"/>
                <a:gd name="T68" fmla="*/ 45 w 82"/>
                <a:gd name="T69" fmla="*/ 59 h 92"/>
                <a:gd name="T70" fmla="*/ 49 w 82"/>
                <a:gd name="T71" fmla="*/ 52 h 92"/>
                <a:gd name="T72" fmla="*/ 55 w 82"/>
                <a:gd name="T73" fmla="*/ 49 h 92"/>
                <a:gd name="T74" fmla="*/ 63 w 82"/>
                <a:gd name="T75" fmla="*/ 47 h 92"/>
                <a:gd name="T76" fmla="*/ 70 w 82"/>
                <a:gd name="T77" fmla="*/ 49 h 92"/>
                <a:gd name="T78" fmla="*/ 76 w 82"/>
                <a:gd name="T79" fmla="*/ 52 h 92"/>
                <a:gd name="T80" fmla="*/ 80 w 82"/>
                <a:gd name="T81" fmla="*/ 59 h 92"/>
                <a:gd name="T82" fmla="*/ 82 w 82"/>
                <a:gd name="T83" fmla="*/ 69 h 92"/>
                <a:gd name="T84" fmla="*/ 80 w 82"/>
                <a:gd name="T85" fmla="*/ 79 h 92"/>
                <a:gd name="T86" fmla="*/ 76 w 82"/>
                <a:gd name="T87" fmla="*/ 86 h 92"/>
                <a:gd name="T88" fmla="*/ 70 w 82"/>
                <a:gd name="T89" fmla="*/ 89 h 92"/>
                <a:gd name="T90" fmla="*/ 63 w 82"/>
                <a:gd name="T91" fmla="*/ 90 h 92"/>
                <a:gd name="T92" fmla="*/ 55 w 82"/>
                <a:gd name="T93" fmla="*/ 89 h 92"/>
                <a:gd name="T94" fmla="*/ 49 w 82"/>
                <a:gd name="T95" fmla="*/ 86 h 92"/>
                <a:gd name="T96" fmla="*/ 45 w 82"/>
                <a:gd name="T97" fmla="*/ 79 h 92"/>
                <a:gd name="T98" fmla="*/ 44 w 82"/>
                <a:gd name="T99" fmla="*/ 69 h 92"/>
                <a:gd name="T100" fmla="*/ 57 w 82"/>
                <a:gd name="T101" fmla="*/ 69 h 92"/>
                <a:gd name="T102" fmla="*/ 59 w 82"/>
                <a:gd name="T103" fmla="*/ 77 h 92"/>
                <a:gd name="T104" fmla="*/ 63 w 82"/>
                <a:gd name="T105" fmla="*/ 80 h 92"/>
                <a:gd name="T106" fmla="*/ 65 w 82"/>
                <a:gd name="T107" fmla="*/ 79 h 92"/>
                <a:gd name="T108" fmla="*/ 67 w 82"/>
                <a:gd name="T109" fmla="*/ 78 h 92"/>
                <a:gd name="T110" fmla="*/ 68 w 82"/>
                <a:gd name="T111" fmla="*/ 74 h 92"/>
                <a:gd name="T112" fmla="*/ 69 w 82"/>
                <a:gd name="T113" fmla="*/ 69 h 92"/>
                <a:gd name="T114" fmla="*/ 67 w 82"/>
                <a:gd name="T115" fmla="*/ 60 h 92"/>
                <a:gd name="T116" fmla="*/ 63 w 82"/>
                <a:gd name="T117" fmla="*/ 58 h 92"/>
                <a:gd name="T118" fmla="*/ 59 w 82"/>
                <a:gd name="T119" fmla="*/ 60 h 92"/>
                <a:gd name="T120" fmla="*/ 57 w 82"/>
                <a:gd name="T121" fmla="*/ 6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92">
                  <a:moveTo>
                    <a:pt x="0" y="22"/>
                  </a:moveTo>
                  <a:cubicBezTo>
                    <a:pt x="0" y="18"/>
                    <a:pt x="0" y="15"/>
                    <a:pt x="1" y="12"/>
                  </a:cubicBezTo>
                  <a:cubicBezTo>
                    <a:pt x="2" y="10"/>
                    <a:pt x="4" y="7"/>
                    <a:pt x="5" y="6"/>
                  </a:cubicBezTo>
                  <a:cubicBezTo>
                    <a:pt x="7" y="4"/>
                    <a:pt x="9" y="3"/>
                    <a:pt x="11" y="2"/>
                  </a:cubicBezTo>
                  <a:cubicBezTo>
                    <a:pt x="14" y="1"/>
                    <a:pt x="16" y="1"/>
                    <a:pt x="19" y="1"/>
                  </a:cubicBezTo>
                  <a:cubicBezTo>
                    <a:pt x="22" y="1"/>
                    <a:pt x="24" y="1"/>
                    <a:pt x="27" y="2"/>
                  </a:cubicBezTo>
                  <a:cubicBezTo>
                    <a:pt x="29" y="2"/>
                    <a:pt x="31" y="4"/>
                    <a:pt x="33" y="5"/>
                  </a:cubicBezTo>
                  <a:cubicBezTo>
                    <a:pt x="34" y="7"/>
                    <a:pt x="36" y="9"/>
                    <a:pt x="37" y="12"/>
                  </a:cubicBezTo>
                  <a:cubicBezTo>
                    <a:pt x="37" y="15"/>
                    <a:pt x="38" y="18"/>
                    <a:pt x="38" y="22"/>
                  </a:cubicBezTo>
                  <a:cubicBezTo>
                    <a:pt x="38" y="26"/>
                    <a:pt x="37" y="30"/>
                    <a:pt x="37" y="32"/>
                  </a:cubicBezTo>
                  <a:cubicBezTo>
                    <a:pt x="36" y="35"/>
                    <a:pt x="34" y="37"/>
                    <a:pt x="33" y="39"/>
                  </a:cubicBezTo>
                  <a:cubicBezTo>
                    <a:pt x="31" y="41"/>
                    <a:pt x="29" y="42"/>
                    <a:pt x="27" y="42"/>
                  </a:cubicBezTo>
                  <a:cubicBezTo>
                    <a:pt x="24" y="43"/>
                    <a:pt x="22" y="44"/>
                    <a:pt x="19" y="44"/>
                  </a:cubicBezTo>
                  <a:cubicBezTo>
                    <a:pt x="16" y="44"/>
                    <a:pt x="14" y="43"/>
                    <a:pt x="11" y="42"/>
                  </a:cubicBezTo>
                  <a:cubicBezTo>
                    <a:pt x="9" y="42"/>
                    <a:pt x="7" y="41"/>
                    <a:pt x="5" y="39"/>
                  </a:cubicBezTo>
                  <a:cubicBezTo>
                    <a:pt x="4" y="37"/>
                    <a:pt x="2" y="35"/>
                    <a:pt x="1" y="32"/>
                  </a:cubicBezTo>
                  <a:cubicBezTo>
                    <a:pt x="0" y="30"/>
                    <a:pt x="0" y="26"/>
                    <a:pt x="0" y="22"/>
                  </a:cubicBezTo>
                  <a:close/>
                  <a:moveTo>
                    <a:pt x="67" y="0"/>
                  </a:moveTo>
                  <a:cubicBezTo>
                    <a:pt x="76" y="8"/>
                    <a:pt x="76" y="8"/>
                    <a:pt x="76" y="8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5" y="85"/>
                    <a:pt x="5" y="85"/>
                    <a:pt x="5" y="85"/>
                  </a:cubicBezTo>
                  <a:lnTo>
                    <a:pt x="67" y="0"/>
                  </a:lnTo>
                  <a:close/>
                  <a:moveTo>
                    <a:pt x="13" y="22"/>
                  </a:moveTo>
                  <a:cubicBezTo>
                    <a:pt x="13" y="26"/>
                    <a:pt x="14" y="29"/>
                    <a:pt x="15" y="31"/>
                  </a:cubicBezTo>
                  <a:cubicBezTo>
                    <a:pt x="16" y="32"/>
                    <a:pt x="17" y="33"/>
                    <a:pt x="19" y="33"/>
                  </a:cubicBezTo>
                  <a:cubicBezTo>
                    <a:pt x="20" y="33"/>
                    <a:pt x="21" y="33"/>
                    <a:pt x="21" y="33"/>
                  </a:cubicBezTo>
                  <a:cubicBezTo>
                    <a:pt x="22" y="32"/>
                    <a:pt x="23" y="32"/>
                    <a:pt x="23" y="31"/>
                  </a:cubicBezTo>
                  <a:cubicBezTo>
                    <a:pt x="24" y="30"/>
                    <a:pt x="24" y="29"/>
                    <a:pt x="24" y="28"/>
                  </a:cubicBezTo>
                  <a:cubicBezTo>
                    <a:pt x="24" y="26"/>
                    <a:pt x="25" y="24"/>
                    <a:pt x="25" y="22"/>
                  </a:cubicBezTo>
                  <a:cubicBezTo>
                    <a:pt x="25" y="18"/>
                    <a:pt x="24" y="15"/>
                    <a:pt x="23" y="13"/>
                  </a:cubicBezTo>
                  <a:cubicBezTo>
                    <a:pt x="22" y="12"/>
                    <a:pt x="21" y="11"/>
                    <a:pt x="19" y="11"/>
                  </a:cubicBezTo>
                  <a:cubicBezTo>
                    <a:pt x="17" y="11"/>
                    <a:pt x="16" y="12"/>
                    <a:pt x="15" y="13"/>
                  </a:cubicBezTo>
                  <a:cubicBezTo>
                    <a:pt x="14" y="15"/>
                    <a:pt x="13" y="18"/>
                    <a:pt x="13" y="22"/>
                  </a:cubicBezTo>
                  <a:close/>
                  <a:moveTo>
                    <a:pt x="44" y="69"/>
                  </a:moveTo>
                  <a:cubicBezTo>
                    <a:pt x="44" y="65"/>
                    <a:pt x="44" y="62"/>
                    <a:pt x="45" y="59"/>
                  </a:cubicBezTo>
                  <a:cubicBezTo>
                    <a:pt x="46" y="56"/>
                    <a:pt x="48" y="54"/>
                    <a:pt x="49" y="52"/>
                  </a:cubicBezTo>
                  <a:cubicBezTo>
                    <a:pt x="51" y="51"/>
                    <a:pt x="53" y="49"/>
                    <a:pt x="55" y="49"/>
                  </a:cubicBezTo>
                  <a:cubicBezTo>
                    <a:pt x="58" y="48"/>
                    <a:pt x="60" y="47"/>
                    <a:pt x="63" y="47"/>
                  </a:cubicBezTo>
                  <a:cubicBezTo>
                    <a:pt x="66" y="47"/>
                    <a:pt x="68" y="48"/>
                    <a:pt x="70" y="49"/>
                  </a:cubicBezTo>
                  <a:cubicBezTo>
                    <a:pt x="73" y="49"/>
                    <a:pt x="75" y="50"/>
                    <a:pt x="76" y="52"/>
                  </a:cubicBezTo>
                  <a:cubicBezTo>
                    <a:pt x="78" y="54"/>
                    <a:pt x="79" y="56"/>
                    <a:pt x="80" y="59"/>
                  </a:cubicBezTo>
                  <a:cubicBezTo>
                    <a:pt x="81" y="61"/>
                    <a:pt x="82" y="65"/>
                    <a:pt x="82" y="69"/>
                  </a:cubicBezTo>
                  <a:cubicBezTo>
                    <a:pt x="82" y="73"/>
                    <a:pt x="81" y="76"/>
                    <a:pt x="80" y="79"/>
                  </a:cubicBezTo>
                  <a:cubicBezTo>
                    <a:pt x="79" y="82"/>
                    <a:pt x="78" y="84"/>
                    <a:pt x="76" y="86"/>
                  </a:cubicBezTo>
                  <a:cubicBezTo>
                    <a:pt x="75" y="87"/>
                    <a:pt x="73" y="89"/>
                    <a:pt x="70" y="89"/>
                  </a:cubicBezTo>
                  <a:cubicBezTo>
                    <a:pt x="68" y="90"/>
                    <a:pt x="66" y="90"/>
                    <a:pt x="63" y="90"/>
                  </a:cubicBezTo>
                  <a:cubicBezTo>
                    <a:pt x="60" y="90"/>
                    <a:pt x="58" y="90"/>
                    <a:pt x="55" y="89"/>
                  </a:cubicBezTo>
                  <a:cubicBezTo>
                    <a:pt x="53" y="89"/>
                    <a:pt x="51" y="87"/>
                    <a:pt x="49" y="86"/>
                  </a:cubicBezTo>
                  <a:cubicBezTo>
                    <a:pt x="48" y="84"/>
                    <a:pt x="46" y="82"/>
                    <a:pt x="45" y="79"/>
                  </a:cubicBezTo>
                  <a:cubicBezTo>
                    <a:pt x="44" y="76"/>
                    <a:pt x="44" y="73"/>
                    <a:pt x="44" y="69"/>
                  </a:cubicBezTo>
                  <a:close/>
                  <a:moveTo>
                    <a:pt x="57" y="69"/>
                  </a:moveTo>
                  <a:cubicBezTo>
                    <a:pt x="57" y="73"/>
                    <a:pt x="58" y="76"/>
                    <a:pt x="59" y="77"/>
                  </a:cubicBezTo>
                  <a:cubicBezTo>
                    <a:pt x="59" y="79"/>
                    <a:pt x="61" y="80"/>
                    <a:pt x="63" y="80"/>
                  </a:cubicBezTo>
                  <a:cubicBezTo>
                    <a:pt x="64" y="80"/>
                    <a:pt x="65" y="80"/>
                    <a:pt x="65" y="79"/>
                  </a:cubicBezTo>
                  <a:cubicBezTo>
                    <a:pt x="66" y="79"/>
                    <a:pt x="67" y="79"/>
                    <a:pt x="67" y="78"/>
                  </a:cubicBezTo>
                  <a:cubicBezTo>
                    <a:pt x="68" y="77"/>
                    <a:pt x="68" y="76"/>
                    <a:pt x="68" y="74"/>
                  </a:cubicBezTo>
                  <a:cubicBezTo>
                    <a:pt x="68" y="73"/>
                    <a:pt x="69" y="71"/>
                    <a:pt x="69" y="69"/>
                  </a:cubicBezTo>
                  <a:cubicBezTo>
                    <a:pt x="69" y="65"/>
                    <a:pt x="68" y="62"/>
                    <a:pt x="67" y="60"/>
                  </a:cubicBezTo>
                  <a:cubicBezTo>
                    <a:pt x="66" y="59"/>
                    <a:pt x="65" y="58"/>
                    <a:pt x="63" y="58"/>
                  </a:cubicBezTo>
                  <a:cubicBezTo>
                    <a:pt x="61" y="58"/>
                    <a:pt x="59" y="59"/>
                    <a:pt x="59" y="60"/>
                  </a:cubicBezTo>
                  <a:cubicBezTo>
                    <a:pt x="58" y="62"/>
                    <a:pt x="57" y="65"/>
                    <a:pt x="57" y="69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617263" y="2437882"/>
            <a:ext cx="1074194" cy="494014"/>
            <a:chOff x="6754813" y="1601788"/>
            <a:chExt cx="852488" cy="392113"/>
          </a:xfrm>
        </p:grpSpPr>
        <p:sp>
          <p:nvSpPr>
            <p:cNvPr id="62" name="Freeform 34"/>
            <p:cNvSpPr>
              <a:spLocks/>
            </p:cNvSpPr>
            <p:nvPr/>
          </p:nvSpPr>
          <p:spPr bwMode="auto">
            <a:xfrm>
              <a:off x="6754813" y="1601788"/>
              <a:ext cx="192088" cy="388938"/>
            </a:xfrm>
            <a:custGeom>
              <a:avLst/>
              <a:gdLst>
                <a:gd name="T0" fmla="*/ 44 w 45"/>
                <a:gd name="T1" fmla="*/ 23 h 91"/>
                <a:gd name="T2" fmla="*/ 42 w 45"/>
                <a:gd name="T3" fmla="*/ 37 h 91"/>
                <a:gd name="T4" fmla="*/ 37 w 45"/>
                <a:gd name="T5" fmla="*/ 50 h 91"/>
                <a:gd name="T6" fmla="*/ 30 w 45"/>
                <a:gd name="T7" fmla="*/ 63 h 91"/>
                <a:gd name="T8" fmla="*/ 23 w 45"/>
                <a:gd name="T9" fmla="*/ 73 h 91"/>
                <a:gd name="T10" fmla="*/ 18 w 45"/>
                <a:gd name="T11" fmla="*/ 78 h 91"/>
                <a:gd name="T12" fmla="*/ 18 w 45"/>
                <a:gd name="T13" fmla="*/ 79 h 91"/>
                <a:gd name="T14" fmla="*/ 25 w 45"/>
                <a:gd name="T15" fmla="*/ 77 h 91"/>
                <a:gd name="T16" fmla="*/ 45 w 45"/>
                <a:gd name="T17" fmla="*/ 77 h 91"/>
                <a:gd name="T18" fmla="*/ 45 w 45"/>
                <a:gd name="T19" fmla="*/ 91 h 91"/>
                <a:gd name="T20" fmla="*/ 1 w 45"/>
                <a:gd name="T21" fmla="*/ 91 h 91"/>
                <a:gd name="T22" fmla="*/ 1 w 45"/>
                <a:gd name="T23" fmla="*/ 82 h 91"/>
                <a:gd name="T24" fmla="*/ 6 w 45"/>
                <a:gd name="T25" fmla="*/ 74 h 91"/>
                <a:gd name="T26" fmla="*/ 13 w 45"/>
                <a:gd name="T27" fmla="*/ 65 h 91"/>
                <a:gd name="T28" fmla="*/ 19 w 45"/>
                <a:gd name="T29" fmla="*/ 55 h 91"/>
                <a:gd name="T30" fmla="*/ 24 w 45"/>
                <a:gd name="T31" fmla="*/ 45 h 91"/>
                <a:gd name="T32" fmla="*/ 27 w 45"/>
                <a:gd name="T33" fmla="*/ 35 h 91"/>
                <a:gd name="T34" fmla="*/ 29 w 45"/>
                <a:gd name="T35" fmla="*/ 26 h 91"/>
                <a:gd name="T36" fmla="*/ 26 w 45"/>
                <a:gd name="T37" fmla="*/ 17 h 91"/>
                <a:gd name="T38" fmla="*/ 18 w 45"/>
                <a:gd name="T39" fmla="*/ 14 h 91"/>
                <a:gd name="T40" fmla="*/ 12 w 45"/>
                <a:gd name="T41" fmla="*/ 16 h 91"/>
                <a:gd name="T42" fmla="*/ 6 w 45"/>
                <a:gd name="T43" fmla="*/ 19 h 91"/>
                <a:gd name="T44" fmla="*/ 0 w 45"/>
                <a:gd name="T45" fmla="*/ 8 h 91"/>
                <a:gd name="T46" fmla="*/ 10 w 45"/>
                <a:gd name="T47" fmla="*/ 2 h 91"/>
                <a:gd name="T48" fmla="*/ 22 w 45"/>
                <a:gd name="T49" fmla="*/ 0 h 91"/>
                <a:gd name="T50" fmla="*/ 31 w 45"/>
                <a:gd name="T51" fmla="*/ 2 h 91"/>
                <a:gd name="T52" fmla="*/ 38 w 45"/>
                <a:gd name="T53" fmla="*/ 6 h 91"/>
                <a:gd name="T54" fmla="*/ 42 w 45"/>
                <a:gd name="T55" fmla="*/ 13 h 91"/>
                <a:gd name="T56" fmla="*/ 44 w 45"/>
                <a:gd name="T57" fmla="*/ 2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" h="91">
                  <a:moveTo>
                    <a:pt x="44" y="23"/>
                  </a:moveTo>
                  <a:cubicBezTo>
                    <a:pt x="44" y="28"/>
                    <a:pt x="43" y="32"/>
                    <a:pt x="42" y="37"/>
                  </a:cubicBezTo>
                  <a:cubicBezTo>
                    <a:pt x="40" y="41"/>
                    <a:pt x="39" y="46"/>
                    <a:pt x="37" y="50"/>
                  </a:cubicBezTo>
                  <a:cubicBezTo>
                    <a:pt x="35" y="55"/>
                    <a:pt x="33" y="59"/>
                    <a:pt x="30" y="63"/>
                  </a:cubicBezTo>
                  <a:cubicBezTo>
                    <a:pt x="28" y="67"/>
                    <a:pt x="26" y="70"/>
                    <a:pt x="23" y="73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2" y="80"/>
                    <a:pt x="4" y="77"/>
                    <a:pt x="6" y="74"/>
                  </a:cubicBezTo>
                  <a:cubicBezTo>
                    <a:pt x="9" y="71"/>
                    <a:pt x="11" y="68"/>
                    <a:pt x="13" y="65"/>
                  </a:cubicBezTo>
                  <a:cubicBezTo>
                    <a:pt x="15" y="62"/>
                    <a:pt x="17" y="59"/>
                    <a:pt x="19" y="55"/>
                  </a:cubicBezTo>
                  <a:cubicBezTo>
                    <a:pt x="21" y="52"/>
                    <a:pt x="22" y="49"/>
                    <a:pt x="24" y="45"/>
                  </a:cubicBezTo>
                  <a:cubicBezTo>
                    <a:pt x="25" y="42"/>
                    <a:pt x="26" y="39"/>
                    <a:pt x="27" y="35"/>
                  </a:cubicBezTo>
                  <a:cubicBezTo>
                    <a:pt x="28" y="32"/>
                    <a:pt x="29" y="29"/>
                    <a:pt x="29" y="26"/>
                  </a:cubicBezTo>
                  <a:cubicBezTo>
                    <a:pt x="29" y="22"/>
                    <a:pt x="28" y="20"/>
                    <a:pt x="26" y="17"/>
                  </a:cubicBezTo>
                  <a:cubicBezTo>
                    <a:pt x="24" y="15"/>
                    <a:pt x="22" y="14"/>
                    <a:pt x="18" y="14"/>
                  </a:cubicBezTo>
                  <a:cubicBezTo>
                    <a:pt x="16" y="14"/>
                    <a:pt x="14" y="15"/>
                    <a:pt x="12" y="16"/>
                  </a:cubicBezTo>
                  <a:cubicBezTo>
                    <a:pt x="9" y="17"/>
                    <a:pt x="8" y="18"/>
                    <a:pt x="6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6"/>
                    <a:pt x="6" y="4"/>
                    <a:pt x="10" y="2"/>
                  </a:cubicBezTo>
                  <a:cubicBezTo>
                    <a:pt x="13" y="1"/>
                    <a:pt x="17" y="0"/>
                    <a:pt x="22" y="0"/>
                  </a:cubicBezTo>
                  <a:cubicBezTo>
                    <a:pt x="25" y="0"/>
                    <a:pt x="28" y="1"/>
                    <a:pt x="31" y="2"/>
                  </a:cubicBezTo>
                  <a:cubicBezTo>
                    <a:pt x="33" y="3"/>
                    <a:pt x="36" y="4"/>
                    <a:pt x="38" y="6"/>
                  </a:cubicBezTo>
                  <a:cubicBezTo>
                    <a:pt x="39" y="8"/>
                    <a:pt x="41" y="11"/>
                    <a:pt x="42" y="13"/>
                  </a:cubicBezTo>
                  <a:cubicBezTo>
                    <a:pt x="43" y="16"/>
                    <a:pt x="44" y="20"/>
                    <a:pt x="44" y="23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35"/>
            <p:cNvSpPr>
              <a:spLocks/>
            </p:cNvSpPr>
            <p:nvPr/>
          </p:nvSpPr>
          <p:spPr bwMode="auto">
            <a:xfrm>
              <a:off x="7010401" y="1611313"/>
              <a:ext cx="190500" cy="382588"/>
            </a:xfrm>
            <a:custGeom>
              <a:avLst/>
              <a:gdLst>
                <a:gd name="T0" fmla="*/ 16 w 45"/>
                <a:gd name="T1" fmla="*/ 77 h 90"/>
                <a:gd name="T2" fmla="*/ 27 w 45"/>
                <a:gd name="T3" fmla="*/ 72 h 90"/>
                <a:gd name="T4" fmla="*/ 30 w 45"/>
                <a:gd name="T5" fmla="*/ 61 h 90"/>
                <a:gd name="T6" fmla="*/ 26 w 45"/>
                <a:gd name="T7" fmla="*/ 49 h 90"/>
                <a:gd name="T8" fmla="*/ 14 w 45"/>
                <a:gd name="T9" fmla="*/ 46 h 90"/>
                <a:gd name="T10" fmla="*/ 6 w 45"/>
                <a:gd name="T11" fmla="*/ 46 h 90"/>
                <a:gd name="T12" fmla="*/ 6 w 45"/>
                <a:gd name="T13" fmla="*/ 0 h 90"/>
                <a:gd name="T14" fmla="*/ 43 w 45"/>
                <a:gd name="T15" fmla="*/ 0 h 90"/>
                <a:gd name="T16" fmla="*/ 43 w 45"/>
                <a:gd name="T17" fmla="*/ 15 h 90"/>
                <a:gd name="T18" fmla="*/ 19 w 45"/>
                <a:gd name="T19" fmla="*/ 15 h 90"/>
                <a:gd name="T20" fmla="*/ 19 w 45"/>
                <a:gd name="T21" fmla="*/ 33 h 90"/>
                <a:gd name="T22" fmla="*/ 23 w 45"/>
                <a:gd name="T23" fmla="*/ 32 h 90"/>
                <a:gd name="T24" fmla="*/ 39 w 45"/>
                <a:gd name="T25" fmla="*/ 40 h 90"/>
                <a:gd name="T26" fmla="*/ 45 w 45"/>
                <a:gd name="T27" fmla="*/ 60 h 90"/>
                <a:gd name="T28" fmla="*/ 43 w 45"/>
                <a:gd name="T29" fmla="*/ 73 h 90"/>
                <a:gd name="T30" fmla="*/ 37 w 45"/>
                <a:gd name="T31" fmla="*/ 83 h 90"/>
                <a:gd name="T32" fmla="*/ 28 w 45"/>
                <a:gd name="T33" fmla="*/ 88 h 90"/>
                <a:gd name="T34" fmla="*/ 17 w 45"/>
                <a:gd name="T35" fmla="*/ 90 h 90"/>
                <a:gd name="T36" fmla="*/ 8 w 45"/>
                <a:gd name="T37" fmla="*/ 89 h 90"/>
                <a:gd name="T38" fmla="*/ 0 w 45"/>
                <a:gd name="T39" fmla="*/ 87 h 90"/>
                <a:gd name="T40" fmla="*/ 4 w 45"/>
                <a:gd name="T41" fmla="*/ 74 h 90"/>
                <a:gd name="T42" fmla="*/ 16 w 45"/>
                <a:gd name="T43" fmla="*/ 7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90">
                  <a:moveTo>
                    <a:pt x="16" y="77"/>
                  </a:moveTo>
                  <a:cubicBezTo>
                    <a:pt x="21" y="77"/>
                    <a:pt x="24" y="75"/>
                    <a:pt x="27" y="72"/>
                  </a:cubicBezTo>
                  <a:cubicBezTo>
                    <a:pt x="29" y="69"/>
                    <a:pt x="30" y="65"/>
                    <a:pt x="30" y="61"/>
                  </a:cubicBezTo>
                  <a:cubicBezTo>
                    <a:pt x="30" y="55"/>
                    <a:pt x="29" y="52"/>
                    <a:pt x="26" y="49"/>
                  </a:cubicBezTo>
                  <a:cubicBezTo>
                    <a:pt x="23" y="47"/>
                    <a:pt x="19" y="46"/>
                    <a:pt x="14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30" y="33"/>
                    <a:pt x="35" y="35"/>
                    <a:pt x="39" y="40"/>
                  </a:cubicBezTo>
                  <a:cubicBezTo>
                    <a:pt x="43" y="45"/>
                    <a:pt x="45" y="51"/>
                    <a:pt x="45" y="60"/>
                  </a:cubicBezTo>
                  <a:cubicBezTo>
                    <a:pt x="45" y="65"/>
                    <a:pt x="45" y="69"/>
                    <a:pt x="43" y="73"/>
                  </a:cubicBezTo>
                  <a:cubicBezTo>
                    <a:pt x="42" y="77"/>
                    <a:pt x="40" y="80"/>
                    <a:pt x="37" y="83"/>
                  </a:cubicBezTo>
                  <a:cubicBezTo>
                    <a:pt x="35" y="85"/>
                    <a:pt x="32" y="87"/>
                    <a:pt x="28" y="88"/>
                  </a:cubicBezTo>
                  <a:cubicBezTo>
                    <a:pt x="25" y="90"/>
                    <a:pt x="21" y="90"/>
                    <a:pt x="17" y="90"/>
                  </a:cubicBezTo>
                  <a:cubicBezTo>
                    <a:pt x="14" y="90"/>
                    <a:pt x="11" y="90"/>
                    <a:pt x="8" y="89"/>
                  </a:cubicBezTo>
                  <a:cubicBezTo>
                    <a:pt x="5" y="89"/>
                    <a:pt x="2" y="88"/>
                    <a:pt x="0" y="8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7" y="76"/>
                    <a:pt x="11" y="77"/>
                    <a:pt x="16" y="77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36"/>
            <p:cNvSpPr>
              <a:spLocks noEditPoints="1"/>
            </p:cNvSpPr>
            <p:nvPr/>
          </p:nvSpPr>
          <p:spPr bwMode="auto">
            <a:xfrm>
              <a:off x="7259638" y="1601788"/>
              <a:ext cx="347663" cy="392113"/>
            </a:xfrm>
            <a:custGeom>
              <a:avLst/>
              <a:gdLst>
                <a:gd name="T0" fmla="*/ 0 w 82"/>
                <a:gd name="T1" fmla="*/ 22 h 92"/>
                <a:gd name="T2" fmla="*/ 1 w 82"/>
                <a:gd name="T3" fmla="*/ 12 h 92"/>
                <a:gd name="T4" fmla="*/ 5 w 82"/>
                <a:gd name="T5" fmla="*/ 6 h 92"/>
                <a:gd name="T6" fmla="*/ 11 w 82"/>
                <a:gd name="T7" fmla="*/ 2 h 92"/>
                <a:gd name="T8" fmla="*/ 19 w 82"/>
                <a:gd name="T9" fmla="*/ 1 h 92"/>
                <a:gd name="T10" fmla="*/ 26 w 82"/>
                <a:gd name="T11" fmla="*/ 2 h 92"/>
                <a:gd name="T12" fmla="*/ 32 w 82"/>
                <a:gd name="T13" fmla="*/ 5 h 92"/>
                <a:gd name="T14" fmla="*/ 36 w 82"/>
                <a:gd name="T15" fmla="*/ 12 h 92"/>
                <a:gd name="T16" fmla="*/ 38 w 82"/>
                <a:gd name="T17" fmla="*/ 22 h 92"/>
                <a:gd name="T18" fmla="*/ 36 w 82"/>
                <a:gd name="T19" fmla="*/ 32 h 92"/>
                <a:gd name="T20" fmla="*/ 32 w 82"/>
                <a:gd name="T21" fmla="*/ 39 h 92"/>
                <a:gd name="T22" fmla="*/ 26 w 82"/>
                <a:gd name="T23" fmla="*/ 42 h 92"/>
                <a:gd name="T24" fmla="*/ 19 w 82"/>
                <a:gd name="T25" fmla="*/ 44 h 92"/>
                <a:gd name="T26" fmla="*/ 11 w 82"/>
                <a:gd name="T27" fmla="*/ 42 h 92"/>
                <a:gd name="T28" fmla="*/ 5 w 82"/>
                <a:gd name="T29" fmla="*/ 39 h 92"/>
                <a:gd name="T30" fmla="*/ 1 w 82"/>
                <a:gd name="T31" fmla="*/ 32 h 92"/>
                <a:gd name="T32" fmla="*/ 0 w 82"/>
                <a:gd name="T33" fmla="*/ 22 h 92"/>
                <a:gd name="T34" fmla="*/ 67 w 82"/>
                <a:gd name="T35" fmla="*/ 0 h 92"/>
                <a:gd name="T36" fmla="*/ 76 w 82"/>
                <a:gd name="T37" fmla="*/ 8 h 92"/>
                <a:gd name="T38" fmla="*/ 14 w 82"/>
                <a:gd name="T39" fmla="*/ 92 h 92"/>
                <a:gd name="T40" fmla="*/ 5 w 82"/>
                <a:gd name="T41" fmla="*/ 85 h 92"/>
                <a:gd name="T42" fmla="*/ 67 w 82"/>
                <a:gd name="T43" fmla="*/ 0 h 92"/>
                <a:gd name="T44" fmla="*/ 13 w 82"/>
                <a:gd name="T45" fmla="*/ 22 h 92"/>
                <a:gd name="T46" fmla="*/ 14 w 82"/>
                <a:gd name="T47" fmla="*/ 31 h 92"/>
                <a:gd name="T48" fmla="*/ 19 w 82"/>
                <a:gd name="T49" fmla="*/ 33 h 92"/>
                <a:gd name="T50" fmla="*/ 21 w 82"/>
                <a:gd name="T51" fmla="*/ 33 h 92"/>
                <a:gd name="T52" fmla="*/ 23 w 82"/>
                <a:gd name="T53" fmla="*/ 31 h 92"/>
                <a:gd name="T54" fmla="*/ 24 w 82"/>
                <a:gd name="T55" fmla="*/ 28 h 92"/>
                <a:gd name="T56" fmla="*/ 24 w 82"/>
                <a:gd name="T57" fmla="*/ 22 h 92"/>
                <a:gd name="T58" fmla="*/ 23 w 82"/>
                <a:gd name="T59" fmla="*/ 13 h 92"/>
                <a:gd name="T60" fmla="*/ 19 w 82"/>
                <a:gd name="T61" fmla="*/ 11 h 92"/>
                <a:gd name="T62" fmla="*/ 14 w 82"/>
                <a:gd name="T63" fmla="*/ 13 h 92"/>
                <a:gd name="T64" fmla="*/ 13 w 82"/>
                <a:gd name="T65" fmla="*/ 22 h 92"/>
                <a:gd name="T66" fmla="*/ 44 w 82"/>
                <a:gd name="T67" fmla="*/ 69 h 92"/>
                <a:gd name="T68" fmla="*/ 45 w 82"/>
                <a:gd name="T69" fmla="*/ 59 h 92"/>
                <a:gd name="T70" fmla="*/ 49 w 82"/>
                <a:gd name="T71" fmla="*/ 52 h 92"/>
                <a:gd name="T72" fmla="*/ 55 w 82"/>
                <a:gd name="T73" fmla="*/ 49 h 92"/>
                <a:gd name="T74" fmla="*/ 63 w 82"/>
                <a:gd name="T75" fmla="*/ 47 h 92"/>
                <a:gd name="T76" fmla="*/ 70 w 82"/>
                <a:gd name="T77" fmla="*/ 49 h 92"/>
                <a:gd name="T78" fmla="*/ 76 w 82"/>
                <a:gd name="T79" fmla="*/ 52 h 92"/>
                <a:gd name="T80" fmla="*/ 80 w 82"/>
                <a:gd name="T81" fmla="*/ 59 h 92"/>
                <a:gd name="T82" fmla="*/ 82 w 82"/>
                <a:gd name="T83" fmla="*/ 69 h 92"/>
                <a:gd name="T84" fmla="*/ 80 w 82"/>
                <a:gd name="T85" fmla="*/ 79 h 92"/>
                <a:gd name="T86" fmla="*/ 76 w 82"/>
                <a:gd name="T87" fmla="*/ 86 h 92"/>
                <a:gd name="T88" fmla="*/ 70 w 82"/>
                <a:gd name="T89" fmla="*/ 89 h 92"/>
                <a:gd name="T90" fmla="*/ 63 w 82"/>
                <a:gd name="T91" fmla="*/ 90 h 92"/>
                <a:gd name="T92" fmla="*/ 55 w 82"/>
                <a:gd name="T93" fmla="*/ 89 h 92"/>
                <a:gd name="T94" fmla="*/ 49 w 82"/>
                <a:gd name="T95" fmla="*/ 86 h 92"/>
                <a:gd name="T96" fmla="*/ 45 w 82"/>
                <a:gd name="T97" fmla="*/ 79 h 92"/>
                <a:gd name="T98" fmla="*/ 44 w 82"/>
                <a:gd name="T99" fmla="*/ 69 h 92"/>
                <a:gd name="T100" fmla="*/ 57 w 82"/>
                <a:gd name="T101" fmla="*/ 69 h 92"/>
                <a:gd name="T102" fmla="*/ 58 w 82"/>
                <a:gd name="T103" fmla="*/ 77 h 92"/>
                <a:gd name="T104" fmla="*/ 63 w 82"/>
                <a:gd name="T105" fmla="*/ 80 h 92"/>
                <a:gd name="T106" fmla="*/ 65 w 82"/>
                <a:gd name="T107" fmla="*/ 79 h 92"/>
                <a:gd name="T108" fmla="*/ 67 w 82"/>
                <a:gd name="T109" fmla="*/ 78 h 92"/>
                <a:gd name="T110" fmla="*/ 68 w 82"/>
                <a:gd name="T111" fmla="*/ 74 h 92"/>
                <a:gd name="T112" fmla="*/ 68 w 82"/>
                <a:gd name="T113" fmla="*/ 69 h 92"/>
                <a:gd name="T114" fmla="*/ 67 w 82"/>
                <a:gd name="T115" fmla="*/ 60 h 92"/>
                <a:gd name="T116" fmla="*/ 63 w 82"/>
                <a:gd name="T117" fmla="*/ 58 h 92"/>
                <a:gd name="T118" fmla="*/ 58 w 82"/>
                <a:gd name="T119" fmla="*/ 60 h 92"/>
                <a:gd name="T120" fmla="*/ 57 w 82"/>
                <a:gd name="T121" fmla="*/ 6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92">
                  <a:moveTo>
                    <a:pt x="0" y="22"/>
                  </a:moveTo>
                  <a:cubicBezTo>
                    <a:pt x="0" y="18"/>
                    <a:pt x="0" y="15"/>
                    <a:pt x="1" y="12"/>
                  </a:cubicBezTo>
                  <a:cubicBezTo>
                    <a:pt x="2" y="10"/>
                    <a:pt x="3" y="7"/>
                    <a:pt x="5" y="6"/>
                  </a:cubicBezTo>
                  <a:cubicBezTo>
                    <a:pt x="7" y="4"/>
                    <a:pt x="9" y="3"/>
                    <a:pt x="11" y="2"/>
                  </a:cubicBezTo>
                  <a:cubicBezTo>
                    <a:pt x="13" y="1"/>
                    <a:pt x="16" y="1"/>
                    <a:pt x="19" y="1"/>
                  </a:cubicBezTo>
                  <a:cubicBezTo>
                    <a:pt x="21" y="1"/>
                    <a:pt x="24" y="1"/>
                    <a:pt x="26" y="2"/>
                  </a:cubicBezTo>
                  <a:cubicBezTo>
                    <a:pt x="29" y="2"/>
                    <a:pt x="31" y="4"/>
                    <a:pt x="32" y="5"/>
                  </a:cubicBezTo>
                  <a:cubicBezTo>
                    <a:pt x="34" y="7"/>
                    <a:pt x="35" y="9"/>
                    <a:pt x="36" y="12"/>
                  </a:cubicBezTo>
                  <a:cubicBezTo>
                    <a:pt x="37" y="15"/>
                    <a:pt x="38" y="18"/>
                    <a:pt x="38" y="22"/>
                  </a:cubicBezTo>
                  <a:cubicBezTo>
                    <a:pt x="38" y="26"/>
                    <a:pt x="37" y="30"/>
                    <a:pt x="36" y="32"/>
                  </a:cubicBezTo>
                  <a:cubicBezTo>
                    <a:pt x="35" y="35"/>
                    <a:pt x="34" y="37"/>
                    <a:pt x="32" y="39"/>
                  </a:cubicBezTo>
                  <a:cubicBezTo>
                    <a:pt x="31" y="41"/>
                    <a:pt x="29" y="42"/>
                    <a:pt x="26" y="42"/>
                  </a:cubicBezTo>
                  <a:cubicBezTo>
                    <a:pt x="24" y="43"/>
                    <a:pt x="21" y="44"/>
                    <a:pt x="19" y="44"/>
                  </a:cubicBezTo>
                  <a:cubicBezTo>
                    <a:pt x="16" y="44"/>
                    <a:pt x="13" y="43"/>
                    <a:pt x="11" y="42"/>
                  </a:cubicBezTo>
                  <a:cubicBezTo>
                    <a:pt x="9" y="42"/>
                    <a:pt x="7" y="41"/>
                    <a:pt x="5" y="39"/>
                  </a:cubicBezTo>
                  <a:cubicBezTo>
                    <a:pt x="3" y="37"/>
                    <a:pt x="2" y="35"/>
                    <a:pt x="1" y="32"/>
                  </a:cubicBezTo>
                  <a:cubicBezTo>
                    <a:pt x="0" y="30"/>
                    <a:pt x="0" y="26"/>
                    <a:pt x="0" y="22"/>
                  </a:cubicBezTo>
                  <a:close/>
                  <a:moveTo>
                    <a:pt x="67" y="0"/>
                  </a:moveTo>
                  <a:cubicBezTo>
                    <a:pt x="76" y="8"/>
                    <a:pt x="76" y="8"/>
                    <a:pt x="76" y="8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5" y="85"/>
                    <a:pt x="5" y="85"/>
                    <a:pt x="5" y="85"/>
                  </a:cubicBezTo>
                  <a:lnTo>
                    <a:pt x="67" y="0"/>
                  </a:lnTo>
                  <a:close/>
                  <a:moveTo>
                    <a:pt x="13" y="22"/>
                  </a:moveTo>
                  <a:cubicBezTo>
                    <a:pt x="13" y="26"/>
                    <a:pt x="14" y="29"/>
                    <a:pt x="14" y="31"/>
                  </a:cubicBezTo>
                  <a:cubicBezTo>
                    <a:pt x="15" y="32"/>
                    <a:pt x="17" y="33"/>
                    <a:pt x="19" y="33"/>
                  </a:cubicBezTo>
                  <a:cubicBezTo>
                    <a:pt x="20" y="33"/>
                    <a:pt x="21" y="33"/>
                    <a:pt x="21" y="33"/>
                  </a:cubicBezTo>
                  <a:cubicBezTo>
                    <a:pt x="22" y="32"/>
                    <a:pt x="23" y="32"/>
                    <a:pt x="23" y="31"/>
                  </a:cubicBezTo>
                  <a:cubicBezTo>
                    <a:pt x="23" y="30"/>
                    <a:pt x="24" y="29"/>
                    <a:pt x="24" y="28"/>
                  </a:cubicBezTo>
                  <a:cubicBezTo>
                    <a:pt x="24" y="26"/>
                    <a:pt x="24" y="24"/>
                    <a:pt x="24" y="22"/>
                  </a:cubicBezTo>
                  <a:cubicBezTo>
                    <a:pt x="24" y="18"/>
                    <a:pt x="24" y="15"/>
                    <a:pt x="23" y="13"/>
                  </a:cubicBezTo>
                  <a:cubicBezTo>
                    <a:pt x="22" y="12"/>
                    <a:pt x="21" y="11"/>
                    <a:pt x="19" y="11"/>
                  </a:cubicBezTo>
                  <a:cubicBezTo>
                    <a:pt x="17" y="11"/>
                    <a:pt x="15" y="12"/>
                    <a:pt x="14" y="13"/>
                  </a:cubicBezTo>
                  <a:cubicBezTo>
                    <a:pt x="14" y="15"/>
                    <a:pt x="13" y="18"/>
                    <a:pt x="13" y="22"/>
                  </a:cubicBezTo>
                  <a:close/>
                  <a:moveTo>
                    <a:pt x="44" y="69"/>
                  </a:moveTo>
                  <a:cubicBezTo>
                    <a:pt x="44" y="65"/>
                    <a:pt x="44" y="62"/>
                    <a:pt x="45" y="59"/>
                  </a:cubicBezTo>
                  <a:cubicBezTo>
                    <a:pt x="46" y="56"/>
                    <a:pt x="47" y="54"/>
                    <a:pt x="49" y="52"/>
                  </a:cubicBezTo>
                  <a:cubicBezTo>
                    <a:pt x="51" y="51"/>
                    <a:pt x="53" y="49"/>
                    <a:pt x="55" y="49"/>
                  </a:cubicBezTo>
                  <a:cubicBezTo>
                    <a:pt x="57" y="48"/>
                    <a:pt x="60" y="47"/>
                    <a:pt x="63" y="47"/>
                  </a:cubicBezTo>
                  <a:cubicBezTo>
                    <a:pt x="65" y="47"/>
                    <a:pt x="68" y="48"/>
                    <a:pt x="70" y="49"/>
                  </a:cubicBezTo>
                  <a:cubicBezTo>
                    <a:pt x="73" y="49"/>
                    <a:pt x="75" y="50"/>
                    <a:pt x="76" y="52"/>
                  </a:cubicBezTo>
                  <a:cubicBezTo>
                    <a:pt x="78" y="54"/>
                    <a:pt x="79" y="56"/>
                    <a:pt x="80" y="59"/>
                  </a:cubicBezTo>
                  <a:cubicBezTo>
                    <a:pt x="81" y="61"/>
                    <a:pt x="82" y="65"/>
                    <a:pt x="82" y="69"/>
                  </a:cubicBezTo>
                  <a:cubicBezTo>
                    <a:pt x="82" y="73"/>
                    <a:pt x="81" y="76"/>
                    <a:pt x="80" y="79"/>
                  </a:cubicBezTo>
                  <a:cubicBezTo>
                    <a:pt x="79" y="82"/>
                    <a:pt x="78" y="84"/>
                    <a:pt x="76" y="86"/>
                  </a:cubicBezTo>
                  <a:cubicBezTo>
                    <a:pt x="75" y="87"/>
                    <a:pt x="73" y="89"/>
                    <a:pt x="70" y="89"/>
                  </a:cubicBezTo>
                  <a:cubicBezTo>
                    <a:pt x="68" y="90"/>
                    <a:pt x="65" y="90"/>
                    <a:pt x="63" y="90"/>
                  </a:cubicBezTo>
                  <a:cubicBezTo>
                    <a:pt x="60" y="90"/>
                    <a:pt x="57" y="90"/>
                    <a:pt x="55" y="89"/>
                  </a:cubicBezTo>
                  <a:cubicBezTo>
                    <a:pt x="53" y="89"/>
                    <a:pt x="51" y="87"/>
                    <a:pt x="49" y="86"/>
                  </a:cubicBezTo>
                  <a:cubicBezTo>
                    <a:pt x="47" y="84"/>
                    <a:pt x="46" y="82"/>
                    <a:pt x="45" y="79"/>
                  </a:cubicBezTo>
                  <a:cubicBezTo>
                    <a:pt x="44" y="76"/>
                    <a:pt x="44" y="73"/>
                    <a:pt x="44" y="69"/>
                  </a:cubicBezTo>
                  <a:close/>
                  <a:moveTo>
                    <a:pt x="57" y="69"/>
                  </a:moveTo>
                  <a:cubicBezTo>
                    <a:pt x="57" y="73"/>
                    <a:pt x="57" y="76"/>
                    <a:pt x="58" y="77"/>
                  </a:cubicBezTo>
                  <a:cubicBezTo>
                    <a:pt x="59" y="79"/>
                    <a:pt x="61" y="80"/>
                    <a:pt x="63" y="80"/>
                  </a:cubicBezTo>
                  <a:cubicBezTo>
                    <a:pt x="64" y="80"/>
                    <a:pt x="64" y="80"/>
                    <a:pt x="65" y="79"/>
                  </a:cubicBezTo>
                  <a:cubicBezTo>
                    <a:pt x="66" y="79"/>
                    <a:pt x="66" y="79"/>
                    <a:pt x="67" y="78"/>
                  </a:cubicBezTo>
                  <a:cubicBezTo>
                    <a:pt x="67" y="77"/>
                    <a:pt x="68" y="76"/>
                    <a:pt x="68" y="74"/>
                  </a:cubicBezTo>
                  <a:cubicBezTo>
                    <a:pt x="68" y="73"/>
                    <a:pt x="68" y="71"/>
                    <a:pt x="68" y="69"/>
                  </a:cubicBezTo>
                  <a:cubicBezTo>
                    <a:pt x="68" y="65"/>
                    <a:pt x="68" y="62"/>
                    <a:pt x="67" y="60"/>
                  </a:cubicBezTo>
                  <a:cubicBezTo>
                    <a:pt x="66" y="59"/>
                    <a:pt x="65" y="58"/>
                    <a:pt x="63" y="58"/>
                  </a:cubicBezTo>
                  <a:cubicBezTo>
                    <a:pt x="61" y="58"/>
                    <a:pt x="59" y="59"/>
                    <a:pt x="58" y="60"/>
                  </a:cubicBezTo>
                  <a:cubicBezTo>
                    <a:pt x="57" y="62"/>
                    <a:pt x="57" y="65"/>
                    <a:pt x="57" y="69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560892" y="2417881"/>
            <a:ext cx="1074194" cy="494014"/>
            <a:chOff x="5122863" y="1585913"/>
            <a:chExt cx="852488" cy="392113"/>
          </a:xfrm>
        </p:grpSpPr>
        <p:sp>
          <p:nvSpPr>
            <p:cNvPr id="66" name="Freeform 37"/>
            <p:cNvSpPr>
              <a:spLocks/>
            </p:cNvSpPr>
            <p:nvPr/>
          </p:nvSpPr>
          <p:spPr bwMode="auto">
            <a:xfrm>
              <a:off x="5122863" y="1593850"/>
              <a:ext cx="190500" cy="384175"/>
            </a:xfrm>
            <a:custGeom>
              <a:avLst/>
              <a:gdLst>
                <a:gd name="T0" fmla="*/ 16 w 45"/>
                <a:gd name="T1" fmla="*/ 76 h 90"/>
                <a:gd name="T2" fmla="*/ 26 w 45"/>
                <a:gd name="T3" fmla="*/ 72 h 90"/>
                <a:gd name="T4" fmla="*/ 30 w 45"/>
                <a:gd name="T5" fmla="*/ 61 h 90"/>
                <a:gd name="T6" fmla="*/ 26 w 45"/>
                <a:gd name="T7" fmla="*/ 49 h 90"/>
                <a:gd name="T8" fmla="*/ 14 w 45"/>
                <a:gd name="T9" fmla="*/ 46 h 90"/>
                <a:gd name="T10" fmla="*/ 5 w 45"/>
                <a:gd name="T11" fmla="*/ 46 h 90"/>
                <a:gd name="T12" fmla="*/ 5 w 45"/>
                <a:gd name="T13" fmla="*/ 0 h 90"/>
                <a:gd name="T14" fmla="*/ 42 w 45"/>
                <a:gd name="T15" fmla="*/ 0 h 90"/>
                <a:gd name="T16" fmla="*/ 42 w 45"/>
                <a:gd name="T17" fmla="*/ 15 h 90"/>
                <a:gd name="T18" fmla="*/ 18 w 45"/>
                <a:gd name="T19" fmla="*/ 15 h 90"/>
                <a:gd name="T20" fmla="*/ 18 w 45"/>
                <a:gd name="T21" fmla="*/ 33 h 90"/>
                <a:gd name="T22" fmla="*/ 22 w 45"/>
                <a:gd name="T23" fmla="*/ 32 h 90"/>
                <a:gd name="T24" fmla="*/ 39 w 45"/>
                <a:gd name="T25" fmla="*/ 40 h 90"/>
                <a:gd name="T26" fmla="*/ 45 w 45"/>
                <a:gd name="T27" fmla="*/ 60 h 90"/>
                <a:gd name="T28" fmla="*/ 43 w 45"/>
                <a:gd name="T29" fmla="*/ 73 h 90"/>
                <a:gd name="T30" fmla="*/ 37 w 45"/>
                <a:gd name="T31" fmla="*/ 83 h 90"/>
                <a:gd name="T32" fmla="*/ 28 w 45"/>
                <a:gd name="T33" fmla="*/ 88 h 90"/>
                <a:gd name="T34" fmla="*/ 17 w 45"/>
                <a:gd name="T35" fmla="*/ 90 h 90"/>
                <a:gd name="T36" fmla="*/ 7 w 45"/>
                <a:gd name="T37" fmla="*/ 89 h 90"/>
                <a:gd name="T38" fmla="*/ 0 w 45"/>
                <a:gd name="T39" fmla="*/ 87 h 90"/>
                <a:gd name="T40" fmla="*/ 4 w 45"/>
                <a:gd name="T41" fmla="*/ 74 h 90"/>
                <a:gd name="T42" fmla="*/ 16 w 45"/>
                <a:gd name="T43" fmla="*/ 7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90">
                  <a:moveTo>
                    <a:pt x="16" y="76"/>
                  </a:moveTo>
                  <a:cubicBezTo>
                    <a:pt x="20" y="76"/>
                    <a:pt x="24" y="75"/>
                    <a:pt x="26" y="72"/>
                  </a:cubicBezTo>
                  <a:cubicBezTo>
                    <a:pt x="29" y="69"/>
                    <a:pt x="30" y="65"/>
                    <a:pt x="30" y="61"/>
                  </a:cubicBezTo>
                  <a:cubicBezTo>
                    <a:pt x="30" y="55"/>
                    <a:pt x="28" y="52"/>
                    <a:pt x="26" y="49"/>
                  </a:cubicBezTo>
                  <a:cubicBezTo>
                    <a:pt x="23" y="47"/>
                    <a:pt x="19" y="46"/>
                    <a:pt x="1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9" y="33"/>
                    <a:pt x="35" y="35"/>
                    <a:pt x="39" y="40"/>
                  </a:cubicBezTo>
                  <a:cubicBezTo>
                    <a:pt x="43" y="45"/>
                    <a:pt x="45" y="51"/>
                    <a:pt x="45" y="60"/>
                  </a:cubicBezTo>
                  <a:cubicBezTo>
                    <a:pt x="45" y="65"/>
                    <a:pt x="44" y="69"/>
                    <a:pt x="43" y="73"/>
                  </a:cubicBezTo>
                  <a:cubicBezTo>
                    <a:pt x="41" y="77"/>
                    <a:pt x="39" y="80"/>
                    <a:pt x="37" y="83"/>
                  </a:cubicBezTo>
                  <a:cubicBezTo>
                    <a:pt x="34" y="85"/>
                    <a:pt x="31" y="87"/>
                    <a:pt x="28" y="88"/>
                  </a:cubicBezTo>
                  <a:cubicBezTo>
                    <a:pt x="24" y="90"/>
                    <a:pt x="21" y="90"/>
                    <a:pt x="17" y="90"/>
                  </a:cubicBezTo>
                  <a:cubicBezTo>
                    <a:pt x="14" y="90"/>
                    <a:pt x="11" y="90"/>
                    <a:pt x="7" y="89"/>
                  </a:cubicBezTo>
                  <a:cubicBezTo>
                    <a:pt x="4" y="89"/>
                    <a:pt x="2" y="88"/>
                    <a:pt x="0" y="8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7" y="76"/>
                    <a:pt x="11" y="76"/>
                    <a:pt x="16" y="7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38"/>
            <p:cNvSpPr>
              <a:spLocks noEditPoints="1"/>
            </p:cNvSpPr>
            <p:nvPr/>
          </p:nvSpPr>
          <p:spPr bwMode="auto">
            <a:xfrm>
              <a:off x="5368926" y="1585913"/>
              <a:ext cx="215900" cy="392113"/>
            </a:xfrm>
            <a:custGeom>
              <a:avLst/>
              <a:gdLst>
                <a:gd name="T0" fmla="*/ 0 w 51"/>
                <a:gd name="T1" fmla="*/ 46 h 92"/>
                <a:gd name="T2" fmla="*/ 1 w 51"/>
                <a:gd name="T3" fmla="*/ 25 h 92"/>
                <a:gd name="T4" fmla="*/ 6 w 51"/>
                <a:gd name="T5" fmla="*/ 11 h 92"/>
                <a:gd name="T6" fmla="*/ 14 w 51"/>
                <a:gd name="T7" fmla="*/ 3 h 92"/>
                <a:gd name="T8" fmla="*/ 25 w 51"/>
                <a:gd name="T9" fmla="*/ 0 h 92"/>
                <a:gd name="T10" fmla="*/ 37 w 51"/>
                <a:gd name="T11" fmla="*/ 3 h 92"/>
                <a:gd name="T12" fmla="*/ 45 w 51"/>
                <a:gd name="T13" fmla="*/ 11 h 92"/>
                <a:gd name="T14" fmla="*/ 50 w 51"/>
                <a:gd name="T15" fmla="*/ 25 h 92"/>
                <a:gd name="T16" fmla="*/ 51 w 51"/>
                <a:gd name="T17" fmla="*/ 46 h 92"/>
                <a:gd name="T18" fmla="*/ 49 w 51"/>
                <a:gd name="T19" fmla="*/ 67 h 92"/>
                <a:gd name="T20" fmla="*/ 44 w 51"/>
                <a:gd name="T21" fmla="*/ 82 h 92"/>
                <a:gd name="T22" fmla="*/ 36 w 51"/>
                <a:gd name="T23" fmla="*/ 90 h 92"/>
                <a:gd name="T24" fmla="*/ 25 w 51"/>
                <a:gd name="T25" fmla="*/ 92 h 92"/>
                <a:gd name="T26" fmla="*/ 14 w 51"/>
                <a:gd name="T27" fmla="*/ 90 h 92"/>
                <a:gd name="T28" fmla="*/ 6 w 51"/>
                <a:gd name="T29" fmla="*/ 81 h 92"/>
                <a:gd name="T30" fmla="*/ 1 w 51"/>
                <a:gd name="T31" fmla="*/ 67 h 92"/>
                <a:gd name="T32" fmla="*/ 0 w 51"/>
                <a:gd name="T33" fmla="*/ 46 h 92"/>
                <a:gd name="T34" fmla="*/ 15 w 51"/>
                <a:gd name="T35" fmla="*/ 46 h 92"/>
                <a:gd name="T36" fmla="*/ 17 w 51"/>
                <a:gd name="T37" fmla="*/ 71 h 92"/>
                <a:gd name="T38" fmla="*/ 25 w 51"/>
                <a:gd name="T39" fmla="*/ 79 h 92"/>
                <a:gd name="T40" fmla="*/ 30 w 51"/>
                <a:gd name="T41" fmla="*/ 77 h 92"/>
                <a:gd name="T42" fmla="*/ 34 w 51"/>
                <a:gd name="T43" fmla="*/ 71 h 92"/>
                <a:gd name="T44" fmla="*/ 36 w 51"/>
                <a:gd name="T45" fmla="*/ 61 h 92"/>
                <a:gd name="T46" fmla="*/ 36 w 51"/>
                <a:gd name="T47" fmla="*/ 46 h 92"/>
                <a:gd name="T48" fmla="*/ 34 w 51"/>
                <a:gd name="T49" fmla="*/ 22 h 92"/>
                <a:gd name="T50" fmla="*/ 25 w 51"/>
                <a:gd name="T51" fmla="*/ 14 h 92"/>
                <a:gd name="T52" fmla="*/ 20 w 51"/>
                <a:gd name="T53" fmla="*/ 15 h 92"/>
                <a:gd name="T54" fmla="*/ 17 w 51"/>
                <a:gd name="T55" fmla="*/ 21 h 92"/>
                <a:gd name="T56" fmla="*/ 15 w 51"/>
                <a:gd name="T57" fmla="*/ 31 h 92"/>
                <a:gd name="T58" fmla="*/ 15 w 51"/>
                <a:gd name="T59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92">
                  <a:moveTo>
                    <a:pt x="0" y="46"/>
                  </a:moveTo>
                  <a:cubicBezTo>
                    <a:pt x="0" y="38"/>
                    <a:pt x="0" y="31"/>
                    <a:pt x="1" y="25"/>
                  </a:cubicBezTo>
                  <a:cubicBezTo>
                    <a:pt x="2" y="19"/>
                    <a:pt x="4" y="15"/>
                    <a:pt x="6" y="11"/>
                  </a:cubicBezTo>
                  <a:cubicBezTo>
                    <a:pt x="8" y="7"/>
                    <a:pt x="11" y="5"/>
                    <a:pt x="14" y="3"/>
                  </a:cubicBezTo>
                  <a:cubicBezTo>
                    <a:pt x="17" y="1"/>
                    <a:pt x="21" y="0"/>
                    <a:pt x="25" y="0"/>
                  </a:cubicBezTo>
                  <a:cubicBezTo>
                    <a:pt x="30" y="0"/>
                    <a:pt x="33" y="1"/>
                    <a:pt x="37" y="3"/>
                  </a:cubicBezTo>
                  <a:cubicBezTo>
                    <a:pt x="40" y="5"/>
                    <a:pt x="43" y="7"/>
                    <a:pt x="45" y="11"/>
                  </a:cubicBezTo>
                  <a:cubicBezTo>
                    <a:pt x="47" y="15"/>
                    <a:pt x="49" y="19"/>
                    <a:pt x="50" y="25"/>
                  </a:cubicBezTo>
                  <a:cubicBezTo>
                    <a:pt x="51" y="31"/>
                    <a:pt x="51" y="38"/>
                    <a:pt x="51" y="46"/>
                  </a:cubicBezTo>
                  <a:cubicBezTo>
                    <a:pt x="51" y="55"/>
                    <a:pt x="51" y="62"/>
                    <a:pt x="49" y="67"/>
                  </a:cubicBezTo>
                  <a:cubicBezTo>
                    <a:pt x="48" y="73"/>
                    <a:pt x="47" y="78"/>
                    <a:pt x="44" y="82"/>
                  </a:cubicBezTo>
                  <a:cubicBezTo>
                    <a:pt x="42" y="85"/>
                    <a:pt x="39" y="88"/>
                    <a:pt x="36" y="90"/>
                  </a:cubicBezTo>
                  <a:cubicBezTo>
                    <a:pt x="33" y="91"/>
                    <a:pt x="29" y="92"/>
                    <a:pt x="25" y="92"/>
                  </a:cubicBezTo>
                  <a:cubicBezTo>
                    <a:pt x="21" y="92"/>
                    <a:pt x="17" y="91"/>
                    <a:pt x="14" y="90"/>
                  </a:cubicBezTo>
                  <a:cubicBezTo>
                    <a:pt x="11" y="88"/>
                    <a:pt x="8" y="85"/>
                    <a:pt x="6" y="81"/>
                  </a:cubicBezTo>
                  <a:cubicBezTo>
                    <a:pt x="4" y="78"/>
                    <a:pt x="2" y="73"/>
                    <a:pt x="1" y="67"/>
                  </a:cubicBezTo>
                  <a:cubicBezTo>
                    <a:pt x="0" y="61"/>
                    <a:pt x="0" y="54"/>
                    <a:pt x="0" y="46"/>
                  </a:cubicBezTo>
                  <a:close/>
                  <a:moveTo>
                    <a:pt x="15" y="46"/>
                  </a:moveTo>
                  <a:cubicBezTo>
                    <a:pt x="15" y="57"/>
                    <a:pt x="15" y="66"/>
                    <a:pt x="17" y="71"/>
                  </a:cubicBezTo>
                  <a:cubicBezTo>
                    <a:pt x="19" y="76"/>
                    <a:pt x="22" y="79"/>
                    <a:pt x="25" y="79"/>
                  </a:cubicBezTo>
                  <a:cubicBezTo>
                    <a:pt x="27" y="79"/>
                    <a:pt x="29" y="78"/>
                    <a:pt x="30" y="77"/>
                  </a:cubicBezTo>
                  <a:cubicBezTo>
                    <a:pt x="32" y="76"/>
                    <a:pt x="33" y="74"/>
                    <a:pt x="34" y="71"/>
                  </a:cubicBezTo>
                  <a:cubicBezTo>
                    <a:pt x="34" y="69"/>
                    <a:pt x="35" y="65"/>
                    <a:pt x="36" y="61"/>
                  </a:cubicBezTo>
                  <a:cubicBezTo>
                    <a:pt x="36" y="57"/>
                    <a:pt x="36" y="52"/>
                    <a:pt x="36" y="46"/>
                  </a:cubicBezTo>
                  <a:cubicBezTo>
                    <a:pt x="36" y="35"/>
                    <a:pt x="35" y="27"/>
                    <a:pt x="34" y="22"/>
                  </a:cubicBezTo>
                  <a:cubicBezTo>
                    <a:pt x="32" y="16"/>
                    <a:pt x="29" y="14"/>
                    <a:pt x="25" y="14"/>
                  </a:cubicBezTo>
                  <a:cubicBezTo>
                    <a:pt x="23" y="14"/>
                    <a:pt x="22" y="14"/>
                    <a:pt x="20" y="15"/>
                  </a:cubicBezTo>
                  <a:cubicBezTo>
                    <a:pt x="19" y="17"/>
                    <a:pt x="18" y="19"/>
                    <a:pt x="17" y="21"/>
                  </a:cubicBezTo>
                  <a:cubicBezTo>
                    <a:pt x="16" y="24"/>
                    <a:pt x="16" y="27"/>
                    <a:pt x="15" y="31"/>
                  </a:cubicBezTo>
                  <a:cubicBezTo>
                    <a:pt x="15" y="35"/>
                    <a:pt x="15" y="40"/>
                    <a:pt x="15" y="4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39"/>
            <p:cNvSpPr>
              <a:spLocks noEditPoints="1"/>
            </p:cNvSpPr>
            <p:nvPr/>
          </p:nvSpPr>
          <p:spPr bwMode="auto">
            <a:xfrm>
              <a:off x="5627688" y="1585913"/>
              <a:ext cx="347663" cy="392113"/>
            </a:xfrm>
            <a:custGeom>
              <a:avLst/>
              <a:gdLst>
                <a:gd name="T0" fmla="*/ 0 w 82"/>
                <a:gd name="T1" fmla="*/ 22 h 92"/>
                <a:gd name="T2" fmla="*/ 1 w 82"/>
                <a:gd name="T3" fmla="*/ 12 h 92"/>
                <a:gd name="T4" fmla="*/ 5 w 82"/>
                <a:gd name="T5" fmla="*/ 6 h 92"/>
                <a:gd name="T6" fmla="*/ 11 w 82"/>
                <a:gd name="T7" fmla="*/ 2 h 92"/>
                <a:gd name="T8" fmla="*/ 19 w 82"/>
                <a:gd name="T9" fmla="*/ 1 h 92"/>
                <a:gd name="T10" fmla="*/ 26 w 82"/>
                <a:gd name="T11" fmla="*/ 2 h 92"/>
                <a:gd name="T12" fmla="*/ 32 w 82"/>
                <a:gd name="T13" fmla="*/ 5 h 92"/>
                <a:gd name="T14" fmla="*/ 36 w 82"/>
                <a:gd name="T15" fmla="*/ 12 h 92"/>
                <a:gd name="T16" fmla="*/ 38 w 82"/>
                <a:gd name="T17" fmla="*/ 22 h 92"/>
                <a:gd name="T18" fmla="*/ 36 w 82"/>
                <a:gd name="T19" fmla="*/ 32 h 92"/>
                <a:gd name="T20" fmla="*/ 32 w 82"/>
                <a:gd name="T21" fmla="*/ 39 h 92"/>
                <a:gd name="T22" fmla="*/ 26 w 82"/>
                <a:gd name="T23" fmla="*/ 42 h 92"/>
                <a:gd name="T24" fmla="*/ 19 w 82"/>
                <a:gd name="T25" fmla="*/ 44 h 92"/>
                <a:gd name="T26" fmla="*/ 11 w 82"/>
                <a:gd name="T27" fmla="*/ 42 h 92"/>
                <a:gd name="T28" fmla="*/ 5 w 82"/>
                <a:gd name="T29" fmla="*/ 39 h 92"/>
                <a:gd name="T30" fmla="*/ 1 w 82"/>
                <a:gd name="T31" fmla="*/ 32 h 92"/>
                <a:gd name="T32" fmla="*/ 0 w 82"/>
                <a:gd name="T33" fmla="*/ 22 h 92"/>
                <a:gd name="T34" fmla="*/ 67 w 82"/>
                <a:gd name="T35" fmla="*/ 0 h 92"/>
                <a:gd name="T36" fmla="*/ 76 w 82"/>
                <a:gd name="T37" fmla="*/ 8 h 92"/>
                <a:gd name="T38" fmla="*/ 14 w 82"/>
                <a:gd name="T39" fmla="*/ 92 h 92"/>
                <a:gd name="T40" fmla="*/ 5 w 82"/>
                <a:gd name="T41" fmla="*/ 85 h 92"/>
                <a:gd name="T42" fmla="*/ 67 w 82"/>
                <a:gd name="T43" fmla="*/ 0 h 92"/>
                <a:gd name="T44" fmla="*/ 13 w 82"/>
                <a:gd name="T45" fmla="*/ 22 h 92"/>
                <a:gd name="T46" fmla="*/ 14 w 82"/>
                <a:gd name="T47" fmla="*/ 31 h 92"/>
                <a:gd name="T48" fmla="*/ 19 w 82"/>
                <a:gd name="T49" fmla="*/ 33 h 92"/>
                <a:gd name="T50" fmla="*/ 21 w 82"/>
                <a:gd name="T51" fmla="*/ 33 h 92"/>
                <a:gd name="T52" fmla="*/ 23 w 82"/>
                <a:gd name="T53" fmla="*/ 31 h 92"/>
                <a:gd name="T54" fmla="*/ 24 w 82"/>
                <a:gd name="T55" fmla="*/ 27 h 92"/>
                <a:gd name="T56" fmla="*/ 24 w 82"/>
                <a:gd name="T57" fmla="*/ 22 h 92"/>
                <a:gd name="T58" fmla="*/ 23 w 82"/>
                <a:gd name="T59" fmla="*/ 13 h 92"/>
                <a:gd name="T60" fmla="*/ 19 w 82"/>
                <a:gd name="T61" fmla="*/ 11 h 92"/>
                <a:gd name="T62" fmla="*/ 14 w 82"/>
                <a:gd name="T63" fmla="*/ 13 h 92"/>
                <a:gd name="T64" fmla="*/ 13 w 82"/>
                <a:gd name="T65" fmla="*/ 22 h 92"/>
                <a:gd name="T66" fmla="*/ 44 w 82"/>
                <a:gd name="T67" fmla="*/ 69 h 92"/>
                <a:gd name="T68" fmla="*/ 45 w 82"/>
                <a:gd name="T69" fmla="*/ 59 h 92"/>
                <a:gd name="T70" fmla="*/ 49 w 82"/>
                <a:gd name="T71" fmla="*/ 52 h 92"/>
                <a:gd name="T72" fmla="*/ 55 w 82"/>
                <a:gd name="T73" fmla="*/ 49 h 92"/>
                <a:gd name="T74" fmla="*/ 62 w 82"/>
                <a:gd name="T75" fmla="*/ 47 h 92"/>
                <a:gd name="T76" fmla="*/ 70 w 82"/>
                <a:gd name="T77" fmla="*/ 49 h 92"/>
                <a:gd name="T78" fmla="*/ 76 w 82"/>
                <a:gd name="T79" fmla="*/ 52 h 92"/>
                <a:gd name="T80" fmla="*/ 80 w 82"/>
                <a:gd name="T81" fmla="*/ 59 h 92"/>
                <a:gd name="T82" fmla="*/ 82 w 82"/>
                <a:gd name="T83" fmla="*/ 69 h 92"/>
                <a:gd name="T84" fmla="*/ 80 w 82"/>
                <a:gd name="T85" fmla="*/ 79 h 92"/>
                <a:gd name="T86" fmla="*/ 76 w 82"/>
                <a:gd name="T87" fmla="*/ 86 h 92"/>
                <a:gd name="T88" fmla="*/ 70 w 82"/>
                <a:gd name="T89" fmla="*/ 89 h 92"/>
                <a:gd name="T90" fmla="*/ 62 w 82"/>
                <a:gd name="T91" fmla="*/ 90 h 92"/>
                <a:gd name="T92" fmla="*/ 55 w 82"/>
                <a:gd name="T93" fmla="*/ 89 h 92"/>
                <a:gd name="T94" fmla="*/ 49 w 82"/>
                <a:gd name="T95" fmla="*/ 86 h 92"/>
                <a:gd name="T96" fmla="*/ 45 w 82"/>
                <a:gd name="T97" fmla="*/ 79 h 92"/>
                <a:gd name="T98" fmla="*/ 44 w 82"/>
                <a:gd name="T99" fmla="*/ 69 h 92"/>
                <a:gd name="T100" fmla="*/ 57 w 82"/>
                <a:gd name="T101" fmla="*/ 69 h 92"/>
                <a:gd name="T102" fmla="*/ 58 w 82"/>
                <a:gd name="T103" fmla="*/ 77 h 92"/>
                <a:gd name="T104" fmla="*/ 62 w 82"/>
                <a:gd name="T105" fmla="*/ 80 h 92"/>
                <a:gd name="T106" fmla="*/ 65 w 82"/>
                <a:gd name="T107" fmla="*/ 79 h 92"/>
                <a:gd name="T108" fmla="*/ 67 w 82"/>
                <a:gd name="T109" fmla="*/ 78 h 92"/>
                <a:gd name="T110" fmla="*/ 68 w 82"/>
                <a:gd name="T111" fmla="*/ 74 h 92"/>
                <a:gd name="T112" fmla="*/ 68 w 82"/>
                <a:gd name="T113" fmla="*/ 69 h 92"/>
                <a:gd name="T114" fmla="*/ 67 w 82"/>
                <a:gd name="T115" fmla="*/ 60 h 92"/>
                <a:gd name="T116" fmla="*/ 62 w 82"/>
                <a:gd name="T117" fmla="*/ 58 h 92"/>
                <a:gd name="T118" fmla="*/ 58 w 82"/>
                <a:gd name="T119" fmla="*/ 60 h 92"/>
                <a:gd name="T120" fmla="*/ 57 w 82"/>
                <a:gd name="T121" fmla="*/ 6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92">
                  <a:moveTo>
                    <a:pt x="0" y="22"/>
                  </a:moveTo>
                  <a:cubicBezTo>
                    <a:pt x="0" y="18"/>
                    <a:pt x="0" y="15"/>
                    <a:pt x="1" y="12"/>
                  </a:cubicBezTo>
                  <a:cubicBezTo>
                    <a:pt x="2" y="10"/>
                    <a:pt x="3" y="7"/>
                    <a:pt x="5" y="6"/>
                  </a:cubicBezTo>
                  <a:cubicBezTo>
                    <a:pt x="7" y="4"/>
                    <a:pt x="9" y="3"/>
                    <a:pt x="11" y="2"/>
                  </a:cubicBezTo>
                  <a:cubicBezTo>
                    <a:pt x="13" y="1"/>
                    <a:pt x="16" y="1"/>
                    <a:pt x="19" y="1"/>
                  </a:cubicBezTo>
                  <a:cubicBezTo>
                    <a:pt x="21" y="1"/>
                    <a:pt x="24" y="1"/>
                    <a:pt x="26" y="2"/>
                  </a:cubicBezTo>
                  <a:cubicBezTo>
                    <a:pt x="29" y="2"/>
                    <a:pt x="31" y="4"/>
                    <a:pt x="32" y="5"/>
                  </a:cubicBezTo>
                  <a:cubicBezTo>
                    <a:pt x="34" y="7"/>
                    <a:pt x="35" y="9"/>
                    <a:pt x="36" y="12"/>
                  </a:cubicBezTo>
                  <a:cubicBezTo>
                    <a:pt x="37" y="15"/>
                    <a:pt x="38" y="18"/>
                    <a:pt x="38" y="22"/>
                  </a:cubicBezTo>
                  <a:cubicBezTo>
                    <a:pt x="38" y="26"/>
                    <a:pt x="37" y="29"/>
                    <a:pt x="36" y="32"/>
                  </a:cubicBezTo>
                  <a:cubicBezTo>
                    <a:pt x="35" y="35"/>
                    <a:pt x="34" y="37"/>
                    <a:pt x="32" y="39"/>
                  </a:cubicBezTo>
                  <a:cubicBezTo>
                    <a:pt x="31" y="41"/>
                    <a:pt x="29" y="42"/>
                    <a:pt x="26" y="42"/>
                  </a:cubicBezTo>
                  <a:cubicBezTo>
                    <a:pt x="24" y="43"/>
                    <a:pt x="21" y="44"/>
                    <a:pt x="19" y="44"/>
                  </a:cubicBezTo>
                  <a:cubicBezTo>
                    <a:pt x="16" y="44"/>
                    <a:pt x="13" y="43"/>
                    <a:pt x="11" y="42"/>
                  </a:cubicBezTo>
                  <a:cubicBezTo>
                    <a:pt x="9" y="42"/>
                    <a:pt x="7" y="41"/>
                    <a:pt x="5" y="39"/>
                  </a:cubicBezTo>
                  <a:cubicBezTo>
                    <a:pt x="3" y="37"/>
                    <a:pt x="2" y="35"/>
                    <a:pt x="1" y="32"/>
                  </a:cubicBezTo>
                  <a:cubicBezTo>
                    <a:pt x="0" y="29"/>
                    <a:pt x="0" y="26"/>
                    <a:pt x="0" y="22"/>
                  </a:cubicBezTo>
                  <a:close/>
                  <a:moveTo>
                    <a:pt x="67" y="0"/>
                  </a:moveTo>
                  <a:cubicBezTo>
                    <a:pt x="76" y="8"/>
                    <a:pt x="76" y="8"/>
                    <a:pt x="76" y="8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5" y="85"/>
                    <a:pt x="5" y="85"/>
                    <a:pt x="5" y="85"/>
                  </a:cubicBezTo>
                  <a:lnTo>
                    <a:pt x="67" y="0"/>
                  </a:lnTo>
                  <a:close/>
                  <a:moveTo>
                    <a:pt x="13" y="22"/>
                  </a:moveTo>
                  <a:cubicBezTo>
                    <a:pt x="13" y="26"/>
                    <a:pt x="13" y="29"/>
                    <a:pt x="14" y="31"/>
                  </a:cubicBezTo>
                  <a:cubicBezTo>
                    <a:pt x="15" y="32"/>
                    <a:pt x="17" y="33"/>
                    <a:pt x="19" y="33"/>
                  </a:cubicBezTo>
                  <a:cubicBezTo>
                    <a:pt x="20" y="33"/>
                    <a:pt x="20" y="33"/>
                    <a:pt x="21" y="33"/>
                  </a:cubicBezTo>
                  <a:cubicBezTo>
                    <a:pt x="22" y="32"/>
                    <a:pt x="22" y="32"/>
                    <a:pt x="23" y="31"/>
                  </a:cubicBezTo>
                  <a:cubicBezTo>
                    <a:pt x="23" y="30"/>
                    <a:pt x="24" y="29"/>
                    <a:pt x="24" y="27"/>
                  </a:cubicBezTo>
                  <a:cubicBezTo>
                    <a:pt x="24" y="26"/>
                    <a:pt x="24" y="24"/>
                    <a:pt x="24" y="22"/>
                  </a:cubicBezTo>
                  <a:cubicBezTo>
                    <a:pt x="24" y="18"/>
                    <a:pt x="24" y="15"/>
                    <a:pt x="23" y="13"/>
                  </a:cubicBezTo>
                  <a:cubicBezTo>
                    <a:pt x="22" y="12"/>
                    <a:pt x="20" y="11"/>
                    <a:pt x="19" y="11"/>
                  </a:cubicBezTo>
                  <a:cubicBezTo>
                    <a:pt x="17" y="11"/>
                    <a:pt x="15" y="12"/>
                    <a:pt x="14" y="13"/>
                  </a:cubicBezTo>
                  <a:cubicBezTo>
                    <a:pt x="13" y="15"/>
                    <a:pt x="13" y="18"/>
                    <a:pt x="13" y="22"/>
                  </a:cubicBezTo>
                  <a:close/>
                  <a:moveTo>
                    <a:pt x="44" y="69"/>
                  </a:moveTo>
                  <a:cubicBezTo>
                    <a:pt x="44" y="65"/>
                    <a:pt x="44" y="62"/>
                    <a:pt x="45" y="59"/>
                  </a:cubicBezTo>
                  <a:cubicBezTo>
                    <a:pt x="46" y="56"/>
                    <a:pt x="47" y="54"/>
                    <a:pt x="49" y="52"/>
                  </a:cubicBezTo>
                  <a:cubicBezTo>
                    <a:pt x="51" y="51"/>
                    <a:pt x="53" y="49"/>
                    <a:pt x="55" y="49"/>
                  </a:cubicBezTo>
                  <a:cubicBezTo>
                    <a:pt x="57" y="48"/>
                    <a:pt x="60" y="47"/>
                    <a:pt x="62" y="47"/>
                  </a:cubicBezTo>
                  <a:cubicBezTo>
                    <a:pt x="65" y="47"/>
                    <a:pt x="68" y="48"/>
                    <a:pt x="70" y="49"/>
                  </a:cubicBezTo>
                  <a:cubicBezTo>
                    <a:pt x="72" y="49"/>
                    <a:pt x="74" y="50"/>
                    <a:pt x="76" y="52"/>
                  </a:cubicBezTo>
                  <a:cubicBezTo>
                    <a:pt x="78" y="54"/>
                    <a:pt x="79" y="56"/>
                    <a:pt x="80" y="59"/>
                  </a:cubicBezTo>
                  <a:cubicBezTo>
                    <a:pt x="81" y="61"/>
                    <a:pt x="82" y="65"/>
                    <a:pt x="82" y="69"/>
                  </a:cubicBezTo>
                  <a:cubicBezTo>
                    <a:pt x="82" y="73"/>
                    <a:pt x="81" y="76"/>
                    <a:pt x="80" y="79"/>
                  </a:cubicBezTo>
                  <a:cubicBezTo>
                    <a:pt x="79" y="82"/>
                    <a:pt x="78" y="84"/>
                    <a:pt x="76" y="86"/>
                  </a:cubicBezTo>
                  <a:cubicBezTo>
                    <a:pt x="74" y="87"/>
                    <a:pt x="72" y="89"/>
                    <a:pt x="70" y="89"/>
                  </a:cubicBezTo>
                  <a:cubicBezTo>
                    <a:pt x="68" y="90"/>
                    <a:pt x="65" y="90"/>
                    <a:pt x="62" y="90"/>
                  </a:cubicBezTo>
                  <a:cubicBezTo>
                    <a:pt x="60" y="90"/>
                    <a:pt x="57" y="90"/>
                    <a:pt x="55" y="89"/>
                  </a:cubicBezTo>
                  <a:cubicBezTo>
                    <a:pt x="53" y="89"/>
                    <a:pt x="51" y="87"/>
                    <a:pt x="49" y="86"/>
                  </a:cubicBezTo>
                  <a:cubicBezTo>
                    <a:pt x="47" y="84"/>
                    <a:pt x="46" y="82"/>
                    <a:pt x="45" y="79"/>
                  </a:cubicBezTo>
                  <a:cubicBezTo>
                    <a:pt x="44" y="76"/>
                    <a:pt x="44" y="73"/>
                    <a:pt x="44" y="69"/>
                  </a:cubicBezTo>
                  <a:close/>
                  <a:moveTo>
                    <a:pt x="57" y="69"/>
                  </a:moveTo>
                  <a:cubicBezTo>
                    <a:pt x="57" y="73"/>
                    <a:pt x="57" y="76"/>
                    <a:pt x="58" y="77"/>
                  </a:cubicBezTo>
                  <a:cubicBezTo>
                    <a:pt x="59" y="79"/>
                    <a:pt x="61" y="80"/>
                    <a:pt x="62" y="80"/>
                  </a:cubicBezTo>
                  <a:cubicBezTo>
                    <a:pt x="63" y="80"/>
                    <a:pt x="64" y="80"/>
                    <a:pt x="65" y="79"/>
                  </a:cubicBezTo>
                  <a:cubicBezTo>
                    <a:pt x="66" y="79"/>
                    <a:pt x="66" y="79"/>
                    <a:pt x="67" y="78"/>
                  </a:cubicBezTo>
                  <a:cubicBezTo>
                    <a:pt x="67" y="77"/>
                    <a:pt x="68" y="76"/>
                    <a:pt x="68" y="74"/>
                  </a:cubicBezTo>
                  <a:cubicBezTo>
                    <a:pt x="68" y="73"/>
                    <a:pt x="68" y="71"/>
                    <a:pt x="68" y="69"/>
                  </a:cubicBezTo>
                  <a:cubicBezTo>
                    <a:pt x="68" y="65"/>
                    <a:pt x="68" y="62"/>
                    <a:pt x="67" y="60"/>
                  </a:cubicBezTo>
                  <a:cubicBezTo>
                    <a:pt x="66" y="59"/>
                    <a:pt x="64" y="58"/>
                    <a:pt x="62" y="58"/>
                  </a:cubicBezTo>
                  <a:cubicBezTo>
                    <a:pt x="61" y="58"/>
                    <a:pt x="59" y="59"/>
                    <a:pt x="58" y="60"/>
                  </a:cubicBezTo>
                  <a:cubicBezTo>
                    <a:pt x="57" y="62"/>
                    <a:pt x="57" y="65"/>
                    <a:pt x="57" y="69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488519" y="2417881"/>
            <a:ext cx="1074194" cy="494014"/>
            <a:chOff x="3478213" y="1585913"/>
            <a:chExt cx="852488" cy="392113"/>
          </a:xfrm>
        </p:grpSpPr>
        <p:sp>
          <p:nvSpPr>
            <p:cNvPr id="70" name="Freeform 40"/>
            <p:cNvSpPr>
              <a:spLocks/>
            </p:cNvSpPr>
            <p:nvPr/>
          </p:nvSpPr>
          <p:spPr bwMode="auto">
            <a:xfrm>
              <a:off x="3478213" y="1593850"/>
              <a:ext cx="203200" cy="374650"/>
            </a:xfrm>
            <a:custGeom>
              <a:avLst/>
              <a:gdLst>
                <a:gd name="T0" fmla="*/ 13 w 128"/>
                <a:gd name="T1" fmla="*/ 236 h 236"/>
                <a:gd name="T2" fmla="*/ 78 w 128"/>
                <a:gd name="T3" fmla="*/ 54 h 236"/>
                <a:gd name="T4" fmla="*/ 88 w 128"/>
                <a:gd name="T5" fmla="*/ 35 h 236"/>
                <a:gd name="T6" fmla="*/ 72 w 128"/>
                <a:gd name="T7" fmla="*/ 40 h 236"/>
                <a:gd name="T8" fmla="*/ 0 w 128"/>
                <a:gd name="T9" fmla="*/ 40 h 236"/>
                <a:gd name="T10" fmla="*/ 0 w 128"/>
                <a:gd name="T11" fmla="*/ 0 h 236"/>
                <a:gd name="T12" fmla="*/ 128 w 128"/>
                <a:gd name="T13" fmla="*/ 0 h 236"/>
                <a:gd name="T14" fmla="*/ 128 w 128"/>
                <a:gd name="T15" fmla="*/ 13 h 236"/>
                <a:gd name="T16" fmla="*/ 51 w 128"/>
                <a:gd name="T17" fmla="*/ 236 h 236"/>
                <a:gd name="T18" fmla="*/ 13 w 128"/>
                <a:gd name="T1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236">
                  <a:moveTo>
                    <a:pt x="13" y="236"/>
                  </a:moveTo>
                  <a:lnTo>
                    <a:pt x="78" y="54"/>
                  </a:lnTo>
                  <a:lnTo>
                    <a:pt x="88" y="35"/>
                  </a:lnTo>
                  <a:lnTo>
                    <a:pt x="72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28" y="0"/>
                  </a:lnTo>
                  <a:lnTo>
                    <a:pt x="128" y="13"/>
                  </a:lnTo>
                  <a:lnTo>
                    <a:pt x="51" y="236"/>
                  </a:lnTo>
                  <a:lnTo>
                    <a:pt x="13" y="236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41"/>
            <p:cNvSpPr>
              <a:spLocks/>
            </p:cNvSpPr>
            <p:nvPr/>
          </p:nvSpPr>
          <p:spPr bwMode="auto">
            <a:xfrm>
              <a:off x="3736976" y="1593850"/>
              <a:ext cx="190500" cy="384175"/>
            </a:xfrm>
            <a:custGeom>
              <a:avLst/>
              <a:gdLst>
                <a:gd name="T0" fmla="*/ 16 w 45"/>
                <a:gd name="T1" fmla="*/ 76 h 90"/>
                <a:gd name="T2" fmla="*/ 26 w 45"/>
                <a:gd name="T3" fmla="*/ 72 h 90"/>
                <a:gd name="T4" fmla="*/ 30 w 45"/>
                <a:gd name="T5" fmla="*/ 61 h 90"/>
                <a:gd name="T6" fmla="*/ 26 w 45"/>
                <a:gd name="T7" fmla="*/ 49 h 90"/>
                <a:gd name="T8" fmla="*/ 14 w 45"/>
                <a:gd name="T9" fmla="*/ 46 h 90"/>
                <a:gd name="T10" fmla="*/ 6 w 45"/>
                <a:gd name="T11" fmla="*/ 46 h 90"/>
                <a:gd name="T12" fmla="*/ 6 w 45"/>
                <a:gd name="T13" fmla="*/ 0 h 90"/>
                <a:gd name="T14" fmla="*/ 42 w 45"/>
                <a:gd name="T15" fmla="*/ 0 h 90"/>
                <a:gd name="T16" fmla="*/ 42 w 45"/>
                <a:gd name="T17" fmla="*/ 15 h 90"/>
                <a:gd name="T18" fmla="*/ 18 w 45"/>
                <a:gd name="T19" fmla="*/ 15 h 90"/>
                <a:gd name="T20" fmla="*/ 18 w 45"/>
                <a:gd name="T21" fmla="*/ 33 h 90"/>
                <a:gd name="T22" fmla="*/ 23 w 45"/>
                <a:gd name="T23" fmla="*/ 32 h 90"/>
                <a:gd name="T24" fmla="*/ 39 w 45"/>
                <a:gd name="T25" fmla="*/ 40 h 90"/>
                <a:gd name="T26" fmla="*/ 45 w 45"/>
                <a:gd name="T27" fmla="*/ 60 h 90"/>
                <a:gd name="T28" fmla="*/ 43 w 45"/>
                <a:gd name="T29" fmla="*/ 73 h 90"/>
                <a:gd name="T30" fmla="*/ 37 w 45"/>
                <a:gd name="T31" fmla="*/ 83 h 90"/>
                <a:gd name="T32" fmla="*/ 28 w 45"/>
                <a:gd name="T33" fmla="*/ 88 h 90"/>
                <a:gd name="T34" fmla="*/ 17 w 45"/>
                <a:gd name="T35" fmla="*/ 90 h 90"/>
                <a:gd name="T36" fmla="*/ 8 w 45"/>
                <a:gd name="T37" fmla="*/ 89 h 90"/>
                <a:gd name="T38" fmla="*/ 0 w 45"/>
                <a:gd name="T39" fmla="*/ 87 h 90"/>
                <a:gd name="T40" fmla="*/ 4 w 45"/>
                <a:gd name="T41" fmla="*/ 74 h 90"/>
                <a:gd name="T42" fmla="*/ 16 w 45"/>
                <a:gd name="T43" fmla="*/ 7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90">
                  <a:moveTo>
                    <a:pt x="16" y="76"/>
                  </a:moveTo>
                  <a:cubicBezTo>
                    <a:pt x="21" y="76"/>
                    <a:pt x="24" y="75"/>
                    <a:pt x="26" y="72"/>
                  </a:cubicBezTo>
                  <a:cubicBezTo>
                    <a:pt x="29" y="69"/>
                    <a:pt x="30" y="65"/>
                    <a:pt x="30" y="61"/>
                  </a:cubicBezTo>
                  <a:cubicBezTo>
                    <a:pt x="30" y="55"/>
                    <a:pt x="28" y="52"/>
                    <a:pt x="26" y="49"/>
                  </a:cubicBezTo>
                  <a:cubicBezTo>
                    <a:pt x="23" y="47"/>
                    <a:pt x="19" y="46"/>
                    <a:pt x="14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9" y="33"/>
                    <a:pt x="35" y="35"/>
                    <a:pt x="39" y="40"/>
                  </a:cubicBezTo>
                  <a:cubicBezTo>
                    <a:pt x="43" y="45"/>
                    <a:pt x="45" y="51"/>
                    <a:pt x="45" y="60"/>
                  </a:cubicBezTo>
                  <a:cubicBezTo>
                    <a:pt x="45" y="65"/>
                    <a:pt x="44" y="69"/>
                    <a:pt x="43" y="73"/>
                  </a:cubicBezTo>
                  <a:cubicBezTo>
                    <a:pt x="41" y="77"/>
                    <a:pt x="39" y="80"/>
                    <a:pt x="37" y="83"/>
                  </a:cubicBezTo>
                  <a:cubicBezTo>
                    <a:pt x="34" y="85"/>
                    <a:pt x="31" y="87"/>
                    <a:pt x="28" y="88"/>
                  </a:cubicBezTo>
                  <a:cubicBezTo>
                    <a:pt x="25" y="90"/>
                    <a:pt x="21" y="90"/>
                    <a:pt x="17" y="90"/>
                  </a:cubicBezTo>
                  <a:cubicBezTo>
                    <a:pt x="14" y="90"/>
                    <a:pt x="11" y="90"/>
                    <a:pt x="8" y="89"/>
                  </a:cubicBezTo>
                  <a:cubicBezTo>
                    <a:pt x="5" y="89"/>
                    <a:pt x="2" y="88"/>
                    <a:pt x="0" y="8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7" y="76"/>
                    <a:pt x="11" y="76"/>
                    <a:pt x="16" y="7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42"/>
            <p:cNvSpPr>
              <a:spLocks noEditPoints="1"/>
            </p:cNvSpPr>
            <p:nvPr/>
          </p:nvSpPr>
          <p:spPr bwMode="auto">
            <a:xfrm>
              <a:off x="3983038" y="1585913"/>
              <a:ext cx="347663" cy="392113"/>
            </a:xfrm>
            <a:custGeom>
              <a:avLst/>
              <a:gdLst>
                <a:gd name="T0" fmla="*/ 0 w 82"/>
                <a:gd name="T1" fmla="*/ 22 h 92"/>
                <a:gd name="T2" fmla="*/ 2 w 82"/>
                <a:gd name="T3" fmla="*/ 12 h 92"/>
                <a:gd name="T4" fmla="*/ 6 w 82"/>
                <a:gd name="T5" fmla="*/ 6 h 92"/>
                <a:gd name="T6" fmla="*/ 12 w 82"/>
                <a:gd name="T7" fmla="*/ 2 h 92"/>
                <a:gd name="T8" fmla="*/ 19 w 82"/>
                <a:gd name="T9" fmla="*/ 1 h 92"/>
                <a:gd name="T10" fmla="*/ 27 w 82"/>
                <a:gd name="T11" fmla="*/ 2 h 92"/>
                <a:gd name="T12" fmla="*/ 33 w 82"/>
                <a:gd name="T13" fmla="*/ 5 h 92"/>
                <a:gd name="T14" fmla="*/ 37 w 82"/>
                <a:gd name="T15" fmla="*/ 12 h 92"/>
                <a:gd name="T16" fmla="*/ 38 w 82"/>
                <a:gd name="T17" fmla="*/ 22 h 92"/>
                <a:gd name="T18" fmla="*/ 37 w 82"/>
                <a:gd name="T19" fmla="*/ 32 h 92"/>
                <a:gd name="T20" fmla="*/ 33 w 82"/>
                <a:gd name="T21" fmla="*/ 39 h 92"/>
                <a:gd name="T22" fmla="*/ 27 w 82"/>
                <a:gd name="T23" fmla="*/ 42 h 92"/>
                <a:gd name="T24" fmla="*/ 19 w 82"/>
                <a:gd name="T25" fmla="*/ 44 h 92"/>
                <a:gd name="T26" fmla="*/ 12 w 82"/>
                <a:gd name="T27" fmla="*/ 42 h 92"/>
                <a:gd name="T28" fmla="*/ 6 w 82"/>
                <a:gd name="T29" fmla="*/ 39 h 92"/>
                <a:gd name="T30" fmla="*/ 2 w 82"/>
                <a:gd name="T31" fmla="*/ 32 h 92"/>
                <a:gd name="T32" fmla="*/ 0 w 82"/>
                <a:gd name="T33" fmla="*/ 22 h 92"/>
                <a:gd name="T34" fmla="*/ 68 w 82"/>
                <a:gd name="T35" fmla="*/ 0 h 92"/>
                <a:gd name="T36" fmla="*/ 77 w 82"/>
                <a:gd name="T37" fmla="*/ 8 h 92"/>
                <a:gd name="T38" fmla="*/ 14 w 82"/>
                <a:gd name="T39" fmla="*/ 92 h 92"/>
                <a:gd name="T40" fmla="*/ 5 w 82"/>
                <a:gd name="T41" fmla="*/ 85 h 92"/>
                <a:gd name="T42" fmla="*/ 68 w 82"/>
                <a:gd name="T43" fmla="*/ 0 h 92"/>
                <a:gd name="T44" fmla="*/ 14 w 82"/>
                <a:gd name="T45" fmla="*/ 22 h 92"/>
                <a:gd name="T46" fmla="*/ 15 w 82"/>
                <a:gd name="T47" fmla="*/ 31 h 92"/>
                <a:gd name="T48" fmla="*/ 19 w 82"/>
                <a:gd name="T49" fmla="*/ 33 h 92"/>
                <a:gd name="T50" fmla="*/ 22 w 82"/>
                <a:gd name="T51" fmla="*/ 33 h 92"/>
                <a:gd name="T52" fmla="*/ 24 w 82"/>
                <a:gd name="T53" fmla="*/ 31 h 92"/>
                <a:gd name="T54" fmla="*/ 25 w 82"/>
                <a:gd name="T55" fmla="*/ 27 h 92"/>
                <a:gd name="T56" fmla="*/ 25 w 82"/>
                <a:gd name="T57" fmla="*/ 22 h 92"/>
                <a:gd name="T58" fmla="*/ 24 w 82"/>
                <a:gd name="T59" fmla="*/ 13 h 92"/>
                <a:gd name="T60" fmla="*/ 19 w 82"/>
                <a:gd name="T61" fmla="*/ 11 h 92"/>
                <a:gd name="T62" fmla="*/ 15 w 82"/>
                <a:gd name="T63" fmla="*/ 13 h 92"/>
                <a:gd name="T64" fmla="*/ 14 w 82"/>
                <a:gd name="T65" fmla="*/ 22 h 92"/>
                <a:gd name="T66" fmla="*/ 44 w 82"/>
                <a:gd name="T67" fmla="*/ 69 h 92"/>
                <a:gd name="T68" fmla="*/ 46 w 82"/>
                <a:gd name="T69" fmla="*/ 59 h 92"/>
                <a:gd name="T70" fmla="*/ 50 w 82"/>
                <a:gd name="T71" fmla="*/ 52 h 92"/>
                <a:gd name="T72" fmla="*/ 56 w 82"/>
                <a:gd name="T73" fmla="*/ 49 h 92"/>
                <a:gd name="T74" fmla="*/ 63 w 82"/>
                <a:gd name="T75" fmla="*/ 47 h 92"/>
                <a:gd name="T76" fmla="*/ 71 w 82"/>
                <a:gd name="T77" fmla="*/ 49 h 92"/>
                <a:gd name="T78" fmla="*/ 77 w 82"/>
                <a:gd name="T79" fmla="*/ 52 h 92"/>
                <a:gd name="T80" fmla="*/ 81 w 82"/>
                <a:gd name="T81" fmla="*/ 59 h 92"/>
                <a:gd name="T82" fmla="*/ 82 w 82"/>
                <a:gd name="T83" fmla="*/ 69 h 92"/>
                <a:gd name="T84" fmla="*/ 81 w 82"/>
                <a:gd name="T85" fmla="*/ 79 h 92"/>
                <a:gd name="T86" fmla="*/ 77 w 82"/>
                <a:gd name="T87" fmla="*/ 86 h 92"/>
                <a:gd name="T88" fmla="*/ 71 w 82"/>
                <a:gd name="T89" fmla="*/ 89 h 92"/>
                <a:gd name="T90" fmla="*/ 63 w 82"/>
                <a:gd name="T91" fmla="*/ 90 h 92"/>
                <a:gd name="T92" fmla="*/ 56 w 82"/>
                <a:gd name="T93" fmla="*/ 89 h 92"/>
                <a:gd name="T94" fmla="*/ 50 w 82"/>
                <a:gd name="T95" fmla="*/ 86 h 92"/>
                <a:gd name="T96" fmla="*/ 46 w 82"/>
                <a:gd name="T97" fmla="*/ 79 h 92"/>
                <a:gd name="T98" fmla="*/ 44 w 82"/>
                <a:gd name="T99" fmla="*/ 69 h 92"/>
                <a:gd name="T100" fmla="*/ 58 w 82"/>
                <a:gd name="T101" fmla="*/ 69 h 92"/>
                <a:gd name="T102" fmla="*/ 59 w 82"/>
                <a:gd name="T103" fmla="*/ 77 h 92"/>
                <a:gd name="T104" fmla="*/ 63 w 82"/>
                <a:gd name="T105" fmla="*/ 80 h 92"/>
                <a:gd name="T106" fmla="*/ 66 w 82"/>
                <a:gd name="T107" fmla="*/ 79 h 92"/>
                <a:gd name="T108" fmla="*/ 68 w 82"/>
                <a:gd name="T109" fmla="*/ 78 h 92"/>
                <a:gd name="T110" fmla="*/ 69 w 82"/>
                <a:gd name="T111" fmla="*/ 74 h 92"/>
                <a:gd name="T112" fmla="*/ 69 w 82"/>
                <a:gd name="T113" fmla="*/ 69 h 92"/>
                <a:gd name="T114" fmla="*/ 68 w 82"/>
                <a:gd name="T115" fmla="*/ 60 h 92"/>
                <a:gd name="T116" fmla="*/ 63 w 82"/>
                <a:gd name="T117" fmla="*/ 58 h 92"/>
                <a:gd name="T118" fmla="*/ 59 w 82"/>
                <a:gd name="T119" fmla="*/ 60 h 92"/>
                <a:gd name="T120" fmla="*/ 58 w 82"/>
                <a:gd name="T121" fmla="*/ 6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92">
                  <a:moveTo>
                    <a:pt x="0" y="22"/>
                  </a:moveTo>
                  <a:cubicBezTo>
                    <a:pt x="0" y="18"/>
                    <a:pt x="1" y="15"/>
                    <a:pt x="2" y="12"/>
                  </a:cubicBezTo>
                  <a:cubicBezTo>
                    <a:pt x="3" y="10"/>
                    <a:pt x="4" y="7"/>
                    <a:pt x="6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1"/>
                    <a:pt x="19" y="1"/>
                  </a:cubicBezTo>
                  <a:cubicBezTo>
                    <a:pt x="22" y="1"/>
                    <a:pt x="25" y="1"/>
                    <a:pt x="27" y="2"/>
                  </a:cubicBezTo>
                  <a:cubicBezTo>
                    <a:pt x="29" y="2"/>
                    <a:pt x="31" y="4"/>
                    <a:pt x="33" y="5"/>
                  </a:cubicBezTo>
                  <a:cubicBezTo>
                    <a:pt x="35" y="7"/>
                    <a:pt x="36" y="9"/>
                    <a:pt x="37" y="12"/>
                  </a:cubicBezTo>
                  <a:cubicBezTo>
                    <a:pt x="38" y="15"/>
                    <a:pt x="38" y="18"/>
                    <a:pt x="38" y="22"/>
                  </a:cubicBezTo>
                  <a:cubicBezTo>
                    <a:pt x="38" y="26"/>
                    <a:pt x="38" y="29"/>
                    <a:pt x="37" y="32"/>
                  </a:cubicBezTo>
                  <a:cubicBezTo>
                    <a:pt x="36" y="35"/>
                    <a:pt x="35" y="37"/>
                    <a:pt x="33" y="39"/>
                  </a:cubicBezTo>
                  <a:cubicBezTo>
                    <a:pt x="31" y="41"/>
                    <a:pt x="29" y="42"/>
                    <a:pt x="27" y="42"/>
                  </a:cubicBezTo>
                  <a:cubicBezTo>
                    <a:pt x="25" y="43"/>
                    <a:pt x="22" y="44"/>
                    <a:pt x="19" y="44"/>
                  </a:cubicBezTo>
                  <a:cubicBezTo>
                    <a:pt x="17" y="44"/>
                    <a:pt x="14" y="43"/>
                    <a:pt x="12" y="42"/>
                  </a:cubicBezTo>
                  <a:cubicBezTo>
                    <a:pt x="9" y="42"/>
                    <a:pt x="7" y="41"/>
                    <a:pt x="6" y="39"/>
                  </a:cubicBezTo>
                  <a:cubicBezTo>
                    <a:pt x="4" y="37"/>
                    <a:pt x="3" y="35"/>
                    <a:pt x="2" y="32"/>
                  </a:cubicBezTo>
                  <a:cubicBezTo>
                    <a:pt x="1" y="29"/>
                    <a:pt x="0" y="26"/>
                    <a:pt x="0" y="22"/>
                  </a:cubicBezTo>
                  <a:close/>
                  <a:moveTo>
                    <a:pt x="68" y="0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5" y="85"/>
                    <a:pt x="5" y="85"/>
                    <a:pt x="5" y="85"/>
                  </a:cubicBezTo>
                  <a:lnTo>
                    <a:pt x="68" y="0"/>
                  </a:lnTo>
                  <a:close/>
                  <a:moveTo>
                    <a:pt x="14" y="22"/>
                  </a:moveTo>
                  <a:cubicBezTo>
                    <a:pt x="14" y="26"/>
                    <a:pt x="14" y="29"/>
                    <a:pt x="15" y="31"/>
                  </a:cubicBezTo>
                  <a:cubicBezTo>
                    <a:pt x="16" y="32"/>
                    <a:pt x="17" y="33"/>
                    <a:pt x="19" y="33"/>
                  </a:cubicBezTo>
                  <a:cubicBezTo>
                    <a:pt x="20" y="33"/>
                    <a:pt x="21" y="33"/>
                    <a:pt x="22" y="33"/>
                  </a:cubicBezTo>
                  <a:cubicBezTo>
                    <a:pt x="23" y="32"/>
                    <a:pt x="23" y="32"/>
                    <a:pt x="24" y="31"/>
                  </a:cubicBezTo>
                  <a:cubicBezTo>
                    <a:pt x="24" y="30"/>
                    <a:pt x="25" y="29"/>
                    <a:pt x="25" y="27"/>
                  </a:cubicBezTo>
                  <a:cubicBezTo>
                    <a:pt x="25" y="26"/>
                    <a:pt x="25" y="24"/>
                    <a:pt x="25" y="22"/>
                  </a:cubicBezTo>
                  <a:cubicBezTo>
                    <a:pt x="25" y="18"/>
                    <a:pt x="25" y="15"/>
                    <a:pt x="24" y="13"/>
                  </a:cubicBezTo>
                  <a:cubicBezTo>
                    <a:pt x="23" y="12"/>
                    <a:pt x="21" y="11"/>
                    <a:pt x="19" y="11"/>
                  </a:cubicBezTo>
                  <a:cubicBezTo>
                    <a:pt x="17" y="11"/>
                    <a:pt x="16" y="12"/>
                    <a:pt x="15" y="13"/>
                  </a:cubicBezTo>
                  <a:cubicBezTo>
                    <a:pt x="14" y="15"/>
                    <a:pt x="14" y="18"/>
                    <a:pt x="14" y="22"/>
                  </a:cubicBezTo>
                  <a:close/>
                  <a:moveTo>
                    <a:pt x="44" y="69"/>
                  </a:moveTo>
                  <a:cubicBezTo>
                    <a:pt x="44" y="65"/>
                    <a:pt x="45" y="62"/>
                    <a:pt x="46" y="59"/>
                  </a:cubicBezTo>
                  <a:cubicBezTo>
                    <a:pt x="47" y="56"/>
                    <a:pt x="48" y="54"/>
                    <a:pt x="50" y="52"/>
                  </a:cubicBezTo>
                  <a:cubicBezTo>
                    <a:pt x="51" y="51"/>
                    <a:pt x="53" y="49"/>
                    <a:pt x="56" y="49"/>
                  </a:cubicBezTo>
                  <a:cubicBezTo>
                    <a:pt x="58" y="48"/>
                    <a:pt x="61" y="47"/>
                    <a:pt x="63" y="47"/>
                  </a:cubicBezTo>
                  <a:cubicBezTo>
                    <a:pt x="66" y="47"/>
                    <a:pt x="69" y="48"/>
                    <a:pt x="71" y="49"/>
                  </a:cubicBezTo>
                  <a:cubicBezTo>
                    <a:pt x="73" y="49"/>
                    <a:pt x="75" y="50"/>
                    <a:pt x="77" y="52"/>
                  </a:cubicBezTo>
                  <a:cubicBezTo>
                    <a:pt x="79" y="54"/>
                    <a:pt x="80" y="56"/>
                    <a:pt x="81" y="59"/>
                  </a:cubicBezTo>
                  <a:cubicBezTo>
                    <a:pt x="82" y="61"/>
                    <a:pt x="82" y="65"/>
                    <a:pt x="82" y="69"/>
                  </a:cubicBezTo>
                  <a:cubicBezTo>
                    <a:pt x="82" y="73"/>
                    <a:pt x="82" y="76"/>
                    <a:pt x="81" y="79"/>
                  </a:cubicBezTo>
                  <a:cubicBezTo>
                    <a:pt x="80" y="82"/>
                    <a:pt x="79" y="84"/>
                    <a:pt x="77" y="86"/>
                  </a:cubicBezTo>
                  <a:cubicBezTo>
                    <a:pt x="75" y="87"/>
                    <a:pt x="73" y="89"/>
                    <a:pt x="71" y="89"/>
                  </a:cubicBezTo>
                  <a:cubicBezTo>
                    <a:pt x="69" y="90"/>
                    <a:pt x="66" y="90"/>
                    <a:pt x="63" y="90"/>
                  </a:cubicBezTo>
                  <a:cubicBezTo>
                    <a:pt x="61" y="90"/>
                    <a:pt x="58" y="90"/>
                    <a:pt x="56" y="89"/>
                  </a:cubicBezTo>
                  <a:cubicBezTo>
                    <a:pt x="53" y="89"/>
                    <a:pt x="51" y="87"/>
                    <a:pt x="50" y="86"/>
                  </a:cubicBezTo>
                  <a:cubicBezTo>
                    <a:pt x="48" y="84"/>
                    <a:pt x="47" y="82"/>
                    <a:pt x="46" y="79"/>
                  </a:cubicBezTo>
                  <a:cubicBezTo>
                    <a:pt x="45" y="76"/>
                    <a:pt x="44" y="73"/>
                    <a:pt x="44" y="69"/>
                  </a:cubicBezTo>
                  <a:close/>
                  <a:moveTo>
                    <a:pt x="58" y="69"/>
                  </a:moveTo>
                  <a:cubicBezTo>
                    <a:pt x="58" y="73"/>
                    <a:pt x="58" y="76"/>
                    <a:pt x="59" y="77"/>
                  </a:cubicBezTo>
                  <a:cubicBezTo>
                    <a:pt x="60" y="79"/>
                    <a:pt x="61" y="80"/>
                    <a:pt x="63" y="80"/>
                  </a:cubicBezTo>
                  <a:cubicBezTo>
                    <a:pt x="64" y="80"/>
                    <a:pt x="65" y="80"/>
                    <a:pt x="66" y="79"/>
                  </a:cubicBezTo>
                  <a:cubicBezTo>
                    <a:pt x="67" y="79"/>
                    <a:pt x="67" y="79"/>
                    <a:pt x="68" y="78"/>
                  </a:cubicBezTo>
                  <a:cubicBezTo>
                    <a:pt x="68" y="77"/>
                    <a:pt x="68" y="76"/>
                    <a:pt x="69" y="74"/>
                  </a:cubicBezTo>
                  <a:cubicBezTo>
                    <a:pt x="69" y="73"/>
                    <a:pt x="69" y="71"/>
                    <a:pt x="69" y="69"/>
                  </a:cubicBezTo>
                  <a:cubicBezTo>
                    <a:pt x="69" y="65"/>
                    <a:pt x="68" y="62"/>
                    <a:pt x="68" y="60"/>
                  </a:cubicBezTo>
                  <a:cubicBezTo>
                    <a:pt x="67" y="59"/>
                    <a:pt x="65" y="58"/>
                    <a:pt x="63" y="58"/>
                  </a:cubicBezTo>
                  <a:cubicBezTo>
                    <a:pt x="61" y="58"/>
                    <a:pt x="60" y="59"/>
                    <a:pt x="59" y="60"/>
                  </a:cubicBezTo>
                  <a:cubicBezTo>
                    <a:pt x="58" y="62"/>
                    <a:pt x="58" y="65"/>
                    <a:pt x="58" y="69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3" name="Freeform 35"/>
          <p:cNvSpPr>
            <a:spLocks noEditPoints="1"/>
          </p:cNvSpPr>
          <p:nvPr/>
        </p:nvSpPr>
        <p:spPr bwMode="auto">
          <a:xfrm>
            <a:off x="2402222" y="3526383"/>
            <a:ext cx="601289" cy="829969"/>
          </a:xfrm>
          <a:custGeom>
            <a:avLst/>
            <a:gdLst>
              <a:gd name="T0" fmla="*/ 107 w 118"/>
              <a:gd name="T1" fmla="*/ 34 h 162"/>
              <a:gd name="T2" fmla="*/ 72 w 118"/>
              <a:gd name="T3" fmla="*/ 0 h 162"/>
              <a:gd name="T4" fmla="*/ 63 w 118"/>
              <a:gd name="T5" fmla="*/ 3 h 162"/>
              <a:gd name="T6" fmla="*/ 59 w 118"/>
              <a:gd name="T7" fmla="*/ 131 h 162"/>
              <a:gd name="T8" fmla="*/ 42 w 118"/>
              <a:gd name="T9" fmla="*/ 147 h 162"/>
              <a:gd name="T10" fmla="*/ 30 w 118"/>
              <a:gd name="T11" fmla="*/ 153 h 162"/>
              <a:gd name="T12" fmla="*/ 98 w 118"/>
              <a:gd name="T13" fmla="*/ 162 h 162"/>
              <a:gd name="T14" fmla="*/ 87 w 118"/>
              <a:gd name="T15" fmla="*/ 153 h 162"/>
              <a:gd name="T16" fmla="*/ 72 w 118"/>
              <a:gd name="T17" fmla="*/ 147 h 162"/>
              <a:gd name="T18" fmla="*/ 107 w 118"/>
              <a:gd name="T19" fmla="*/ 99 h 162"/>
              <a:gd name="T20" fmla="*/ 118 w 118"/>
              <a:gd name="T21" fmla="*/ 67 h 162"/>
              <a:gd name="T22" fmla="*/ 114 w 118"/>
              <a:gd name="T23" fmla="*/ 66 h 162"/>
              <a:gd name="T24" fmla="*/ 95 w 118"/>
              <a:gd name="T25" fmla="*/ 46 h 162"/>
              <a:gd name="T26" fmla="*/ 114 w 118"/>
              <a:gd name="T27" fmla="*/ 66 h 162"/>
              <a:gd name="T28" fmla="*/ 94 w 118"/>
              <a:gd name="T29" fmla="*/ 42 h 162"/>
              <a:gd name="T30" fmla="*/ 103 w 118"/>
              <a:gd name="T31" fmla="*/ 37 h 162"/>
              <a:gd name="T32" fmla="*/ 45 w 118"/>
              <a:gd name="T33" fmla="*/ 47 h 162"/>
              <a:gd name="T34" fmla="*/ 66 w 118"/>
              <a:gd name="T35" fmla="*/ 66 h 162"/>
              <a:gd name="T36" fmla="*/ 66 w 118"/>
              <a:gd name="T37" fmla="*/ 70 h 162"/>
              <a:gd name="T38" fmla="*/ 45 w 118"/>
              <a:gd name="T39" fmla="*/ 86 h 162"/>
              <a:gd name="T40" fmla="*/ 66 w 118"/>
              <a:gd name="T41" fmla="*/ 70 h 162"/>
              <a:gd name="T42" fmla="*/ 33 w 118"/>
              <a:gd name="T43" fmla="*/ 37 h 162"/>
              <a:gd name="T44" fmla="*/ 42 w 118"/>
              <a:gd name="T45" fmla="*/ 42 h 162"/>
              <a:gd name="T46" fmla="*/ 39 w 118"/>
              <a:gd name="T47" fmla="*/ 66 h 162"/>
              <a:gd name="T48" fmla="*/ 30 w 118"/>
              <a:gd name="T49" fmla="*/ 40 h 162"/>
              <a:gd name="T50" fmla="*/ 39 w 118"/>
              <a:gd name="T51" fmla="*/ 70 h 162"/>
              <a:gd name="T52" fmla="*/ 30 w 118"/>
              <a:gd name="T53" fmla="*/ 93 h 162"/>
              <a:gd name="T54" fmla="*/ 39 w 118"/>
              <a:gd name="T55" fmla="*/ 70 h 162"/>
              <a:gd name="T56" fmla="*/ 54 w 118"/>
              <a:gd name="T57" fmla="*/ 110 h 162"/>
              <a:gd name="T58" fmla="*/ 42 w 118"/>
              <a:gd name="T59" fmla="*/ 91 h 162"/>
              <a:gd name="T60" fmla="*/ 66 w 118"/>
              <a:gd name="T61" fmla="*/ 87 h 162"/>
              <a:gd name="T62" fmla="*/ 46 w 118"/>
              <a:gd name="T63" fmla="*/ 90 h 162"/>
              <a:gd name="T64" fmla="*/ 46 w 118"/>
              <a:gd name="T65" fmla="*/ 43 h 162"/>
              <a:gd name="T66" fmla="*/ 66 w 118"/>
              <a:gd name="T67" fmla="*/ 46 h 162"/>
              <a:gd name="T68" fmla="*/ 94 w 118"/>
              <a:gd name="T69" fmla="*/ 70 h 162"/>
              <a:gd name="T70" fmla="*/ 70 w 118"/>
              <a:gd name="T71" fmla="*/ 83 h 162"/>
              <a:gd name="T72" fmla="*/ 70 w 118"/>
              <a:gd name="T73" fmla="*/ 66 h 162"/>
              <a:gd name="T74" fmla="*/ 91 w 118"/>
              <a:gd name="T75" fmla="*/ 47 h 162"/>
              <a:gd name="T76" fmla="*/ 70 w 118"/>
              <a:gd name="T77" fmla="*/ 66 h 162"/>
              <a:gd name="T78" fmla="*/ 70 w 118"/>
              <a:gd name="T79" fmla="*/ 46 h 162"/>
              <a:gd name="T80" fmla="*/ 90 w 118"/>
              <a:gd name="T81" fmla="*/ 43 h 162"/>
              <a:gd name="T82" fmla="*/ 63 w 118"/>
              <a:gd name="T83" fmla="*/ 11 h 162"/>
              <a:gd name="T84" fmla="*/ 29 w 118"/>
              <a:gd name="T85" fmla="*/ 34 h 162"/>
              <a:gd name="T86" fmla="*/ 18 w 118"/>
              <a:gd name="T87" fmla="*/ 67 h 162"/>
              <a:gd name="T88" fmla="*/ 29 w 118"/>
              <a:gd name="T89" fmla="*/ 99 h 162"/>
              <a:gd name="T90" fmla="*/ 65 w 118"/>
              <a:gd name="T91" fmla="*/ 123 h 162"/>
              <a:gd name="T92" fmla="*/ 8 w 118"/>
              <a:gd name="T93" fmla="*/ 67 h 162"/>
              <a:gd name="T94" fmla="*/ 70 w 118"/>
              <a:gd name="T95" fmla="*/ 87 h 162"/>
              <a:gd name="T96" fmla="*/ 70 w 118"/>
              <a:gd name="T97" fmla="*/ 113 h 162"/>
              <a:gd name="T98" fmla="*/ 94 w 118"/>
              <a:gd name="T99" fmla="*/ 92 h 162"/>
              <a:gd name="T100" fmla="*/ 83 w 118"/>
              <a:gd name="T101" fmla="*/ 110 h 162"/>
              <a:gd name="T102" fmla="*/ 95 w 118"/>
              <a:gd name="T103" fmla="*/ 88 h 162"/>
              <a:gd name="T104" fmla="*/ 114 w 118"/>
              <a:gd name="T105" fmla="*/ 7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8" h="162">
                <a:moveTo>
                  <a:pt x="109" y="38"/>
                </a:moveTo>
                <a:cubicBezTo>
                  <a:pt x="108" y="37"/>
                  <a:pt x="108" y="35"/>
                  <a:pt x="107" y="34"/>
                </a:cubicBezTo>
                <a:cubicBezTo>
                  <a:pt x="98" y="24"/>
                  <a:pt x="86" y="17"/>
                  <a:pt x="72" y="17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29" y="4"/>
                  <a:pt x="0" y="32"/>
                  <a:pt x="0" y="67"/>
                </a:cubicBezTo>
                <a:cubicBezTo>
                  <a:pt x="0" y="100"/>
                  <a:pt x="26" y="128"/>
                  <a:pt x="59" y="131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42" y="147"/>
                  <a:pt x="42" y="147"/>
                  <a:pt x="42" y="147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30" y="153"/>
                  <a:pt x="30" y="153"/>
                  <a:pt x="30" y="153"/>
                </a:cubicBezTo>
                <a:cubicBezTo>
                  <a:pt x="30" y="162"/>
                  <a:pt x="30" y="162"/>
                  <a:pt x="30" y="162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8" y="153"/>
                  <a:pt x="98" y="153"/>
                  <a:pt x="98" y="153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2" y="117"/>
                  <a:pt x="72" y="117"/>
                  <a:pt x="72" y="117"/>
                </a:cubicBezTo>
                <a:cubicBezTo>
                  <a:pt x="86" y="116"/>
                  <a:pt x="98" y="109"/>
                  <a:pt x="107" y="99"/>
                </a:cubicBezTo>
                <a:cubicBezTo>
                  <a:pt x="108" y="98"/>
                  <a:pt x="108" y="97"/>
                  <a:pt x="109" y="96"/>
                </a:cubicBezTo>
                <a:cubicBezTo>
                  <a:pt x="115" y="87"/>
                  <a:pt x="118" y="77"/>
                  <a:pt x="118" y="67"/>
                </a:cubicBezTo>
                <a:cubicBezTo>
                  <a:pt x="118" y="56"/>
                  <a:pt x="115" y="46"/>
                  <a:pt x="109" y="38"/>
                </a:cubicBezTo>
                <a:close/>
                <a:moveTo>
                  <a:pt x="114" y="66"/>
                </a:moveTo>
                <a:cubicBezTo>
                  <a:pt x="98" y="66"/>
                  <a:pt x="98" y="66"/>
                  <a:pt x="98" y="66"/>
                </a:cubicBezTo>
                <a:cubicBezTo>
                  <a:pt x="98" y="59"/>
                  <a:pt x="97" y="52"/>
                  <a:pt x="95" y="46"/>
                </a:cubicBezTo>
                <a:cubicBezTo>
                  <a:pt x="99" y="44"/>
                  <a:pt x="103" y="42"/>
                  <a:pt x="106" y="40"/>
                </a:cubicBezTo>
                <a:cubicBezTo>
                  <a:pt x="111" y="47"/>
                  <a:pt x="114" y="56"/>
                  <a:pt x="114" y="66"/>
                </a:cubicBezTo>
                <a:close/>
                <a:moveTo>
                  <a:pt x="103" y="37"/>
                </a:moveTo>
                <a:cubicBezTo>
                  <a:pt x="101" y="39"/>
                  <a:pt x="97" y="40"/>
                  <a:pt x="94" y="42"/>
                </a:cubicBezTo>
                <a:cubicBezTo>
                  <a:pt x="91" y="34"/>
                  <a:pt x="87" y="27"/>
                  <a:pt x="83" y="23"/>
                </a:cubicBezTo>
                <a:cubicBezTo>
                  <a:pt x="91" y="26"/>
                  <a:pt x="98" y="31"/>
                  <a:pt x="103" y="37"/>
                </a:cubicBezTo>
                <a:close/>
                <a:moveTo>
                  <a:pt x="43" y="66"/>
                </a:moveTo>
                <a:cubicBezTo>
                  <a:pt x="43" y="59"/>
                  <a:pt x="44" y="53"/>
                  <a:pt x="45" y="47"/>
                </a:cubicBezTo>
                <a:cubicBezTo>
                  <a:pt x="51" y="49"/>
                  <a:pt x="59" y="50"/>
                  <a:pt x="66" y="50"/>
                </a:cubicBezTo>
                <a:cubicBezTo>
                  <a:pt x="66" y="66"/>
                  <a:pt x="66" y="66"/>
                  <a:pt x="66" y="66"/>
                </a:cubicBezTo>
                <a:lnTo>
                  <a:pt x="43" y="66"/>
                </a:lnTo>
                <a:close/>
                <a:moveTo>
                  <a:pt x="66" y="70"/>
                </a:moveTo>
                <a:cubicBezTo>
                  <a:pt x="66" y="83"/>
                  <a:pt x="66" y="83"/>
                  <a:pt x="66" y="83"/>
                </a:cubicBezTo>
                <a:cubicBezTo>
                  <a:pt x="59" y="83"/>
                  <a:pt x="51" y="84"/>
                  <a:pt x="45" y="86"/>
                </a:cubicBezTo>
                <a:cubicBezTo>
                  <a:pt x="44" y="81"/>
                  <a:pt x="43" y="76"/>
                  <a:pt x="43" y="70"/>
                </a:cubicBezTo>
                <a:lnTo>
                  <a:pt x="66" y="70"/>
                </a:lnTo>
                <a:close/>
                <a:moveTo>
                  <a:pt x="42" y="42"/>
                </a:moveTo>
                <a:cubicBezTo>
                  <a:pt x="39" y="40"/>
                  <a:pt x="36" y="39"/>
                  <a:pt x="33" y="37"/>
                </a:cubicBezTo>
                <a:cubicBezTo>
                  <a:pt x="38" y="30"/>
                  <a:pt x="45" y="25"/>
                  <a:pt x="54" y="23"/>
                </a:cubicBezTo>
                <a:cubicBezTo>
                  <a:pt x="49" y="27"/>
                  <a:pt x="45" y="34"/>
                  <a:pt x="42" y="42"/>
                </a:cubicBezTo>
                <a:close/>
                <a:moveTo>
                  <a:pt x="41" y="46"/>
                </a:moveTo>
                <a:cubicBezTo>
                  <a:pt x="40" y="52"/>
                  <a:pt x="39" y="59"/>
                  <a:pt x="39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22" y="56"/>
                  <a:pt x="25" y="47"/>
                  <a:pt x="30" y="40"/>
                </a:cubicBezTo>
                <a:cubicBezTo>
                  <a:pt x="34" y="42"/>
                  <a:pt x="37" y="44"/>
                  <a:pt x="41" y="46"/>
                </a:cubicBezTo>
                <a:close/>
                <a:moveTo>
                  <a:pt x="39" y="70"/>
                </a:moveTo>
                <a:cubicBezTo>
                  <a:pt x="39" y="76"/>
                  <a:pt x="40" y="82"/>
                  <a:pt x="41" y="88"/>
                </a:cubicBezTo>
                <a:cubicBezTo>
                  <a:pt x="37" y="89"/>
                  <a:pt x="34" y="91"/>
                  <a:pt x="30" y="93"/>
                </a:cubicBezTo>
                <a:cubicBezTo>
                  <a:pt x="26" y="87"/>
                  <a:pt x="23" y="79"/>
                  <a:pt x="22" y="70"/>
                </a:cubicBezTo>
                <a:cubicBezTo>
                  <a:pt x="39" y="70"/>
                  <a:pt x="39" y="70"/>
                  <a:pt x="39" y="70"/>
                </a:cubicBezTo>
                <a:close/>
                <a:moveTo>
                  <a:pt x="42" y="91"/>
                </a:moveTo>
                <a:cubicBezTo>
                  <a:pt x="45" y="99"/>
                  <a:pt x="49" y="106"/>
                  <a:pt x="54" y="110"/>
                </a:cubicBezTo>
                <a:cubicBezTo>
                  <a:pt x="45" y="108"/>
                  <a:pt x="38" y="103"/>
                  <a:pt x="33" y="96"/>
                </a:cubicBezTo>
                <a:cubicBezTo>
                  <a:pt x="36" y="94"/>
                  <a:pt x="39" y="93"/>
                  <a:pt x="42" y="91"/>
                </a:cubicBezTo>
                <a:close/>
                <a:moveTo>
                  <a:pt x="46" y="90"/>
                </a:moveTo>
                <a:cubicBezTo>
                  <a:pt x="52" y="88"/>
                  <a:pt x="59" y="87"/>
                  <a:pt x="66" y="87"/>
                </a:cubicBezTo>
                <a:cubicBezTo>
                  <a:pt x="66" y="113"/>
                  <a:pt x="66" y="113"/>
                  <a:pt x="66" y="113"/>
                </a:cubicBezTo>
                <a:cubicBezTo>
                  <a:pt x="58" y="111"/>
                  <a:pt x="50" y="103"/>
                  <a:pt x="46" y="90"/>
                </a:cubicBezTo>
                <a:close/>
                <a:moveTo>
                  <a:pt x="66" y="46"/>
                </a:moveTo>
                <a:cubicBezTo>
                  <a:pt x="59" y="46"/>
                  <a:pt x="52" y="45"/>
                  <a:pt x="46" y="43"/>
                </a:cubicBezTo>
                <a:cubicBezTo>
                  <a:pt x="50" y="31"/>
                  <a:pt x="58" y="22"/>
                  <a:pt x="66" y="21"/>
                </a:cubicBezTo>
                <a:cubicBezTo>
                  <a:pt x="66" y="46"/>
                  <a:pt x="66" y="46"/>
                  <a:pt x="66" y="46"/>
                </a:cubicBezTo>
                <a:close/>
                <a:moveTo>
                  <a:pt x="70" y="70"/>
                </a:moveTo>
                <a:cubicBezTo>
                  <a:pt x="94" y="70"/>
                  <a:pt x="94" y="70"/>
                  <a:pt x="94" y="70"/>
                </a:cubicBezTo>
                <a:cubicBezTo>
                  <a:pt x="93" y="76"/>
                  <a:pt x="93" y="81"/>
                  <a:pt x="91" y="86"/>
                </a:cubicBezTo>
                <a:cubicBezTo>
                  <a:pt x="85" y="84"/>
                  <a:pt x="78" y="83"/>
                  <a:pt x="70" y="83"/>
                </a:cubicBezTo>
                <a:lnTo>
                  <a:pt x="70" y="70"/>
                </a:lnTo>
                <a:close/>
                <a:moveTo>
                  <a:pt x="70" y="66"/>
                </a:moveTo>
                <a:cubicBezTo>
                  <a:pt x="70" y="50"/>
                  <a:pt x="70" y="50"/>
                  <a:pt x="70" y="50"/>
                </a:cubicBezTo>
                <a:cubicBezTo>
                  <a:pt x="78" y="50"/>
                  <a:pt x="85" y="49"/>
                  <a:pt x="91" y="47"/>
                </a:cubicBezTo>
                <a:cubicBezTo>
                  <a:pt x="93" y="53"/>
                  <a:pt x="94" y="59"/>
                  <a:pt x="94" y="66"/>
                </a:cubicBezTo>
                <a:lnTo>
                  <a:pt x="70" y="66"/>
                </a:lnTo>
                <a:close/>
                <a:moveTo>
                  <a:pt x="90" y="43"/>
                </a:moveTo>
                <a:cubicBezTo>
                  <a:pt x="84" y="45"/>
                  <a:pt x="77" y="46"/>
                  <a:pt x="70" y="46"/>
                </a:cubicBezTo>
                <a:cubicBezTo>
                  <a:pt x="70" y="21"/>
                  <a:pt x="70" y="21"/>
                  <a:pt x="70" y="21"/>
                </a:cubicBezTo>
                <a:cubicBezTo>
                  <a:pt x="79" y="22"/>
                  <a:pt x="86" y="30"/>
                  <a:pt x="90" y="43"/>
                </a:cubicBezTo>
                <a:close/>
                <a:moveTo>
                  <a:pt x="8" y="67"/>
                </a:moveTo>
                <a:cubicBezTo>
                  <a:pt x="8" y="37"/>
                  <a:pt x="33" y="12"/>
                  <a:pt x="63" y="11"/>
                </a:cubicBezTo>
                <a:cubicBezTo>
                  <a:pt x="63" y="17"/>
                  <a:pt x="63" y="17"/>
                  <a:pt x="63" y="17"/>
                </a:cubicBezTo>
                <a:cubicBezTo>
                  <a:pt x="50" y="18"/>
                  <a:pt x="38" y="24"/>
                  <a:pt x="29" y="34"/>
                </a:cubicBezTo>
                <a:cubicBezTo>
                  <a:pt x="29" y="35"/>
                  <a:pt x="28" y="37"/>
                  <a:pt x="27" y="38"/>
                </a:cubicBezTo>
                <a:cubicBezTo>
                  <a:pt x="21" y="46"/>
                  <a:pt x="18" y="56"/>
                  <a:pt x="18" y="67"/>
                </a:cubicBezTo>
                <a:cubicBezTo>
                  <a:pt x="18" y="77"/>
                  <a:pt x="21" y="87"/>
                  <a:pt x="27" y="96"/>
                </a:cubicBezTo>
                <a:cubicBezTo>
                  <a:pt x="28" y="97"/>
                  <a:pt x="29" y="98"/>
                  <a:pt x="29" y="99"/>
                </a:cubicBezTo>
                <a:cubicBezTo>
                  <a:pt x="38" y="109"/>
                  <a:pt x="51" y="116"/>
                  <a:pt x="65" y="117"/>
                </a:cubicBezTo>
                <a:cubicBezTo>
                  <a:pt x="65" y="123"/>
                  <a:pt x="65" y="123"/>
                  <a:pt x="65" y="123"/>
                </a:cubicBezTo>
                <a:cubicBezTo>
                  <a:pt x="65" y="123"/>
                  <a:pt x="64" y="123"/>
                  <a:pt x="64" y="123"/>
                </a:cubicBezTo>
                <a:cubicBezTo>
                  <a:pt x="33" y="123"/>
                  <a:pt x="8" y="98"/>
                  <a:pt x="8" y="67"/>
                </a:cubicBezTo>
                <a:close/>
                <a:moveTo>
                  <a:pt x="70" y="113"/>
                </a:moveTo>
                <a:cubicBezTo>
                  <a:pt x="70" y="87"/>
                  <a:pt x="70" y="87"/>
                  <a:pt x="70" y="87"/>
                </a:cubicBezTo>
                <a:cubicBezTo>
                  <a:pt x="77" y="87"/>
                  <a:pt x="84" y="88"/>
                  <a:pt x="90" y="90"/>
                </a:cubicBezTo>
                <a:cubicBezTo>
                  <a:pt x="86" y="103"/>
                  <a:pt x="79" y="111"/>
                  <a:pt x="70" y="113"/>
                </a:cubicBezTo>
                <a:close/>
                <a:moveTo>
                  <a:pt x="83" y="110"/>
                </a:moveTo>
                <a:cubicBezTo>
                  <a:pt x="87" y="106"/>
                  <a:pt x="91" y="99"/>
                  <a:pt x="94" y="92"/>
                </a:cubicBezTo>
                <a:cubicBezTo>
                  <a:pt x="97" y="93"/>
                  <a:pt x="101" y="94"/>
                  <a:pt x="103" y="96"/>
                </a:cubicBezTo>
                <a:cubicBezTo>
                  <a:pt x="98" y="103"/>
                  <a:pt x="91" y="108"/>
                  <a:pt x="83" y="110"/>
                </a:cubicBezTo>
                <a:close/>
                <a:moveTo>
                  <a:pt x="106" y="93"/>
                </a:moveTo>
                <a:cubicBezTo>
                  <a:pt x="103" y="91"/>
                  <a:pt x="99" y="89"/>
                  <a:pt x="95" y="88"/>
                </a:cubicBezTo>
                <a:cubicBezTo>
                  <a:pt x="97" y="82"/>
                  <a:pt x="97" y="76"/>
                  <a:pt x="98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3" y="79"/>
                  <a:pt x="110" y="87"/>
                  <a:pt x="106" y="93"/>
                </a:cubicBezTo>
                <a:close/>
              </a:path>
            </a:pathLst>
          </a:custGeom>
          <a:solidFill>
            <a:srgbClr val="EB8523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4407511" y="3540850"/>
            <a:ext cx="814135" cy="696964"/>
            <a:chOff x="3103920" y="2539661"/>
            <a:chExt cx="646103" cy="553200"/>
          </a:xfrm>
        </p:grpSpPr>
        <p:sp>
          <p:nvSpPr>
            <p:cNvPr id="75" name="Freeform 45"/>
            <p:cNvSpPr>
              <a:spLocks/>
            </p:cNvSpPr>
            <p:nvPr/>
          </p:nvSpPr>
          <p:spPr bwMode="auto">
            <a:xfrm>
              <a:off x="3251723" y="2839488"/>
              <a:ext cx="367393" cy="185807"/>
            </a:xfrm>
            <a:custGeom>
              <a:avLst/>
              <a:gdLst>
                <a:gd name="T0" fmla="*/ 0 w 91"/>
                <a:gd name="T1" fmla="*/ 2 h 46"/>
                <a:gd name="T2" fmla="*/ 0 w 91"/>
                <a:gd name="T3" fmla="*/ 25 h 46"/>
                <a:gd name="T4" fmla="*/ 46 w 91"/>
                <a:gd name="T5" fmla="*/ 46 h 46"/>
                <a:gd name="T6" fmla="*/ 91 w 91"/>
                <a:gd name="T7" fmla="*/ 25 h 46"/>
                <a:gd name="T8" fmla="*/ 91 w 91"/>
                <a:gd name="T9" fmla="*/ 0 h 46"/>
                <a:gd name="T10" fmla="*/ 52 w 91"/>
                <a:gd name="T11" fmla="*/ 23 h 46"/>
                <a:gd name="T12" fmla="*/ 43 w 91"/>
                <a:gd name="T13" fmla="*/ 24 h 46"/>
                <a:gd name="T14" fmla="*/ 0 w 91"/>
                <a:gd name="T1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6">
                  <a:moveTo>
                    <a:pt x="0" y="2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9" y="46"/>
                    <a:pt x="46" y="46"/>
                  </a:cubicBezTo>
                  <a:cubicBezTo>
                    <a:pt x="79" y="46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9" y="25"/>
                    <a:pt x="46" y="25"/>
                    <a:pt x="43" y="24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46"/>
            <p:cNvSpPr>
              <a:spLocks/>
            </p:cNvSpPr>
            <p:nvPr/>
          </p:nvSpPr>
          <p:spPr bwMode="auto">
            <a:xfrm>
              <a:off x="3103920" y="2539661"/>
              <a:ext cx="646103" cy="553200"/>
            </a:xfrm>
            <a:custGeom>
              <a:avLst/>
              <a:gdLst>
                <a:gd name="T0" fmla="*/ 83 w 159"/>
                <a:gd name="T1" fmla="*/ 50 h 136"/>
                <a:gd name="T2" fmla="*/ 70 w 159"/>
                <a:gd name="T3" fmla="*/ 46 h 136"/>
                <a:gd name="T4" fmla="*/ 23 w 159"/>
                <a:gd name="T5" fmla="*/ 63 h 136"/>
                <a:gd name="T6" fmla="*/ 79 w 159"/>
                <a:gd name="T7" fmla="*/ 91 h 136"/>
                <a:gd name="T8" fmla="*/ 88 w 159"/>
                <a:gd name="T9" fmla="*/ 91 h 136"/>
                <a:gd name="T10" fmla="*/ 154 w 159"/>
                <a:gd name="T11" fmla="*/ 53 h 136"/>
                <a:gd name="T12" fmla="*/ 159 w 159"/>
                <a:gd name="T13" fmla="*/ 44 h 136"/>
                <a:gd name="T14" fmla="*/ 153 w 159"/>
                <a:gd name="T15" fmla="*/ 36 h 136"/>
                <a:gd name="T16" fmla="*/ 85 w 159"/>
                <a:gd name="T17" fmla="*/ 2 h 136"/>
                <a:gd name="T18" fmla="*/ 76 w 159"/>
                <a:gd name="T19" fmla="*/ 2 h 136"/>
                <a:gd name="T20" fmla="*/ 11 w 159"/>
                <a:gd name="T21" fmla="*/ 40 h 136"/>
                <a:gd name="T22" fmla="*/ 6 w 159"/>
                <a:gd name="T23" fmla="*/ 49 h 136"/>
                <a:gd name="T24" fmla="*/ 11 w 159"/>
                <a:gd name="T25" fmla="*/ 57 h 136"/>
                <a:gd name="T26" fmla="*/ 11 w 159"/>
                <a:gd name="T27" fmla="*/ 92 h 136"/>
                <a:gd name="T28" fmla="*/ 5 w 159"/>
                <a:gd name="T29" fmla="*/ 100 h 136"/>
                <a:gd name="T30" fmla="*/ 8 w 159"/>
                <a:gd name="T31" fmla="*/ 107 h 136"/>
                <a:gd name="T32" fmla="*/ 3 w 159"/>
                <a:gd name="T33" fmla="*/ 118 h 136"/>
                <a:gd name="T34" fmla="*/ 0 w 159"/>
                <a:gd name="T35" fmla="*/ 125 h 136"/>
                <a:gd name="T36" fmla="*/ 4 w 159"/>
                <a:gd name="T37" fmla="*/ 133 h 136"/>
                <a:gd name="T38" fmla="*/ 5 w 159"/>
                <a:gd name="T39" fmla="*/ 133 h 136"/>
                <a:gd name="T40" fmla="*/ 13 w 159"/>
                <a:gd name="T41" fmla="*/ 135 h 136"/>
                <a:gd name="T42" fmla="*/ 19 w 159"/>
                <a:gd name="T43" fmla="*/ 130 h 136"/>
                <a:gd name="T44" fmla="*/ 20 w 159"/>
                <a:gd name="T45" fmla="*/ 106 h 136"/>
                <a:gd name="T46" fmla="*/ 23 w 159"/>
                <a:gd name="T47" fmla="*/ 100 h 136"/>
                <a:gd name="T48" fmla="*/ 17 w 159"/>
                <a:gd name="T49" fmla="*/ 92 h 136"/>
                <a:gd name="T50" fmla="*/ 17 w 159"/>
                <a:gd name="T51" fmla="*/ 59 h 136"/>
                <a:gd name="T52" fmla="*/ 68 w 159"/>
                <a:gd name="T53" fmla="*/ 41 h 136"/>
                <a:gd name="T54" fmla="*/ 71 w 159"/>
                <a:gd name="T55" fmla="*/ 37 h 136"/>
                <a:gd name="T56" fmla="*/ 82 w 159"/>
                <a:gd name="T57" fmla="*/ 44 h 136"/>
                <a:gd name="T58" fmla="*/ 93 w 159"/>
                <a:gd name="T59" fmla="*/ 38 h 136"/>
                <a:gd name="T60" fmla="*/ 93 w 159"/>
                <a:gd name="T61" fmla="*/ 36 h 136"/>
                <a:gd name="T62" fmla="*/ 96 w 159"/>
                <a:gd name="T63" fmla="*/ 43 h 136"/>
                <a:gd name="T64" fmla="*/ 83 w 159"/>
                <a:gd name="T65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" h="136">
                  <a:moveTo>
                    <a:pt x="83" y="50"/>
                  </a:moveTo>
                  <a:cubicBezTo>
                    <a:pt x="78" y="50"/>
                    <a:pt x="73" y="49"/>
                    <a:pt x="70" y="46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2" y="93"/>
                    <a:pt x="85" y="92"/>
                    <a:pt x="88" y="91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7" y="51"/>
                    <a:pt x="159" y="47"/>
                    <a:pt x="159" y="44"/>
                  </a:cubicBezTo>
                  <a:cubicBezTo>
                    <a:pt x="158" y="40"/>
                    <a:pt x="156" y="37"/>
                    <a:pt x="153" y="3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2" y="0"/>
                    <a:pt x="79" y="0"/>
                    <a:pt x="76" y="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7" y="42"/>
                    <a:pt x="6" y="45"/>
                    <a:pt x="6" y="49"/>
                  </a:cubicBezTo>
                  <a:cubicBezTo>
                    <a:pt x="6" y="52"/>
                    <a:pt x="8" y="55"/>
                    <a:pt x="11" y="57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8" y="93"/>
                    <a:pt x="5" y="96"/>
                    <a:pt x="5" y="100"/>
                  </a:cubicBezTo>
                  <a:cubicBezTo>
                    <a:pt x="5" y="103"/>
                    <a:pt x="6" y="105"/>
                    <a:pt x="8" y="107"/>
                  </a:cubicBezTo>
                  <a:cubicBezTo>
                    <a:pt x="8" y="112"/>
                    <a:pt x="6" y="115"/>
                    <a:pt x="3" y="118"/>
                  </a:cubicBezTo>
                  <a:cubicBezTo>
                    <a:pt x="1" y="120"/>
                    <a:pt x="0" y="122"/>
                    <a:pt x="0" y="125"/>
                  </a:cubicBezTo>
                  <a:cubicBezTo>
                    <a:pt x="0" y="128"/>
                    <a:pt x="2" y="131"/>
                    <a:pt x="4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7" y="135"/>
                    <a:pt x="10" y="136"/>
                    <a:pt x="13" y="135"/>
                  </a:cubicBezTo>
                  <a:cubicBezTo>
                    <a:pt x="16" y="134"/>
                    <a:pt x="18" y="133"/>
                    <a:pt x="19" y="130"/>
                  </a:cubicBezTo>
                  <a:cubicBezTo>
                    <a:pt x="24" y="122"/>
                    <a:pt x="22" y="111"/>
                    <a:pt x="20" y="106"/>
                  </a:cubicBezTo>
                  <a:cubicBezTo>
                    <a:pt x="22" y="105"/>
                    <a:pt x="23" y="102"/>
                    <a:pt x="23" y="100"/>
                  </a:cubicBezTo>
                  <a:cubicBezTo>
                    <a:pt x="23" y="96"/>
                    <a:pt x="20" y="93"/>
                    <a:pt x="17" y="92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39"/>
                    <a:pt x="71" y="37"/>
                    <a:pt x="71" y="37"/>
                  </a:cubicBezTo>
                  <a:cubicBezTo>
                    <a:pt x="71" y="37"/>
                    <a:pt x="71" y="44"/>
                    <a:pt x="82" y="44"/>
                  </a:cubicBezTo>
                  <a:cubicBezTo>
                    <a:pt x="88" y="44"/>
                    <a:pt x="93" y="42"/>
                    <a:pt x="93" y="38"/>
                  </a:cubicBezTo>
                  <a:cubicBezTo>
                    <a:pt x="93" y="38"/>
                    <a:pt x="93" y="37"/>
                    <a:pt x="93" y="36"/>
                  </a:cubicBezTo>
                  <a:cubicBezTo>
                    <a:pt x="95" y="38"/>
                    <a:pt x="96" y="41"/>
                    <a:pt x="96" y="43"/>
                  </a:cubicBezTo>
                  <a:cubicBezTo>
                    <a:pt x="96" y="47"/>
                    <a:pt x="90" y="50"/>
                    <a:pt x="83" y="50"/>
                  </a:cubicBez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465384" y="3519335"/>
            <a:ext cx="872669" cy="861892"/>
            <a:chOff x="5007612" y="2415286"/>
            <a:chExt cx="692556" cy="684108"/>
          </a:xfrm>
        </p:grpSpPr>
        <p:sp>
          <p:nvSpPr>
            <p:cNvPr id="78" name="Freeform 47"/>
            <p:cNvSpPr>
              <a:spLocks/>
            </p:cNvSpPr>
            <p:nvPr/>
          </p:nvSpPr>
          <p:spPr bwMode="auto">
            <a:xfrm>
              <a:off x="5375004" y="2415286"/>
              <a:ext cx="325164" cy="320940"/>
            </a:xfrm>
            <a:custGeom>
              <a:avLst/>
              <a:gdLst>
                <a:gd name="T0" fmla="*/ 44 w 77"/>
                <a:gd name="T1" fmla="*/ 11 h 76"/>
                <a:gd name="T2" fmla="*/ 65 w 77"/>
                <a:gd name="T3" fmla="*/ 33 h 76"/>
                <a:gd name="T4" fmla="*/ 59 w 77"/>
                <a:gd name="T5" fmla="*/ 39 h 76"/>
                <a:gd name="T6" fmla="*/ 49 w 77"/>
                <a:gd name="T7" fmla="*/ 29 h 76"/>
                <a:gd name="T8" fmla="*/ 44 w 77"/>
                <a:gd name="T9" fmla="*/ 34 h 76"/>
                <a:gd name="T10" fmla="*/ 55 w 77"/>
                <a:gd name="T11" fmla="*/ 43 h 76"/>
                <a:gd name="T12" fmla="*/ 50 w 77"/>
                <a:gd name="T13" fmla="*/ 48 h 76"/>
                <a:gd name="T14" fmla="*/ 43 w 77"/>
                <a:gd name="T15" fmla="*/ 41 h 76"/>
                <a:gd name="T16" fmla="*/ 39 w 77"/>
                <a:gd name="T17" fmla="*/ 45 h 76"/>
                <a:gd name="T18" fmla="*/ 46 w 77"/>
                <a:gd name="T19" fmla="*/ 52 h 76"/>
                <a:gd name="T20" fmla="*/ 39 w 77"/>
                <a:gd name="T21" fmla="*/ 59 h 76"/>
                <a:gd name="T22" fmla="*/ 30 w 77"/>
                <a:gd name="T23" fmla="*/ 48 h 76"/>
                <a:gd name="T24" fmla="*/ 25 w 77"/>
                <a:gd name="T25" fmla="*/ 52 h 76"/>
                <a:gd name="T26" fmla="*/ 36 w 77"/>
                <a:gd name="T27" fmla="*/ 63 h 76"/>
                <a:gd name="T28" fmla="*/ 31 w 77"/>
                <a:gd name="T29" fmla="*/ 66 h 76"/>
                <a:gd name="T30" fmla="*/ 24 w 77"/>
                <a:gd name="T31" fmla="*/ 60 h 76"/>
                <a:gd name="T32" fmla="*/ 20 w 77"/>
                <a:gd name="T33" fmla="*/ 64 h 76"/>
                <a:gd name="T34" fmla="*/ 33 w 77"/>
                <a:gd name="T35" fmla="*/ 76 h 76"/>
                <a:gd name="T36" fmla="*/ 77 w 77"/>
                <a:gd name="T37" fmla="*/ 33 h 76"/>
                <a:gd name="T38" fmla="*/ 44 w 77"/>
                <a:gd name="T39" fmla="*/ 0 h 76"/>
                <a:gd name="T40" fmla="*/ 0 w 77"/>
                <a:gd name="T41" fmla="*/ 43 h 76"/>
                <a:gd name="T42" fmla="*/ 5 w 77"/>
                <a:gd name="T43" fmla="*/ 49 h 76"/>
                <a:gd name="T44" fmla="*/ 44 w 77"/>
                <a:gd name="T45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76">
                  <a:moveTo>
                    <a:pt x="44" y="11"/>
                  </a:moveTo>
                  <a:lnTo>
                    <a:pt x="65" y="33"/>
                  </a:lnTo>
                  <a:lnTo>
                    <a:pt x="59" y="39"/>
                  </a:lnTo>
                  <a:lnTo>
                    <a:pt x="49" y="29"/>
                  </a:lnTo>
                  <a:lnTo>
                    <a:pt x="44" y="34"/>
                  </a:lnTo>
                  <a:lnTo>
                    <a:pt x="55" y="43"/>
                  </a:lnTo>
                  <a:lnTo>
                    <a:pt x="50" y="48"/>
                  </a:lnTo>
                  <a:lnTo>
                    <a:pt x="43" y="41"/>
                  </a:lnTo>
                  <a:lnTo>
                    <a:pt x="39" y="45"/>
                  </a:lnTo>
                  <a:lnTo>
                    <a:pt x="46" y="52"/>
                  </a:lnTo>
                  <a:lnTo>
                    <a:pt x="39" y="59"/>
                  </a:lnTo>
                  <a:lnTo>
                    <a:pt x="30" y="48"/>
                  </a:lnTo>
                  <a:lnTo>
                    <a:pt x="25" y="52"/>
                  </a:lnTo>
                  <a:lnTo>
                    <a:pt x="36" y="63"/>
                  </a:lnTo>
                  <a:lnTo>
                    <a:pt x="31" y="66"/>
                  </a:lnTo>
                  <a:lnTo>
                    <a:pt x="24" y="60"/>
                  </a:lnTo>
                  <a:lnTo>
                    <a:pt x="20" y="64"/>
                  </a:lnTo>
                  <a:lnTo>
                    <a:pt x="33" y="76"/>
                  </a:lnTo>
                  <a:lnTo>
                    <a:pt x="77" y="33"/>
                  </a:lnTo>
                  <a:lnTo>
                    <a:pt x="44" y="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44" y="11"/>
                  </a:ln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48"/>
            <p:cNvSpPr>
              <a:spLocks/>
            </p:cNvSpPr>
            <p:nvPr/>
          </p:nvSpPr>
          <p:spPr bwMode="auto">
            <a:xfrm>
              <a:off x="5007612" y="2736226"/>
              <a:ext cx="363168" cy="363168"/>
            </a:xfrm>
            <a:custGeom>
              <a:avLst/>
              <a:gdLst>
                <a:gd name="T0" fmla="*/ 69 w 86"/>
                <a:gd name="T1" fmla="*/ 24 h 86"/>
                <a:gd name="T2" fmla="*/ 75 w 86"/>
                <a:gd name="T3" fmla="*/ 32 h 86"/>
                <a:gd name="T4" fmla="*/ 71 w 86"/>
                <a:gd name="T5" fmla="*/ 38 h 86"/>
                <a:gd name="T6" fmla="*/ 59 w 86"/>
                <a:gd name="T7" fmla="*/ 26 h 86"/>
                <a:gd name="T8" fmla="*/ 55 w 86"/>
                <a:gd name="T9" fmla="*/ 31 h 86"/>
                <a:gd name="T10" fmla="*/ 66 w 86"/>
                <a:gd name="T11" fmla="*/ 41 h 86"/>
                <a:gd name="T12" fmla="*/ 61 w 86"/>
                <a:gd name="T13" fmla="*/ 46 h 86"/>
                <a:gd name="T14" fmla="*/ 54 w 86"/>
                <a:gd name="T15" fmla="*/ 38 h 86"/>
                <a:gd name="T16" fmla="*/ 50 w 86"/>
                <a:gd name="T17" fmla="*/ 42 h 86"/>
                <a:gd name="T18" fmla="*/ 57 w 86"/>
                <a:gd name="T19" fmla="*/ 50 h 86"/>
                <a:gd name="T20" fmla="*/ 51 w 86"/>
                <a:gd name="T21" fmla="*/ 57 h 86"/>
                <a:gd name="T22" fmla="*/ 40 w 86"/>
                <a:gd name="T23" fmla="*/ 45 h 86"/>
                <a:gd name="T24" fmla="*/ 36 w 86"/>
                <a:gd name="T25" fmla="*/ 49 h 86"/>
                <a:gd name="T26" fmla="*/ 47 w 86"/>
                <a:gd name="T27" fmla="*/ 61 h 86"/>
                <a:gd name="T28" fmla="*/ 43 w 86"/>
                <a:gd name="T29" fmla="*/ 64 h 86"/>
                <a:gd name="T30" fmla="*/ 35 w 86"/>
                <a:gd name="T31" fmla="*/ 57 h 86"/>
                <a:gd name="T32" fmla="*/ 30 w 86"/>
                <a:gd name="T33" fmla="*/ 62 h 86"/>
                <a:gd name="T34" fmla="*/ 38 w 86"/>
                <a:gd name="T35" fmla="*/ 69 h 86"/>
                <a:gd name="T36" fmla="*/ 33 w 86"/>
                <a:gd name="T37" fmla="*/ 74 h 86"/>
                <a:gd name="T38" fmla="*/ 11 w 86"/>
                <a:gd name="T39" fmla="*/ 53 h 86"/>
                <a:gd name="T40" fmla="*/ 59 w 86"/>
                <a:gd name="T41" fmla="*/ 6 h 86"/>
                <a:gd name="T42" fmla="*/ 53 w 86"/>
                <a:gd name="T43" fmla="*/ 0 h 86"/>
                <a:gd name="T44" fmla="*/ 0 w 86"/>
                <a:gd name="T45" fmla="*/ 53 h 86"/>
                <a:gd name="T46" fmla="*/ 32 w 86"/>
                <a:gd name="T47" fmla="*/ 86 h 86"/>
                <a:gd name="T48" fmla="*/ 86 w 86"/>
                <a:gd name="T49" fmla="*/ 34 h 86"/>
                <a:gd name="T50" fmla="*/ 73 w 86"/>
                <a:gd name="T51" fmla="*/ 20 h 86"/>
                <a:gd name="T52" fmla="*/ 69 w 86"/>
                <a:gd name="T53" fmla="*/ 2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" h="86">
                  <a:moveTo>
                    <a:pt x="69" y="24"/>
                  </a:moveTo>
                  <a:lnTo>
                    <a:pt x="75" y="32"/>
                  </a:lnTo>
                  <a:lnTo>
                    <a:pt x="71" y="38"/>
                  </a:lnTo>
                  <a:lnTo>
                    <a:pt x="59" y="26"/>
                  </a:lnTo>
                  <a:lnTo>
                    <a:pt x="55" y="31"/>
                  </a:lnTo>
                  <a:lnTo>
                    <a:pt x="66" y="41"/>
                  </a:lnTo>
                  <a:lnTo>
                    <a:pt x="61" y="46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57" y="50"/>
                  </a:lnTo>
                  <a:lnTo>
                    <a:pt x="51" y="57"/>
                  </a:lnTo>
                  <a:lnTo>
                    <a:pt x="40" y="45"/>
                  </a:lnTo>
                  <a:lnTo>
                    <a:pt x="36" y="49"/>
                  </a:lnTo>
                  <a:lnTo>
                    <a:pt x="47" y="61"/>
                  </a:lnTo>
                  <a:lnTo>
                    <a:pt x="43" y="64"/>
                  </a:lnTo>
                  <a:lnTo>
                    <a:pt x="35" y="57"/>
                  </a:lnTo>
                  <a:lnTo>
                    <a:pt x="30" y="62"/>
                  </a:lnTo>
                  <a:lnTo>
                    <a:pt x="38" y="69"/>
                  </a:lnTo>
                  <a:lnTo>
                    <a:pt x="33" y="74"/>
                  </a:lnTo>
                  <a:lnTo>
                    <a:pt x="11" y="53"/>
                  </a:lnTo>
                  <a:lnTo>
                    <a:pt x="59" y="6"/>
                  </a:lnTo>
                  <a:lnTo>
                    <a:pt x="53" y="0"/>
                  </a:lnTo>
                  <a:lnTo>
                    <a:pt x="0" y="53"/>
                  </a:lnTo>
                  <a:lnTo>
                    <a:pt x="32" y="86"/>
                  </a:lnTo>
                  <a:lnTo>
                    <a:pt x="86" y="34"/>
                  </a:lnTo>
                  <a:lnTo>
                    <a:pt x="73" y="20"/>
                  </a:lnTo>
                  <a:lnTo>
                    <a:pt x="69" y="24"/>
                  </a:ln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49"/>
            <p:cNvSpPr>
              <a:spLocks noEditPoints="1"/>
            </p:cNvSpPr>
            <p:nvPr/>
          </p:nvSpPr>
          <p:spPr bwMode="auto">
            <a:xfrm>
              <a:off x="5087848" y="2457515"/>
              <a:ext cx="557421" cy="561646"/>
            </a:xfrm>
            <a:custGeom>
              <a:avLst/>
              <a:gdLst>
                <a:gd name="T0" fmla="*/ 47 w 132"/>
                <a:gd name="T1" fmla="*/ 21 h 133"/>
                <a:gd name="T2" fmla="*/ 47 w 132"/>
                <a:gd name="T3" fmla="*/ 21 h 133"/>
                <a:gd name="T4" fmla="*/ 26 w 132"/>
                <a:gd name="T5" fmla="*/ 0 h 133"/>
                <a:gd name="T6" fmla="*/ 0 w 132"/>
                <a:gd name="T7" fmla="*/ 25 h 133"/>
                <a:gd name="T8" fmla="*/ 22 w 132"/>
                <a:gd name="T9" fmla="*/ 47 h 133"/>
                <a:gd name="T10" fmla="*/ 22 w 132"/>
                <a:gd name="T11" fmla="*/ 47 h 133"/>
                <a:gd name="T12" fmla="*/ 89 w 132"/>
                <a:gd name="T13" fmla="*/ 114 h 133"/>
                <a:gd name="T14" fmla="*/ 132 w 132"/>
                <a:gd name="T15" fmla="*/ 133 h 133"/>
                <a:gd name="T16" fmla="*/ 115 w 132"/>
                <a:gd name="T17" fmla="*/ 89 h 133"/>
                <a:gd name="T18" fmla="*/ 47 w 132"/>
                <a:gd name="T19" fmla="*/ 21 h 133"/>
                <a:gd name="T20" fmla="*/ 17 w 132"/>
                <a:gd name="T21" fmla="*/ 33 h 133"/>
                <a:gd name="T22" fmla="*/ 9 w 132"/>
                <a:gd name="T23" fmla="*/ 25 h 133"/>
                <a:gd name="T24" fmla="*/ 26 w 132"/>
                <a:gd name="T25" fmla="*/ 8 h 133"/>
                <a:gd name="T26" fmla="*/ 33 w 132"/>
                <a:gd name="T27" fmla="*/ 17 h 133"/>
                <a:gd name="T28" fmla="*/ 17 w 132"/>
                <a:gd name="T29" fmla="*/ 33 h 133"/>
                <a:gd name="T30" fmla="*/ 115 w 132"/>
                <a:gd name="T31" fmla="*/ 122 h 133"/>
                <a:gd name="T32" fmla="*/ 91 w 132"/>
                <a:gd name="T33" fmla="*/ 112 h 133"/>
                <a:gd name="T34" fmla="*/ 88 w 132"/>
                <a:gd name="T35" fmla="*/ 109 h 133"/>
                <a:gd name="T36" fmla="*/ 103 w 132"/>
                <a:gd name="T37" fmla="*/ 109 h 133"/>
                <a:gd name="T38" fmla="*/ 100 w 132"/>
                <a:gd name="T39" fmla="*/ 100 h 133"/>
                <a:gd name="T40" fmla="*/ 110 w 132"/>
                <a:gd name="T41" fmla="*/ 102 h 133"/>
                <a:gd name="T42" fmla="*/ 110 w 132"/>
                <a:gd name="T43" fmla="*/ 89 h 133"/>
                <a:gd name="T44" fmla="*/ 112 w 132"/>
                <a:gd name="T45" fmla="*/ 91 h 133"/>
                <a:gd name="T46" fmla="*/ 121 w 132"/>
                <a:gd name="T47" fmla="*/ 116 h 133"/>
                <a:gd name="T48" fmla="*/ 115 w 132"/>
                <a:gd name="T49" fmla="*/ 1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133">
                  <a:moveTo>
                    <a:pt x="47" y="21"/>
                  </a:moveTo>
                  <a:lnTo>
                    <a:pt x="47" y="21"/>
                  </a:lnTo>
                  <a:lnTo>
                    <a:pt x="26" y="0"/>
                  </a:lnTo>
                  <a:lnTo>
                    <a:pt x="0" y="2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89" y="114"/>
                  </a:lnTo>
                  <a:lnTo>
                    <a:pt x="132" y="133"/>
                  </a:lnTo>
                  <a:lnTo>
                    <a:pt x="115" y="89"/>
                  </a:lnTo>
                  <a:lnTo>
                    <a:pt x="47" y="21"/>
                  </a:lnTo>
                  <a:close/>
                  <a:moveTo>
                    <a:pt x="17" y="33"/>
                  </a:moveTo>
                  <a:lnTo>
                    <a:pt x="9" y="25"/>
                  </a:lnTo>
                  <a:lnTo>
                    <a:pt x="26" y="8"/>
                  </a:lnTo>
                  <a:lnTo>
                    <a:pt x="33" y="17"/>
                  </a:lnTo>
                  <a:lnTo>
                    <a:pt x="17" y="33"/>
                  </a:lnTo>
                  <a:close/>
                  <a:moveTo>
                    <a:pt x="115" y="122"/>
                  </a:moveTo>
                  <a:lnTo>
                    <a:pt x="91" y="112"/>
                  </a:lnTo>
                  <a:lnTo>
                    <a:pt x="88" y="109"/>
                  </a:lnTo>
                  <a:lnTo>
                    <a:pt x="103" y="109"/>
                  </a:lnTo>
                  <a:lnTo>
                    <a:pt x="100" y="100"/>
                  </a:lnTo>
                  <a:lnTo>
                    <a:pt x="110" y="102"/>
                  </a:lnTo>
                  <a:lnTo>
                    <a:pt x="110" y="89"/>
                  </a:lnTo>
                  <a:lnTo>
                    <a:pt x="112" y="91"/>
                  </a:lnTo>
                  <a:lnTo>
                    <a:pt x="121" y="116"/>
                  </a:lnTo>
                  <a:lnTo>
                    <a:pt x="115" y="122"/>
                  </a:ln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617263" y="3414442"/>
            <a:ext cx="817176" cy="905381"/>
            <a:chOff x="5726113" y="2754313"/>
            <a:chExt cx="234950" cy="260350"/>
          </a:xfrm>
          <a:solidFill>
            <a:srgbClr val="7FA0A5"/>
          </a:solidFill>
        </p:grpSpPr>
        <p:sp>
          <p:nvSpPr>
            <p:cNvPr id="82" name="Freeform 39"/>
            <p:cNvSpPr>
              <a:spLocks noEditPoints="1"/>
            </p:cNvSpPr>
            <p:nvPr/>
          </p:nvSpPr>
          <p:spPr bwMode="auto">
            <a:xfrm>
              <a:off x="5767388" y="2795588"/>
              <a:ext cx="150813" cy="219075"/>
            </a:xfrm>
            <a:custGeom>
              <a:avLst/>
              <a:gdLst>
                <a:gd name="T0" fmla="*/ 52 w 99"/>
                <a:gd name="T1" fmla="*/ 0 h 143"/>
                <a:gd name="T2" fmla="*/ 46 w 99"/>
                <a:gd name="T3" fmla="*/ 0 h 143"/>
                <a:gd name="T4" fmla="*/ 0 w 99"/>
                <a:gd name="T5" fmla="*/ 50 h 143"/>
                <a:gd name="T6" fmla="*/ 22 w 99"/>
                <a:gd name="T7" fmla="*/ 92 h 143"/>
                <a:gd name="T8" fmla="*/ 22 w 99"/>
                <a:gd name="T9" fmla="*/ 106 h 143"/>
                <a:gd name="T10" fmla="*/ 26 w 99"/>
                <a:gd name="T11" fmla="*/ 113 h 143"/>
                <a:gd name="T12" fmla="*/ 27 w 99"/>
                <a:gd name="T13" fmla="*/ 115 h 143"/>
                <a:gd name="T14" fmla="*/ 26 w 99"/>
                <a:gd name="T15" fmla="*/ 117 h 143"/>
                <a:gd name="T16" fmla="*/ 22 w 99"/>
                <a:gd name="T17" fmla="*/ 121 h 143"/>
                <a:gd name="T18" fmla="*/ 22 w 99"/>
                <a:gd name="T19" fmla="*/ 130 h 143"/>
                <a:gd name="T20" fmla="*/ 26 w 99"/>
                <a:gd name="T21" fmla="*/ 134 h 143"/>
                <a:gd name="T22" fmla="*/ 28 w 99"/>
                <a:gd name="T23" fmla="*/ 134 h 143"/>
                <a:gd name="T24" fmla="*/ 32 w 99"/>
                <a:gd name="T25" fmla="*/ 136 h 143"/>
                <a:gd name="T26" fmla="*/ 49 w 99"/>
                <a:gd name="T27" fmla="*/ 143 h 143"/>
                <a:gd name="T28" fmla="*/ 67 w 99"/>
                <a:gd name="T29" fmla="*/ 136 h 143"/>
                <a:gd name="T30" fmla="*/ 70 w 99"/>
                <a:gd name="T31" fmla="*/ 134 h 143"/>
                <a:gd name="T32" fmla="*/ 73 w 99"/>
                <a:gd name="T33" fmla="*/ 134 h 143"/>
                <a:gd name="T34" fmla="*/ 77 w 99"/>
                <a:gd name="T35" fmla="*/ 130 h 143"/>
                <a:gd name="T36" fmla="*/ 77 w 99"/>
                <a:gd name="T37" fmla="*/ 121 h 143"/>
                <a:gd name="T38" fmla="*/ 73 w 99"/>
                <a:gd name="T39" fmla="*/ 117 h 143"/>
                <a:gd name="T40" fmla="*/ 72 w 99"/>
                <a:gd name="T41" fmla="*/ 115 h 143"/>
                <a:gd name="T42" fmla="*/ 73 w 99"/>
                <a:gd name="T43" fmla="*/ 113 h 143"/>
                <a:gd name="T44" fmla="*/ 77 w 99"/>
                <a:gd name="T45" fmla="*/ 106 h 143"/>
                <a:gd name="T46" fmla="*/ 77 w 99"/>
                <a:gd name="T47" fmla="*/ 92 h 143"/>
                <a:gd name="T48" fmla="*/ 99 w 99"/>
                <a:gd name="T49" fmla="*/ 50 h 143"/>
                <a:gd name="T50" fmla="*/ 52 w 99"/>
                <a:gd name="T51" fmla="*/ 0 h 143"/>
                <a:gd name="T52" fmla="*/ 67 w 99"/>
                <a:gd name="T53" fmla="*/ 81 h 143"/>
                <a:gd name="T54" fmla="*/ 64 w 99"/>
                <a:gd name="T55" fmla="*/ 82 h 143"/>
                <a:gd name="T56" fmla="*/ 64 w 99"/>
                <a:gd name="T57" fmla="*/ 96 h 143"/>
                <a:gd name="T58" fmla="*/ 60 w 99"/>
                <a:gd name="T59" fmla="*/ 100 h 143"/>
                <a:gd name="T60" fmla="*/ 54 w 99"/>
                <a:gd name="T61" fmla="*/ 101 h 143"/>
                <a:gd name="T62" fmla="*/ 44 w 99"/>
                <a:gd name="T63" fmla="*/ 101 h 143"/>
                <a:gd name="T64" fmla="*/ 39 w 99"/>
                <a:gd name="T65" fmla="*/ 100 h 143"/>
                <a:gd name="T66" fmla="*/ 35 w 99"/>
                <a:gd name="T67" fmla="*/ 96 h 143"/>
                <a:gd name="T68" fmla="*/ 35 w 99"/>
                <a:gd name="T69" fmla="*/ 82 h 143"/>
                <a:gd name="T70" fmla="*/ 32 w 99"/>
                <a:gd name="T71" fmla="*/ 81 h 143"/>
                <a:gd name="T72" fmla="*/ 15 w 99"/>
                <a:gd name="T73" fmla="*/ 51 h 143"/>
                <a:gd name="T74" fmla="*/ 49 w 99"/>
                <a:gd name="T75" fmla="*/ 16 h 143"/>
                <a:gd name="T76" fmla="*/ 84 w 99"/>
                <a:gd name="T77" fmla="*/ 51 h 143"/>
                <a:gd name="T78" fmla="*/ 67 w 99"/>
                <a:gd name="T79" fmla="*/ 8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9" h="143">
                  <a:moveTo>
                    <a:pt x="52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2"/>
                    <a:pt x="0" y="24"/>
                    <a:pt x="0" y="50"/>
                  </a:cubicBezTo>
                  <a:cubicBezTo>
                    <a:pt x="0" y="68"/>
                    <a:pt x="8" y="83"/>
                    <a:pt x="22" y="92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22" y="110"/>
                    <a:pt x="23" y="112"/>
                    <a:pt x="26" y="113"/>
                  </a:cubicBezTo>
                  <a:cubicBezTo>
                    <a:pt x="26" y="114"/>
                    <a:pt x="27" y="114"/>
                    <a:pt x="27" y="115"/>
                  </a:cubicBezTo>
                  <a:cubicBezTo>
                    <a:pt x="27" y="116"/>
                    <a:pt x="27" y="117"/>
                    <a:pt x="26" y="117"/>
                  </a:cubicBezTo>
                  <a:cubicBezTo>
                    <a:pt x="22" y="117"/>
                    <a:pt x="22" y="121"/>
                    <a:pt x="22" y="121"/>
                  </a:cubicBezTo>
                  <a:cubicBezTo>
                    <a:pt x="22" y="123"/>
                    <a:pt x="22" y="130"/>
                    <a:pt x="22" y="130"/>
                  </a:cubicBezTo>
                  <a:cubicBezTo>
                    <a:pt x="22" y="133"/>
                    <a:pt x="24" y="134"/>
                    <a:pt x="26" y="134"/>
                  </a:cubicBezTo>
                  <a:cubicBezTo>
                    <a:pt x="28" y="134"/>
                    <a:pt x="28" y="134"/>
                    <a:pt x="28" y="134"/>
                  </a:cubicBezTo>
                  <a:cubicBezTo>
                    <a:pt x="30" y="134"/>
                    <a:pt x="32" y="136"/>
                    <a:pt x="32" y="136"/>
                  </a:cubicBezTo>
                  <a:cubicBezTo>
                    <a:pt x="32" y="136"/>
                    <a:pt x="41" y="143"/>
                    <a:pt x="49" y="143"/>
                  </a:cubicBezTo>
                  <a:cubicBezTo>
                    <a:pt x="58" y="143"/>
                    <a:pt x="67" y="136"/>
                    <a:pt x="67" y="136"/>
                  </a:cubicBezTo>
                  <a:cubicBezTo>
                    <a:pt x="67" y="136"/>
                    <a:pt x="68" y="134"/>
                    <a:pt x="70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5" y="134"/>
                    <a:pt x="77" y="133"/>
                    <a:pt x="77" y="130"/>
                  </a:cubicBezTo>
                  <a:cubicBezTo>
                    <a:pt x="77" y="130"/>
                    <a:pt x="77" y="123"/>
                    <a:pt x="77" y="121"/>
                  </a:cubicBezTo>
                  <a:cubicBezTo>
                    <a:pt x="77" y="121"/>
                    <a:pt x="77" y="117"/>
                    <a:pt x="73" y="117"/>
                  </a:cubicBezTo>
                  <a:cubicBezTo>
                    <a:pt x="72" y="117"/>
                    <a:pt x="72" y="116"/>
                    <a:pt x="72" y="115"/>
                  </a:cubicBezTo>
                  <a:cubicBezTo>
                    <a:pt x="72" y="114"/>
                    <a:pt x="72" y="114"/>
                    <a:pt x="73" y="113"/>
                  </a:cubicBezTo>
                  <a:cubicBezTo>
                    <a:pt x="76" y="112"/>
                    <a:pt x="77" y="110"/>
                    <a:pt x="77" y="106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91" y="83"/>
                    <a:pt x="99" y="68"/>
                    <a:pt x="99" y="50"/>
                  </a:cubicBezTo>
                  <a:cubicBezTo>
                    <a:pt x="99" y="24"/>
                    <a:pt x="78" y="2"/>
                    <a:pt x="52" y="0"/>
                  </a:cubicBezTo>
                  <a:close/>
                  <a:moveTo>
                    <a:pt x="67" y="81"/>
                  </a:moveTo>
                  <a:cubicBezTo>
                    <a:pt x="64" y="82"/>
                    <a:pt x="64" y="82"/>
                    <a:pt x="64" y="82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8"/>
                    <a:pt x="62" y="100"/>
                    <a:pt x="60" y="100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3" y="102"/>
                    <a:pt x="48" y="102"/>
                    <a:pt x="44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6" y="100"/>
                    <a:pt x="35" y="98"/>
                    <a:pt x="35" y="9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18" y="74"/>
                    <a:pt x="15" y="61"/>
                    <a:pt x="15" y="51"/>
                  </a:cubicBezTo>
                  <a:cubicBezTo>
                    <a:pt x="15" y="32"/>
                    <a:pt x="30" y="17"/>
                    <a:pt x="49" y="16"/>
                  </a:cubicBezTo>
                  <a:cubicBezTo>
                    <a:pt x="68" y="17"/>
                    <a:pt x="84" y="32"/>
                    <a:pt x="84" y="51"/>
                  </a:cubicBezTo>
                  <a:cubicBezTo>
                    <a:pt x="84" y="61"/>
                    <a:pt x="81" y="74"/>
                    <a:pt x="67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40"/>
            <p:cNvSpPr>
              <a:spLocks/>
            </p:cNvSpPr>
            <p:nvPr/>
          </p:nvSpPr>
          <p:spPr bwMode="auto">
            <a:xfrm>
              <a:off x="5910263" y="2794000"/>
              <a:ext cx="28575" cy="26988"/>
            </a:xfrm>
            <a:custGeom>
              <a:avLst/>
              <a:gdLst>
                <a:gd name="T0" fmla="*/ 19 w 19"/>
                <a:gd name="T1" fmla="*/ 7 h 18"/>
                <a:gd name="T2" fmla="*/ 18 w 19"/>
                <a:gd name="T3" fmla="*/ 4 h 18"/>
                <a:gd name="T4" fmla="*/ 17 w 19"/>
                <a:gd name="T5" fmla="*/ 2 h 18"/>
                <a:gd name="T6" fmla="*/ 14 w 19"/>
                <a:gd name="T7" fmla="*/ 0 h 18"/>
                <a:gd name="T8" fmla="*/ 10 w 19"/>
                <a:gd name="T9" fmla="*/ 2 h 18"/>
                <a:gd name="T10" fmla="*/ 2 w 19"/>
                <a:gd name="T11" fmla="*/ 9 h 18"/>
                <a:gd name="T12" fmla="*/ 2 w 19"/>
                <a:gd name="T13" fmla="*/ 15 h 18"/>
                <a:gd name="T14" fmla="*/ 2 w 19"/>
                <a:gd name="T15" fmla="*/ 16 h 18"/>
                <a:gd name="T16" fmla="*/ 8 w 19"/>
                <a:gd name="T17" fmla="*/ 16 h 18"/>
                <a:gd name="T18" fmla="*/ 17 w 19"/>
                <a:gd name="T19" fmla="*/ 10 h 18"/>
                <a:gd name="T20" fmla="*/ 19 w 19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8">
                  <a:moveTo>
                    <a:pt x="19" y="7"/>
                  </a:moveTo>
                  <a:cubicBezTo>
                    <a:pt x="19" y="6"/>
                    <a:pt x="19" y="5"/>
                    <a:pt x="18" y="4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1"/>
                    <a:pt x="0" y="14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4" y="17"/>
                    <a:pt x="6" y="18"/>
                    <a:pt x="8" y="1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9"/>
                    <a:pt x="19" y="8"/>
                    <a:pt x="1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41"/>
            <p:cNvSpPr>
              <a:spLocks/>
            </p:cNvSpPr>
            <p:nvPr/>
          </p:nvSpPr>
          <p:spPr bwMode="auto">
            <a:xfrm>
              <a:off x="5832475" y="2754313"/>
              <a:ext cx="19050" cy="30163"/>
            </a:xfrm>
            <a:custGeom>
              <a:avLst/>
              <a:gdLst>
                <a:gd name="T0" fmla="*/ 6 w 12"/>
                <a:gd name="T1" fmla="*/ 20 h 20"/>
                <a:gd name="T2" fmla="*/ 6 w 12"/>
                <a:gd name="T3" fmla="*/ 20 h 20"/>
                <a:gd name="T4" fmla="*/ 11 w 12"/>
                <a:gd name="T5" fmla="*/ 16 h 20"/>
                <a:gd name="T6" fmla="*/ 11 w 12"/>
                <a:gd name="T7" fmla="*/ 5 h 20"/>
                <a:gd name="T8" fmla="*/ 10 w 12"/>
                <a:gd name="T9" fmla="*/ 1 h 20"/>
                <a:gd name="T10" fmla="*/ 7 w 12"/>
                <a:gd name="T11" fmla="*/ 0 h 20"/>
                <a:gd name="T12" fmla="*/ 5 w 12"/>
                <a:gd name="T13" fmla="*/ 0 h 20"/>
                <a:gd name="T14" fmla="*/ 2 w 12"/>
                <a:gd name="T15" fmla="*/ 1 h 20"/>
                <a:gd name="T16" fmla="*/ 0 w 12"/>
                <a:gd name="T17" fmla="*/ 5 h 20"/>
                <a:gd name="T18" fmla="*/ 1 w 12"/>
                <a:gd name="T19" fmla="*/ 16 h 20"/>
                <a:gd name="T20" fmla="*/ 6 w 12"/>
                <a:gd name="T2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20">
                  <a:moveTo>
                    <a:pt x="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9" y="20"/>
                    <a:pt x="11" y="18"/>
                    <a:pt x="11" y="1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3"/>
                    <a:pt x="11" y="2"/>
                    <a:pt x="10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8"/>
                    <a:pt x="4" y="20"/>
                    <a:pt x="6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42"/>
            <p:cNvSpPr>
              <a:spLocks/>
            </p:cNvSpPr>
            <p:nvPr/>
          </p:nvSpPr>
          <p:spPr bwMode="auto">
            <a:xfrm>
              <a:off x="5726113" y="2889250"/>
              <a:ext cx="30163" cy="20638"/>
            </a:xfrm>
            <a:custGeom>
              <a:avLst/>
              <a:gdLst>
                <a:gd name="T0" fmla="*/ 20 w 20"/>
                <a:gd name="T1" fmla="*/ 4 h 14"/>
                <a:gd name="T2" fmla="*/ 15 w 20"/>
                <a:gd name="T3" fmla="*/ 1 h 14"/>
                <a:gd name="T4" fmla="*/ 4 w 20"/>
                <a:gd name="T5" fmla="*/ 2 h 14"/>
                <a:gd name="T6" fmla="*/ 1 w 20"/>
                <a:gd name="T7" fmla="*/ 4 h 14"/>
                <a:gd name="T8" fmla="*/ 0 w 20"/>
                <a:gd name="T9" fmla="*/ 8 h 14"/>
                <a:gd name="T10" fmla="*/ 1 w 20"/>
                <a:gd name="T11" fmla="*/ 10 h 14"/>
                <a:gd name="T12" fmla="*/ 3 w 20"/>
                <a:gd name="T13" fmla="*/ 13 h 14"/>
                <a:gd name="T14" fmla="*/ 6 w 20"/>
                <a:gd name="T15" fmla="*/ 13 h 14"/>
                <a:gd name="T16" fmla="*/ 17 w 20"/>
                <a:gd name="T17" fmla="*/ 10 h 14"/>
                <a:gd name="T18" fmla="*/ 20 w 20"/>
                <a:gd name="T19" fmla="*/ 4 h 14"/>
                <a:gd name="T20" fmla="*/ 20 w 20"/>
                <a:gd name="T2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4">
                  <a:moveTo>
                    <a:pt x="20" y="4"/>
                  </a:moveTo>
                  <a:cubicBezTo>
                    <a:pt x="19" y="2"/>
                    <a:pt x="17" y="0"/>
                    <a:pt x="1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3"/>
                    <a:pt x="1" y="3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1"/>
                    <a:pt x="2" y="12"/>
                    <a:pt x="3" y="13"/>
                  </a:cubicBezTo>
                  <a:cubicBezTo>
                    <a:pt x="4" y="13"/>
                    <a:pt x="5" y="14"/>
                    <a:pt x="6" y="1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9" y="9"/>
                    <a:pt x="20" y="7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43"/>
            <p:cNvSpPr>
              <a:spLocks/>
            </p:cNvSpPr>
            <p:nvPr/>
          </p:nvSpPr>
          <p:spPr bwMode="auto">
            <a:xfrm>
              <a:off x="5746750" y="2797175"/>
              <a:ext cx="28575" cy="25400"/>
            </a:xfrm>
            <a:custGeom>
              <a:avLst/>
              <a:gdLst>
                <a:gd name="T0" fmla="*/ 17 w 19"/>
                <a:gd name="T1" fmla="*/ 15 h 17"/>
                <a:gd name="T2" fmla="*/ 18 w 19"/>
                <a:gd name="T3" fmla="*/ 14 h 17"/>
                <a:gd name="T4" fmla="*/ 17 w 19"/>
                <a:gd name="T5" fmla="*/ 8 h 17"/>
                <a:gd name="T6" fmla="*/ 9 w 19"/>
                <a:gd name="T7" fmla="*/ 1 h 17"/>
                <a:gd name="T8" fmla="*/ 6 w 19"/>
                <a:gd name="T9" fmla="*/ 0 h 17"/>
                <a:gd name="T10" fmla="*/ 2 w 19"/>
                <a:gd name="T11" fmla="*/ 1 h 17"/>
                <a:gd name="T12" fmla="*/ 1 w 19"/>
                <a:gd name="T13" fmla="*/ 3 h 17"/>
                <a:gd name="T14" fmla="*/ 0 w 19"/>
                <a:gd name="T15" fmla="*/ 7 h 17"/>
                <a:gd name="T16" fmla="*/ 2 w 19"/>
                <a:gd name="T17" fmla="*/ 10 h 17"/>
                <a:gd name="T18" fmla="*/ 11 w 19"/>
                <a:gd name="T19" fmla="*/ 16 h 17"/>
                <a:gd name="T20" fmla="*/ 17 w 19"/>
                <a:gd name="T2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7">
                  <a:moveTo>
                    <a:pt x="17" y="15"/>
                  </a:moveTo>
                  <a:cubicBezTo>
                    <a:pt x="18" y="15"/>
                    <a:pt x="18" y="15"/>
                    <a:pt x="18" y="14"/>
                  </a:cubicBezTo>
                  <a:cubicBezTo>
                    <a:pt x="19" y="13"/>
                    <a:pt x="19" y="10"/>
                    <a:pt x="17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8"/>
                    <a:pt x="1" y="9"/>
                    <a:pt x="2" y="1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3" y="17"/>
                    <a:pt x="16" y="17"/>
                    <a:pt x="1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44"/>
            <p:cNvSpPr>
              <a:spLocks/>
            </p:cNvSpPr>
            <p:nvPr/>
          </p:nvSpPr>
          <p:spPr bwMode="auto">
            <a:xfrm>
              <a:off x="5929313" y="2887663"/>
              <a:ext cx="31750" cy="19050"/>
            </a:xfrm>
            <a:custGeom>
              <a:avLst/>
              <a:gdLst>
                <a:gd name="T0" fmla="*/ 20 w 21"/>
                <a:gd name="T1" fmla="*/ 4 h 13"/>
                <a:gd name="T2" fmla="*/ 17 w 21"/>
                <a:gd name="T3" fmla="*/ 2 h 13"/>
                <a:gd name="T4" fmla="*/ 6 w 21"/>
                <a:gd name="T5" fmla="*/ 0 h 13"/>
                <a:gd name="T6" fmla="*/ 1 w 21"/>
                <a:gd name="T7" fmla="*/ 4 h 13"/>
                <a:gd name="T8" fmla="*/ 1 w 21"/>
                <a:gd name="T9" fmla="*/ 4 h 13"/>
                <a:gd name="T10" fmla="*/ 4 w 21"/>
                <a:gd name="T11" fmla="*/ 10 h 13"/>
                <a:gd name="T12" fmla="*/ 15 w 21"/>
                <a:gd name="T13" fmla="*/ 13 h 13"/>
                <a:gd name="T14" fmla="*/ 18 w 21"/>
                <a:gd name="T15" fmla="*/ 12 h 13"/>
                <a:gd name="T16" fmla="*/ 20 w 21"/>
                <a:gd name="T17" fmla="*/ 9 h 13"/>
                <a:gd name="T18" fmla="*/ 21 w 21"/>
                <a:gd name="T19" fmla="*/ 7 h 13"/>
                <a:gd name="T20" fmla="*/ 20 w 21"/>
                <a:gd name="T2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20" y="4"/>
                  </a:moveTo>
                  <a:cubicBezTo>
                    <a:pt x="19" y="3"/>
                    <a:pt x="18" y="2"/>
                    <a:pt x="1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2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7"/>
                    <a:pt x="2" y="9"/>
                    <a:pt x="4" y="10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7" y="13"/>
                    <a:pt x="18" y="12"/>
                  </a:cubicBezTo>
                  <a:cubicBezTo>
                    <a:pt x="19" y="12"/>
                    <a:pt x="20" y="11"/>
                    <a:pt x="20" y="9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1" y="6"/>
                    <a:pt x="21" y="5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8" name="矩形 87"/>
          <p:cNvSpPr/>
          <p:nvPr/>
        </p:nvSpPr>
        <p:spPr bwMode="auto">
          <a:xfrm>
            <a:off x="4113859" y="5574518"/>
            <a:ext cx="418590" cy="177680"/>
          </a:xfrm>
          <a:prstGeom prst="rect">
            <a:avLst/>
          </a:prstGeom>
          <a:solidFill>
            <a:srgbClr val="F0A356"/>
          </a:solidFill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9" name="矩形 88"/>
          <p:cNvSpPr/>
          <p:nvPr/>
        </p:nvSpPr>
        <p:spPr bwMode="auto">
          <a:xfrm>
            <a:off x="4113859" y="5937393"/>
            <a:ext cx="418590" cy="177680"/>
          </a:xfrm>
          <a:prstGeom prst="rect">
            <a:avLst/>
          </a:prstGeom>
          <a:solidFill>
            <a:srgbClr val="BAA83C"/>
          </a:solidFill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0" name="矩形 89"/>
          <p:cNvSpPr/>
          <p:nvPr/>
        </p:nvSpPr>
        <p:spPr bwMode="auto">
          <a:xfrm>
            <a:off x="6134224" y="5559742"/>
            <a:ext cx="418590" cy="177680"/>
          </a:xfrm>
          <a:prstGeom prst="rect">
            <a:avLst/>
          </a:prstGeom>
          <a:solidFill>
            <a:srgbClr val="5E7463"/>
          </a:solidFill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1" name="矩形 90"/>
          <p:cNvSpPr/>
          <p:nvPr/>
        </p:nvSpPr>
        <p:spPr bwMode="auto">
          <a:xfrm>
            <a:off x="6134224" y="5926374"/>
            <a:ext cx="418590" cy="177680"/>
          </a:xfrm>
          <a:prstGeom prst="rect">
            <a:avLst/>
          </a:prstGeom>
          <a:solidFill>
            <a:srgbClr val="82BFCE"/>
          </a:solidFill>
          <a:ln>
            <a:noFill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4594862" y="5479054"/>
            <a:ext cx="1399664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5E74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93" name="矩形 92"/>
          <p:cNvSpPr/>
          <p:nvPr/>
        </p:nvSpPr>
        <p:spPr>
          <a:xfrm>
            <a:off x="4594862" y="5876195"/>
            <a:ext cx="1399664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5E74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94" name="矩形 93"/>
          <p:cNvSpPr/>
          <p:nvPr/>
        </p:nvSpPr>
        <p:spPr>
          <a:xfrm>
            <a:off x="6616084" y="5479054"/>
            <a:ext cx="1399664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5E74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95" name="矩形 94"/>
          <p:cNvSpPr/>
          <p:nvPr/>
        </p:nvSpPr>
        <p:spPr>
          <a:xfrm>
            <a:off x="6615227" y="5850416"/>
            <a:ext cx="1399664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5E74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73" grpId="0" animBg="1"/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4" grpId="0"/>
      <p:bldP spid="9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2909833" y="3955435"/>
            <a:ext cx="1070193" cy="1234034"/>
            <a:chOff x="2040037" y="2633988"/>
            <a:chExt cx="849313" cy="979488"/>
          </a:xfrm>
        </p:grpSpPr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2040037" y="2633988"/>
              <a:ext cx="849313" cy="979488"/>
            </a:xfrm>
            <a:custGeom>
              <a:avLst/>
              <a:gdLst>
                <a:gd name="T0" fmla="*/ 268 w 535"/>
                <a:gd name="T1" fmla="*/ 0 h 617"/>
                <a:gd name="T2" fmla="*/ 0 w 535"/>
                <a:gd name="T3" fmla="*/ 155 h 617"/>
                <a:gd name="T4" fmla="*/ 0 w 535"/>
                <a:gd name="T5" fmla="*/ 464 h 617"/>
                <a:gd name="T6" fmla="*/ 268 w 535"/>
                <a:gd name="T7" fmla="*/ 617 h 617"/>
                <a:gd name="T8" fmla="*/ 535 w 535"/>
                <a:gd name="T9" fmla="*/ 464 h 617"/>
                <a:gd name="T10" fmla="*/ 535 w 535"/>
                <a:gd name="T11" fmla="*/ 155 h 617"/>
                <a:gd name="T12" fmla="*/ 268 w 535"/>
                <a:gd name="T13" fmla="*/ 0 h 617"/>
                <a:gd name="T14" fmla="*/ 450 w 535"/>
                <a:gd name="T15" fmla="*/ 416 h 617"/>
                <a:gd name="T16" fmla="*/ 268 w 535"/>
                <a:gd name="T17" fmla="*/ 520 h 617"/>
                <a:gd name="T18" fmla="*/ 86 w 535"/>
                <a:gd name="T19" fmla="*/ 416 h 617"/>
                <a:gd name="T20" fmla="*/ 86 w 535"/>
                <a:gd name="T21" fmla="*/ 204 h 617"/>
                <a:gd name="T22" fmla="*/ 268 w 535"/>
                <a:gd name="T23" fmla="*/ 99 h 617"/>
                <a:gd name="T24" fmla="*/ 450 w 535"/>
                <a:gd name="T25" fmla="*/ 204 h 617"/>
                <a:gd name="T26" fmla="*/ 450 w 535"/>
                <a:gd name="T27" fmla="*/ 41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5" h="617">
                  <a:moveTo>
                    <a:pt x="268" y="0"/>
                  </a:moveTo>
                  <a:lnTo>
                    <a:pt x="0" y="155"/>
                  </a:lnTo>
                  <a:lnTo>
                    <a:pt x="0" y="464"/>
                  </a:lnTo>
                  <a:lnTo>
                    <a:pt x="268" y="617"/>
                  </a:lnTo>
                  <a:lnTo>
                    <a:pt x="535" y="464"/>
                  </a:lnTo>
                  <a:lnTo>
                    <a:pt x="535" y="155"/>
                  </a:lnTo>
                  <a:lnTo>
                    <a:pt x="268" y="0"/>
                  </a:lnTo>
                  <a:close/>
                  <a:moveTo>
                    <a:pt x="450" y="416"/>
                  </a:moveTo>
                  <a:lnTo>
                    <a:pt x="268" y="520"/>
                  </a:lnTo>
                  <a:lnTo>
                    <a:pt x="86" y="416"/>
                  </a:lnTo>
                  <a:lnTo>
                    <a:pt x="86" y="204"/>
                  </a:lnTo>
                  <a:lnTo>
                    <a:pt x="268" y="99"/>
                  </a:lnTo>
                  <a:lnTo>
                    <a:pt x="450" y="204"/>
                  </a:lnTo>
                  <a:lnTo>
                    <a:pt x="450" y="416"/>
                  </a:lnTo>
                  <a:close/>
                </a:path>
              </a:pathLst>
            </a:custGeom>
            <a:solidFill>
              <a:srgbClr val="F4BA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35"/>
            <p:cNvSpPr>
              <a:spLocks noEditPoints="1"/>
            </p:cNvSpPr>
            <p:nvPr/>
          </p:nvSpPr>
          <p:spPr bwMode="auto">
            <a:xfrm>
              <a:off x="2328283" y="2915912"/>
              <a:ext cx="272819" cy="376634"/>
            </a:xfrm>
            <a:custGeom>
              <a:avLst/>
              <a:gdLst>
                <a:gd name="T0" fmla="*/ 107 w 118"/>
                <a:gd name="T1" fmla="*/ 34 h 162"/>
                <a:gd name="T2" fmla="*/ 72 w 118"/>
                <a:gd name="T3" fmla="*/ 0 h 162"/>
                <a:gd name="T4" fmla="*/ 63 w 118"/>
                <a:gd name="T5" fmla="*/ 3 h 162"/>
                <a:gd name="T6" fmla="*/ 59 w 118"/>
                <a:gd name="T7" fmla="*/ 131 h 162"/>
                <a:gd name="T8" fmla="*/ 42 w 118"/>
                <a:gd name="T9" fmla="*/ 147 h 162"/>
                <a:gd name="T10" fmla="*/ 30 w 118"/>
                <a:gd name="T11" fmla="*/ 153 h 162"/>
                <a:gd name="T12" fmla="*/ 98 w 118"/>
                <a:gd name="T13" fmla="*/ 162 h 162"/>
                <a:gd name="T14" fmla="*/ 87 w 118"/>
                <a:gd name="T15" fmla="*/ 153 h 162"/>
                <a:gd name="T16" fmla="*/ 72 w 118"/>
                <a:gd name="T17" fmla="*/ 147 h 162"/>
                <a:gd name="T18" fmla="*/ 107 w 118"/>
                <a:gd name="T19" fmla="*/ 99 h 162"/>
                <a:gd name="T20" fmla="*/ 118 w 118"/>
                <a:gd name="T21" fmla="*/ 67 h 162"/>
                <a:gd name="T22" fmla="*/ 114 w 118"/>
                <a:gd name="T23" fmla="*/ 66 h 162"/>
                <a:gd name="T24" fmla="*/ 95 w 118"/>
                <a:gd name="T25" fmla="*/ 46 h 162"/>
                <a:gd name="T26" fmla="*/ 114 w 118"/>
                <a:gd name="T27" fmla="*/ 66 h 162"/>
                <a:gd name="T28" fmla="*/ 94 w 118"/>
                <a:gd name="T29" fmla="*/ 42 h 162"/>
                <a:gd name="T30" fmla="*/ 103 w 118"/>
                <a:gd name="T31" fmla="*/ 37 h 162"/>
                <a:gd name="T32" fmla="*/ 45 w 118"/>
                <a:gd name="T33" fmla="*/ 47 h 162"/>
                <a:gd name="T34" fmla="*/ 66 w 118"/>
                <a:gd name="T35" fmla="*/ 66 h 162"/>
                <a:gd name="T36" fmla="*/ 66 w 118"/>
                <a:gd name="T37" fmla="*/ 70 h 162"/>
                <a:gd name="T38" fmla="*/ 45 w 118"/>
                <a:gd name="T39" fmla="*/ 86 h 162"/>
                <a:gd name="T40" fmla="*/ 66 w 118"/>
                <a:gd name="T41" fmla="*/ 70 h 162"/>
                <a:gd name="T42" fmla="*/ 33 w 118"/>
                <a:gd name="T43" fmla="*/ 37 h 162"/>
                <a:gd name="T44" fmla="*/ 42 w 118"/>
                <a:gd name="T45" fmla="*/ 42 h 162"/>
                <a:gd name="T46" fmla="*/ 39 w 118"/>
                <a:gd name="T47" fmla="*/ 66 h 162"/>
                <a:gd name="T48" fmla="*/ 30 w 118"/>
                <a:gd name="T49" fmla="*/ 40 h 162"/>
                <a:gd name="T50" fmla="*/ 39 w 118"/>
                <a:gd name="T51" fmla="*/ 70 h 162"/>
                <a:gd name="T52" fmla="*/ 30 w 118"/>
                <a:gd name="T53" fmla="*/ 93 h 162"/>
                <a:gd name="T54" fmla="*/ 39 w 118"/>
                <a:gd name="T55" fmla="*/ 70 h 162"/>
                <a:gd name="T56" fmla="*/ 54 w 118"/>
                <a:gd name="T57" fmla="*/ 110 h 162"/>
                <a:gd name="T58" fmla="*/ 42 w 118"/>
                <a:gd name="T59" fmla="*/ 91 h 162"/>
                <a:gd name="T60" fmla="*/ 66 w 118"/>
                <a:gd name="T61" fmla="*/ 87 h 162"/>
                <a:gd name="T62" fmla="*/ 46 w 118"/>
                <a:gd name="T63" fmla="*/ 90 h 162"/>
                <a:gd name="T64" fmla="*/ 46 w 118"/>
                <a:gd name="T65" fmla="*/ 43 h 162"/>
                <a:gd name="T66" fmla="*/ 66 w 118"/>
                <a:gd name="T67" fmla="*/ 46 h 162"/>
                <a:gd name="T68" fmla="*/ 94 w 118"/>
                <a:gd name="T69" fmla="*/ 70 h 162"/>
                <a:gd name="T70" fmla="*/ 70 w 118"/>
                <a:gd name="T71" fmla="*/ 83 h 162"/>
                <a:gd name="T72" fmla="*/ 70 w 118"/>
                <a:gd name="T73" fmla="*/ 66 h 162"/>
                <a:gd name="T74" fmla="*/ 91 w 118"/>
                <a:gd name="T75" fmla="*/ 47 h 162"/>
                <a:gd name="T76" fmla="*/ 70 w 118"/>
                <a:gd name="T77" fmla="*/ 66 h 162"/>
                <a:gd name="T78" fmla="*/ 70 w 118"/>
                <a:gd name="T79" fmla="*/ 46 h 162"/>
                <a:gd name="T80" fmla="*/ 90 w 118"/>
                <a:gd name="T81" fmla="*/ 43 h 162"/>
                <a:gd name="T82" fmla="*/ 63 w 118"/>
                <a:gd name="T83" fmla="*/ 11 h 162"/>
                <a:gd name="T84" fmla="*/ 29 w 118"/>
                <a:gd name="T85" fmla="*/ 34 h 162"/>
                <a:gd name="T86" fmla="*/ 18 w 118"/>
                <a:gd name="T87" fmla="*/ 67 h 162"/>
                <a:gd name="T88" fmla="*/ 29 w 118"/>
                <a:gd name="T89" fmla="*/ 99 h 162"/>
                <a:gd name="T90" fmla="*/ 65 w 118"/>
                <a:gd name="T91" fmla="*/ 123 h 162"/>
                <a:gd name="T92" fmla="*/ 8 w 118"/>
                <a:gd name="T93" fmla="*/ 67 h 162"/>
                <a:gd name="T94" fmla="*/ 70 w 118"/>
                <a:gd name="T95" fmla="*/ 87 h 162"/>
                <a:gd name="T96" fmla="*/ 70 w 118"/>
                <a:gd name="T97" fmla="*/ 113 h 162"/>
                <a:gd name="T98" fmla="*/ 94 w 118"/>
                <a:gd name="T99" fmla="*/ 92 h 162"/>
                <a:gd name="T100" fmla="*/ 83 w 118"/>
                <a:gd name="T101" fmla="*/ 110 h 162"/>
                <a:gd name="T102" fmla="*/ 95 w 118"/>
                <a:gd name="T103" fmla="*/ 88 h 162"/>
                <a:gd name="T104" fmla="*/ 114 w 118"/>
                <a:gd name="T105" fmla="*/ 7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" h="162">
                  <a:moveTo>
                    <a:pt x="109" y="38"/>
                  </a:moveTo>
                  <a:cubicBezTo>
                    <a:pt x="108" y="37"/>
                    <a:pt x="108" y="35"/>
                    <a:pt x="107" y="34"/>
                  </a:cubicBezTo>
                  <a:cubicBezTo>
                    <a:pt x="98" y="24"/>
                    <a:pt x="86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29" y="4"/>
                    <a:pt x="0" y="32"/>
                    <a:pt x="0" y="67"/>
                  </a:cubicBezTo>
                  <a:cubicBezTo>
                    <a:pt x="0" y="100"/>
                    <a:pt x="26" y="128"/>
                    <a:pt x="59" y="131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98" y="162"/>
                    <a:pt x="98" y="162"/>
                    <a:pt x="98" y="162"/>
                  </a:cubicBezTo>
                  <a:cubicBezTo>
                    <a:pt x="98" y="153"/>
                    <a:pt x="98" y="153"/>
                    <a:pt x="98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47"/>
                    <a:pt x="87" y="147"/>
                    <a:pt x="87" y="147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2" y="117"/>
                    <a:pt x="72" y="117"/>
                    <a:pt x="72" y="117"/>
                  </a:cubicBezTo>
                  <a:cubicBezTo>
                    <a:pt x="86" y="116"/>
                    <a:pt x="98" y="109"/>
                    <a:pt x="107" y="99"/>
                  </a:cubicBezTo>
                  <a:cubicBezTo>
                    <a:pt x="108" y="98"/>
                    <a:pt x="108" y="97"/>
                    <a:pt x="109" y="96"/>
                  </a:cubicBezTo>
                  <a:cubicBezTo>
                    <a:pt x="115" y="87"/>
                    <a:pt x="118" y="77"/>
                    <a:pt x="118" y="67"/>
                  </a:cubicBezTo>
                  <a:cubicBezTo>
                    <a:pt x="118" y="56"/>
                    <a:pt x="115" y="46"/>
                    <a:pt x="109" y="38"/>
                  </a:cubicBezTo>
                  <a:close/>
                  <a:moveTo>
                    <a:pt x="114" y="66"/>
                  </a:moveTo>
                  <a:cubicBezTo>
                    <a:pt x="98" y="66"/>
                    <a:pt x="98" y="66"/>
                    <a:pt x="98" y="66"/>
                  </a:cubicBezTo>
                  <a:cubicBezTo>
                    <a:pt x="98" y="59"/>
                    <a:pt x="97" y="52"/>
                    <a:pt x="95" y="46"/>
                  </a:cubicBezTo>
                  <a:cubicBezTo>
                    <a:pt x="99" y="44"/>
                    <a:pt x="103" y="42"/>
                    <a:pt x="106" y="40"/>
                  </a:cubicBezTo>
                  <a:cubicBezTo>
                    <a:pt x="111" y="47"/>
                    <a:pt x="114" y="56"/>
                    <a:pt x="114" y="66"/>
                  </a:cubicBezTo>
                  <a:close/>
                  <a:moveTo>
                    <a:pt x="103" y="37"/>
                  </a:moveTo>
                  <a:cubicBezTo>
                    <a:pt x="101" y="39"/>
                    <a:pt x="97" y="40"/>
                    <a:pt x="94" y="42"/>
                  </a:cubicBezTo>
                  <a:cubicBezTo>
                    <a:pt x="91" y="34"/>
                    <a:pt x="87" y="27"/>
                    <a:pt x="83" y="23"/>
                  </a:cubicBezTo>
                  <a:cubicBezTo>
                    <a:pt x="91" y="26"/>
                    <a:pt x="98" y="31"/>
                    <a:pt x="103" y="37"/>
                  </a:cubicBezTo>
                  <a:close/>
                  <a:moveTo>
                    <a:pt x="43" y="66"/>
                  </a:moveTo>
                  <a:cubicBezTo>
                    <a:pt x="43" y="59"/>
                    <a:pt x="44" y="53"/>
                    <a:pt x="45" y="47"/>
                  </a:cubicBezTo>
                  <a:cubicBezTo>
                    <a:pt x="51" y="49"/>
                    <a:pt x="59" y="50"/>
                    <a:pt x="66" y="50"/>
                  </a:cubicBezTo>
                  <a:cubicBezTo>
                    <a:pt x="66" y="66"/>
                    <a:pt x="66" y="66"/>
                    <a:pt x="66" y="66"/>
                  </a:cubicBezTo>
                  <a:lnTo>
                    <a:pt x="43" y="66"/>
                  </a:lnTo>
                  <a:close/>
                  <a:moveTo>
                    <a:pt x="66" y="70"/>
                  </a:moveTo>
                  <a:cubicBezTo>
                    <a:pt x="66" y="83"/>
                    <a:pt x="66" y="83"/>
                    <a:pt x="66" y="83"/>
                  </a:cubicBezTo>
                  <a:cubicBezTo>
                    <a:pt x="59" y="83"/>
                    <a:pt x="51" y="84"/>
                    <a:pt x="45" y="86"/>
                  </a:cubicBezTo>
                  <a:cubicBezTo>
                    <a:pt x="44" y="81"/>
                    <a:pt x="43" y="76"/>
                    <a:pt x="43" y="70"/>
                  </a:cubicBezTo>
                  <a:lnTo>
                    <a:pt x="66" y="70"/>
                  </a:lnTo>
                  <a:close/>
                  <a:moveTo>
                    <a:pt x="42" y="42"/>
                  </a:moveTo>
                  <a:cubicBezTo>
                    <a:pt x="39" y="40"/>
                    <a:pt x="36" y="39"/>
                    <a:pt x="33" y="37"/>
                  </a:cubicBezTo>
                  <a:cubicBezTo>
                    <a:pt x="38" y="30"/>
                    <a:pt x="45" y="25"/>
                    <a:pt x="54" y="23"/>
                  </a:cubicBezTo>
                  <a:cubicBezTo>
                    <a:pt x="49" y="27"/>
                    <a:pt x="45" y="34"/>
                    <a:pt x="42" y="42"/>
                  </a:cubicBezTo>
                  <a:close/>
                  <a:moveTo>
                    <a:pt x="41" y="46"/>
                  </a:moveTo>
                  <a:cubicBezTo>
                    <a:pt x="40" y="52"/>
                    <a:pt x="39" y="59"/>
                    <a:pt x="39" y="66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2" y="56"/>
                    <a:pt x="25" y="47"/>
                    <a:pt x="30" y="40"/>
                  </a:cubicBezTo>
                  <a:cubicBezTo>
                    <a:pt x="34" y="42"/>
                    <a:pt x="37" y="44"/>
                    <a:pt x="41" y="46"/>
                  </a:cubicBezTo>
                  <a:close/>
                  <a:moveTo>
                    <a:pt x="39" y="70"/>
                  </a:moveTo>
                  <a:cubicBezTo>
                    <a:pt x="39" y="76"/>
                    <a:pt x="40" y="82"/>
                    <a:pt x="41" y="88"/>
                  </a:cubicBezTo>
                  <a:cubicBezTo>
                    <a:pt x="37" y="89"/>
                    <a:pt x="34" y="91"/>
                    <a:pt x="30" y="93"/>
                  </a:cubicBezTo>
                  <a:cubicBezTo>
                    <a:pt x="26" y="87"/>
                    <a:pt x="23" y="79"/>
                    <a:pt x="22" y="70"/>
                  </a:cubicBezTo>
                  <a:cubicBezTo>
                    <a:pt x="39" y="70"/>
                    <a:pt x="39" y="70"/>
                    <a:pt x="39" y="70"/>
                  </a:cubicBezTo>
                  <a:close/>
                  <a:moveTo>
                    <a:pt x="42" y="91"/>
                  </a:moveTo>
                  <a:cubicBezTo>
                    <a:pt x="45" y="99"/>
                    <a:pt x="49" y="106"/>
                    <a:pt x="54" y="110"/>
                  </a:cubicBezTo>
                  <a:cubicBezTo>
                    <a:pt x="45" y="108"/>
                    <a:pt x="38" y="103"/>
                    <a:pt x="33" y="96"/>
                  </a:cubicBezTo>
                  <a:cubicBezTo>
                    <a:pt x="36" y="94"/>
                    <a:pt x="39" y="93"/>
                    <a:pt x="42" y="91"/>
                  </a:cubicBezTo>
                  <a:close/>
                  <a:moveTo>
                    <a:pt x="46" y="90"/>
                  </a:moveTo>
                  <a:cubicBezTo>
                    <a:pt x="52" y="88"/>
                    <a:pt x="59" y="87"/>
                    <a:pt x="66" y="87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58" y="111"/>
                    <a:pt x="50" y="103"/>
                    <a:pt x="46" y="90"/>
                  </a:cubicBezTo>
                  <a:close/>
                  <a:moveTo>
                    <a:pt x="66" y="46"/>
                  </a:moveTo>
                  <a:cubicBezTo>
                    <a:pt x="59" y="46"/>
                    <a:pt x="52" y="45"/>
                    <a:pt x="46" y="43"/>
                  </a:cubicBezTo>
                  <a:cubicBezTo>
                    <a:pt x="50" y="31"/>
                    <a:pt x="58" y="22"/>
                    <a:pt x="66" y="21"/>
                  </a:cubicBezTo>
                  <a:cubicBezTo>
                    <a:pt x="66" y="46"/>
                    <a:pt x="66" y="46"/>
                    <a:pt x="66" y="46"/>
                  </a:cubicBezTo>
                  <a:close/>
                  <a:moveTo>
                    <a:pt x="70" y="70"/>
                  </a:moveTo>
                  <a:cubicBezTo>
                    <a:pt x="94" y="70"/>
                    <a:pt x="94" y="70"/>
                    <a:pt x="94" y="70"/>
                  </a:cubicBezTo>
                  <a:cubicBezTo>
                    <a:pt x="93" y="76"/>
                    <a:pt x="93" y="81"/>
                    <a:pt x="91" y="86"/>
                  </a:cubicBezTo>
                  <a:cubicBezTo>
                    <a:pt x="85" y="84"/>
                    <a:pt x="78" y="83"/>
                    <a:pt x="70" y="83"/>
                  </a:cubicBezTo>
                  <a:lnTo>
                    <a:pt x="70" y="70"/>
                  </a:lnTo>
                  <a:close/>
                  <a:moveTo>
                    <a:pt x="70" y="66"/>
                  </a:moveTo>
                  <a:cubicBezTo>
                    <a:pt x="70" y="50"/>
                    <a:pt x="70" y="50"/>
                    <a:pt x="70" y="50"/>
                  </a:cubicBezTo>
                  <a:cubicBezTo>
                    <a:pt x="78" y="50"/>
                    <a:pt x="85" y="49"/>
                    <a:pt x="91" y="47"/>
                  </a:cubicBezTo>
                  <a:cubicBezTo>
                    <a:pt x="93" y="53"/>
                    <a:pt x="94" y="59"/>
                    <a:pt x="94" y="66"/>
                  </a:cubicBezTo>
                  <a:lnTo>
                    <a:pt x="70" y="66"/>
                  </a:lnTo>
                  <a:close/>
                  <a:moveTo>
                    <a:pt x="90" y="43"/>
                  </a:moveTo>
                  <a:cubicBezTo>
                    <a:pt x="84" y="45"/>
                    <a:pt x="77" y="46"/>
                    <a:pt x="70" y="46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9" y="22"/>
                    <a:pt x="86" y="30"/>
                    <a:pt x="90" y="43"/>
                  </a:cubicBezTo>
                  <a:close/>
                  <a:moveTo>
                    <a:pt x="8" y="67"/>
                  </a:moveTo>
                  <a:cubicBezTo>
                    <a:pt x="8" y="37"/>
                    <a:pt x="33" y="12"/>
                    <a:pt x="63" y="11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50" y="18"/>
                    <a:pt x="38" y="24"/>
                    <a:pt x="29" y="34"/>
                  </a:cubicBezTo>
                  <a:cubicBezTo>
                    <a:pt x="29" y="35"/>
                    <a:pt x="28" y="37"/>
                    <a:pt x="27" y="38"/>
                  </a:cubicBezTo>
                  <a:cubicBezTo>
                    <a:pt x="21" y="46"/>
                    <a:pt x="18" y="56"/>
                    <a:pt x="18" y="67"/>
                  </a:cubicBezTo>
                  <a:cubicBezTo>
                    <a:pt x="18" y="77"/>
                    <a:pt x="21" y="87"/>
                    <a:pt x="27" y="96"/>
                  </a:cubicBezTo>
                  <a:cubicBezTo>
                    <a:pt x="28" y="97"/>
                    <a:pt x="29" y="98"/>
                    <a:pt x="29" y="99"/>
                  </a:cubicBezTo>
                  <a:cubicBezTo>
                    <a:pt x="38" y="109"/>
                    <a:pt x="51" y="116"/>
                    <a:pt x="65" y="117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5" y="123"/>
                    <a:pt x="64" y="123"/>
                    <a:pt x="64" y="123"/>
                  </a:cubicBezTo>
                  <a:cubicBezTo>
                    <a:pt x="33" y="123"/>
                    <a:pt x="8" y="98"/>
                    <a:pt x="8" y="67"/>
                  </a:cubicBezTo>
                  <a:close/>
                  <a:moveTo>
                    <a:pt x="70" y="113"/>
                  </a:moveTo>
                  <a:cubicBezTo>
                    <a:pt x="70" y="87"/>
                    <a:pt x="70" y="87"/>
                    <a:pt x="70" y="87"/>
                  </a:cubicBezTo>
                  <a:cubicBezTo>
                    <a:pt x="77" y="87"/>
                    <a:pt x="84" y="88"/>
                    <a:pt x="90" y="90"/>
                  </a:cubicBezTo>
                  <a:cubicBezTo>
                    <a:pt x="86" y="103"/>
                    <a:pt x="79" y="111"/>
                    <a:pt x="70" y="113"/>
                  </a:cubicBezTo>
                  <a:close/>
                  <a:moveTo>
                    <a:pt x="83" y="110"/>
                  </a:moveTo>
                  <a:cubicBezTo>
                    <a:pt x="87" y="106"/>
                    <a:pt x="91" y="99"/>
                    <a:pt x="94" y="92"/>
                  </a:cubicBezTo>
                  <a:cubicBezTo>
                    <a:pt x="97" y="93"/>
                    <a:pt x="101" y="94"/>
                    <a:pt x="103" y="96"/>
                  </a:cubicBezTo>
                  <a:cubicBezTo>
                    <a:pt x="98" y="103"/>
                    <a:pt x="91" y="108"/>
                    <a:pt x="83" y="110"/>
                  </a:cubicBezTo>
                  <a:close/>
                  <a:moveTo>
                    <a:pt x="106" y="93"/>
                  </a:moveTo>
                  <a:cubicBezTo>
                    <a:pt x="103" y="91"/>
                    <a:pt x="99" y="89"/>
                    <a:pt x="95" y="88"/>
                  </a:cubicBezTo>
                  <a:cubicBezTo>
                    <a:pt x="97" y="82"/>
                    <a:pt x="97" y="76"/>
                    <a:pt x="98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3" y="79"/>
                    <a:pt x="110" y="87"/>
                    <a:pt x="106" y="93"/>
                  </a:cubicBezTo>
                  <a:close/>
                </a:path>
              </a:pathLst>
            </a:custGeom>
            <a:solidFill>
              <a:srgbClr val="EB85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423926" y="2751403"/>
            <a:ext cx="1236223" cy="1428039"/>
            <a:chOff x="2448025" y="1678313"/>
            <a:chExt cx="981075" cy="1133475"/>
          </a:xfrm>
        </p:grpSpPr>
        <p:sp>
          <p:nvSpPr>
            <p:cNvPr id="73" name="Freeform 8"/>
            <p:cNvSpPr>
              <a:spLocks noEditPoints="1"/>
            </p:cNvSpPr>
            <p:nvPr/>
          </p:nvSpPr>
          <p:spPr bwMode="auto">
            <a:xfrm>
              <a:off x="2448025" y="1678313"/>
              <a:ext cx="981075" cy="1133475"/>
            </a:xfrm>
            <a:custGeom>
              <a:avLst/>
              <a:gdLst>
                <a:gd name="T0" fmla="*/ 308 w 618"/>
                <a:gd name="T1" fmla="*/ 0 h 714"/>
                <a:gd name="T2" fmla="*/ 0 w 618"/>
                <a:gd name="T3" fmla="*/ 180 h 714"/>
                <a:gd name="T4" fmla="*/ 0 w 618"/>
                <a:gd name="T5" fmla="*/ 537 h 714"/>
                <a:gd name="T6" fmla="*/ 308 w 618"/>
                <a:gd name="T7" fmla="*/ 714 h 714"/>
                <a:gd name="T8" fmla="*/ 618 w 618"/>
                <a:gd name="T9" fmla="*/ 537 h 714"/>
                <a:gd name="T10" fmla="*/ 618 w 618"/>
                <a:gd name="T11" fmla="*/ 180 h 714"/>
                <a:gd name="T12" fmla="*/ 308 w 618"/>
                <a:gd name="T13" fmla="*/ 0 h 714"/>
                <a:gd name="T14" fmla="*/ 519 w 618"/>
                <a:gd name="T15" fmla="*/ 478 h 714"/>
                <a:gd name="T16" fmla="*/ 308 w 618"/>
                <a:gd name="T17" fmla="*/ 602 h 714"/>
                <a:gd name="T18" fmla="*/ 99 w 618"/>
                <a:gd name="T19" fmla="*/ 478 h 714"/>
                <a:gd name="T20" fmla="*/ 99 w 618"/>
                <a:gd name="T21" fmla="*/ 237 h 714"/>
                <a:gd name="T22" fmla="*/ 308 w 618"/>
                <a:gd name="T23" fmla="*/ 113 h 714"/>
                <a:gd name="T24" fmla="*/ 519 w 618"/>
                <a:gd name="T25" fmla="*/ 237 h 714"/>
                <a:gd name="T26" fmla="*/ 519 w 618"/>
                <a:gd name="T27" fmla="*/ 478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8" h="714">
                  <a:moveTo>
                    <a:pt x="308" y="0"/>
                  </a:moveTo>
                  <a:lnTo>
                    <a:pt x="0" y="180"/>
                  </a:lnTo>
                  <a:lnTo>
                    <a:pt x="0" y="537"/>
                  </a:lnTo>
                  <a:lnTo>
                    <a:pt x="308" y="714"/>
                  </a:lnTo>
                  <a:lnTo>
                    <a:pt x="618" y="537"/>
                  </a:lnTo>
                  <a:lnTo>
                    <a:pt x="618" y="180"/>
                  </a:lnTo>
                  <a:lnTo>
                    <a:pt x="308" y="0"/>
                  </a:lnTo>
                  <a:close/>
                  <a:moveTo>
                    <a:pt x="519" y="478"/>
                  </a:moveTo>
                  <a:lnTo>
                    <a:pt x="308" y="602"/>
                  </a:lnTo>
                  <a:lnTo>
                    <a:pt x="99" y="478"/>
                  </a:lnTo>
                  <a:lnTo>
                    <a:pt x="99" y="237"/>
                  </a:lnTo>
                  <a:lnTo>
                    <a:pt x="308" y="113"/>
                  </a:lnTo>
                  <a:lnTo>
                    <a:pt x="519" y="237"/>
                  </a:lnTo>
                  <a:lnTo>
                    <a:pt x="519" y="478"/>
                  </a:ln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753866" y="2069343"/>
              <a:ext cx="369392" cy="316277"/>
              <a:chOff x="3103920" y="2539661"/>
              <a:chExt cx="646103" cy="553200"/>
            </a:xfrm>
          </p:grpSpPr>
          <p:sp>
            <p:nvSpPr>
              <p:cNvPr id="75" name="Freeform 45"/>
              <p:cNvSpPr>
                <a:spLocks/>
              </p:cNvSpPr>
              <p:nvPr/>
            </p:nvSpPr>
            <p:spPr bwMode="auto">
              <a:xfrm>
                <a:off x="3251723" y="2839488"/>
                <a:ext cx="367393" cy="185807"/>
              </a:xfrm>
              <a:custGeom>
                <a:avLst/>
                <a:gdLst>
                  <a:gd name="T0" fmla="*/ 0 w 91"/>
                  <a:gd name="T1" fmla="*/ 2 h 46"/>
                  <a:gd name="T2" fmla="*/ 0 w 91"/>
                  <a:gd name="T3" fmla="*/ 25 h 46"/>
                  <a:gd name="T4" fmla="*/ 46 w 91"/>
                  <a:gd name="T5" fmla="*/ 46 h 46"/>
                  <a:gd name="T6" fmla="*/ 91 w 91"/>
                  <a:gd name="T7" fmla="*/ 25 h 46"/>
                  <a:gd name="T8" fmla="*/ 91 w 91"/>
                  <a:gd name="T9" fmla="*/ 0 h 46"/>
                  <a:gd name="T10" fmla="*/ 52 w 91"/>
                  <a:gd name="T11" fmla="*/ 23 h 46"/>
                  <a:gd name="T12" fmla="*/ 43 w 91"/>
                  <a:gd name="T13" fmla="*/ 24 h 46"/>
                  <a:gd name="T14" fmla="*/ 0 w 91"/>
                  <a:gd name="T15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46">
                    <a:moveTo>
                      <a:pt x="0" y="2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19" y="46"/>
                      <a:pt x="46" y="46"/>
                    </a:cubicBezTo>
                    <a:cubicBezTo>
                      <a:pt x="79" y="46"/>
                      <a:pt x="91" y="25"/>
                      <a:pt x="91" y="25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49" y="25"/>
                      <a:pt x="46" y="25"/>
                      <a:pt x="43" y="24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BAA83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46"/>
              <p:cNvSpPr>
                <a:spLocks/>
              </p:cNvSpPr>
              <p:nvPr/>
            </p:nvSpPr>
            <p:spPr bwMode="auto">
              <a:xfrm>
                <a:off x="3103920" y="2539661"/>
                <a:ext cx="646103" cy="553200"/>
              </a:xfrm>
              <a:custGeom>
                <a:avLst/>
                <a:gdLst>
                  <a:gd name="T0" fmla="*/ 83 w 159"/>
                  <a:gd name="T1" fmla="*/ 50 h 136"/>
                  <a:gd name="T2" fmla="*/ 70 w 159"/>
                  <a:gd name="T3" fmla="*/ 46 h 136"/>
                  <a:gd name="T4" fmla="*/ 23 w 159"/>
                  <a:gd name="T5" fmla="*/ 63 h 136"/>
                  <a:gd name="T6" fmla="*/ 79 w 159"/>
                  <a:gd name="T7" fmla="*/ 91 h 136"/>
                  <a:gd name="T8" fmla="*/ 88 w 159"/>
                  <a:gd name="T9" fmla="*/ 91 h 136"/>
                  <a:gd name="T10" fmla="*/ 154 w 159"/>
                  <a:gd name="T11" fmla="*/ 53 h 136"/>
                  <a:gd name="T12" fmla="*/ 159 w 159"/>
                  <a:gd name="T13" fmla="*/ 44 h 136"/>
                  <a:gd name="T14" fmla="*/ 153 w 159"/>
                  <a:gd name="T15" fmla="*/ 36 h 136"/>
                  <a:gd name="T16" fmla="*/ 85 w 159"/>
                  <a:gd name="T17" fmla="*/ 2 h 136"/>
                  <a:gd name="T18" fmla="*/ 76 w 159"/>
                  <a:gd name="T19" fmla="*/ 2 h 136"/>
                  <a:gd name="T20" fmla="*/ 11 w 159"/>
                  <a:gd name="T21" fmla="*/ 40 h 136"/>
                  <a:gd name="T22" fmla="*/ 6 w 159"/>
                  <a:gd name="T23" fmla="*/ 49 h 136"/>
                  <a:gd name="T24" fmla="*/ 11 w 159"/>
                  <a:gd name="T25" fmla="*/ 57 h 136"/>
                  <a:gd name="T26" fmla="*/ 11 w 159"/>
                  <a:gd name="T27" fmla="*/ 92 h 136"/>
                  <a:gd name="T28" fmla="*/ 5 w 159"/>
                  <a:gd name="T29" fmla="*/ 100 h 136"/>
                  <a:gd name="T30" fmla="*/ 8 w 159"/>
                  <a:gd name="T31" fmla="*/ 107 h 136"/>
                  <a:gd name="T32" fmla="*/ 3 w 159"/>
                  <a:gd name="T33" fmla="*/ 118 h 136"/>
                  <a:gd name="T34" fmla="*/ 0 w 159"/>
                  <a:gd name="T35" fmla="*/ 125 h 136"/>
                  <a:gd name="T36" fmla="*/ 4 w 159"/>
                  <a:gd name="T37" fmla="*/ 133 h 136"/>
                  <a:gd name="T38" fmla="*/ 5 w 159"/>
                  <a:gd name="T39" fmla="*/ 133 h 136"/>
                  <a:gd name="T40" fmla="*/ 13 w 159"/>
                  <a:gd name="T41" fmla="*/ 135 h 136"/>
                  <a:gd name="T42" fmla="*/ 19 w 159"/>
                  <a:gd name="T43" fmla="*/ 130 h 136"/>
                  <a:gd name="T44" fmla="*/ 20 w 159"/>
                  <a:gd name="T45" fmla="*/ 106 h 136"/>
                  <a:gd name="T46" fmla="*/ 23 w 159"/>
                  <a:gd name="T47" fmla="*/ 100 h 136"/>
                  <a:gd name="T48" fmla="*/ 17 w 159"/>
                  <a:gd name="T49" fmla="*/ 92 h 136"/>
                  <a:gd name="T50" fmla="*/ 17 w 159"/>
                  <a:gd name="T51" fmla="*/ 59 h 136"/>
                  <a:gd name="T52" fmla="*/ 68 w 159"/>
                  <a:gd name="T53" fmla="*/ 41 h 136"/>
                  <a:gd name="T54" fmla="*/ 71 w 159"/>
                  <a:gd name="T55" fmla="*/ 37 h 136"/>
                  <a:gd name="T56" fmla="*/ 82 w 159"/>
                  <a:gd name="T57" fmla="*/ 44 h 136"/>
                  <a:gd name="T58" fmla="*/ 93 w 159"/>
                  <a:gd name="T59" fmla="*/ 38 h 136"/>
                  <a:gd name="T60" fmla="*/ 93 w 159"/>
                  <a:gd name="T61" fmla="*/ 36 h 136"/>
                  <a:gd name="T62" fmla="*/ 96 w 159"/>
                  <a:gd name="T63" fmla="*/ 43 h 136"/>
                  <a:gd name="T64" fmla="*/ 83 w 159"/>
                  <a:gd name="T65" fmla="*/ 5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" h="136">
                    <a:moveTo>
                      <a:pt x="83" y="50"/>
                    </a:moveTo>
                    <a:cubicBezTo>
                      <a:pt x="78" y="50"/>
                      <a:pt x="73" y="49"/>
                      <a:pt x="70" y="46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79" y="91"/>
                      <a:pt x="79" y="91"/>
                      <a:pt x="79" y="91"/>
                    </a:cubicBezTo>
                    <a:cubicBezTo>
                      <a:pt x="82" y="93"/>
                      <a:pt x="85" y="92"/>
                      <a:pt x="88" y="91"/>
                    </a:cubicBezTo>
                    <a:cubicBezTo>
                      <a:pt x="154" y="53"/>
                      <a:pt x="154" y="53"/>
                      <a:pt x="154" y="53"/>
                    </a:cubicBezTo>
                    <a:cubicBezTo>
                      <a:pt x="157" y="51"/>
                      <a:pt x="159" y="47"/>
                      <a:pt x="159" y="44"/>
                    </a:cubicBezTo>
                    <a:cubicBezTo>
                      <a:pt x="158" y="40"/>
                      <a:pt x="156" y="37"/>
                      <a:pt x="153" y="36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2" y="0"/>
                      <a:pt x="79" y="0"/>
                      <a:pt x="76" y="2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7" y="42"/>
                      <a:pt x="6" y="45"/>
                      <a:pt x="6" y="49"/>
                    </a:cubicBezTo>
                    <a:cubicBezTo>
                      <a:pt x="6" y="52"/>
                      <a:pt x="8" y="55"/>
                      <a:pt x="11" y="57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8" y="93"/>
                      <a:pt x="5" y="96"/>
                      <a:pt x="5" y="100"/>
                    </a:cubicBezTo>
                    <a:cubicBezTo>
                      <a:pt x="5" y="103"/>
                      <a:pt x="6" y="105"/>
                      <a:pt x="8" y="107"/>
                    </a:cubicBezTo>
                    <a:cubicBezTo>
                      <a:pt x="8" y="112"/>
                      <a:pt x="6" y="115"/>
                      <a:pt x="3" y="118"/>
                    </a:cubicBezTo>
                    <a:cubicBezTo>
                      <a:pt x="1" y="120"/>
                      <a:pt x="0" y="122"/>
                      <a:pt x="0" y="125"/>
                    </a:cubicBezTo>
                    <a:cubicBezTo>
                      <a:pt x="0" y="128"/>
                      <a:pt x="2" y="131"/>
                      <a:pt x="4" y="133"/>
                    </a:cubicBezTo>
                    <a:cubicBezTo>
                      <a:pt x="5" y="133"/>
                      <a:pt x="5" y="133"/>
                      <a:pt x="5" y="133"/>
                    </a:cubicBezTo>
                    <a:cubicBezTo>
                      <a:pt x="7" y="135"/>
                      <a:pt x="10" y="136"/>
                      <a:pt x="13" y="135"/>
                    </a:cubicBezTo>
                    <a:cubicBezTo>
                      <a:pt x="16" y="134"/>
                      <a:pt x="18" y="133"/>
                      <a:pt x="19" y="130"/>
                    </a:cubicBezTo>
                    <a:cubicBezTo>
                      <a:pt x="24" y="122"/>
                      <a:pt x="22" y="111"/>
                      <a:pt x="20" y="106"/>
                    </a:cubicBezTo>
                    <a:cubicBezTo>
                      <a:pt x="22" y="105"/>
                      <a:pt x="23" y="102"/>
                      <a:pt x="23" y="100"/>
                    </a:cubicBezTo>
                    <a:cubicBezTo>
                      <a:pt x="23" y="96"/>
                      <a:pt x="20" y="93"/>
                      <a:pt x="17" y="92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9" y="39"/>
                      <a:pt x="71" y="37"/>
                      <a:pt x="71" y="37"/>
                    </a:cubicBezTo>
                    <a:cubicBezTo>
                      <a:pt x="71" y="37"/>
                      <a:pt x="71" y="44"/>
                      <a:pt x="82" y="44"/>
                    </a:cubicBezTo>
                    <a:cubicBezTo>
                      <a:pt x="88" y="44"/>
                      <a:pt x="93" y="42"/>
                      <a:pt x="93" y="38"/>
                    </a:cubicBezTo>
                    <a:cubicBezTo>
                      <a:pt x="93" y="38"/>
                      <a:pt x="93" y="37"/>
                      <a:pt x="93" y="36"/>
                    </a:cubicBezTo>
                    <a:cubicBezTo>
                      <a:pt x="95" y="38"/>
                      <a:pt x="96" y="41"/>
                      <a:pt x="96" y="43"/>
                    </a:cubicBezTo>
                    <a:cubicBezTo>
                      <a:pt x="96" y="47"/>
                      <a:pt x="90" y="50"/>
                      <a:pt x="83" y="50"/>
                    </a:cubicBezTo>
                    <a:close/>
                  </a:path>
                </a:pathLst>
              </a:custGeom>
              <a:solidFill>
                <a:srgbClr val="BAA83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4114050" y="3955435"/>
            <a:ext cx="1070193" cy="1234034"/>
            <a:chOff x="2995712" y="2633988"/>
            <a:chExt cx="849313" cy="979488"/>
          </a:xfrm>
        </p:grpSpPr>
        <p:sp>
          <p:nvSpPr>
            <p:cNvPr id="78" name="Freeform 5"/>
            <p:cNvSpPr>
              <a:spLocks noEditPoints="1"/>
            </p:cNvSpPr>
            <p:nvPr/>
          </p:nvSpPr>
          <p:spPr bwMode="auto">
            <a:xfrm>
              <a:off x="2995712" y="2633988"/>
              <a:ext cx="849313" cy="979488"/>
            </a:xfrm>
            <a:custGeom>
              <a:avLst/>
              <a:gdLst>
                <a:gd name="T0" fmla="*/ 268 w 535"/>
                <a:gd name="T1" fmla="*/ 0 h 617"/>
                <a:gd name="T2" fmla="*/ 0 w 535"/>
                <a:gd name="T3" fmla="*/ 155 h 617"/>
                <a:gd name="T4" fmla="*/ 0 w 535"/>
                <a:gd name="T5" fmla="*/ 464 h 617"/>
                <a:gd name="T6" fmla="*/ 268 w 535"/>
                <a:gd name="T7" fmla="*/ 617 h 617"/>
                <a:gd name="T8" fmla="*/ 535 w 535"/>
                <a:gd name="T9" fmla="*/ 464 h 617"/>
                <a:gd name="T10" fmla="*/ 535 w 535"/>
                <a:gd name="T11" fmla="*/ 155 h 617"/>
                <a:gd name="T12" fmla="*/ 268 w 535"/>
                <a:gd name="T13" fmla="*/ 0 h 617"/>
                <a:gd name="T14" fmla="*/ 450 w 535"/>
                <a:gd name="T15" fmla="*/ 416 h 617"/>
                <a:gd name="T16" fmla="*/ 268 w 535"/>
                <a:gd name="T17" fmla="*/ 520 h 617"/>
                <a:gd name="T18" fmla="*/ 86 w 535"/>
                <a:gd name="T19" fmla="*/ 416 h 617"/>
                <a:gd name="T20" fmla="*/ 86 w 535"/>
                <a:gd name="T21" fmla="*/ 204 h 617"/>
                <a:gd name="T22" fmla="*/ 268 w 535"/>
                <a:gd name="T23" fmla="*/ 99 h 617"/>
                <a:gd name="T24" fmla="*/ 450 w 535"/>
                <a:gd name="T25" fmla="*/ 204 h 617"/>
                <a:gd name="T26" fmla="*/ 450 w 535"/>
                <a:gd name="T27" fmla="*/ 41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5" h="617">
                  <a:moveTo>
                    <a:pt x="268" y="0"/>
                  </a:moveTo>
                  <a:lnTo>
                    <a:pt x="0" y="155"/>
                  </a:lnTo>
                  <a:lnTo>
                    <a:pt x="0" y="464"/>
                  </a:lnTo>
                  <a:lnTo>
                    <a:pt x="268" y="617"/>
                  </a:lnTo>
                  <a:lnTo>
                    <a:pt x="535" y="464"/>
                  </a:lnTo>
                  <a:lnTo>
                    <a:pt x="535" y="155"/>
                  </a:lnTo>
                  <a:lnTo>
                    <a:pt x="268" y="0"/>
                  </a:lnTo>
                  <a:close/>
                  <a:moveTo>
                    <a:pt x="450" y="416"/>
                  </a:moveTo>
                  <a:lnTo>
                    <a:pt x="268" y="520"/>
                  </a:lnTo>
                  <a:lnTo>
                    <a:pt x="86" y="416"/>
                  </a:lnTo>
                  <a:lnTo>
                    <a:pt x="86" y="204"/>
                  </a:lnTo>
                  <a:lnTo>
                    <a:pt x="268" y="99"/>
                  </a:lnTo>
                  <a:lnTo>
                    <a:pt x="450" y="204"/>
                  </a:lnTo>
                  <a:lnTo>
                    <a:pt x="450" y="416"/>
                  </a:ln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3199366" y="2947296"/>
              <a:ext cx="395951" cy="391121"/>
              <a:chOff x="5007612" y="2415286"/>
              <a:chExt cx="692556" cy="684108"/>
            </a:xfrm>
          </p:grpSpPr>
          <p:sp>
            <p:nvSpPr>
              <p:cNvPr id="80" name="Freeform 47"/>
              <p:cNvSpPr>
                <a:spLocks/>
              </p:cNvSpPr>
              <p:nvPr/>
            </p:nvSpPr>
            <p:spPr bwMode="auto">
              <a:xfrm>
                <a:off x="5375004" y="2415286"/>
                <a:ext cx="325164" cy="320940"/>
              </a:xfrm>
              <a:custGeom>
                <a:avLst/>
                <a:gdLst>
                  <a:gd name="T0" fmla="*/ 44 w 77"/>
                  <a:gd name="T1" fmla="*/ 11 h 76"/>
                  <a:gd name="T2" fmla="*/ 65 w 77"/>
                  <a:gd name="T3" fmla="*/ 33 h 76"/>
                  <a:gd name="T4" fmla="*/ 59 w 77"/>
                  <a:gd name="T5" fmla="*/ 39 h 76"/>
                  <a:gd name="T6" fmla="*/ 49 w 77"/>
                  <a:gd name="T7" fmla="*/ 29 h 76"/>
                  <a:gd name="T8" fmla="*/ 44 w 77"/>
                  <a:gd name="T9" fmla="*/ 34 h 76"/>
                  <a:gd name="T10" fmla="*/ 55 w 77"/>
                  <a:gd name="T11" fmla="*/ 43 h 76"/>
                  <a:gd name="T12" fmla="*/ 50 w 77"/>
                  <a:gd name="T13" fmla="*/ 48 h 76"/>
                  <a:gd name="T14" fmla="*/ 43 w 77"/>
                  <a:gd name="T15" fmla="*/ 41 h 76"/>
                  <a:gd name="T16" fmla="*/ 39 w 77"/>
                  <a:gd name="T17" fmla="*/ 45 h 76"/>
                  <a:gd name="T18" fmla="*/ 46 w 77"/>
                  <a:gd name="T19" fmla="*/ 52 h 76"/>
                  <a:gd name="T20" fmla="*/ 39 w 77"/>
                  <a:gd name="T21" fmla="*/ 59 h 76"/>
                  <a:gd name="T22" fmla="*/ 30 w 77"/>
                  <a:gd name="T23" fmla="*/ 48 h 76"/>
                  <a:gd name="T24" fmla="*/ 25 w 77"/>
                  <a:gd name="T25" fmla="*/ 52 h 76"/>
                  <a:gd name="T26" fmla="*/ 36 w 77"/>
                  <a:gd name="T27" fmla="*/ 63 h 76"/>
                  <a:gd name="T28" fmla="*/ 31 w 77"/>
                  <a:gd name="T29" fmla="*/ 66 h 76"/>
                  <a:gd name="T30" fmla="*/ 24 w 77"/>
                  <a:gd name="T31" fmla="*/ 60 h 76"/>
                  <a:gd name="T32" fmla="*/ 20 w 77"/>
                  <a:gd name="T33" fmla="*/ 64 h 76"/>
                  <a:gd name="T34" fmla="*/ 33 w 77"/>
                  <a:gd name="T35" fmla="*/ 76 h 76"/>
                  <a:gd name="T36" fmla="*/ 77 w 77"/>
                  <a:gd name="T37" fmla="*/ 33 h 76"/>
                  <a:gd name="T38" fmla="*/ 44 w 77"/>
                  <a:gd name="T39" fmla="*/ 0 h 76"/>
                  <a:gd name="T40" fmla="*/ 0 w 77"/>
                  <a:gd name="T41" fmla="*/ 43 h 76"/>
                  <a:gd name="T42" fmla="*/ 5 w 77"/>
                  <a:gd name="T43" fmla="*/ 49 h 76"/>
                  <a:gd name="T44" fmla="*/ 44 w 77"/>
                  <a:gd name="T45" fmla="*/ 1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7" h="76">
                    <a:moveTo>
                      <a:pt x="44" y="11"/>
                    </a:moveTo>
                    <a:lnTo>
                      <a:pt x="65" y="33"/>
                    </a:lnTo>
                    <a:lnTo>
                      <a:pt x="59" y="39"/>
                    </a:lnTo>
                    <a:lnTo>
                      <a:pt x="49" y="29"/>
                    </a:lnTo>
                    <a:lnTo>
                      <a:pt x="44" y="34"/>
                    </a:lnTo>
                    <a:lnTo>
                      <a:pt x="55" y="43"/>
                    </a:lnTo>
                    <a:lnTo>
                      <a:pt x="50" y="48"/>
                    </a:lnTo>
                    <a:lnTo>
                      <a:pt x="43" y="41"/>
                    </a:lnTo>
                    <a:lnTo>
                      <a:pt x="39" y="45"/>
                    </a:lnTo>
                    <a:lnTo>
                      <a:pt x="46" y="52"/>
                    </a:lnTo>
                    <a:lnTo>
                      <a:pt x="39" y="59"/>
                    </a:lnTo>
                    <a:lnTo>
                      <a:pt x="30" y="48"/>
                    </a:lnTo>
                    <a:lnTo>
                      <a:pt x="25" y="52"/>
                    </a:lnTo>
                    <a:lnTo>
                      <a:pt x="36" y="63"/>
                    </a:lnTo>
                    <a:lnTo>
                      <a:pt x="31" y="66"/>
                    </a:lnTo>
                    <a:lnTo>
                      <a:pt x="24" y="60"/>
                    </a:lnTo>
                    <a:lnTo>
                      <a:pt x="20" y="64"/>
                    </a:lnTo>
                    <a:lnTo>
                      <a:pt x="33" y="76"/>
                    </a:lnTo>
                    <a:lnTo>
                      <a:pt x="77" y="33"/>
                    </a:lnTo>
                    <a:lnTo>
                      <a:pt x="44" y="0"/>
                    </a:lnTo>
                    <a:lnTo>
                      <a:pt x="0" y="43"/>
                    </a:lnTo>
                    <a:lnTo>
                      <a:pt x="5" y="49"/>
                    </a:lnTo>
                    <a:lnTo>
                      <a:pt x="44" y="11"/>
                    </a:lnTo>
                    <a:close/>
                  </a:path>
                </a:pathLst>
              </a:custGeom>
              <a:solidFill>
                <a:srgbClr val="7FA0A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48"/>
              <p:cNvSpPr>
                <a:spLocks/>
              </p:cNvSpPr>
              <p:nvPr/>
            </p:nvSpPr>
            <p:spPr bwMode="auto">
              <a:xfrm>
                <a:off x="5007612" y="2736226"/>
                <a:ext cx="363168" cy="363168"/>
              </a:xfrm>
              <a:custGeom>
                <a:avLst/>
                <a:gdLst>
                  <a:gd name="T0" fmla="*/ 69 w 86"/>
                  <a:gd name="T1" fmla="*/ 24 h 86"/>
                  <a:gd name="T2" fmla="*/ 75 w 86"/>
                  <a:gd name="T3" fmla="*/ 32 h 86"/>
                  <a:gd name="T4" fmla="*/ 71 w 86"/>
                  <a:gd name="T5" fmla="*/ 38 h 86"/>
                  <a:gd name="T6" fmla="*/ 59 w 86"/>
                  <a:gd name="T7" fmla="*/ 26 h 86"/>
                  <a:gd name="T8" fmla="*/ 55 w 86"/>
                  <a:gd name="T9" fmla="*/ 31 h 86"/>
                  <a:gd name="T10" fmla="*/ 66 w 86"/>
                  <a:gd name="T11" fmla="*/ 41 h 86"/>
                  <a:gd name="T12" fmla="*/ 61 w 86"/>
                  <a:gd name="T13" fmla="*/ 46 h 86"/>
                  <a:gd name="T14" fmla="*/ 54 w 86"/>
                  <a:gd name="T15" fmla="*/ 38 h 86"/>
                  <a:gd name="T16" fmla="*/ 50 w 86"/>
                  <a:gd name="T17" fmla="*/ 42 h 86"/>
                  <a:gd name="T18" fmla="*/ 57 w 86"/>
                  <a:gd name="T19" fmla="*/ 50 h 86"/>
                  <a:gd name="T20" fmla="*/ 51 w 86"/>
                  <a:gd name="T21" fmla="*/ 57 h 86"/>
                  <a:gd name="T22" fmla="*/ 40 w 86"/>
                  <a:gd name="T23" fmla="*/ 45 h 86"/>
                  <a:gd name="T24" fmla="*/ 36 w 86"/>
                  <a:gd name="T25" fmla="*/ 49 h 86"/>
                  <a:gd name="T26" fmla="*/ 47 w 86"/>
                  <a:gd name="T27" fmla="*/ 61 h 86"/>
                  <a:gd name="T28" fmla="*/ 43 w 86"/>
                  <a:gd name="T29" fmla="*/ 64 h 86"/>
                  <a:gd name="T30" fmla="*/ 35 w 86"/>
                  <a:gd name="T31" fmla="*/ 57 h 86"/>
                  <a:gd name="T32" fmla="*/ 30 w 86"/>
                  <a:gd name="T33" fmla="*/ 62 h 86"/>
                  <a:gd name="T34" fmla="*/ 38 w 86"/>
                  <a:gd name="T35" fmla="*/ 69 h 86"/>
                  <a:gd name="T36" fmla="*/ 33 w 86"/>
                  <a:gd name="T37" fmla="*/ 74 h 86"/>
                  <a:gd name="T38" fmla="*/ 11 w 86"/>
                  <a:gd name="T39" fmla="*/ 53 h 86"/>
                  <a:gd name="T40" fmla="*/ 59 w 86"/>
                  <a:gd name="T41" fmla="*/ 6 h 86"/>
                  <a:gd name="T42" fmla="*/ 53 w 86"/>
                  <a:gd name="T43" fmla="*/ 0 h 86"/>
                  <a:gd name="T44" fmla="*/ 0 w 86"/>
                  <a:gd name="T45" fmla="*/ 53 h 86"/>
                  <a:gd name="T46" fmla="*/ 32 w 86"/>
                  <a:gd name="T47" fmla="*/ 86 h 86"/>
                  <a:gd name="T48" fmla="*/ 86 w 86"/>
                  <a:gd name="T49" fmla="*/ 34 h 86"/>
                  <a:gd name="T50" fmla="*/ 73 w 86"/>
                  <a:gd name="T51" fmla="*/ 20 h 86"/>
                  <a:gd name="T52" fmla="*/ 69 w 86"/>
                  <a:gd name="T53" fmla="*/ 2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6" h="86">
                    <a:moveTo>
                      <a:pt x="69" y="24"/>
                    </a:moveTo>
                    <a:lnTo>
                      <a:pt x="75" y="32"/>
                    </a:lnTo>
                    <a:lnTo>
                      <a:pt x="71" y="38"/>
                    </a:lnTo>
                    <a:lnTo>
                      <a:pt x="59" y="26"/>
                    </a:lnTo>
                    <a:lnTo>
                      <a:pt x="55" y="31"/>
                    </a:lnTo>
                    <a:lnTo>
                      <a:pt x="66" y="41"/>
                    </a:lnTo>
                    <a:lnTo>
                      <a:pt x="61" y="46"/>
                    </a:lnTo>
                    <a:lnTo>
                      <a:pt x="54" y="38"/>
                    </a:lnTo>
                    <a:lnTo>
                      <a:pt x="50" y="42"/>
                    </a:lnTo>
                    <a:lnTo>
                      <a:pt x="57" y="50"/>
                    </a:lnTo>
                    <a:lnTo>
                      <a:pt x="51" y="57"/>
                    </a:lnTo>
                    <a:lnTo>
                      <a:pt x="40" y="45"/>
                    </a:lnTo>
                    <a:lnTo>
                      <a:pt x="36" y="49"/>
                    </a:lnTo>
                    <a:lnTo>
                      <a:pt x="47" y="61"/>
                    </a:lnTo>
                    <a:lnTo>
                      <a:pt x="43" y="64"/>
                    </a:lnTo>
                    <a:lnTo>
                      <a:pt x="35" y="57"/>
                    </a:lnTo>
                    <a:lnTo>
                      <a:pt x="30" y="62"/>
                    </a:lnTo>
                    <a:lnTo>
                      <a:pt x="38" y="69"/>
                    </a:lnTo>
                    <a:lnTo>
                      <a:pt x="33" y="74"/>
                    </a:lnTo>
                    <a:lnTo>
                      <a:pt x="11" y="53"/>
                    </a:lnTo>
                    <a:lnTo>
                      <a:pt x="59" y="6"/>
                    </a:lnTo>
                    <a:lnTo>
                      <a:pt x="53" y="0"/>
                    </a:lnTo>
                    <a:lnTo>
                      <a:pt x="0" y="53"/>
                    </a:lnTo>
                    <a:lnTo>
                      <a:pt x="32" y="86"/>
                    </a:lnTo>
                    <a:lnTo>
                      <a:pt x="86" y="34"/>
                    </a:lnTo>
                    <a:lnTo>
                      <a:pt x="73" y="20"/>
                    </a:lnTo>
                    <a:lnTo>
                      <a:pt x="69" y="24"/>
                    </a:lnTo>
                    <a:close/>
                  </a:path>
                </a:pathLst>
              </a:custGeom>
              <a:solidFill>
                <a:srgbClr val="7FA0A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49"/>
              <p:cNvSpPr>
                <a:spLocks noEditPoints="1"/>
              </p:cNvSpPr>
              <p:nvPr/>
            </p:nvSpPr>
            <p:spPr bwMode="auto">
              <a:xfrm>
                <a:off x="5087848" y="2457515"/>
                <a:ext cx="557421" cy="561646"/>
              </a:xfrm>
              <a:custGeom>
                <a:avLst/>
                <a:gdLst>
                  <a:gd name="T0" fmla="*/ 47 w 132"/>
                  <a:gd name="T1" fmla="*/ 21 h 133"/>
                  <a:gd name="T2" fmla="*/ 47 w 132"/>
                  <a:gd name="T3" fmla="*/ 21 h 133"/>
                  <a:gd name="T4" fmla="*/ 26 w 132"/>
                  <a:gd name="T5" fmla="*/ 0 h 133"/>
                  <a:gd name="T6" fmla="*/ 0 w 132"/>
                  <a:gd name="T7" fmla="*/ 25 h 133"/>
                  <a:gd name="T8" fmla="*/ 22 w 132"/>
                  <a:gd name="T9" fmla="*/ 47 h 133"/>
                  <a:gd name="T10" fmla="*/ 22 w 132"/>
                  <a:gd name="T11" fmla="*/ 47 h 133"/>
                  <a:gd name="T12" fmla="*/ 89 w 132"/>
                  <a:gd name="T13" fmla="*/ 114 h 133"/>
                  <a:gd name="T14" fmla="*/ 132 w 132"/>
                  <a:gd name="T15" fmla="*/ 133 h 133"/>
                  <a:gd name="T16" fmla="*/ 115 w 132"/>
                  <a:gd name="T17" fmla="*/ 89 h 133"/>
                  <a:gd name="T18" fmla="*/ 47 w 132"/>
                  <a:gd name="T19" fmla="*/ 21 h 133"/>
                  <a:gd name="T20" fmla="*/ 17 w 132"/>
                  <a:gd name="T21" fmla="*/ 33 h 133"/>
                  <a:gd name="T22" fmla="*/ 9 w 132"/>
                  <a:gd name="T23" fmla="*/ 25 h 133"/>
                  <a:gd name="T24" fmla="*/ 26 w 132"/>
                  <a:gd name="T25" fmla="*/ 8 h 133"/>
                  <a:gd name="T26" fmla="*/ 33 w 132"/>
                  <a:gd name="T27" fmla="*/ 17 h 133"/>
                  <a:gd name="T28" fmla="*/ 17 w 132"/>
                  <a:gd name="T29" fmla="*/ 33 h 133"/>
                  <a:gd name="T30" fmla="*/ 115 w 132"/>
                  <a:gd name="T31" fmla="*/ 122 h 133"/>
                  <a:gd name="T32" fmla="*/ 91 w 132"/>
                  <a:gd name="T33" fmla="*/ 112 h 133"/>
                  <a:gd name="T34" fmla="*/ 88 w 132"/>
                  <a:gd name="T35" fmla="*/ 109 h 133"/>
                  <a:gd name="T36" fmla="*/ 103 w 132"/>
                  <a:gd name="T37" fmla="*/ 109 h 133"/>
                  <a:gd name="T38" fmla="*/ 100 w 132"/>
                  <a:gd name="T39" fmla="*/ 100 h 133"/>
                  <a:gd name="T40" fmla="*/ 110 w 132"/>
                  <a:gd name="T41" fmla="*/ 102 h 133"/>
                  <a:gd name="T42" fmla="*/ 110 w 132"/>
                  <a:gd name="T43" fmla="*/ 89 h 133"/>
                  <a:gd name="T44" fmla="*/ 112 w 132"/>
                  <a:gd name="T45" fmla="*/ 91 h 133"/>
                  <a:gd name="T46" fmla="*/ 121 w 132"/>
                  <a:gd name="T47" fmla="*/ 116 h 133"/>
                  <a:gd name="T48" fmla="*/ 115 w 132"/>
                  <a:gd name="T49" fmla="*/ 1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2" h="133">
                    <a:moveTo>
                      <a:pt x="47" y="21"/>
                    </a:moveTo>
                    <a:lnTo>
                      <a:pt x="47" y="21"/>
                    </a:lnTo>
                    <a:lnTo>
                      <a:pt x="26" y="0"/>
                    </a:lnTo>
                    <a:lnTo>
                      <a:pt x="0" y="25"/>
                    </a:lnTo>
                    <a:lnTo>
                      <a:pt x="22" y="47"/>
                    </a:lnTo>
                    <a:lnTo>
                      <a:pt x="22" y="47"/>
                    </a:lnTo>
                    <a:lnTo>
                      <a:pt x="89" y="114"/>
                    </a:lnTo>
                    <a:lnTo>
                      <a:pt x="132" y="133"/>
                    </a:lnTo>
                    <a:lnTo>
                      <a:pt x="115" y="89"/>
                    </a:lnTo>
                    <a:lnTo>
                      <a:pt x="47" y="21"/>
                    </a:lnTo>
                    <a:close/>
                    <a:moveTo>
                      <a:pt x="17" y="33"/>
                    </a:moveTo>
                    <a:lnTo>
                      <a:pt x="9" y="25"/>
                    </a:lnTo>
                    <a:lnTo>
                      <a:pt x="26" y="8"/>
                    </a:lnTo>
                    <a:lnTo>
                      <a:pt x="33" y="17"/>
                    </a:lnTo>
                    <a:lnTo>
                      <a:pt x="17" y="33"/>
                    </a:lnTo>
                    <a:close/>
                    <a:moveTo>
                      <a:pt x="115" y="122"/>
                    </a:moveTo>
                    <a:lnTo>
                      <a:pt x="91" y="112"/>
                    </a:lnTo>
                    <a:lnTo>
                      <a:pt x="88" y="109"/>
                    </a:lnTo>
                    <a:lnTo>
                      <a:pt x="103" y="109"/>
                    </a:lnTo>
                    <a:lnTo>
                      <a:pt x="100" y="100"/>
                    </a:lnTo>
                    <a:lnTo>
                      <a:pt x="110" y="102"/>
                    </a:lnTo>
                    <a:lnTo>
                      <a:pt x="110" y="89"/>
                    </a:lnTo>
                    <a:lnTo>
                      <a:pt x="112" y="91"/>
                    </a:lnTo>
                    <a:lnTo>
                      <a:pt x="121" y="116"/>
                    </a:lnTo>
                    <a:lnTo>
                      <a:pt x="115" y="122"/>
                    </a:lnTo>
                    <a:close/>
                  </a:path>
                </a:pathLst>
              </a:custGeom>
              <a:solidFill>
                <a:srgbClr val="7FA0A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2085684" y="2751403"/>
            <a:ext cx="1236223" cy="1428039"/>
            <a:chOff x="1385987" y="1678313"/>
            <a:chExt cx="981075" cy="1133475"/>
          </a:xfrm>
        </p:grpSpPr>
        <p:sp>
          <p:nvSpPr>
            <p:cNvPr id="84" name="Freeform 9"/>
            <p:cNvSpPr>
              <a:spLocks noEditPoints="1"/>
            </p:cNvSpPr>
            <p:nvPr/>
          </p:nvSpPr>
          <p:spPr bwMode="auto">
            <a:xfrm>
              <a:off x="1385987" y="1678313"/>
              <a:ext cx="981075" cy="1133475"/>
            </a:xfrm>
            <a:custGeom>
              <a:avLst/>
              <a:gdLst>
                <a:gd name="T0" fmla="*/ 310 w 618"/>
                <a:gd name="T1" fmla="*/ 0 h 714"/>
                <a:gd name="T2" fmla="*/ 0 w 618"/>
                <a:gd name="T3" fmla="*/ 180 h 714"/>
                <a:gd name="T4" fmla="*/ 0 w 618"/>
                <a:gd name="T5" fmla="*/ 537 h 714"/>
                <a:gd name="T6" fmla="*/ 310 w 618"/>
                <a:gd name="T7" fmla="*/ 714 h 714"/>
                <a:gd name="T8" fmla="*/ 618 w 618"/>
                <a:gd name="T9" fmla="*/ 537 h 714"/>
                <a:gd name="T10" fmla="*/ 618 w 618"/>
                <a:gd name="T11" fmla="*/ 180 h 714"/>
                <a:gd name="T12" fmla="*/ 310 w 618"/>
                <a:gd name="T13" fmla="*/ 0 h 714"/>
                <a:gd name="T14" fmla="*/ 519 w 618"/>
                <a:gd name="T15" fmla="*/ 478 h 714"/>
                <a:gd name="T16" fmla="*/ 310 w 618"/>
                <a:gd name="T17" fmla="*/ 602 h 714"/>
                <a:gd name="T18" fmla="*/ 99 w 618"/>
                <a:gd name="T19" fmla="*/ 478 h 714"/>
                <a:gd name="T20" fmla="*/ 99 w 618"/>
                <a:gd name="T21" fmla="*/ 237 h 714"/>
                <a:gd name="T22" fmla="*/ 310 w 618"/>
                <a:gd name="T23" fmla="*/ 113 h 714"/>
                <a:gd name="T24" fmla="*/ 519 w 618"/>
                <a:gd name="T25" fmla="*/ 237 h 714"/>
                <a:gd name="T26" fmla="*/ 519 w 618"/>
                <a:gd name="T27" fmla="*/ 478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8" h="714">
                  <a:moveTo>
                    <a:pt x="310" y="0"/>
                  </a:moveTo>
                  <a:lnTo>
                    <a:pt x="0" y="180"/>
                  </a:lnTo>
                  <a:lnTo>
                    <a:pt x="0" y="537"/>
                  </a:lnTo>
                  <a:lnTo>
                    <a:pt x="310" y="714"/>
                  </a:lnTo>
                  <a:lnTo>
                    <a:pt x="618" y="537"/>
                  </a:lnTo>
                  <a:lnTo>
                    <a:pt x="618" y="180"/>
                  </a:lnTo>
                  <a:lnTo>
                    <a:pt x="310" y="0"/>
                  </a:lnTo>
                  <a:close/>
                  <a:moveTo>
                    <a:pt x="519" y="478"/>
                  </a:moveTo>
                  <a:lnTo>
                    <a:pt x="310" y="602"/>
                  </a:lnTo>
                  <a:lnTo>
                    <a:pt x="99" y="478"/>
                  </a:lnTo>
                  <a:lnTo>
                    <a:pt x="99" y="237"/>
                  </a:lnTo>
                  <a:lnTo>
                    <a:pt x="310" y="113"/>
                  </a:lnTo>
                  <a:lnTo>
                    <a:pt x="519" y="237"/>
                  </a:lnTo>
                  <a:lnTo>
                    <a:pt x="519" y="478"/>
                  </a:lnTo>
                  <a:close/>
                </a:path>
              </a:pathLst>
            </a:custGeom>
            <a:solidFill>
              <a:srgbClr val="56A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1669265" y="2022053"/>
              <a:ext cx="370772" cy="410856"/>
              <a:chOff x="5726113" y="2754313"/>
              <a:chExt cx="234950" cy="260350"/>
            </a:xfrm>
            <a:solidFill>
              <a:srgbClr val="7FA0A5"/>
            </a:solidFill>
          </p:grpSpPr>
          <p:sp>
            <p:nvSpPr>
              <p:cNvPr id="86" name="Freeform 39"/>
              <p:cNvSpPr>
                <a:spLocks noEditPoints="1"/>
              </p:cNvSpPr>
              <p:nvPr/>
            </p:nvSpPr>
            <p:spPr bwMode="auto">
              <a:xfrm>
                <a:off x="5767388" y="2795588"/>
                <a:ext cx="150813" cy="219075"/>
              </a:xfrm>
              <a:custGeom>
                <a:avLst/>
                <a:gdLst>
                  <a:gd name="T0" fmla="*/ 52 w 99"/>
                  <a:gd name="T1" fmla="*/ 0 h 143"/>
                  <a:gd name="T2" fmla="*/ 46 w 99"/>
                  <a:gd name="T3" fmla="*/ 0 h 143"/>
                  <a:gd name="T4" fmla="*/ 0 w 99"/>
                  <a:gd name="T5" fmla="*/ 50 h 143"/>
                  <a:gd name="T6" fmla="*/ 22 w 99"/>
                  <a:gd name="T7" fmla="*/ 92 h 143"/>
                  <a:gd name="T8" fmla="*/ 22 w 99"/>
                  <a:gd name="T9" fmla="*/ 106 h 143"/>
                  <a:gd name="T10" fmla="*/ 26 w 99"/>
                  <a:gd name="T11" fmla="*/ 113 h 143"/>
                  <a:gd name="T12" fmla="*/ 27 w 99"/>
                  <a:gd name="T13" fmla="*/ 115 h 143"/>
                  <a:gd name="T14" fmla="*/ 26 w 99"/>
                  <a:gd name="T15" fmla="*/ 117 h 143"/>
                  <a:gd name="T16" fmla="*/ 22 w 99"/>
                  <a:gd name="T17" fmla="*/ 121 h 143"/>
                  <a:gd name="T18" fmla="*/ 22 w 99"/>
                  <a:gd name="T19" fmla="*/ 130 h 143"/>
                  <a:gd name="T20" fmla="*/ 26 w 99"/>
                  <a:gd name="T21" fmla="*/ 134 h 143"/>
                  <a:gd name="T22" fmla="*/ 28 w 99"/>
                  <a:gd name="T23" fmla="*/ 134 h 143"/>
                  <a:gd name="T24" fmla="*/ 32 w 99"/>
                  <a:gd name="T25" fmla="*/ 136 h 143"/>
                  <a:gd name="T26" fmla="*/ 49 w 99"/>
                  <a:gd name="T27" fmla="*/ 143 h 143"/>
                  <a:gd name="T28" fmla="*/ 67 w 99"/>
                  <a:gd name="T29" fmla="*/ 136 h 143"/>
                  <a:gd name="T30" fmla="*/ 70 w 99"/>
                  <a:gd name="T31" fmla="*/ 134 h 143"/>
                  <a:gd name="T32" fmla="*/ 73 w 99"/>
                  <a:gd name="T33" fmla="*/ 134 h 143"/>
                  <a:gd name="T34" fmla="*/ 77 w 99"/>
                  <a:gd name="T35" fmla="*/ 130 h 143"/>
                  <a:gd name="T36" fmla="*/ 77 w 99"/>
                  <a:gd name="T37" fmla="*/ 121 h 143"/>
                  <a:gd name="T38" fmla="*/ 73 w 99"/>
                  <a:gd name="T39" fmla="*/ 117 h 143"/>
                  <a:gd name="T40" fmla="*/ 72 w 99"/>
                  <a:gd name="T41" fmla="*/ 115 h 143"/>
                  <a:gd name="T42" fmla="*/ 73 w 99"/>
                  <a:gd name="T43" fmla="*/ 113 h 143"/>
                  <a:gd name="T44" fmla="*/ 77 w 99"/>
                  <a:gd name="T45" fmla="*/ 106 h 143"/>
                  <a:gd name="T46" fmla="*/ 77 w 99"/>
                  <a:gd name="T47" fmla="*/ 92 h 143"/>
                  <a:gd name="T48" fmla="*/ 99 w 99"/>
                  <a:gd name="T49" fmla="*/ 50 h 143"/>
                  <a:gd name="T50" fmla="*/ 52 w 99"/>
                  <a:gd name="T51" fmla="*/ 0 h 143"/>
                  <a:gd name="T52" fmla="*/ 67 w 99"/>
                  <a:gd name="T53" fmla="*/ 81 h 143"/>
                  <a:gd name="T54" fmla="*/ 64 w 99"/>
                  <a:gd name="T55" fmla="*/ 82 h 143"/>
                  <a:gd name="T56" fmla="*/ 64 w 99"/>
                  <a:gd name="T57" fmla="*/ 96 h 143"/>
                  <a:gd name="T58" fmla="*/ 60 w 99"/>
                  <a:gd name="T59" fmla="*/ 100 h 143"/>
                  <a:gd name="T60" fmla="*/ 54 w 99"/>
                  <a:gd name="T61" fmla="*/ 101 h 143"/>
                  <a:gd name="T62" fmla="*/ 44 w 99"/>
                  <a:gd name="T63" fmla="*/ 101 h 143"/>
                  <a:gd name="T64" fmla="*/ 39 w 99"/>
                  <a:gd name="T65" fmla="*/ 100 h 143"/>
                  <a:gd name="T66" fmla="*/ 35 w 99"/>
                  <a:gd name="T67" fmla="*/ 96 h 143"/>
                  <a:gd name="T68" fmla="*/ 35 w 99"/>
                  <a:gd name="T69" fmla="*/ 82 h 143"/>
                  <a:gd name="T70" fmla="*/ 32 w 99"/>
                  <a:gd name="T71" fmla="*/ 81 h 143"/>
                  <a:gd name="T72" fmla="*/ 15 w 99"/>
                  <a:gd name="T73" fmla="*/ 51 h 143"/>
                  <a:gd name="T74" fmla="*/ 49 w 99"/>
                  <a:gd name="T75" fmla="*/ 16 h 143"/>
                  <a:gd name="T76" fmla="*/ 84 w 99"/>
                  <a:gd name="T77" fmla="*/ 51 h 143"/>
                  <a:gd name="T78" fmla="*/ 67 w 99"/>
                  <a:gd name="T79" fmla="*/ 8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9" h="143">
                    <a:moveTo>
                      <a:pt x="52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0" y="2"/>
                      <a:pt x="0" y="24"/>
                      <a:pt x="0" y="50"/>
                    </a:cubicBezTo>
                    <a:cubicBezTo>
                      <a:pt x="0" y="68"/>
                      <a:pt x="8" y="83"/>
                      <a:pt x="22" y="92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2" y="110"/>
                      <a:pt x="23" y="112"/>
                      <a:pt x="26" y="113"/>
                    </a:cubicBezTo>
                    <a:cubicBezTo>
                      <a:pt x="26" y="114"/>
                      <a:pt x="27" y="114"/>
                      <a:pt x="27" y="115"/>
                    </a:cubicBezTo>
                    <a:cubicBezTo>
                      <a:pt x="27" y="116"/>
                      <a:pt x="27" y="117"/>
                      <a:pt x="26" y="117"/>
                    </a:cubicBezTo>
                    <a:cubicBezTo>
                      <a:pt x="22" y="117"/>
                      <a:pt x="22" y="121"/>
                      <a:pt x="22" y="121"/>
                    </a:cubicBezTo>
                    <a:cubicBezTo>
                      <a:pt x="22" y="123"/>
                      <a:pt x="22" y="130"/>
                      <a:pt x="22" y="130"/>
                    </a:cubicBezTo>
                    <a:cubicBezTo>
                      <a:pt x="22" y="133"/>
                      <a:pt x="24" y="134"/>
                      <a:pt x="26" y="134"/>
                    </a:cubicBezTo>
                    <a:cubicBezTo>
                      <a:pt x="28" y="134"/>
                      <a:pt x="28" y="134"/>
                      <a:pt x="28" y="134"/>
                    </a:cubicBezTo>
                    <a:cubicBezTo>
                      <a:pt x="30" y="134"/>
                      <a:pt x="32" y="136"/>
                      <a:pt x="32" y="136"/>
                    </a:cubicBezTo>
                    <a:cubicBezTo>
                      <a:pt x="32" y="136"/>
                      <a:pt x="41" y="143"/>
                      <a:pt x="49" y="143"/>
                    </a:cubicBezTo>
                    <a:cubicBezTo>
                      <a:pt x="58" y="143"/>
                      <a:pt x="67" y="136"/>
                      <a:pt x="67" y="136"/>
                    </a:cubicBezTo>
                    <a:cubicBezTo>
                      <a:pt x="67" y="136"/>
                      <a:pt x="68" y="134"/>
                      <a:pt x="70" y="134"/>
                    </a:cubicBezTo>
                    <a:cubicBezTo>
                      <a:pt x="73" y="134"/>
                      <a:pt x="73" y="134"/>
                      <a:pt x="73" y="134"/>
                    </a:cubicBezTo>
                    <a:cubicBezTo>
                      <a:pt x="75" y="134"/>
                      <a:pt x="77" y="133"/>
                      <a:pt x="77" y="130"/>
                    </a:cubicBezTo>
                    <a:cubicBezTo>
                      <a:pt x="77" y="130"/>
                      <a:pt x="77" y="123"/>
                      <a:pt x="77" y="121"/>
                    </a:cubicBezTo>
                    <a:cubicBezTo>
                      <a:pt x="77" y="121"/>
                      <a:pt x="77" y="117"/>
                      <a:pt x="73" y="117"/>
                    </a:cubicBezTo>
                    <a:cubicBezTo>
                      <a:pt x="72" y="117"/>
                      <a:pt x="72" y="116"/>
                      <a:pt x="72" y="115"/>
                    </a:cubicBezTo>
                    <a:cubicBezTo>
                      <a:pt x="72" y="114"/>
                      <a:pt x="72" y="114"/>
                      <a:pt x="73" y="113"/>
                    </a:cubicBezTo>
                    <a:cubicBezTo>
                      <a:pt x="76" y="112"/>
                      <a:pt x="77" y="110"/>
                      <a:pt x="77" y="106"/>
                    </a:cubicBezTo>
                    <a:cubicBezTo>
                      <a:pt x="77" y="92"/>
                      <a:pt x="77" y="92"/>
                      <a:pt x="77" y="92"/>
                    </a:cubicBezTo>
                    <a:cubicBezTo>
                      <a:pt x="91" y="83"/>
                      <a:pt x="99" y="68"/>
                      <a:pt x="99" y="50"/>
                    </a:cubicBezTo>
                    <a:cubicBezTo>
                      <a:pt x="99" y="24"/>
                      <a:pt x="78" y="2"/>
                      <a:pt x="52" y="0"/>
                    </a:cubicBezTo>
                    <a:close/>
                    <a:moveTo>
                      <a:pt x="67" y="81"/>
                    </a:move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4" y="98"/>
                      <a:pt x="62" y="100"/>
                      <a:pt x="60" y="100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53" y="102"/>
                      <a:pt x="48" y="102"/>
                      <a:pt x="44" y="101"/>
                    </a:cubicBezTo>
                    <a:cubicBezTo>
                      <a:pt x="39" y="100"/>
                      <a:pt x="39" y="100"/>
                      <a:pt x="39" y="100"/>
                    </a:cubicBezTo>
                    <a:cubicBezTo>
                      <a:pt x="36" y="100"/>
                      <a:pt x="35" y="98"/>
                      <a:pt x="35" y="96"/>
                    </a:cubicBezTo>
                    <a:cubicBezTo>
                      <a:pt x="35" y="82"/>
                      <a:pt x="35" y="82"/>
                      <a:pt x="35" y="82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18" y="74"/>
                      <a:pt x="15" y="61"/>
                      <a:pt x="15" y="51"/>
                    </a:cubicBezTo>
                    <a:cubicBezTo>
                      <a:pt x="15" y="32"/>
                      <a:pt x="30" y="17"/>
                      <a:pt x="49" y="16"/>
                    </a:cubicBezTo>
                    <a:cubicBezTo>
                      <a:pt x="68" y="17"/>
                      <a:pt x="84" y="32"/>
                      <a:pt x="84" y="51"/>
                    </a:cubicBezTo>
                    <a:cubicBezTo>
                      <a:pt x="84" y="61"/>
                      <a:pt x="81" y="74"/>
                      <a:pt x="67" y="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Freeform 40"/>
              <p:cNvSpPr>
                <a:spLocks/>
              </p:cNvSpPr>
              <p:nvPr/>
            </p:nvSpPr>
            <p:spPr bwMode="auto">
              <a:xfrm>
                <a:off x="5910263" y="2794000"/>
                <a:ext cx="28575" cy="26988"/>
              </a:xfrm>
              <a:custGeom>
                <a:avLst/>
                <a:gdLst>
                  <a:gd name="T0" fmla="*/ 19 w 19"/>
                  <a:gd name="T1" fmla="*/ 7 h 18"/>
                  <a:gd name="T2" fmla="*/ 18 w 19"/>
                  <a:gd name="T3" fmla="*/ 4 h 18"/>
                  <a:gd name="T4" fmla="*/ 17 w 19"/>
                  <a:gd name="T5" fmla="*/ 2 h 18"/>
                  <a:gd name="T6" fmla="*/ 14 w 19"/>
                  <a:gd name="T7" fmla="*/ 0 h 18"/>
                  <a:gd name="T8" fmla="*/ 10 w 19"/>
                  <a:gd name="T9" fmla="*/ 2 h 18"/>
                  <a:gd name="T10" fmla="*/ 2 w 19"/>
                  <a:gd name="T11" fmla="*/ 9 h 18"/>
                  <a:gd name="T12" fmla="*/ 2 w 19"/>
                  <a:gd name="T13" fmla="*/ 15 h 18"/>
                  <a:gd name="T14" fmla="*/ 2 w 19"/>
                  <a:gd name="T15" fmla="*/ 16 h 18"/>
                  <a:gd name="T16" fmla="*/ 8 w 19"/>
                  <a:gd name="T17" fmla="*/ 16 h 18"/>
                  <a:gd name="T18" fmla="*/ 17 w 19"/>
                  <a:gd name="T19" fmla="*/ 10 h 18"/>
                  <a:gd name="T20" fmla="*/ 19 w 19"/>
                  <a:gd name="T21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8">
                    <a:moveTo>
                      <a:pt x="19" y="7"/>
                    </a:moveTo>
                    <a:cubicBezTo>
                      <a:pt x="19" y="6"/>
                      <a:pt x="19" y="5"/>
                      <a:pt x="18" y="4"/>
                    </a:cubicBezTo>
                    <a:cubicBezTo>
                      <a:pt x="18" y="3"/>
                      <a:pt x="17" y="2"/>
                      <a:pt x="17" y="2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12" y="0"/>
                      <a:pt x="11" y="1"/>
                      <a:pt x="10" y="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1"/>
                      <a:pt x="0" y="14"/>
                      <a:pt x="2" y="15"/>
                    </a:cubicBezTo>
                    <a:cubicBezTo>
                      <a:pt x="2" y="15"/>
                      <a:pt x="2" y="16"/>
                      <a:pt x="2" y="16"/>
                    </a:cubicBezTo>
                    <a:cubicBezTo>
                      <a:pt x="4" y="17"/>
                      <a:pt x="6" y="18"/>
                      <a:pt x="8" y="16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9" y="8"/>
                      <a:pt x="19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Freeform 41"/>
              <p:cNvSpPr>
                <a:spLocks/>
              </p:cNvSpPr>
              <p:nvPr/>
            </p:nvSpPr>
            <p:spPr bwMode="auto">
              <a:xfrm>
                <a:off x="5832475" y="2754313"/>
                <a:ext cx="19050" cy="30163"/>
              </a:xfrm>
              <a:custGeom>
                <a:avLst/>
                <a:gdLst>
                  <a:gd name="T0" fmla="*/ 6 w 12"/>
                  <a:gd name="T1" fmla="*/ 20 h 20"/>
                  <a:gd name="T2" fmla="*/ 6 w 12"/>
                  <a:gd name="T3" fmla="*/ 20 h 20"/>
                  <a:gd name="T4" fmla="*/ 11 w 12"/>
                  <a:gd name="T5" fmla="*/ 16 h 20"/>
                  <a:gd name="T6" fmla="*/ 11 w 12"/>
                  <a:gd name="T7" fmla="*/ 5 h 20"/>
                  <a:gd name="T8" fmla="*/ 10 w 12"/>
                  <a:gd name="T9" fmla="*/ 1 h 20"/>
                  <a:gd name="T10" fmla="*/ 7 w 12"/>
                  <a:gd name="T11" fmla="*/ 0 h 20"/>
                  <a:gd name="T12" fmla="*/ 5 w 12"/>
                  <a:gd name="T13" fmla="*/ 0 h 20"/>
                  <a:gd name="T14" fmla="*/ 2 w 12"/>
                  <a:gd name="T15" fmla="*/ 1 h 20"/>
                  <a:gd name="T16" fmla="*/ 0 w 12"/>
                  <a:gd name="T17" fmla="*/ 5 h 20"/>
                  <a:gd name="T18" fmla="*/ 1 w 12"/>
                  <a:gd name="T19" fmla="*/ 16 h 20"/>
                  <a:gd name="T20" fmla="*/ 6 w 12"/>
                  <a:gd name="T2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0">
                    <a:moveTo>
                      <a:pt x="6" y="20"/>
                    </a:moveTo>
                    <a:cubicBezTo>
                      <a:pt x="6" y="20"/>
                      <a:pt x="6" y="20"/>
                      <a:pt x="6" y="20"/>
                    </a:cubicBezTo>
                    <a:cubicBezTo>
                      <a:pt x="9" y="20"/>
                      <a:pt x="11" y="18"/>
                      <a:pt x="11" y="1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3"/>
                      <a:pt x="11" y="2"/>
                      <a:pt x="10" y="1"/>
                    </a:cubicBezTo>
                    <a:cubicBezTo>
                      <a:pt x="9" y="0"/>
                      <a:pt x="8" y="0"/>
                      <a:pt x="7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2" y="1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8"/>
                      <a:pt x="4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Freeform 42"/>
              <p:cNvSpPr>
                <a:spLocks/>
              </p:cNvSpPr>
              <p:nvPr/>
            </p:nvSpPr>
            <p:spPr bwMode="auto">
              <a:xfrm>
                <a:off x="5726113" y="2889250"/>
                <a:ext cx="30163" cy="20638"/>
              </a:xfrm>
              <a:custGeom>
                <a:avLst/>
                <a:gdLst>
                  <a:gd name="T0" fmla="*/ 20 w 20"/>
                  <a:gd name="T1" fmla="*/ 4 h 14"/>
                  <a:gd name="T2" fmla="*/ 15 w 20"/>
                  <a:gd name="T3" fmla="*/ 1 h 14"/>
                  <a:gd name="T4" fmla="*/ 4 w 20"/>
                  <a:gd name="T5" fmla="*/ 2 h 14"/>
                  <a:gd name="T6" fmla="*/ 1 w 20"/>
                  <a:gd name="T7" fmla="*/ 4 h 14"/>
                  <a:gd name="T8" fmla="*/ 0 w 20"/>
                  <a:gd name="T9" fmla="*/ 8 h 14"/>
                  <a:gd name="T10" fmla="*/ 1 w 20"/>
                  <a:gd name="T11" fmla="*/ 10 h 14"/>
                  <a:gd name="T12" fmla="*/ 3 w 20"/>
                  <a:gd name="T13" fmla="*/ 13 h 14"/>
                  <a:gd name="T14" fmla="*/ 6 w 20"/>
                  <a:gd name="T15" fmla="*/ 13 h 14"/>
                  <a:gd name="T16" fmla="*/ 17 w 20"/>
                  <a:gd name="T17" fmla="*/ 10 h 14"/>
                  <a:gd name="T18" fmla="*/ 20 w 20"/>
                  <a:gd name="T19" fmla="*/ 4 h 14"/>
                  <a:gd name="T20" fmla="*/ 20 w 20"/>
                  <a:gd name="T21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14">
                    <a:moveTo>
                      <a:pt x="20" y="4"/>
                    </a:moveTo>
                    <a:cubicBezTo>
                      <a:pt x="19" y="2"/>
                      <a:pt x="17" y="0"/>
                      <a:pt x="15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3"/>
                      <a:pt x="1" y="3"/>
                      <a:pt x="1" y="4"/>
                    </a:cubicBezTo>
                    <a:cubicBezTo>
                      <a:pt x="0" y="5"/>
                      <a:pt x="0" y="7"/>
                      <a:pt x="0" y="8"/>
                    </a:cubicBezTo>
                    <a:cubicBezTo>
                      <a:pt x="0" y="9"/>
                      <a:pt x="0" y="9"/>
                      <a:pt x="1" y="10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4" y="13"/>
                      <a:pt x="5" y="14"/>
                      <a:pt x="6" y="1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9"/>
                      <a:pt x="20" y="7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43"/>
              <p:cNvSpPr>
                <a:spLocks/>
              </p:cNvSpPr>
              <p:nvPr/>
            </p:nvSpPr>
            <p:spPr bwMode="auto">
              <a:xfrm>
                <a:off x="5746750" y="2797175"/>
                <a:ext cx="28575" cy="25400"/>
              </a:xfrm>
              <a:custGeom>
                <a:avLst/>
                <a:gdLst>
                  <a:gd name="T0" fmla="*/ 17 w 19"/>
                  <a:gd name="T1" fmla="*/ 15 h 17"/>
                  <a:gd name="T2" fmla="*/ 18 w 19"/>
                  <a:gd name="T3" fmla="*/ 14 h 17"/>
                  <a:gd name="T4" fmla="*/ 17 w 19"/>
                  <a:gd name="T5" fmla="*/ 8 h 17"/>
                  <a:gd name="T6" fmla="*/ 9 w 19"/>
                  <a:gd name="T7" fmla="*/ 1 h 17"/>
                  <a:gd name="T8" fmla="*/ 6 w 19"/>
                  <a:gd name="T9" fmla="*/ 0 h 17"/>
                  <a:gd name="T10" fmla="*/ 2 w 19"/>
                  <a:gd name="T11" fmla="*/ 1 h 17"/>
                  <a:gd name="T12" fmla="*/ 1 w 19"/>
                  <a:gd name="T13" fmla="*/ 3 h 17"/>
                  <a:gd name="T14" fmla="*/ 0 w 19"/>
                  <a:gd name="T15" fmla="*/ 7 h 17"/>
                  <a:gd name="T16" fmla="*/ 2 w 19"/>
                  <a:gd name="T17" fmla="*/ 10 h 17"/>
                  <a:gd name="T18" fmla="*/ 11 w 19"/>
                  <a:gd name="T19" fmla="*/ 16 h 17"/>
                  <a:gd name="T20" fmla="*/ 17 w 19"/>
                  <a:gd name="T21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7">
                    <a:moveTo>
                      <a:pt x="17" y="15"/>
                    </a:moveTo>
                    <a:cubicBezTo>
                      <a:pt x="18" y="15"/>
                      <a:pt x="18" y="15"/>
                      <a:pt x="18" y="14"/>
                    </a:cubicBezTo>
                    <a:cubicBezTo>
                      <a:pt x="19" y="13"/>
                      <a:pt x="19" y="10"/>
                      <a:pt x="17" y="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2" y="2"/>
                      <a:pt x="2" y="3"/>
                      <a:pt x="1" y="3"/>
                    </a:cubicBezTo>
                    <a:cubicBezTo>
                      <a:pt x="0" y="4"/>
                      <a:pt x="0" y="5"/>
                      <a:pt x="0" y="7"/>
                    </a:cubicBezTo>
                    <a:cubicBezTo>
                      <a:pt x="0" y="8"/>
                      <a:pt x="1" y="9"/>
                      <a:pt x="2" y="10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7"/>
                      <a:pt x="16" y="17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44"/>
              <p:cNvSpPr>
                <a:spLocks/>
              </p:cNvSpPr>
              <p:nvPr/>
            </p:nvSpPr>
            <p:spPr bwMode="auto">
              <a:xfrm>
                <a:off x="5929313" y="2887663"/>
                <a:ext cx="31750" cy="19050"/>
              </a:xfrm>
              <a:custGeom>
                <a:avLst/>
                <a:gdLst>
                  <a:gd name="T0" fmla="*/ 20 w 21"/>
                  <a:gd name="T1" fmla="*/ 4 h 13"/>
                  <a:gd name="T2" fmla="*/ 17 w 21"/>
                  <a:gd name="T3" fmla="*/ 2 h 13"/>
                  <a:gd name="T4" fmla="*/ 6 w 21"/>
                  <a:gd name="T5" fmla="*/ 0 h 13"/>
                  <a:gd name="T6" fmla="*/ 1 w 21"/>
                  <a:gd name="T7" fmla="*/ 4 h 13"/>
                  <a:gd name="T8" fmla="*/ 1 w 21"/>
                  <a:gd name="T9" fmla="*/ 4 h 13"/>
                  <a:gd name="T10" fmla="*/ 4 w 21"/>
                  <a:gd name="T11" fmla="*/ 10 h 13"/>
                  <a:gd name="T12" fmla="*/ 15 w 21"/>
                  <a:gd name="T13" fmla="*/ 13 h 13"/>
                  <a:gd name="T14" fmla="*/ 18 w 21"/>
                  <a:gd name="T15" fmla="*/ 12 h 13"/>
                  <a:gd name="T16" fmla="*/ 20 w 21"/>
                  <a:gd name="T17" fmla="*/ 9 h 13"/>
                  <a:gd name="T18" fmla="*/ 21 w 21"/>
                  <a:gd name="T19" fmla="*/ 7 h 13"/>
                  <a:gd name="T20" fmla="*/ 20 w 21"/>
                  <a:gd name="T21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13">
                    <a:moveTo>
                      <a:pt x="20" y="4"/>
                    </a:moveTo>
                    <a:cubicBezTo>
                      <a:pt x="19" y="3"/>
                      <a:pt x="18" y="2"/>
                      <a:pt x="17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2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7"/>
                      <a:pt x="2" y="9"/>
                      <a:pt x="4" y="10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6" y="13"/>
                      <a:pt x="17" y="13"/>
                      <a:pt x="18" y="12"/>
                    </a:cubicBezTo>
                    <a:cubicBezTo>
                      <a:pt x="19" y="12"/>
                      <a:pt x="20" y="11"/>
                      <a:pt x="20" y="9"/>
                    </a:cubicBezTo>
                    <a:cubicBezTo>
                      <a:pt x="20" y="9"/>
                      <a:pt x="21" y="8"/>
                      <a:pt x="21" y="7"/>
                    </a:cubicBezTo>
                    <a:cubicBezTo>
                      <a:pt x="21" y="6"/>
                      <a:pt x="21" y="5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4756166" y="2751403"/>
            <a:ext cx="1238224" cy="1428039"/>
            <a:chOff x="3505300" y="1678313"/>
            <a:chExt cx="982663" cy="1133475"/>
          </a:xfrm>
        </p:grpSpPr>
        <p:sp>
          <p:nvSpPr>
            <p:cNvPr id="93" name="Freeform 7"/>
            <p:cNvSpPr>
              <a:spLocks noEditPoints="1"/>
            </p:cNvSpPr>
            <p:nvPr/>
          </p:nvSpPr>
          <p:spPr bwMode="auto">
            <a:xfrm>
              <a:off x="3505300" y="1678313"/>
              <a:ext cx="982663" cy="1133475"/>
            </a:xfrm>
            <a:custGeom>
              <a:avLst/>
              <a:gdLst>
                <a:gd name="T0" fmla="*/ 311 w 619"/>
                <a:gd name="T1" fmla="*/ 0 h 714"/>
                <a:gd name="T2" fmla="*/ 0 w 619"/>
                <a:gd name="T3" fmla="*/ 180 h 714"/>
                <a:gd name="T4" fmla="*/ 0 w 619"/>
                <a:gd name="T5" fmla="*/ 537 h 714"/>
                <a:gd name="T6" fmla="*/ 311 w 619"/>
                <a:gd name="T7" fmla="*/ 714 h 714"/>
                <a:gd name="T8" fmla="*/ 619 w 619"/>
                <a:gd name="T9" fmla="*/ 537 h 714"/>
                <a:gd name="T10" fmla="*/ 619 w 619"/>
                <a:gd name="T11" fmla="*/ 180 h 714"/>
                <a:gd name="T12" fmla="*/ 311 w 619"/>
                <a:gd name="T13" fmla="*/ 0 h 714"/>
                <a:gd name="T14" fmla="*/ 520 w 619"/>
                <a:gd name="T15" fmla="*/ 478 h 714"/>
                <a:gd name="T16" fmla="*/ 311 w 619"/>
                <a:gd name="T17" fmla="*/ 602 h 714"/>
                <a:gd name="T18" fmla="*/ 99 w 619"/>
                <a:gd name="T19" fmla="*/ 478 h 714"/>
                <a:gd name="T20" fmla="*/ 99 w 619"/>
                <a:gd name="T21" fmla="*/ 237 h 714"/>
                <a:gd name="T22" fmla="*/ 311 w 619"/>
                <a:gd name="T23" fmla="*/ 113 h 714"/>
                <a:gd name="T24" fmla="*/ 520 w 619"/>
                <a:gd name="T25" fmla="*/ 237 h 714"/>
                <a:gd name="T26" fmla="*/ 520 w 619"/>
                <a:gd name="T27" fmla="*/ 478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9" h="714">
                  <a:moveTo>
                    <a:pt x="311" y="0"/>
                  </a:moveTo>
                  <a:lnTo>
                    <a:pt x="0" y="180"/>
                  </a:lnTo>
                  <a:lnTo>
                    <a:pt x="0" y="537"/>
                  </a:lnTo>
                  <a:lnTo>
                    <a:pt x="311" y="714"/>
                  </a:lnTo>
                  <a:lnTo>
                    <a:pt x="619" y="537"/>
                  </a:lnTo>
                  <a:lnTo>
                    <a:pt x="619" y="180"/>
                  </a:lnTo>
                  <a:lnTo>
                    <a:pt x="311" y="0"/>
                  </a:lnTo>
                  <a:close/>
                  <a:moveTo>
                    <a:pt x="520" y="478"/>
                  </a:moveTo>
                  <a:lnTo>
                    <a:pt x="311" y="602"/>
                  </a:lnTo>
                  <a:lnTo>
                    <a:pt x="99" y="478"/>
                  </a:lnTo>
                  <a:lnTo>
                    <a:pt x="99" y="237"/>
                  </a:lnTo>
                  <a:lnTo>
                    <a:pt x="311" y="113"/>
                  </a:lnTo>
                  <a:lnTo>
                    <a:pt x="520" y="237"/>
                  </a:lnTo>
                  <a:lnTo>
                    <a:pt x="520" y="478"/>
                  </a:lnTo>
                  <a:close/>
                </a:path>
              </a:pathLst>
            </a:custGeom>
            <a:solidFill>
              <a:srgbClr val="F0A3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3860569" y="2026122"/>
              <a:ext cx="272124" cy="437855"/>
              <a:chOff x="4816475" y="2617788"/>
              <a:chExt cx="211137" cy="339725"/>
            </a:xfrm>
          </p:grpSpPr>
          <p:sp>
            <p:nvSpPr>
              <p:cNvPr id="95" name="Freeform 92"/>
              <p:cNvSpPr>
                <a:spLocks noEditPoints="1"/>
              </p:cNvSpPr>
              <p:nvPr/>
            </p:nvSpPr>
            <p:spPr bwMode="auto">
              <a:xfrm>
                <a:off x="4816475" y="2617788"/>
                <a:ext cx="211137" cy="193675"/>
              </a:xfrm>
              <a:custGeom>
                <a:avLst/>
                <a:gdLst>
                  <a:gd name="T0" fmla="*/ 86 w 144"/>
                  <a:gd name="T1" fmla="*/ 2 h 133"/>
                  <a:gd name="T2" fmla="*/ 72 w 144"/>
                  <a:gd name="T3" fmla="*/ 0 h 133"/>
                  <a:gd name="T4" fmla="*/ 72 w 144"/>
                  <a:gd name="T5" fmla="*/ 17 h 133"/>
                  <a:gd name="T6" fmla="*/ 82 w 144"/>
                  <a:gd name="T7" fmla="*/ 18 h 133"/>
                  <a:gd name="T8" fmla="*/ 121 w 144"/>
                  <a:gd name="T9" fmla="*/ 77 h 133"/>
                  <a:gd name="T10" fmla="*/ 72 w 144"/>
                  <a:gd name="T11" fmla="*/ 116 h 133"/>
                  <a:gd name="T12" fmla="*/ 72 w 144"/>
                  <a:gd name="T13" fmla="*/ 132 h 133"/>
                  <a:gd name="T14" fmla="*/ 137 w 144"/>
                  <a:gd name="T15" fmla="*/ 80 h 133"/>
                  <a:gd name="T16" fmla="*/ 86 w 144"/>
                  <a:gd name="T17" fmla="*/ 2 h 133"/>
                  <a:gd name="T18" fmla="*/ 72 w 144"/>
                  <a:gd name="T19" fmla="*/ 0 h 133"/>
                  <a:gd name="T20" fmla="*/ 8 w 144"/>
                  <a:gd name="T21" fmla="*/ 53 h 133"/>
                  <a:gd name="T22" fmla="*/ 59 w 144"/>
                  <a:gd name="T23" fmla="*/ 131 h 133"/>
                  <a:gd name="T24" fmla="*/ 72 w 144"/>
                  <a:gd name="T25" fmla="*/ 132 h 133"/>
                  <a:gd name="T26" fmla="*/ 72 w 144"/>
                  <a:gd name="T27" fmla="*/ 116 h 133"/>
                  <a:gd name="T28" fmla="*/ 62 w 144"/>
                  <a:gd name="T29" fmla="*/ 115 h 133"/>
                  <a:gd name="T30" fmla="*/ 23 w 144"/>
                  <a:gd name="T31" fmla="*/ 56 h 133"/>
                  <a:gd name="T32" fmla="*/ 72 w 144"/>
                  <a:gd name="T33" fmla="*/ 17 h 133"/>
                  <a:gd name="T34" fmla="*/ 72 w 144"/>
                  <a:gd name="T35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133">
                    <a:moveTo>
                      <a:pt x="86" y="2"/>
                    </a:moveTo>
                    <a:cubicBezTo>
                      <a:pt x="81" y="1"/>
                      <a:pt x="77" y="0"/>
                      <a:pt x="72" y="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6" y="17"/>
                      <a:pt x="79" y="17"/>
                      <a:pt x="82" y="18"/>
                    </a:cubicBezTo>
                    <a:cubicBezTo>
                      <a:pt x="109" y="23"/>
                      <a:pt x="127" y="50"/>
                      <a:pt x="121" y="77"/>
                    </a:cubicBezTo>
                    <a:cubicBezTo>
                      <a:pt x="116" y="100"/>
                      <a:pt x="95" y="116"/>
                      <a:pt x="72" y="116"/>
                    </a:cubicBezTo>
                    <a:cubicBezTo>
                      <a:pt x="72" y="132"/>
                      <a:pt x="72" y="132"/>
                      <a:pt x="72" y="132"/>
                    </a:cubicBezTo>
                    <a:cubicBezTo>
                      <a:pt x="103" y="133"/>
                      <a:pt x="130" y="111"/>
                      <a:pt x="137" y="80"/>
                    </a:cubicBezTo>
                    <a:cubicBezTo>
                      <a:pt x="144" y="44"/>
                      <a:pt x="121" y="9"/>
                      <a:pt x="86" y="2"/>
                    </a:cubicBezTo>
                    <a:close/>
                    <a:moveTo>
                      <a:pt x="72" y="0"/>
                    </a:moveTo>
                    <a:cubicBezTo>
                      <a:pt x="42" y="0"/>
                      <a:pt x="14" y="22"/>
                      <a:pt x="8" y="53"/>
                    </a:cubicBezTo>
                    <a:cubicBezTo>
                      <a:pt x="0" y="89"/>
                      <a:pt x="23" y="124"/>
                      <a:pt x="59" y="131"/>
                    </a:cubicBezTo>
                    <a:cubicBezTo>
                      <a:pt x="63" y="132"/>
                      <a:pt x="68" y="132"/>
                      <a:pt x="72" y="132"/>
                    </a:cubicBezTo>
                    <a:cubicBezTo>
                      <a:pt x="72" y="116"/>
                      <a:pt x="72" y="116"/>
                      <a:pt x="72" y="116"/>
                    </a:cubicBezTo>
                    <a:cubicBezTo>
                      <a:pt x="69" y="116"/>
                      <a:pt x="65" y="116"/>
                      <a:pt x="62" y="115"/>
                    </a:cubicBezTo>
                    <a:cubicBezTo>
                      <a:pt x="35" y="110"/>
                      <a:pt x="18" y="83"/>
                      <a:pt x="23" y="56"/>
                    </a:cubicBezTo>
                    <a:cubicBezTo>
                      <a:pt x="28" y="33"/>
                      <a:pt x="49" y="17"/>
                      <a:pt x="72" y="17"/>
                    </a:cubicBez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F0A3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94"/>
              <p:cNvSpPr>
                <a:spLocks/>
              </p:cNvSpPr>
              <p:nvPr/>
            </p:nvSpPr>
            <p:spPr bwMode="auto">
              <a:xfrm>
                <a:off x="4852988" y="2824163"/>
                <a:ext cx="65087" cy="133350"/>
              </a:xfrm>
              <a:custGeom>
                <a:avLst/>
                <a:gdLst>
                  <a:gd name="T0" fmla="*/ 29 w 44"/>
                  <a:gd name="T1" fmla="*/ 78 h 91"/>
                  <a:gd name="T2" fmla="*/ 12 w 44"/>
                  <a:gd name="T3" fmla="*/ 89 h 91"/>
                  <a:gd name="T4" fmla="*/ 1 w 44"/>
                  <a:gd name="T5" fmla="*/ 72 h 91"/>
                  <a:gd name="T6" fmla="*/ 14 w 44"/>
                  <a:gd name="T7" fmla="*/ 13 h 91"/>
                  <a:gd name="T8" fmla="*/ 31 w 44"/>
                  <a:gd name="T9" fmla="*/ 2 h 91"/>
                  <a:gd name="T10" fmla="*/ 42 w 44"/>
                  <a:gd name="T11" fmla="*/ 19 h 91"/>
                  <a:gd name="T12" fmla="*/ 29 w 44"/>
                  <a:gd name="T13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91">
                    <a:moveTo>
                      <a:pt x="29" y="78"/>
                    </a:moveTo>
                    <a:cubicBezTo>
                      <a:pt x="28" y="86"/>
                      <a:pt x="20" y="91"/>
                      <a:pt x="12" y="89"/>
                    </a:cubicBezTo>
                    <a:cubicBezTo>
                      <a:pt x="5" y="88"/>
                      <a:pt x="0" y="80"/>
                      <a:pt x="1" y="72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6" y="5"/>
                      <a:pt x="23" y="0"/>
                      <a:pt x="31" y="2"/>
                    </a:cubicBezTo>
                    <a:cubicBezTo>
                      <a:pt x="39" y="3"/>
                      <a:pt x="44" y="11"/>
                      <a:pt x="42" y="19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rgbClr val="F0A3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7279805" y="2954274"/>
            <a:ext cx="1551541" cy="267195"/>
            <a:chOff x="5006721" y="1742322"/>
            <a:chExt cx="1231314" cy="212080"/>
          </a:xfrm>
        </p:grpSpPr>
        <p:sp>
          <p:nvSpPr>
            <p:cNvPr id="98" name="Freeform 22"/>
            <p:cNvSpPr>
              <a:spLocks/>
            </p:cNvSpPr>
            <p:nvPr/>
          </p:nvSpPr>
          <p:spPr bwMode="auto">
            <a:xfrm>
              <a:off x="5006721" y="1742322"/>
              <a:ext cx="181655" cy="212080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3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8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56A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23"/>
            <p:cNvSpPr>
              <a:spLocks/>
            </p:cNvSpPr>
            <p:nvPr/>
          </p:nvSpPr>
          <p:spPr bwMode="auto">
            <a:xfrm>
              <a:off x="5217010" y="1742322"/>
              <a:ext cx="179865" cy="212080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8 w 75"/>
                <a:gd name="T9" fmla="*/ 0 h 88"/>
                <a:gd name="T10" fmla="*/ 15 w 75"/>
                <a:gd name="T11" fmla="*/ 23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8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56A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24"/>
            <p:cNvSpPr>
              <a:spLocks/>
            </p:cNvSpPr>
            <p:nvPr/>
          </p:nvSpPr>
          <p:spPr bwMode="auto">
            <a:xfrm>
              <a:off x="5428195" y="1742322"/>
              <a:ext cx="179865" cy="212080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7 w 75"/>
                <a:gd name="T9" fmla="*/ 0 h 88"/>
                <a:gd name="T10" fmla="*/ 15 w 75"/>
                <a:gd name="T11" fmla="*/ 23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8"/>
                    <a:pt x="51" y="40"/>
                  </a:cubicBezTo>
                  <a:cubicBezTo>
                    <a:pt x="56" y="36"/>
                    <a:pt x="60" y="30"/>
                    <a:pt x="60" y="22"/>
                  </a:cubicBezTo>
                  <a:cubicBezTo>
                    <a:pt x="60" y="10"/>
                    <a:pt x="50" y="0"/>
                    <a:pt x="37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8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56A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25"/>
            <p:cNvSpPr>
              <a:spLocks/>
            </p:cNvSpPr>
            <p:nvPr/>
          </p:nvSpPr>
          <p:spPr bwMode="auto">
            <a:xfrm>
              <a:off x="5636695" y="1742322"/>
              <a:ext cx="181655" cy="212080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2 w 76"/>
                <a:gd name="T5" fmla="*/ 40 h 88"/>
                <a:gd name="T6" fmla="*/ 61 w 76"/>
                <a:gd name="T7" fmla="*/ 22 h 88"/>
                <a:gd name="T8" fmla="*/ 38 w 76"/>
                <a:gd name="T9" fmla="*/ 0 h 88"/>
                <a:gd name="T10" fmla="*/ 16 w 76"/>
                <a:gd name="T11" fmla="*/ 23 h 88"/>
                <a:gd name="T12" fmla="*/ 25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8"/>
                    <a:pt x="52" y="40"/>
                  </a:cubicBezTo>
                  <a:cubicBezTo>
                    <a:pt x="57" y="36"/>
                    <a:pt x="61" y="30"/>
                    <a:pt x="61" y="22"/>
                  </a:cubicBezTo>
                  <a:cubicBezTo>
                    <a:pt x="61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3"/>
                  </a:cubicBezTo>
                  <a:cubicBezTo>
                    <a:pt x="16" y="30"/>
                    <a:pt x="19" y="36"/>
                    <a:pt x="25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56A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26"/>
            <p:cNvSpPr>
              <a:spLocks/>
            </p:cNvSpPr>
            <p:nvPr/>
          </p:nvSpPr>
          <p:spPr bwMode="auto">
            <a:xfrm>
              <a:off x="5846985" y="1742322"/>
              <a:ext cx="182549" cy="212080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3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5" y="48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56A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27"/>
            <p:cNvSpPr>
              <a:spLocks/>
            </p:cNvSpPr>
            <p:nvPr/>
          </p:nvSpPr>
          <p:spPr bwMode="auto">
            <a:xfrm>
              <a:off x="6058170" y="1742322"/>
              <a:ext cx="179865" cy="212080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8 w 75"/>
                <a:gd name="T9" fmla="*/ 0 h 88"/>
                <a:gd name="T10" fmla="*/ 15 w 75"/>
                <a:gd name="T11" fmla="*/ 23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8"/>
                    <a:pt x="51" y="40"/>
                  </a:cubicBezTo>
                  <a:cubicBezTo>
                    <a:pt x="56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56A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7279805" y="3343227"/>
            <a:ext cx="2082628" cy="266067"/>
            <a:chOff x="5006721" y="2051045"/>
            <a:chExt cx="1652788" cy="211185"/>
          </a:xfrm>
        </p:grpSpPr>
        <p:sp>
          <p:nvSpPr>
            <p:cNvPr id="105" name="Freeform 28"/>
            <p:cNvSpPr>
              <a:spLocks/>
            </p:cNvSpPr>
            <p:nvPr/>
          </p:nvSpPr>
          <p:spPr bwMode="auto">
            <a:xfrm>
              <a:off x="5006721" y="2051045"/>
              <a:ext cx="181655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3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7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29"/>
            <p:cNvSpPr>
              <a:spLocks/>
            </p:cNvSpPr>
            <p:nvPr/>
          </p:nvSpPr>
          <p:spPr bwMode="auto">
            <a:xfrm>
              <a:off x="5217010" y="2051045"/>
              <a:ext cx="179865" cy="211185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8 w 75"/>
                <a:gd name="T9" fmla="*/ 0 h 88"/>
                <a:gd name="T10" fmla="*/ 15 w 75"/>
                <a:gd name="T11" fmla="*/ 23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7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30"/>
            <p:cNvSpPr>
              <a:spLocks/>
            </p:cNvSpPr>
            <p:nvPr/>
          </p:nvSpPr>
          <p:spPr bwMode="auto">
            <a:xfrm>
              <a:off x="5428195" y="2051045"/>
              <a:ext cx="179865" cy="211185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7 w 75"/>
                <a:gd name="T9" fmla="*/ 0 h 88"/>
                <a:gd name="T10" fmla="*/ 15 w 75"/>
                <a:gd name="T11" fmla="*/ 23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7"/>
                    <a:pt x="51" y="40"/>
                  </a:cubicBezTo>
                  <a:cubicBezTo>
                    <a:pt x="56" y="36"/>
                    <a:pt x="60" y="30"/>
                    <a:pt x="60" y="22"/>
                  </a:cubicBezTo>
                  <a:cubicBezTo>
                    <a:pt x="60" y="10"/>
                    <a:pt x="50" y="0"/>
                    <a:pt x="37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8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31"/>
            <p:cNvSpPr>
              <a:spLocks/>
            </p:cNvSpPr>
            <p:nvPr/>
          </p:nvSpPr>
          <p:spPr bwMode="auto">
            <a:xfrm>
              <a:off x="5636695" y="2051045"/>
              <a:ext cx="181655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2 w 76"/>
                <a:gd name="T5" fmla="*/ 40 h 88"/>
                <a:gd name="T6" fmla="*/ 61 w 76"/>
                <a:gd name="T7" fmla="*/ 22 h 88"/>
                <a:gd name="T8" fmla="*/ 38 w 76"/>
                <a:gd name="T9" fmla="*/ 0 h 88"/>
                <a:gd name="T10" fmla="*/ 16 w 76"/>
                <a:gd name="T11" fmla="*/ 23 h 88"/>
                <a:gd name="T12" fmla="*/ 25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7"/>
                    <a:pt x="52" y="40"/>
                  </a:cubicBezTo>
                  <a:cubicBezTo>
                    <a:pt x="57" y="36"/>
                    <a:pt x="61" y="30"/>
                    <a:pt x="61" y="22"/>
                  </a:cubicBezTo>
                  <a:cubicBezTo>
                    <a:pt x="61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3"/>
                  </a:cubicBezTo>
                  <a:cubicBezTo>
                    <a:pt x="16" y="30"/>
                    <a:pt x="19" y="36"/>
                    <a:pt x="25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32"/>
            <p:cNvSpPr>
              <a:spLocks/>
            </p:cNvSpPr>
            <p:nvPr/>
          </p:nvSpPr>
          <p:spPr bwMode="auto">
            <a:xfrm>
              <a:off x="5846985" y="2051045"/>
              <a:ext cx="182549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3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5" y="47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33"/>
            <p:cNvSpPr>
              <a:spLocks/>
            </p:cNvSpPr>
            <p:nvPr/>
          </p:nvSpPr>
          <p:spPr bwMode="auto">
            <a:xfrm>
              <a:off x="6058170" y="2051045"/>
              <a:ext cx="179865" cy="211185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8 w 75"/>
                <a:gd name="T9" fmla="*/ 0 h 88"/>
                <a:gd name="T10" fmla="*/ 15 w 75"/>
                <a:gd name="T11" fmla="*/ 23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7"/>
                    <a:pt x="51" y="40"/>
                  </a:cubicBezTo>
                  <a:cubicBezTo>
                    <a:pt x="56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34"/>
            <p:cNvSpPr>
              <a:spLocks/>
            </p:cNvSpPr>
            <p:nvPr/>
          </p:nvSpPr>
          <p:spPr bwMode="auto">
            <a:xfrm>
              <a:off x="6266670" y="2051045"/>
              <a:ext cx="181655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2 w 76"/>
                <a:gd name="T5" fmla="*/ 40 h 88"/>
                <a:gd name="T6" fmla="*/ 61 w 76"/>
                <a:gd name="T7" fmla="*/ 22 h 88"/>
                <a:gd name="T8" fmla="*/ 38 w 76"/>
                <a:gd name="T9" fmla="*/ 0 h 88"/>
                <a:gd name="T10" fmla="*/ 16 w 76"/>
                <a:gd name="T11" fmla="*/ 23 h 88"/>
                <a:gd name="T12" fmla="*/ 25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7"/>
                    <a:pt x="52" y="40"/>
                  </a:cubicBezTo>
                  <a:cubicBezTo>
                    <a:pt x="57" y="36"/>
                    <a:pt x="61" y="30"/>
                    <a:pt x="61" y="22"/>
                  </a:cubicBezTo>
                  <a:cubicBezTo>
                    <a:pt x="61" y="10"/>
                    <a:pt x="51" y="0"/>
                    <a:pt x="38" y="0"/>
                  </a:cubicBezTo>
                  <a:cubicBezTo>
                    <a:pt x="26" y="0"/>
                    <a:pt x="16" y="10"/>
                    <a:pt x="16" y="23"/>
                  </a:cubicBezTo>
                  <a:cubicBezTo>
                    <a:pt x="16" y="30"/>
                    <a:pt x="19" y="36"/>
                    <a:pt x="25" y="40"/>
                  </a:cubicBezTo>
                  <a:cubicBezTo>
                    <a:pt x="11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35"/>
            <p:cNvSpPr>
              <a:spLocks/>
            </p:cNvSpPr>
            <p:nvPr/>
          </p:nvSpPr>
          <p:spPr bwMode="auto">
            <a:xfrm>
              <a:off x="6476960" y="2051045"/>
              <a:ext cx="182549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3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7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7279805" y="3731052"/>
            <a:ext cx="757729" cy="267195"/>
            <a:chOff x="5006721" y="2358873"/>
            <a:chExt cx="601339" cy="212080"/>
          </a:xfrm>
        </p:grpSpPr>
        <p:sp>
          <p:nvSpPr>
            <p:cNvPr id="114" name="Freeform 36"/>
            <p:cNvSpPr>
              <a:spLocks/>
            </p:cNvSpPr>
            <p:nvPr/>
          </p:nvSpPr>
          <p:spPr bwMode="auto">
            <a:xfrm>
              <a:off x="5006721" y="2358873"/>
              <a:ext cx="181655" cy="212080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2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7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F0A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37"/>
            <p:cNvSpPr>
              <a:spLocks/>
            </p:cNvSpPr>
            <p:nvPr/>
          </p:nvSpPr>
          <p:spPr bwMode="auto">
            <a:xfrm>
              <a:off x="5217010" y="2358873"/>
              <a:ext cx="179865" cy="212080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8 w 75"/>
                <a:gd name="T9" fmla="*/ 0 h 88"/>
                <a:gd name="T10" fmla="*/ 15 w 75"/>
                <a:gd name="T11" fmla="*/ 22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7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F0A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38"/>
            <p:cNvSpPr>
              <a:spLocks/>
            </p:cNvSpPr>
            <p:nvPr/>
          </p:nvSpPr>
          <p:spPr bwMode="auto">
            <a:xfrm>
              <a:off x="5428195" y="2358873"/>
              <a:ext cx="179865" cy="212080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7 w 75"/>
                <a:gd name="T9" fmla="*/ 0 h 88"/>
                <a:gd name="T10" fmla="*/ 15 w 75"/>
                <a:gd name="T11" fmla="*/ 22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7"/>
                    <a:pt x="51" y="40"/>
                  </a:cubicBezTo>
                  <a:cubicBezTo>
                    <a:pt x="56" y="36"/>
                    <a:pt x="60" y="30"/>
                    <a:pt x="60" y="22"/>
                  </a:cubicBezTo>
                  <a:cubicBezTo>
                    <a:pt x="60" y="10"/>
                    <a:pt x="50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0"/>
                    <a:pt x="18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F0A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7" name="AutoShape 20"/>
          <p:cNvSpPr>
            <a:spLocks noChangeAspect="1" noChangeArrowheads="1" noTextEdit="1"/>
          </p:cNvSpPr>
          <p:nvPr/>
        </p:nvSpPr>
        <p:spPr bwMode="auto">
          <a:xfrm>
            <a:off x="7254677" y="4118041"/>
            <a:ext cx="2082629" cy="103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7258061" y="4114659"/>
            <a:ext cx="1288815" cy="267195"/>
            <a:chOff x="4989464" y="2663353"/>
            <a:chExt cx="1022813" cy="212080"/>
          </a:xfrm>
        </p:grpSpPr>
        <p:sp>
          <p:nvSpPr>
            <p:cNvPr id="119" name="Freeform 22"/>
            <p:cNvSpPr>
              <a:spLocks/>
            </p:cNvSpPr>
            <p:nvPr/>
          </p:nvSpPr>
          <p:spPr bwMode="auto">
            <a:xfrm>
              <a:off x="4989464" y="2663353"/>
              <a:ext cx="181655" cy="212080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3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8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F4B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23"/>
            <p:cNvSpPr>
              <a:spLocks/>
            </p:cNvSpPr>
            <p:nvPr/>
          </p:nvSpPr>
          <p:spPr bwMode="auto">
            <a:xfrm>
              <a:off x="5199753" y="2663353"/>
              <a:ext cx="179865" cy="212080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8 w 75"/>
                <a:gd name="T9" fmla="*/ 0 h 88"/>
                <a:gd name="T10" fmla="*/ 15 w 75"/>
                <a:gd name="T11" fmla="*/ 23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8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F4B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24"/>
            <p:cNvSpPr>
              <a:spLocks/>
            </p:cNvSpPr>
            <p:nvPr/>
          </p:nvSpPr>
          <p:spPr bwMode="auto">
            <a:xfrm>
              <a:off x="5410938" y="2663353"/>
              <a:ext cx="179865" cy="212080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7 w 75"/>
                <a:gd name="T9" fmla="*/ 0 h 88"/>
                <a:gd name="T10" fmla="*/ 15 w 75"/>
                <a:gd name="T11" fmla="*/ 23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8"/>
                    <a:pt x="51" y="40"/>
                  </a:cubicBezTo>
                  <a:cubicBezTo>
                    <a:pt x="56" y="36"/>
                    <a:pt x="60" y="30"/>
                    <a:pt x="60" y="22"/>
                  </a:cubicBezTo>
                  <a:cubicBezTo>
                    <a:pt x="60" y="10"/>
                    <a:pt x="50" y="0"/>
                    <a:pt x="37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8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F4B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25"/>
            <p:cNvSpPr>
              <a:spLocks/>
            </p:cNvSpPr>
            <p:nvPr/>
          </p:nvSpPr>
          <p:spPr bwMode="auto">
            <a:xfrm>
              <a:off x="5619438" y="2663353"/>
              <a:ext cx="181655" cy="212080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2 w 76"/>
                <a:gd name="T5" fmla="*/ 40 h 88"/>
                <a:gd name="T6" fmla="*/ 61 w 76"/>
                <a:gd name="T7" fmla="*/ 22 h 88"/>
                <a:gd name="T8" fmla="*/ 38 w 76"/>
                <a:gd name="T9" fmla="*/ 0 h 88"/>
                <a:gd name="T10" fmla="*/ 16 w 76"/>
                <a:gd name="T11" fmla="*/ 23 h 88"/>
                <a:gd name="T12" fmla="*/ 25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8"/>
                    <a:pt x="52" y="40"/>
                  </a:cubicBezTo>
                  <a:cubicBezTo>
                    <a:pt x="57" y="36"/>
                    <a:pt x="61" y="30"/>
                    <a:pt x="61" y="22"/>
                  </a:cubicBezTo>
                  <a:cubicBezTo>
                    <a:pt x="61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3"/>
                  </a:cubicBezTo>
                  <a:cubicBezTo>
                    <a:pt x="16" y="30"/>
                    <a:pt x="19" y="36"/>
                    <a:pt x="25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F4B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26"/>
            <p:cNvSpPr>
              <a:spLocks/>
            </p:cNvSpPr>
            <p:nvPr/>
          </p:nvSpPr>
          <p:spPr bwMode="auto">
            <a:xfrm>
              <a:off x="5829728" y="2663353"/>
              <a:ext cx="182549" cy="212080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3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5" y="48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F4B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7258060" y="4503613"/>
            <a:ext cx="2607433" cy="266067"/>
            <a:chOff x="4989464" y="2972076"/>
            <a:chExt cx="2069277" cy="211185"/>
          </a:xfrm>
        </p:grpSpPr>
        <p:sp>
          <p:nvSpPr>
            <p:cNvPr id="125" name="Freeform 28"/>
            <p:cNvSpPr>
              <a:spLocks/>
            </p:cNvSpPr>
            <p:nvPr/>
          </p:nvSpPr>
          <p:spPr bwMode="auto">
            <a:xfrm>
              <a:off x="4989464" y="2972076"/>
              <a:ext cx="181655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3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7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Freeform 29"/>
            <p:cNvSpPr>
              <a:spLocks/>
            </p:cNvSpPr>
            <p:nvPr/>
          </p:nvSpPr>
          <p:spPr bwMode="auto">
            <a:xfrm>
              <a:off x="5199753" y="2972076"/>
              <a:ext cx="179865" cy="211185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8 w 75"/>
                <a:gd name="T9" fmla="*/ 0 h 88"/>
                <a:gd name="T10" fmla="*/ 15 w 75"/>
                <a:gd name="T11" fmla="*/ 23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7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Freeform 30"/>
            <p:cNvSpPr>
              <a:spLocks/>
            </p:cNvSpPr>
            <p:nvPr/>
          </p:nvSpPr>
          <p:spPr bwMode="auto">
            <a:xfrm>
              <a:off x="5410938" y="2972076"/>
              <a:ext cx="179865" cy="211185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7 w 75"/>
                <a:gd name="T9" fmla="*/ 0 h 88"/>
                <a:gd name="T10" fmla="*/ 15 w 75"/>
                <a:gd name="T11" fmla="*/ 23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7"/>
                    <a:pt x="51" y="40"/>
                  </a:cubicBezTo>
                  <a:cubicBezTo>
                    <a:pt x="56" y="36"/>
                    <a:pt x="60" y="30"/>
                    <a:pt x="60" y="22"/>
                  </a:cubicBezTo>
                  <a:cubicBezTo>
                    <a:pt x="60" y="10"/>
                    <a:pt x="50" y="0"/>
                    <a:pt x="37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8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Freeform 31"/>
            <p:cNvSpPr>
              <a:spLocks/>
            </p:cNvSpPr>
            <p:nvPr/>
          </p:nvSpPr>
          <p:spPr bwMode="auto">
            <a:xfrm>
              <a:off x="5619438" y="2972076"/>
              <a:ext cx="181655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2 w 76"/>
                <a:gd name="T5" fmla="*/ 40 h 88"/>
                <a:gd name="T6" fmla="*/ 61 w 76"/>
                <a:gd name="T7" fmla="*/ 22 h 88"/>
                <a:gd name="T8" fmla="*/ 38 w 76"/>
                <a:gd name="T9" fmla="*/ 0 h 88"/>
                <a:gd name="T10" fmla="*/ 16 w 76"/>
                <a:gd name="T11" fmla="*/ 23 h 88"/>
                <a:gd name="T12" fmla="*/ 25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7"/>
                    <a:pt x="52" y="40"/>
                  </a:cubicBezTo>
                  <a:cubicBezTo>
                    <a:pt x="57" y="36"/>
                    <a:pt x="61" y="30"/>
                    <a:pt x="61" y="22"/>
                  </a:cubicBezTo>
                  <a:cubicBezTo>
                    <a:pt x="61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3"/>
                  </a:cubicBezTo>
                  <a:cubicBezTo>
                    <a:pt x="16" y="30"/>
                    <a:pt x="19" y="36"/>
                    <a:pt x="25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32"/>
            <p:cNvSpPr>
              <a:spLocks/>
            </p:cNvSpPr>
            <p:nvPr/>
          </p:nvSpPr>
          <p:spPr bwMode="auto">
            <a:xfrm>
              <a:off x="5829728" y="2972076"/>
              <a:ext cx="182549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3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5" y="47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33"/>
            <p:cNvSpPr>
              <a:spLocks/>
            </p:cNvSpPr>
            <p:nvPr/>
          </p:nvSpPr>
          <p:spPr bwMode="auto">
            <a:xfrm>
              <a:off x="6040913" y="2972076"/>
              <a:ext cx="179865" cy="211185"/>
            </a:xfrm>
            <a:custGeom>
              <a:avLst/>
              <a:gdLst>
                <a:gd name="T0" fmla="*/ 0 w 75"/>
                <a:gd name="T1" fmla="*/ 88 h 88"/>
                <a:gd name="T2" fmla="*/ 75 w 75"/>
                <a:gd name="T3" fmla="*/ 88 h 88"/>
                <a:gd name="T4" fmla="*/ 51 w 75"/>
                <a:gd name="T5" fmla="*/ 40 h 88"/>
                <a:gd name="T6" fmla="*/ 60 w 75"/>
                <a:gd name="T7" fmla="*/ 22 h 88"/>
                <a:gd name="T8" fmla="*/ 38 w 75"/>
                <a:gd name="T9" fmla="*/ 0 h 88"/>
                <a:gd name="T10" fmla="*/ 15 w 75"/>
                <a:gd name="T11" fmla="*/ 23 h 88"/>
                <a:gd name="T12" fmla="*/ 24 w 75"/>
                <a:gd name="T13" fmla="*/ 40 h 88"/>
                <a:gd name="T14" fmla="*/ 0 w 75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88">
                  <a:moveTo>
                    <a:pt x="0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8"/>
                    <a:pt x="65" y="47"/>
                    <a:pt x="51" y="40"/>
                  </a:cubicBezTo>
                  <a:cubicBezTo>
                    <a:pt x="56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34"/>
            <p:cNvSpPr>
              <a:spLocks/>
            </p:cNvSpPr>
            <p:nvPr/>
          </p:nvSpPr>
          <p:spPr bwMode="auto">
            <a:xfrm>
              <a:off x="6249413" y="2972076"/>
              <a:ext cx="181655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2 w 76"/>
                <a:gd name="T5" fmla="*/ 40 h 88"/>
                <a:gd name="T6" fmla="*/ 61 w 76"/>
                <a:gd name="T7" fmla="*/ 22 h 88"/>
                <a:gd name="T8" fmla="*/ 38 w 76"/>
                <a:gd name="T9" fmla="*/ 0 h 88"/>
                <a:gd name="T10" fmla="*/ 16 w 76"/>
                <a:gd name="T11" fmla="*/ 23 h 88"/>
                <a:gd name="T12" fmla="*/ 25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7"/>
                    <a:pt x="52" y="40"/>
                  </a:cubicBezTo>
                  <a:cubicBezTo>
                    <a:pt x="57" y="36"/>
                    <a:pt x="61" y="30"/>
                    <a:pt x="61" y="22"/>
                  </a:cubicBezTo>
                  <a:cubicBezTo>
                    <a:pt x="61" y="10"/>
                    <a:pt x="51" y="0"/>
                    <a:pt x="38" y="0"/>
                  </a:cubicBezTo>
                  <a:cubicBezTo>
                    <a:pt x="26" y="0"/>
                    <a:pt x="16" y="10"/>
                    <a:pt x="16" y="23"/>
                  </a:cubicBezTo>
                  <a:cubicBezTo>
                    <a:pt x="16" y="30"/>
                    <a:pt x="19" y="36"/>
                    <a:pt x="25" y="40"/>
                  </a:cubicBezTo>
                  <a:cubicBezTo>
                    <a:pt x="11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35"/>
            <p:cNvSpPr>
              <a:spLocks/>
            </p:cNvSpPr>
            <p:nvPr/>
          </p:nvSpPr>
          <p:spPr bwMode="auto">
            <a:xfrm>
              <a:off x="6459703" y="2972076"/>
              <a:ext cx="182549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3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7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34"/>
            <p:cNvSpPr>
              <a:spLocks/>
            </p:cNvSpPr>
            <p:nvPr/>
          </p:nvSpPr>
          <p:spPr bwMode="auto">
            <a:xfrm>
              <a:off x="6665902" y="2972076"/>
              <a:ext cx="181655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2 w 76"/>
                <a:gd name="T5" fmla="*/ 40 h 88"/>
                <a:gd name="T6" fmla="*/ 61 w 76"/>
                <a:gd name="T7" fmla="*/ 22 h 88"/>
                <a:gd name="T8" fmla="*/ 38 w 76"/>
                <a:gd name="T9" fmla="*/ 0 h 88"/>
                <a:gd name="T10" fmla="*/ 16 w 76"/>
                <a:gd name="T11" fmla="*/ 23 h 88"/>
                <a:gd name="T12" fmla="*/ 25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7"/>
                    <a:pt x="52" y="40"/>
                  </a:cubicBezTo>
                  <a:cubicBezTo>
                    <a:pt x="57" y="36"/>
                    <a:pt x="61" y="30"/>
                    <a:pt x="61" y="22"/>
                  </a:cubicBezTo>
                  <a:cubicBezTo>
                    <a:pt x="61" y="10"/>
                    <a:pt x="51" y="0"/>
                    <a:pt x="38" y="0"/>
                  </a:cubicBezTo>
                  <a:cubicBezTo>
                    <a:pt x="26" y="0"/>
                    <a:pt x="16" y="10"/>
                    <a:pt x="16" y="23"/>
                  </a:cubicBezTo>
                  <a:cubicBezTo>
                    <a:pt x="16" y="30"/>
                    <a:pt x="19" y="36"/>
                    <a:pt x="25" y="40"/>
                  </a:cubicBezTo>
                  <a:cubicBezTo>
                    <a:pt x="11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Freeform 35"/>
            <p:cNvSpPr>
              <a:spLocks/>
            </p:cNvSpPr>
            <p:nvPr/>
          </p:nvSpPr>
          <p:spPr bwMode="auto">
            <a:xfrm>
              <a:off x="6876192" y="2972076"/>
              <a:ext cx="182549" cy="211185"/>
            </a:xfrm>
            <a:custGeom>
              <a:avLst/>
              <a:gdLst>
                <a:gd name="T0" fmla="*/ 0 w 76"/>
                <a:gd name="T1" fmla="*/ 88 h 88"/>
                <a:gd name="T2" fmla="*/ 76 w 76"/>
                <a:gd name="T3" fmla="*/ 88 h 88"/>
                <a:gd name="T4" fmla="*/ 51 w 76"/>
                <a:gd name="T5" fmla="*/ 40 h 88"/>
                <a:gd name="T6" fmla="*/ 60 w 76"/>
                <a:gd name="T7" fmla="*/ 22 h 88"/>
                <a:gd name="T8" fmla="*/ 38 w 76"/>
                <a:gd name="T9" fmla="*/ 0 h 88"/>
                <a:gd name="T10" fmla="*/ 15 w 76"/>
                <a:gd name="T11" fmla="*/ 23 h 88"/>
                <a:gd name="T12" fmla="*/ 24 w 76"/>
                <a:gd name="T13" fmla="*/ 40 h 88"/>
                <a:gd name="T14" fmla="*/ 0 w 76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8">
                  <a:moveTo>
                    <a:pt x="0" y="88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76" y="68"/>
                    <a:pt x="66" y="47"/>
                    <a:pt x="51" y="40"/>
                  </a:cubicBezTo>
                  <a:cubicBezTo>
                    <a:pt x="57" y="36"/>
                    <a:pt x="60" y="30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5" y="10"/>
                    <a:pt x="15" y="23"/>
                  </a:cubicBezTo>
                  <a:cubicBezTo>
                    <a:pt x="15" y="30"/>
                    <a:pt x="19" y="36"/>
                    <a:pt x="24" y="40"/>
                  </a:cubicBezTo>
                  <a:cubicBezTo>
                    <a:pt x="10" y="47"/>
                    <a:pt x="0" y="68"/>
                    <a:pt x="0" y="88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5" name="矩形 134"/>
          <p:cNvSpPr/>
          <p:nvPr/>
        </p:nvSpPr>
        <p:spPr>
          <a:xfrm>
            <a:off x="4049830" y="5692110"/>
            <a:ext cx="3494954" cy="71650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9"/>
          <p:cNvSpPr>
            <a:spLocks noChangeArrowheads="1"/>
          </p:cNvSpPr>
          <p:nvPr/>
        </p:nvSpPr>
        <p:spPr bwMode="auto">
          <a:xfrm>
            <a:off x="7303491" y="2381778"/>
            <a:ext cx="3992719" cy="83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TextBox 9"/>
          <p:cNvSpPr>
            <a:spLocks noChangeArrowheads="1"/>
          </p:cNvSpPr>
          <p:nvPr/>
        </p:nvSpPr>
        <p:spPr bwMode="auto">
          <a:xfrm>
            <a:off x="7202791" y="4573682"/>
            <a:ext cx="3992719" cy="83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TextBox 9"/>
          <p:cNvSpPr>
            <a:spLocks noChangeArrowheads="1"/>
          </p:cNvSpPr>
          <p:nvPr/>
        </p:nvSpPr>
        <p:spPr bwMode="auto">
          <a:xfrm>
            <a:off x="417722" y="2381778"/>
            <a:ext cx="3992719" cy="83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TextBox 9"/>
          <p:cNvSpPr>
            <a:spLocks noChangeArrowheads="1"/>
          </p:cNvSpPr>
          <p:nvPr/>
        </p:nvSpPr>
        <p:spPr bwMode="auto">
          <a:xfrm>
            <a:off x="417722" y="4731433"/>
            <a:ext cx="3992719" cy="83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172932" y="4148504"/>
            <a:ext cx="1180213" cy="1684045"/>
            <a:chOff x="4105275" y="2974975"/>
            <a:chExt cx="936625" cy="1336675"/>
          </a:xfrm>
        </p:grpSpPr>
        <p:sp>
          <p:nvSpPr>
            <p:cNvPr id="34" name="椭圆 30"/>
            <p:cNvSpPr>
              <a:spLocks noChangeArrowheads="1"/>
            </p:cNvSpPr>
            <p:nvPr/>
          </p:nvSpPr>
          <p:spPr bwMode="auto">
            <a:xfrm rot="-2700000" flipH="1" flipV="1">
              <a:off x="4105275" y="2974975"/>
              <a:ext cx="936625" cy="1336675"/>
            </a:xfrm>
            <a:custGeom>
              <a:avLst/>
              <a:gdLst>
                <a:gd name="T0" fmla="*/ 937146 w 936104"/>
                <a:gd name="T1" fmla="*/ 200446 h 1337481"/>
                <a:gd name="T2" fmla="*/ 937146 w 936104"/>
                <a:gd name="T3" fmla="*/ 491756 h 1337481"/>
                <a:gd name="T4" fmla="*/ 901102 w 936104"/>
                <a:gd name="T5" fmla="*/ 488131 h 1337481"/>
                <a:gd name="T6" fmla="*/ 720882 w 936104"/>
                <a:gd name="T7" fmla="*/ 667934 h 1337481"/>
                <a:gd name="T8" fmla="*/ 901102 w 936104"/>
                <a:gd name="T9" fmla="*/ 847738 h 1337481"/>
                <a:gd name="T10" fmla="*/ 937146 w 936104"/>
                <a:gd name="T11" fmla="*/ 844113 h 1337481"/>
                <a:gd name="T12" fmla="*/ 937146 w 936104"/>
                <a:gd name="T13" fmla="*/ 1135422 h 1337481"/>
                <a:gd name="T14" fmla="*/ 567519 w 936104"/>
                <a:gd name="T15" fmla="*/ 1135422 h 1337481"/>
                <a:gd name="T16" fmla="*/ 594728 w 936104"/>
                <a:gd name="T17" fmla="*/ 1210007 h 1337481"/>
                <a:gd name="T18" fmla="*/ 468574 w 936104"/>
                <a:gd name="T19" fmla="*/ 1335869 h 1337481"/>
                <a:gd name="T20" fmla="*/ 342418 w 936104"/>
                <a:gd name="T21" fmla="*/ 1210007 h 1337481"/>
                <a:gd name="T22" fmla="*/ 369628 w 936104"/>
                <a:gd name="T23" fmla="*/ 1135422 h 1337481"/>
                <a:gd name="T24" fmla="*/ 0 w 936104"/>
                <a:gd name="T25" fmla="*/ 1135422 h 1337481"/>
                <a:gd name="T26" fmla="*/ 0 w 936104"/>
                <a:gd name="T27" fmla="*/ 844113 h 1337481"/>
                <a:gd name="T28" fmla="*/ 36044 w 936104"/>
                <a:gd name="T29" fmla="*/ 847738 h 1337481"/>
                <a:gd name="T30" fmla="*/ 216264 w 936104"/>
                <a:gd name="T31" fmla="*/ 667934 h 1337481"/>
                <a:gd name="T32" fmla="*/ 36044 w 936104"/>
                <a:gd name="T33" fmla="*/ 488131 h 1337481"/>
                <a:gd name="T34" fmla="*/ 0 w 936104"/>
                <a:gd name="T35" fmla="*/ 491756 h 1337481"/>
                <a:gd name="T36" fmla="*/ 0 w 936104"/>
                <a:gd name="T37" fmla="*/ 200446 h 1337481"/>
                <a:gd name="T38" fmla="*/ 369627 w 936104"/>
                <a:gd name="T39" fmla="*/ 200446 h 1337481"/>
                <a:gd name="T40" fmla="*/ 342417 w 936104"/>
                <a:gd name="T41" fmla="*/ 125862 h 1337481"/>
                <a:gd name="T42" fmla="*/ 468572 w 936104"/>
                <a:gd name="T43" fmla="*/ 0 h 1337481"/>
                <a:gd name="T44" fmla="*/ 594727 w 936104"/>
                <a:gd name="T45" fmla="*/ 125862 h 1337481"/>
                <a:gd name="T46" fmla="*/ 567519 w 936104"/>
                <a:gd name="T47" fmla="*/ 200446 h 1337481"/>
                <a:gd name="T48" fmla="*/ 937146 w 936104"/>
                <a:gd name="T49" fmla="*/ 200446 h 13374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36104"/>
                <a:gd name="T76" fmla="*/ 0 h 1337481"/>
                <a:gd name="T77" fmla="*/ 936104 w 936104"/>
                <a:gd name="T78" fmla="*/ 1337481 h 13374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36104" h="1337481">
                  <a:moveTo>
                    <a:pt x="936104" y="200688"/>
                  </a:moveTo>
                  <a:lnTo>
                    <a:pt x="936104" y="492350"/>
                  </a:lnTo>
                  <a:lnTo>
                    <a:pt x="900100" y="488720"/>
                  </a:lnTo>
                  <a:cubicBezTo>
                    <a:pt x="800678" y="488720"/>
                    <a:pt x="720080" y="569318"/>
                    <a:pt x="720080" y="668740"/>
                  </a:cubicBezTo>
                  <a:cubicBezTo>
                    <a:pt x="720080" y="768162"/>
                    <a:pt x="800678" y="848760"/>
                    <a:pt x="900100" y="848760"/>
                  </a:cubicBezTo>
                  <a:cubicBezTo>
                    <a:pt x="912432" y="848760"/>
                    <a:pt x="924475" y="847520"/>
                    <a:pt x="936104" y="845131"/>
                  </a:cubicBezTo>
                  <a:lnTo>
                    <a:pt x="936104" y="1136792"/>
                  </a:lnTo>
                  <a:lnTo>
                    <a:pt x="566887" y="1136792"/>
                  </a:lnTo>
                  <a:cubicBezTo>
                    <a:pt x="584584" y="1156619"/>
                    <a:pt x="594066" y="1182936"/>
                    <a:pt x="594066" y="1211467"/>
                  </a:cubicBezTo>
                  <a:cubicBezTo>
                    <a:pt x="594066" y="1281063"/>
                    <a:pt x="537648" y="1337481"/>
                    <a:pt x="468052" y="1337481"/>
                  </a:cubicBezTo>
                  <a:cubicBezTo>
                    <a:pt x="398456" y="1337481"/>
                    <a:pt x="342038" y="1281063"/>
                    <a:pt x="342038" y="1211467"/>
                  </a:cubicBezTo>
                  <a:cubicBezTo>
                    <a:pt x="342038" y="1182936"/>
                    <a:pt x="351520" y="1156619"/>
                    <a:pt x="369217" y="1136792"/>
                  </a:cubicBezTo>
                  <a:lnTo>
                    <a:pt x="0" y="1136792"/>
                  </a:lnTo>
                  <a:lnTo>
                    <a:pt x="0" y="845131"/>
                  </a:lnTo>
                  <a:lnTo>
                    <a:pt x="36004" y="848760"/>
                  </a:lnTo>
                  <a:cubicBezTo>
                    <a:pt x="135426" y="848760"/>
                    <a:pt x="216024" y="768162"/>
                    <a:pt x="216024" y="668740"/>
                  </a:cubicBezTo>
                  <a:cubicBezTo>
                    <a:pt x="216024" y="569318"/>
                    <a:pt x="135426" y="488720"/>
                    <a:pt x="36004" y="488720"/>
                  </a:cubicBezTo>
                  <a:cubicBezTo>
                    <a:pt x="23672" y="488720"/>
                    <a:pt x="11630" y="489960"/>
                    <a:pt x="0" y="492350"/>
                  </a:cubicBezTo>
                  <a:lnTo>
                    <a:pt x="0" y="200688"/>
                  </a:lnTo>
                  <a:lnTo>
                    <a:pt x="369216" y="200688"/>
                  </a:lnTo>
                  <a:cubicBezTo>
                    <a:pt x="351519" y="180862"/>
                    <a:pt x="342037" y="154545"/>
                    <a:pt x="342037" y="126014"/>
                  </a:cubicBezTo>
                  <a:cubicBezTo>
                    <a:pt x="342037" y="56418"/>
                    <a:pt x="398455" y="0"/>
                    <a:pt x="468051" y="0"/>
                  </a:cubicBezTo>
                  <a:cubicBezTo>
                    <a:pt x="537647" y="0"/>
                    <a:pt x="594065" y="56418"/>
                    <a:pt x="594065" y="126014"/>
                  </a:cubicBezTo>
                  <a:cubicBezTo>
                    <a:pt x="594065" y="154545"/>
                    <a:pt x="584583" y="180862"/>
                    <a:pt x="566887" y="200688"/>
                  </a:cubicBezTo>
                  <a:lnTo>
                    <a:pt x="936104" y="200688"/>
                  </a:ln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35"/>
            <p:cNvSpPr>
              <a:spLocks noEditPoints="1"/>
            </p:cNvSpPr>
            <p:nvPr/>
          </p:nvSpPr>
          <p:spPr bwMode="auto">
            <a:xfrm flipH="1">
              <a:off x="4417111" y="3458936"/>
              <a:ext cx="237586" cy="327994"/>
            </a:xfrm>
            <a:custGeom>
              <a:avLst/>
              <a:gdLst>
                <a:gd name="T0" fmla="*/ 107 w 118"/>
                <a:gd name="T1" fmla="*/ 34 h 162"/>
                <a:gd name="T2" fmla="*/ 72 w 118"/>
                <a:gd name="T3" fmla="*/ 0 h 162"/>
                <a:gd name="T4" fmla="*/ 63 w 118"/>
                <a:gd name="T5" fmla="*/ 3 h 162"/>
                <a:gd name="T6" fmla="*/ 59 w 118"/>
                <a:gd name="T7" fmla="*/ 131 h 162"/>
                <a:gd name="T8" fmla="*/ 42 w 118"/>
                <a:gd name="T9" fmla="*/ 147 h 162"/>
                <a:gd name="T10" fmla="*/ 30 w 118"/>
                <a:gd name="T11" fmla="*/ 153 h 162"/>
                <a:gd name="T12" fmla="*/ 98 w 118"/>
                <a:gd name="T13" fmla="*/ 162 h 162"/>
                <a:gd name="T14" fmla="*/ 87 w 118"/>
                <a:gd name="T15" fmla="*/ 153 h 162"/>
                <a:gd name="T16" fmla="*/ 72 w 118"/>
                <a:gd name="T17" fmla="*/ 147 h 162"/>
                <a:gd name="T18" fmla="*/ 107 w 118"/>
                <a:gd name="T19" fmla="*/ 99 h 162"/>
                <a:gd name="T20" fmla="*/ 118 w 118"/>
                <a:gd name="T21" fmla="*/ 67 h 162"/>
                <a:gd name="T22" fmla="*/ 114 w 118"/>
                <a:gd name="T23" fmla="*/ 66 h 162"/>
                <a:gd name="T24" fmla="*/ 95 w 118"/>
                <a:gd name="T25" fmla="*/ 46 h 162"/>
                <a:gd name="T26" fmla="*/ 114 w 118"/>
                <a:gd name="T27" fmla="*/ 66 h 162"/>
                <a:gd name="T28" fmla="*/ 94 w 118"/>
                <a:gd name="T29" fmla="*/ 42 h 162"/>
                <a:gd name="T30" fmla="*/ 103 w 118"/>
                <a:gd name="T31" fmla="*/ 37 h 162"/>
                <a:gd name="T32" fmla="*/ 45 w 118"/>
                <a:gd name="T33" fmla="*/ 47 h 162"/>
                <a:gd name="T34" fmla="*/ 66 w 118"/>
                <a:gd name="T35" fmla="*/ 66 h 162"/>
                <a:gd name="T36" fmla="*/ 66 w 118"/>
                <a:gd name="T37" fmla="*/ 70 h 162"/>
                <a:gd name="T38" fmla="*/ 45 w 118"/>
                <a:gd name="T39" fmla="*/ 86 h 162"/>
                <a:gd name="T40" fmla="*/ 66 w 118"/>
                <a:gd name="T41" fmla="*/ 70 h 162"/>
                <a:gd name="T42" fmla="*/ 33 w 118"/>
                <a:gd name="T43" fmla="*/ 37 h 162"/>
                <a:gd name="T44" fmla="*/ 42 w 118"/>
                <a:gd name="T45" fmla="*/ 42 h 162"/>
                <a:gd name="T46" fmla="*/ 39 w 118"/>
                <a:gd name="T47" fmla="*/ 66 h 162"/>
                <a:gd name="T48" fmla="*/ 30 w 118"/>
                <a:gd name="T49" fmla="*/ 40 h 162"/>
                <a:gd name="T50" fmla="*/ 39 w 118"/>
                <a:gd name="T51" fmla="*/ 70 h 162"/>
                <a:gd name="T52" fmla="*/ 30 w 118"/>
                <a:gd name="T53" fmla="*/ 93 h 162"/>
                <a:gd name="T54" fmla="*/ 39 w 118"/>
                <a:gd name="T55" fmla="*/ 70 h 162"/>
                <a:gd name="T56" fmla="*/ 54 w 118"/>
                <a:gd name="T57" fmla="*/ 110 h 162"/>
                <a:gd name="T58" fmla="*/ 42 w 118"/>
                <a:gd name="T59" fmla="*/ 91 h 162"/>
                <a:gd name="T60" fmla="*/ 66 w 118"/>
                <a:gd name="T61" fmla="*/ 87 h 162"/>
                <a:gd name="T62" fmla="*/ 46 w 118"/>
                <a:gd name="T63" fmla="*/ 90 h 162"/>
                <a:gd name="T64" fmla="*/ 46 w 118"/>
                <a:gd name="T65" fmla="*/ 43 h 162"/>
                <a:gd name="T66" fmla="*/ 66 w 118"/>
                <a:gd name="T67" fmla="*/ 46 h 162"/>
                <a:gd name="T68" fmla="*/ 94 w 118"/>
                <a:gd name="T69" fmla="*/ 70 h 162"/>
                <a:gd name="T70" fmla="*/ 70 w 118"/>
                <a:gd name="T71" fmla="*/ 83 h 162"/>
                <a:gd name="T72" fmla="*/ 70 w 118"/>
                <a:gd name="T73" fmla="*/ 66 h 162"/>
                <a:gd name="T74" fmla="*/ 91 w 118"/>
                <a:gd name="T75" fmla="*/ 47 h 162"/>
                <a:gd name="T76" fmla="*/ 70 w 118"/>
                <a:gd name="T77" fmla="*/ 66 h 162"/>
                <a:gd name="T78" fmla="*/ 70 w 118"/>
                <a:gd name="T79" fmla="*/ 46 h 162"/>
                <a:gd name="T80" fmla="*/ 90 w 118"/>
                <a:gd name="T81" fmla="*/ 43 h 162"/>
                <a:gd name="T82" fmla="*/ 63 w 118"/>
                <a:gd name="T83" fmla="*/ 11 h 162"/>
                <a:gd name="T84" fmla="*/ 29 w 118"/>
                <a:gd name="T85" fmla="*/ 34 h 162"/>
                <a:gd name="T86" fmla="*/ 18 w 118"/>
                <a:gd name="T87" fmla="*/ 67 h 162"/>
                <a:gd name="T88" fmla="*/ 29 w 118"/>
                <a:gd name="T89" fmla="*/ 99 h 162"/>
                <a:gd name="T90" fmla="*/ 65 w 118"/>
                <a:gd name="T91" fmla="*/ 123 h 162"/>
                <a:gd name="T92" fmla="*/ 8 w 118"/>
                <a:gd name="T93" fmla="*/ 67 h 162"/>
                <a:gd name="T94" fmla="*/ 70 w 118"/>
                <a:gd name="T95" fmla="*/ 87 h 162"/>
                <a:gd name="T96" fmla="*/ 70 w 118"/>
                <a:gd name="T97" fmla="*/ 113 h 162"/>
                <a:gd name="T98" fmla="*/ 94 w 118"/>
                <a:gd name="T99" fmla="*/ 92 h 162"/>
                <a:gd name="T100" fmla="*/ 83 w 118"/>
                <a:gd name="T101" fmla="*/ 110 h 162"/>
                <a:gd name="T102" fmla="*/ 95 w 118"/>
                <a:gd name="T103" fmla="*/ 88 h 162"/>
                <a:gd name="T104" fmla="*/ 114 w 118"/>
                <a:gd name="T105" fmla="*/ 7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" h="162">
                  <a:moveTo>
                    <a:pt x="109" y="38"/>
                  </a:moveTo>
                  <a:cubicBezTo>
                    <a:pt x="108" y="37"/>
                    <a:pt x="108" y="35"/>
                    <a:pt x="107" y="34"/>
                  </a:cubicBezTo>
                  <a:cubicBezTo>
                    <a:pt x="98" y="24"/>
                    <a:pt x="86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29" y="4"/>
                    <a:pt x="0" y="32"/>
                    <a:pt x="0" y="67"/>
                  </a:cubicBezTo>
                  <a:cubicBezTo>
                    <a:pt x="0" y="100"/>
                    <a:pt x="26" y="128"/>
                    <a:pt x="59" y="131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98" y="162"/>
                    <a:pt x="98" y="162"/>
                    <a:pt x="98" y="162"/>
                  </a:cubicBezTo>
                  <a:cubicBezTo>
                    <a:pt x="98" y="153"/>
                    <a:pt x="98" y="153"/>
                    <a:pt x="98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47"/>
                    <a:pt x="87" y="147"/>
                    <a:pt x="87" y="147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2" y="117"/>
                    <a:pt x="72" y="117"/>
                    <a:pt x="72" y="117"/>
                  </a:cubicBezTo>
                  <a:cubicBezTo>
                    <a:pt x="86" y="116"/>
                    <a:pt x="98" y="109"/>
                    <a:pt x="107" y="99"/>
                  </a:cubicBezTo>
                  <a:cubicBezTo>
                    <a:pt x="108" y="98"/>
                    <a:pt x="108" y="97"/>
                    <a:pt x="109" y="96"/>
                  </a:cubicBezTo>
                  <a:cubicBezTo>
                    <a:pt x="115" y="87"/>
                    <a:pt x="118" y="77"/>
                    <a:pt x="118" y="67"/>
                  </a:cubicBezTo>
                  <a:cubicBezTo>
                    <a:pt x="118" y="56"/>
                    <a:pt x="115" y="46"/>
                    <a:pt x="109" y="38"/>
                  </a:cubicBezTo>
                  <a:close/>
                  <a:moveTo>
                    <a:pt x="114" y="66"/>
                  </a:moveTo>
                  <a:cubicBezTo>
                    <a:pt x="98" y="66"/>
                    <a:pt x="98" y="66"/>
                    <a:pt x="98" y="66"/>
                  </a:cubicBezTo>
                  <a:cubicBezTo>
                    <a:pt x="98" y="59"/>
                    <a:pt x="97" y="52"/>
                    <a:pt x="95" y="46"/>
                  </a:cubicBezTo>
                  <a:cubicBezTo>
                    <a:pt x="99" y="44"/>
                    <a:pt x="103" y="42"/>
                    <a:pt x="106" y="40"/>
                  </a:cubicBezTo>
                  <a:cubicBezTo>
                    <a:pt x="111" y="47"/>
                    <a:pt x="114" y="56"/>
                    <a:pt x="114" y="66"/>
                  </a:cubicBezTo>
                  <a:close/>
                  <a:moveTo>
                    <a:pt x="103" y="37"/>
                  </a:moveTo>
                  <a:cubicBezTo>
                    <a:pt x="101" y="39"/>
                    <a:pt x="97" y="40"/>
                    <a:pt x="94" y="42"/>
                  </a:cubicBezTo>
                  <a:cubicBezTo>
                    <a:pt x="91" y="34"/>
                    <a:pt x="87" y="27"/>
                    <a:pt x="83" y="23"/>
                  </a:cubicBezTo>
                  <a:cubicBezTo>
                    <a:pt x="91" y="26"/>
                    <a:pt x="98" y="31"/>
                    <a:pt x="103" y="37"/>
                  </a:cubicBezTo>
                  <a:close/>
                  <a:moveTo>
                    <a:pt x="43" y="66"/>
                  </a:moveTo>
                  <a:cubicBezTo>
                    <a:pt x="43" y="59"/>
                    <a:pt x="44" y="53"/>
                    <a:pt x="45" y="47"/>
                  </a:cubicBezTo>
                  <a:cubicBezTo>
                    <a:pt x="51" y="49"/>
                    <a:pt x="59" y="50"/>
                    <a:pt x="66" y="50"/>
                  </a:cubicBezTo>
                  <a:cubicBezTo>
                    <a:pt x="66" y="66"/>
                    <a:pt x="66" y="66"/>
                    <a:pt x="66" y="66"/>
                  </a:cubicBezTo>
                  <a:lnTo>
                    <a:pt x="43" y="66"/>
                  </a:lnTo>
                  <a:close/>
                  <a:moveTo>
                    <a:pt x="66" y="70"/>
                  </a:moveTo>
                  <a:cubicBezTo>
                    <a:pt x="66" y="83"/>
                    <a:pt x="66" y="83"/>
                    <a:pt x="66" y="83"/>
                  </a:cubicBezTo>
                  <a:cubicBezTo>
                    <a:pt x="59" y="83"/>
                    <a:pt x="51" y="84"/>
                    <a:pt x="45" y="86"/>
                  </a:cubicBezTo>
                  <a:cubicBezTo>
                    <a:pt x="44" y="81"/>
                    <a:pt x="43" y="76"/>
                    <a:pt x="43" y="70"/>
                  </a:cubicBezTo>
                  <a:lnTo>
                    <a:pt x="66" y="70"/>
                  </a:lnTo>
                  <a:close/>
                  <a:moveTo>
                    <a:pt x="42" y="42"/>
                  </a:moveTo>
                  <a:cubicBezTo>
                    <a:pt x="39" y="40"/>
                    <a:pt x="36" y="39"/>
                    <a:pt x="33" y="37"/>
                  </a:cubicBezTo>
                  <a:cubicBezTo>
                    <a:pt x="38" y="30"/>
                    <a:pt x="45" y="25"/>
                    <a:pt x="54" y="23"/>
                  </a:cubicBezTo>
                  <a:cubicBezTo>
                    <a:pt x="49" y="27"/>
                    <a:pt x="45" y="34"/>
                    <a:pt x="42" y="42"/>
                  </a:cubicBezTo>
                  <a:close/>
                  <a:moveTo>
                    <a:pt x="41" y="46"/>
                  </a:moveTo>
                  <a:cubicBezTo>
                    <a:pt x="40" y="52"/>
                    <a:pt x="39" y="59"/>
                    <a:pt x="39" y="66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2" y="56"/>
                    <a:pt x="25" y="47"/>
                    <a:pt x="30" y="40"/>
                  </a:cubicBezTo>
                  <a:cubicBezTo>
                    <a:pt x="34" y="42"/>
                    <a:pt x="37" y="44"/>
                    <a:pt x="41" y="46"/>
                  </a:cubicBezTo>
                  <a:close/>
                  <a:moveTo>
                    <a:pt x="39" y="70"/>
                  </a:moveTo>
                  <a:cubicBezTo>
                    <a:pt x="39" y="76"/>
                    <a:pt x="40" y="82"/>
                    <a:pt x="41" y="88"/>
                  </a:cubicBezTo>
                  <a:cubicBezTo>
                    <a:pt x="37" y="89"/>
                    <a:pt x="34" y="91"/>
                    <a:pt x="30" y="93"/>
                  </a:cubicBezTo>
                  <a:cubicBezTo>
                    <a:pt x="26" y="87"/>
                    <a:pt x="23" y="79"/>
                    <a:pt x="22" y="70"/>
                  </a:cubicBezTo>
                  <a:cubicBezTo>
                    <a:pt x="39" y="70"/>
                    <a:pt x="39" y="70"/>
                    <a:pt x="39" y="70"/>
                  </a:cubicBezTo>
                  <a:close/>
                  <a:moveTo>
                    <a:pt x="42" y="91"/>
                  </a:moveTo>
                  <a:cubicBezTo>
                    <a:pt x="45" y="99"/>
                    <a:pt x="49" y="106"/>
                    <a:pt x="54" y="110"/>
                  </a:cubicBezTo>
                  <a:cubicBezTo>
                    <a:pt x="45" y="108"/>
                    <a:pt x="38" y="103"/>
                    <a:pt x="33" y="96"/>
                  </a:cubicBezTo>
                  <a:cubicBezTo>
                    <a:pt x="36" y="94"/>
                    <a:pt x="39" y="93"/>
                    <a:pt x="42" y="91"/>
                  </a:cubicBezTo>
                  <a:close/>
                  <a:moveTo>
                    <a:pt x="46" y="90"/>
                  </a:moveTo>
                  <a:cubicBezTo>
                    <a:pt x="52" y="88"/>
                    <a:pt x="59" y="87"/>
                    <a:pt x="66" y="87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58" y="111"/>
                    <a:pt x="50" y="103"/>
                    <a:pt x="46" y="90"/>
                  </a:cubicBezTo>
                  <a:close/>
                  <a:moveTo>
                    <a:pt x="66" y="46"/>
                  </a:moveTo>
                  <a:cubicBezTo>
                    <a:pt x="59" y="46"/>
                    <a:pt x="52" y="45"/>
                    <a:pt x="46" y="43"/>
                  </a:cubicBezTo>
                  <a:cubicBezTo>
                    <a:pt x="50" y="31"/>
                    <a:pt x="58" y="22"/>
                    <a:pt x="66" y="21"/>
                  </a:cubicBezTo>
                  <a:cubicBezTo>
                    <a:pt x="66" y="46"/>
                    <a:pt x="66" y="46"/>
                    <a:pt x="66" y="46"/>
                  </a:cubicBezTo>
                  <a:close/>
                  <a:moveTo>
                    <a:pt x="70" y="70"/>
                  </a:moveTo>
                  <a:cubicBezTo>
                    <a:pt x="94" y="70"/>
                    <a:pt x="94" y="70"/>
                    <a:pt x="94" y="70"/>
                  </a:cubicBezTo>
                  <a:cubicBezTo>
                    <a:pt x="93" y="76"/>
                    <a:pt x="93" y="81"/>
                    <a:pt x="91" y="86"/>
                  </a:cubicBezTo>
                  <a:cubicBezTo>
                    <a:pt x="85" y="84"/>
                    <a:pt x="78" y="83"/>
                    <a:pt x="70" y="83"/>
                  </a:cubicBezTo>
                  <a:lnTo>
                    <a:pt x="70" y="70"/>
                  </a:lnTo>
                  <a:close/>
                  <a:moveTo>
                    <a:pt x="70" y="66"/>
                  </a:moveTo>
                  <a:cubicBezTo>
                    <a:pt x="70" y="50"/>
                    <a:pt x="70" y="50"/>
                    <a:pt x="70" y="50"/>
                  </a:cubicBezTo>
                  <a:cubicBezTo>
                    <a:pt x="78" y="50"/>
                    <a:pt x="85" y="49"/>
                    <a:pt x="91" y="47"/>
                  </a:cubicBezTo>
                  <a:cubicBezTo>
                    <a:pt x="93" y="53"/>
                    <a:pt x="94" y="59"/>
                    <a:pt x="94" y="66"/>
                  </a:cubicBezTo>
                  <a:lnTo>
                    <a:pt x="70" y="66"/>
                  </a:lnTo>
                  <a:close/>
                  <a:moveTo>
                    <a:pt x="90" y="43"/>
                  </a:moveTo>
                  <a:cubicBezTo>
                    <a:pt x="84" y="45"/>
                    <a:pt x="77" y="46"/>
                    <a:pt x="70" y="46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9" y="22"/>
                    <a:pt x="86" y="30"/>
                    <a:pt x="90" y="43"/>
                  </a:cubicBezTo>
                  <a:close/>
                  <a:moveTo>
                    <a:pt x="8" y="67"/>
                  </a:moveTo>
                  <a:cubicBezTo>
                    <a:pt x="8" y="37"/>
                    <a:pt x="33" y="12"/>
                    <a:pt x="63" y="11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50" y="18"/>
                    <a:pt x="38" y="24"/>
                    <a:pt x="29" y="34"/>
                  </a:cubicBezTo>
                  <a:cubicBezTo>
                    <a:pt x="29" y="35"/>
                    <a:pt x="28" y="37"/>
                    <a:pt x="27" y="38"/>
                  </a:cubicBezTo>
                  <a:cubicBezTo>
                    <a:pt x="21" y="46"/>
                    <a:pt x="18" y="56"/>
                    <a:pt x="18" y="67"/>
                  </a:cubicBezTo>
                  <a:cubicBezTo>
                    <a:pt x="18" y="77"/>
                    <a:pt x="21" y="87"/>
                    <a:pt x="27" y="96"/>
                  </a:cubicBezTo>
                  <a:cubicBezTo>
                    <a:pt x="28" y="97"/>
                    <a:pt x="29" y="98"/>
                    <a:pt x="29" y="99"/>
                  </a:cubicBezTo>
                  <a:cubicBezTo>
                    <a:pt x="38" y="109"/>
                    <a:pt x="51" y="116"/>
                    <a:pt x="65" y="117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5" y="123"/>
                    <a:pt x="64" y="123"/>
                    <a:pt x="64" y="123"/>
                  </a:cubicBezTo>
                  <a:cubicBezTo>
                    <a:pt x="33" y="123"/>
                    <a:pt x="8" y="98"/>
                    <a:pt x="8" y="67"/>
                  </a:cubicBezTo>
                  <a:close/>
                  <a:moveTo>
                    <a:pt x="70" y="113"/>
                  </a:moveTo>
                  <a:cubicBezTo>
                    <a:pt x="70" y="87"/>
                    <a:pt x="70" y="87"/>
                    <a:pt x="70" y="87"/>
                  </a:cubicBezTo>
                  <a:cubicBezTo>
                    <a:pt x="77" y="87"/>
                    <a:pt x="84" y="88"/>
                    <a:pt x="90" y="90"/>
                  </a:cubicBezTo>
                  <a:cubicBezTo>
                    <a:pt x="86" y="103"/>
                    <a:pt x="79" y="111"/>
                    <a:pt x="70" y="113"/>
                  </a:cubicBezTo>
                  <a:close/>
                  <a:moveTo>
                    <a:pt x="83" y="110"/>
                  </a:moveTo>
                  <a:cubicBezTo>
                    <a:pt x="87" y="106"/>
                    <a:pt x="91" y="99"/>
                    <a:pt x="94" y="92"/>
                  </a:cubicBezTo>
                  <a:cubicBezTo>
                    <a:pt x="97" y="93"/>
                    <a:pt x="101" y="94"/>
                    <a:pt x="103" y="96"/>
                  </a:cubicBezTo>
                  <a:cubicBezTo>
                    <a:pt x="98" y="103"/>
                    <a:pt x="91" y="108"/>
                    <a:pt x="83" y="110"/>
                  </a:cubicBezTo>
                  <a:close/>
                  <a:moveTo>
                    <a:pt x="106" y="93"/>
                  </a:moveTo>
                  <a:cubicBezTo>
                    <a:pt x="103" y="91"/>
                    <a:pt x="99" y="89"/>
                    <a:pt x="95" y="88"/>
                  </a:cubicBezTo>
                  <a:cubicBezTo>
                    <a:pt x="97" y="82"/>
                    <a:pt x="97" y="76"/>
                    <a:pt x="98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3" y="79"/>
                    <a:pt x="110" y="87"/>
                    <a:pt x="106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168931" y="2404457"/>
            <a:ext cx="1178213" cy="1684045"/>
            <a:chOff x="4102100" y="1590675"/>
            <a:chExt cx="935038" cy="1336675"/>
          </a:xfrm>
        </p:grpSpPr>
        <p:sp>
          <p:nvSpPr>
            <p:cNvPr id="37" name="椭圆 30"/>
            <p:cNvSpPr>
              <a:spLocks noChangeArrowheads="1"/>
            </p:cNvSpPr>
            <p:nvPr/>
          </p:nvSpPr>
          <p:spPr bwMode="auto">
            <a:xfrm rot="-2700000">
              <a:off x="4102100" y="1590675"/>
              <a:ext cx="935038" cy="1336675"/>
            </a:xfrm>
            <a:custGeom>
              <a:avLst/>
              <a:gdLst>
                <a:gd name="T0" fmla="*/ 933973 w 936104"/>
                <a:gd name="T1" fmla="*/ 200446 h 1337481"/>
                <a:gd name="T2" fmla="*/ 933973 w 936104"/>
                <a:gd name="T3" fmla="*/ 491756 h 1337481"/>
                <a:gd name="T4" fmla="*/ 898051 w 936104"/>
                <a:gd name="T5" fmla="*/ 488131 h 1337481"/>
                <a:gd name="T6" fmla="*/ 718441 w 936104"/>
                <a:gd name="T7" fmla="*/ 667934 h 1337481"/>
                <a:gd name="T8" fmla="*/ 898051 w 936104"/>
                <a:gd name="T9" fmla="*/ 847738 h 1337481"/>
                <a:gd name="T10" fmla="*/ 933973 w 936104"/>
                <a:gd name="T11" fmla="*/ 844113 h 1337481"/>
                <a:gd name="T12" fmla="*/ 933973 w 936104"/>
                <a:gd name="T13" fmla="*/ 1135422 h 1337481"/>
                <a:gd name="T14" fmla="*/ 565596 w 936104"/>
                <a:gd name="T15" fmla="*/ 1135422 h 1337481"/>
                <a:gd name="T16" fmla="*/ 592714 w 936104"/>
                <a:gd name="T17" fmla="*/ 1210007 h 1337481"/>
                <a:gd name="T18" fmla="*/ 466987 w 936104"/>
                <a:gd name="T19" fmla="*/ 1335869 h 1337481"/>
                <a:gd name="T20" fmla="*/ 341260 w 936104"/>
                <a:gd name="T21" fmla="*/ 1210007 h 1337481"/>
                <a:gd name="T22" fmla="*/ 368377 w 936104"/>
                <a:gd name="T23" fmla="*/ 1135422 h 1337481"/>
                <a:gd name="T24" fmla="*/ 0 w 936104"/>
                <a:gd name="T25" fmla="*/ 1135422 h 1337481"/>
                <a:gd name="T26" fmla="*/ 0 w 936104"/>
                <a:gd name="T27" fmla="*/ 844113 h 1337481"/>
                <a:gd name="T28" fmla="*/ 35922 w 936104"/>
                <a:gd name="T29" fmla="*/ 847738 h 1337481"/>
                <a:gd name="T30" fmla="*/ 215532 w 936104"/>
                <a:gd name="T31" fmla="*/ 667934 h 1337481"/>
                <a:gd name="T32" fmla="*/ 35922 w 936104"/>
                <a:gd name="T33" fmla="*/ 488131 h 1337481"/>
                <a:gd name="T34" fmla="*/ 0 w 936104"/>
                <a:gd name="T35" fmla="*/ 491756 h 1337481"/>
                <a:gd name="T36" fmla="*/ 0 w 936104"/>
                <a:gd name="T37" fmla="*/ 200446 h 1337481"/>
                <a:gd name="T38" fmla="*/ 368376 w 936104"/>
                <a:gd name="T39" fmla="*/ 200446 h 1337481"/>
                <a:gd name="T40" fmla="*/ 341259 w 936104"/>
                <a:gd name="T41" fmla="*/ 125862 h 1337481"/>
                <a:gd name="T42" fmla="*/ 466986 w 936104"/>
                <a:gd name="T43" fmla="*/ 0 h 1337481"/>
                <a:gd name="T44" fmla="*/ 592713 w 936104"/>
                <a:gd name="T45" fmla="*/ 125862 h 1337481"/>
                <a:gd name="T46" fmla="*/ 565596 w 936104"/>
                <a:gd name="T47" fmla="*/ 200446 h 1337481"/>
                <a:gd name="T48" fmla="*/ 933973 w 936104"/>
                <a:gd name="T49" fmla="*/ 200446 h 13374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36104"/>
                <a:gd name="T76" fmla="*/ 0 h 1337481"/>
                <a:gd name="T77" fmla="*/ 936104 w 936104"/>
                <a:gd name="T78" fmla="*/ 1337481 h 13374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36104" h="1337481">
                  <a:moveTo>
                    <a:pt x="936104" y="200688"/>
                  </a:moveTo>
                  <a:lnTo>
                    <a:pt x="936104" y="492350"/>
                  </a:lnTo>
                  <a:lnTo>
                    <a:pt x="900100" y="488720"/>
                  </a:lnTo>
                  <a:cubicBezTo>
                    <a:pt x="800678" y="488720"/>
                    <a:pt x="720080" y="569318"/>
                    <a:pt x="720080" y="668740"/>
                  </a:cubicBezTo>
                  <a:cubicBezTo>
                    <a:pt x="720080" y="768162"/>
                    <a:pt x="800678" y="848760"/>
                    <a:pt x="900100" y="848760"/>
                  </a:cubicBezTo>
                  <a:cubicBezTo>
                    <a:pt x="912432" y="848760"/>
                    <a:pt x="924475" y="847520"/>
                    <a:pt x="936104" y="845131"/>
                  </a:cubicBezTo>
                  <a:lnTo>
                    <a:pt x="936104" y="1136792"/>
                  </a:lnTo>
                  <a:lnTo>
                    <a:pt x="566887" y="1136792"/>
                  </a:lnTo>
                  <a:cubicBezTo>
                    <a:pt x="584584" y="1156619"/>
                    <a:pt x="594066" y="1182936"/>
                    <a:pt x="594066" y="1211467"/>
                  </a:cubicBezTo>
                  <a:cubicBezTo>
                    <a:pt x="594066" y="1281063"/>
                    <a:pt x="537648" y="1337481"/>
                    <a:pt x="468052" y="1337481"/>
                  </a:cubicBezTo>
                  <a:cubicBezTo>
                    <a:pt x="398456" y="1337481"/>
                    <a:pt x="342038" y="1281063"/>
                    <a:pt x="342038" y="1211467"/>
                  </a:cubicBezTo>
                  <a:cubicBezTo>
                    <a:pt x="342038" y="1182936"/>
                    <a:pt x="351520" y="1156619"/>
                    <a:pt x="369217" y="1136792"/>
                  </a:cubicBezTo>
                  <a:lnTo>
                    <a:pt x="0" y="1136792"/>
                  </a:lnTo>
                  <a:lnTo>
                    <a:pt x="0" y="845131"/>
                  </a:lnTo>
                  <a:lnTo>
                    <a:pt x="36004" y="848760"/>
                  </a:lnTo>
                  <a:cubicBezTo>
                    <a:pt x="135426" y="848760"/>
                    <a:pt x="216024" y="768162"/>
                    <a:pt x="216024" y="668740"/>
                  </a:cubicBezTo>
                  <a:cubicBezTo>
                    <a:pt x="216024" y="569318"/>
                    <a:pt x="135426" y="488720"/>
                    <a:pt x="36004" y="488720"/>
                  </a:cubicBezTo>
                  <a:cubicBezTo>
                    <a:pt x="23672" y="488720"/>
                    <a:pt x="11630" y="489960"/>
                    <a:pt x="0" y="492350"/>
                  </a:cubicBezTo>
                  <a:lnTo>
                    <a:pt x="0" y="200688"/>
                  </a:lnTo>
                  <a:lnTo>
                    <a:pt x="369216" y="200688"/>
                  </a:lnTo>
                  <a:cubicBezTo>
                    <a:pt x="351519" y="180862"/>
                    <a:pt x="342037" y="154545"/>
                    <a:pt x="342037" y="126014"/>
                  </a:cubicBezTo>
                  <a:cubicBezTo>
                    <a:pt x="342037" y="56418"/>
                    <a:pt x="398455" y="0"/>
                    <a:pt x="468051" y="0"/>
                  </a:cubicBezTo>
                  <a:cubicBezTo>
                    <a:pt x="537647" y="0"/>
                    <a:pt x="594065" y="56418"/>
                    <a:pt x="594065" y="126014"/>
                  </a:cubicBezTo>
                  <a:cubicBezTo>
                    <a:pt x="594065" y="154545"/>
                    <a:pt x="584583" y="180862"/>
                    <a:pt x="566887" y="200688"/>
                  </a:cubicBezTo>
                  <a:lnTo>
                    <a:pt x="936104" y="200688"/>
                  </a:lnTo>
                  <a:close/>
                </a:path>
              </a:pathLst>
            </a:custGeom>
            <a:solidFill>
              <a:srgbClr val="BAA83C">
                <a:alpha val="69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 flipH="1">
              <a:off x="4386355" y="2155880"/>
              <a:ext cx="321688" cy="275433"/>
              <a:chOff x="3103920" y="2539661"/>
              <a:chExt cx="646103" cy="553200"/>
            </a:xfrm>
            <a:solidFill>
              <a:srgbClr val="FFFFFF"/>
            </a:solidFill>
          </p:grpSpPr>
          <p:sp>
            <p:nvSpPr>
              <p:cNvPr id="39" name="Freeform 45"/>
              <p:cNvSpPr>
                <a:spLocks/>
              </p:cNvSpPr>
              <p:nvPr/>
            </p:nvSpPr>
            <p:spPr bwMode="auto">
              <a:xfrm>
                <a:off x="3251723" y="2839488"/>
                <a:ext cx="367393" cy="185807"/>
              </a:xfrm>
              <a:custGeom>
                <a:avLst/>
                <a:gdLst>
                  <a:gd name="T0" fmla="*/ 0 w 91"/>
                  <a:gd name="T1" fmla="*/ 2 h 46"/>
                  <a:gd name="T2" fmla="*/ 0 w 91"/>
                  <a:gd name="T3" fmla="*/ 25 h 46"/>
                  <a:gd name="T4" fmla="*/ 46 w 91"/>
                  <a:gd name="T5" fmla="*/ 46 h 46"/>
                  <a:gd name="T6" fmla="*/ 91 w 91"/>
                  <a:gd name="T7" fmla="*/ 25 h 46"/>
                  <a:gd name="T8" fmla="*/ 91 w 91"/>
                  <a:gd name="T9" fmla="*/ 0 h 46"/>
                  <a:gd name="T10" fmla="*/ 52 w 91"/>
                  <a:gd name="T11" fmla="*/ 23 h 46"/>
                  <a:gd name="T12" fmla="*/ 43 w 91"/>
                  <a:gd name="T13" fmla="*/ 24 h 46"/>
                  <a:gd name="T14" fmla="*/ 0 w 91"/>
                  <a:gd name="T15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46">
                    <a:moveTo>
                      <a:pt x="0" y="2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19" y="46"/>
                      <a:pt x="46" y="46"/>
                    </a:cubicBezTo>
                    <a:cubicBezTo>
                      <a:pt x="79" y="46"/>
                      <a:pt x="91" y="25"/>
                      <a:pt x="91" y="25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49" y="25"/>
                      <a:pt x="46" y="25"/>
                      <a:pt x="43" y="24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Freeform 46"/>
              <p:cNvSpPr>
                <a:spLocks/>
              </p:cNvSpPr>
              <p:nvPr/>
            </p:nvSpPr>
            <p:spPr bwMode="auto">
              <a:xfrm>
                <a:off x="3103920" y="2539661"/>
                <a:ext cx="646103" cy="553200"/>
              </a:xfrm>
              <a:custGeom>
                <a:avLst/>
                <a:gdLst>
                  <a:gd name="T0" fmla="*/ 83 w 159"/>
                  <a:gd name="T1" fmla="*/ 50 h 136"/>
                  <a:gd name="T2" fmla="*/ 70 w 159"/>
                  <a:gd name="T3" fmla="*/ 46 h 136"/>
                  <a:gd name="T4" fmla="*/ 23 w 159"/>
                  <a:gd name="T5" fmla="*/ 63 h 136"/>
                  <a:gd name="T6" fmla="*/ 79 w 159"/>
                  <a:gd name="T7" fmla="*/ 91 h 136"/>
                  <a:gd name="T8" fmla="*/ 88 w 159"/>
                  <a:gd name="T9" fmla="*/ 91 h 136"/>
                  <a:gd name="T10" fmla="*/ 154 w 159"/>
                  <a:gd name="T11" fmla="*/ 53 h 136"/>
                  <a:gd name="T12" fmla="*/ 159 w 159"/>
                  <a:gd name="T13" fmla="*/ 44 h 136"/>
                  <a:gd name="T14" fmla="*/ 153 w 159"/>
                  <a:gd name="T15" fmla="*/ 36 h 136"/>
                  <a:gd name="T16" fmla="*/ 85 w 159"/>
                  <a:gd name="T17" fmla="*/ 2 h 136"/>
                  <a:gd name="T18" fmla="*/ 76 w 159"/>
                  <a:gd name="T19" fmla="*/ 2 h 136"/>
                  <a:gd name="T20" fmla="*/ 11 w 159"/>
                  <a:gd name="T21" fmla="*/ 40 h 136"/>
                  <a:gd name="T22" fmla="*/ 6 w 159"/>
                  <a:gd name="T23" fmla="*/ 49 h 136"/>
                  <a:gd name="T24" fmla="*/ 11 w 159"/>
                  <a:gd name="T25" fmla="*/ 57 h 136"/>
                  <a:gd name="T26" fmla="*/ 11 w 159"/>
                  <a:gd name="T27" fmla="*/ 92 h 136"/>
                  <a:gd name="T28" fmla="*/ 5 w 159"/>
                  <a:gd name="T29" fmla="*/ 100 h 136"/>
                  <a:gd name="T30" fmla="*/ 8 w 159"/>
                  <a:gd name="T31" fmla="*/ 107 h 136"/>
                  <a:gd name="T32" fmla="*/ 3 w 159"/>
                  <a:gd name="T33" fmla="*/ 118 h 136"/>
                  <a:gd name="T34" fmla="*/ 0 w 159"/>
                  <a:gd name="T35" fmla="*/ 125 h 136"/>
                  <a:gd name="T36" fmla="*/ 4 w 159"/>
                  <a:gd name="T37" fmla="*/ 133 h 136"/>
                  <a:gd name="T38" fmla="*/ 5 w 159"/>
                  <a:gd name="T39" fmla="*/ 133 h 136"/>
                  <a:gd name="T40" fmla="*/ 13 w 159"/>
                  <a:gd name="T41" fmla="*/ 135 h 136"/>
                  <a:gd name="T42" fmla="*/ 19 w 159"/>
                  <a:gd name="T43" fmla="*/ 130 h 136"/>
                  <a:gd name="T44" fmla="*/ 20 w 159"/>
                  <a:gd name="T45" fmla="*/ 106 h 136"/>
                  <a:gd name="T46" fmla="*/ 23 w 159"/>
                  <a:gd name="T47" fmla="*/ 100 h 136"/>
                  <a:gd name="T48" fmla="*/ 17 w 159"/>
                  <a:gd name="T49" fmla="*/ 92 h 136"/>
                  <a:gd name="T50" fmla="*/ 17 w 159"/>
                  <a:gd name="T51" fmla="*/ 59 h 136"/>
                  <a:gd name="T52" fmla="*/ 68 w 159"/>
                  <a:gd name="T53" fmla="*/ 41 h 136"/>
                  <a:gd name="T54" fmla="*/ 71 w 159"/>
                  <a:gd name="T55" fmla="*/ 37 h 136"/>
                  <a:gd name="T56" fmla="*/ 82 w 159"/>
                  <a:gd name="T57" fmla="*/ 44 h 136"/>
                  <a:gd name="T58" fmla="*/ 93 w 159"/>
                  <a:gd name="T59" fmla="*/ 38 h 136"/>
                  <a:gd name="T60" fmla="*/ 93 w 159"/>
                  <a:gd name="T61" fmla="*/ 36 h 136"/>
                  <a:gd name="T62" fmla="*/ 96 w 159"/>
                  <a:gd name="T63" fmla="*/ 43 h 136"/>
                  <a:gd name="T64" fmla="*/ 83 w 159"/>
                  <a:gd name="T65" fmla="*/ 5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" h="136">
                    <a:moveTo>
                      <a:pt x="83" y="50"/>
                    </a:moveTo>
                    <a:cubicBezTo>
                      <a:pt x="78" y="50"/>
                      <a:pt x="73" y="49"/>
                      <a:pt x="70" y="46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79" y="91"/>
                      <a:pt x="79" y="91"/>
                      <a:pt x="79" y="91"/>
                    </a:cubicBezTo>
                    <a:cubicBezTo>
                      <a:pt x="82" y="93"/>
                      <a:pt x="85" y="92"/>
                      <a:pt x="88" y="91"/>
                    </a:cubicBezTo>
                    <a:cubicBezTo>
                      <a:pt x="154" y="53"/>
                      <a:pt x="154" y="53"/>
                      <a:pt x="154" y="53"/>
                    </a:cubicBezTo>
                    <a:cubicBezTo>
                      <a:pt x="157" y="51"/>
                      <a:pt x="159" y="47"/>
                      <a:pt x="159" y="44"/>
                    </a:cubicBezTo>
                    <a:cubicBezTo>
                      <a:pt x="158" y="40"/>
                      <a:pt x="156" y="37"/>
                      <a:pt x="153" y="36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2" y="0"/>
                      <a:pt x="79" y="0"/>
                      <a:pt x="76" y="2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7" y="42"/>
                      <a:pt x="6" y="45"/>
                      <a:pt x="6" y="49"/>
                    </a:cubicBezTo>
                    <a:cubicBezTo>
                      <a:pt x="6" y="52"/>
                      <a:pt x="8" y="55"/>
                      <a:pt x="11" y="57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8" y="93"/>
                      <a:pt x="5" y="96"/>
                      <a:pt x="5" y="100"/>
                    </a:cubicBezTo>
                    <a:cubicBezTo>
                      <a:pt x="5" y="103"/>
                      <a:pt x="6" y="105"/>
                      <a:pt x="8" y="107"/>
                    </a:cubicBezTo>
                    <a:cubicBezTo>
                      <a:pt x="8" y="112"/>
                      <a:pt x="6" y="115"/>
                      <a:pt x="3" y="118"/>
                    </a:cubicBezTo>
                    <a:cubicBezTo>
                      <a:pt x="1" y="120"/>
                      <a:pt x="0" y="122"/>
                      <a:pt x="0" y="125"/>
                    </a:cubicBezTo>
                    <a:cubicBezTo>
                      <a:pt x="0" y="128"/>
                      <a:pt x="2" y="131"/>
                      <a:pt x="4" y="133"/>
                    </a:cubicBezTo>
                    <a:cubicBezTo>
                      <a:pt x="5" y="133"/>
                      <a:pt x="5" y="133"/>
                      <a:pt x="5" y="133"/>
                    </a:cubicBezTo>
                    <a:cubicBezTo>
                      <a:pt x="7" y="135"/>
                      <a:pt x="10" y="136"/>
                      <a:pt x="13" y="135"/>
                    </a:cubicBezTo>
                    <a:cubicBezTo>
                      <a:pt x="16" y="134"/>
                      <a:pt x="18" y="133"/>
                      <a:pt x="19" y="130"/>
                    </a:cubicBezTo>
                    <a:cubicBezTo>
                      <a:pt x="24" y="122"/>
                      <a:pt x="22" y="111"/>
                      <a:pt x="20" y="106"/>
                    </a:cubicBezTo>
                    <a:cubicBezTo>
                      <a:pt x="22" y="105"/>
                      <a:pt x="23" y="102"/>
                      <a:pt x="23" y="100"/>
                    </a:cubicBezTo>
                    <a:cubicBezTo>
                      <a:pt x="23" y="96"/>
                      <a:pt x="20" y="93"/>
                      <a:pt x="17" y="92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9" y="39"/>
                      <a:pt x="71" y="37"/>
                      <a:pt x="71" y="37"/>
                    </a:cubicBezTo>
                    <a:cubicBezTo>
                      <a:pt x="71" y="37"/>
                      <a:pt x="71" y="44"/>
                      <a:pt x="82" y="44"/>
                    </a:cubicBezTo>
                    <a:cubicBezTo>
                      <a:pt x="88" y="44"/>
                      <a:pt x="93" y="42"/>
                      <a:pt x="93" y="38"/>
                    </a:cubicBezTo>
                    <a:cubicBezTo>
                      <a:pt x="93" y="38"/>
                      <a:pt x="93" y="37"/>
                      <a:pt x="93" y="36"/>
                    </a:cubicBezTo>
                    <a:cubicBezTo>
                      <a:pt x="95" y="38"/>
                      <a:pt x="96" y="41"/>
                      <a:pt x="96" y="43"/>
                    </a:cubicBezTo>
                    <a:cubicBezTo>
                      <a:pt x="96" y="47"/>
                      <a:pt x="90" y="50"/>
                      <a:pt x="83" y="5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4042729" y="3524487"/>
            <a:ext cx="1684303" cy="1180032"/>
            <a:chOff x="3208338" y="2479675"/>
            <a:chExt cx="1336675" cy="936625"/>
          </a:xfrm>
        </p:grpSpPr>
        <p:sp>
          <p:nvSpPr>
            <p:cNvPr id="42" name="椭圆 30"/>
            <p:cNvSpPr>
              <a:spLocks noChangeArrowheads="1"/>
            </p:cNvSpPr>
            <p:nvPr/>
          </p:nvSpPr>
          <p:spPr bwMode="auto">
            <a:xfrm rot="2700000">
              <a:off x="3408363" y="2279650"/>
              <a:ext cx="936625" cy="1336675"/>
            </a:xfrm>
            <a:custGeom>
              <a:avLst/>
              <a:gdLst>
                <a:gd name="T0" fmla="*/ 937146 w 936104"/>
                <a:gd name="T1" fmla="*/ 200446 h 1337481"/>
                <a:gd name="T2" fmla="*/ 937146 w 936104"/>
                <a:gd name="T3" fmla="*/ 491756 h 1337481"/>
                <a:gd name="T4" fmla="*/ 901102 w 936104"/>
                <a:gd name="T5" fmla="*/ 488131 h 1337481"/>
                <a:gd name="T6" fmla="*/ 720882 w 936104"/>
                <a:gd name="T7" fmla="*/ 667934 h 1337481"/>
                <a:gd name="T8" fmla="*/ 901102 w 936104"/>
                <a:gd name="T9" fmla="*/ 847738 h 1337481"/>
                <a:gd name="T10" fmla="*/ 937146 w 936104"/>
                <a:gd name="T11" fmla="*/ 844113 h 1337481"/>
                <a:gd name="T12" fmla="*/ 937146 w 936104"/>
                <a:gd name="T13" fmla="*/ 1135422 h 1337481"/>
                <a:gd name="T14" fmla="*/ 567519 w 936104"/>
                <a:gd name="T15" fmla="*/ 1135422 h 1337481"/>
                <a:gd name="T16" fmla="*/ 594728 w 936104"/>
                <a:gd name="T17" fmla="*/ 1210007 h 1337481"/>
                <a:gd name="T18" fmla="*/ 468574 w 936104"/>
                <a:gd name="T19" fmla="*/ 1335869 h 1337481"/>
                <a:gd name="T20" fmla="*/ 342418 w 936104"/>
                <a:gd name="T21" fmla="*/ 1210007 h 1337481"/>
                <a:gd name="T22" fmla="*/ 369628 w 936104"/>
                <a:gd name="T23" fmla="*/ 1135422 h 1337481"/>
                <a:gd name="T24" fmla="*/ 0 w 936104"/>
                <a:gd name="T25" fmla="*/ 1135422 h 1337481"/>
                <a:gd name="T26" fmla="*/ 0 w 936104"/>
                <a:gd name="T27" fmla="*/ 844113 h 1337481"/>
                <a:gd name="T28" fmla="*/ 36044 w 936104"/>
                <a:gd name="T29" fmla="*/ 847738 h 1337481"/>
                <a:gd name="T30" fmla="*/ 216264 w 936104"/>
                <a:gd name="T31" fmla="*/ 667934 h 1337481"/>
                <a:gd name="T32" fmla="*/ 36044 w 936104"/>
                <a:gd name="T33" fmla="*/ 488131 h 1337481"/>
                <a:gd name="T34" fmla="*/ 0 w 936104"/>
                <a:gd name="T35" fmla="*/ 491756 h 1337481"/>
                <a:gd name="T36" fmla="*/ 0 w 936104"/>
                <a:gd name="T37" fmla="*/ 200446 h 1337481"/>
                <a:gd name="T38" fmla="*/ 369627 w 936104"/>
                <a:gd name="T39" fmla="*/ 200446 h 1337481"/>
                <a:gd name="T40" fmla="*/ 342417 w 936104"/>
                <a:gd name="T41" fmla="*/ 125862 h 1337481"/>
                <a:gd name="T42" fmla="*/ 468572 w 936104"/>
                <a:gd name="T43" fmla="*/ 0 h 1337481"/>
                <a:gd name="T44" fmla="*/ 594727 w 936104"/>
                <a:gd name="T45" fmla="*/ 125862 h 1337481"/>
                <a:gd name="T46" fmla="*/ 567519 w 936104"/>
                <a:gd name="T47" fmla="*/ 200446 h 1337481"/>
                <a:gd name="T48" fmla="*/ 937146 w 936104"/>
                <a:gd name="T49" fmla="*/ 200446 h 13374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36104"/>
                <a:gd name="T76" fmla="*/ 0 h 1337481"/>
                <a:gd name="T77" fmla="*/ 936104 w 936104"/>
                <a:gd name="T78" fmla="*/ 1337481 h 13374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36104" h="1337481">
                  <a:moveTo>
                    <a:pt x="936104" y="200688"/>
                  </a:moveTo>
                  <a:lnTo>
                    <a:pt x="936104" y="492350"/>
                  </a:lnTo>
                  <a:lnTo>
                    <a:pt x="900100" y="488720"/>
                  </a:lnTo>
                  <a:cubicBezTo>
                    <a:pt x="800678" y="488720"/>
                    <a:pt x="720080" y="569318"/>
                    <a:pt x="720080" y="668740"/>
                  </a:cubicBezTo>
                  <a:cubicBezTo>
                    <a:pt x="720080" y="768162"/>
                    <a:pt x="800678" y="848760"/>
                    <a:pt x="900100" y="848760"/>
                  </a:cubicBezTo>
                  <a:cubicBezTo>
                    <a:pt x="912432" y="848760"/>
                    <a:pt x="924475" y="847520"/>
                    <a:pt x="936104" y="845131"/>
                  </a:cubicBezTo>
                  <a:lnTo>
                    <a:pt x="936104" y="1136792"/>
                  </a:lnTo>
                  <a:lnTo>
                    <a:pt x="566887" y="1136792"/>
                  </a:lnTo>
                  <a:cubicBezTo>
                    <a:pt x="584584" y="1156619"/>
                    <a:pt x="594066" y="1182936"/>
                    <a:pt x="594066" y="1211467"/>
                  </a:cubicBezTo>
                  <a:cubicBezTo>
                    <a:pt x="594066" y="1281063"/>
                    <a:pt x="537648" y="1337481"/>
                    <a:pt x="468052" y="1337481"/>
                  </a:cubicBezTo>
                  <a:cubicBezTo>
                    <a:pt x="398456" y="1337481"/>
                    <a:pt x="342038" y="1281063"/>
                    <a:pt x="342038" y="1211467"/>
                  </a:cubicBezTo>
                  <a:cubicBezTo>
                    <a:pt x="342038" y="1182936"/>
                    <a:pt x="351520" y="1156619"/>
                    <a:pt x="369217" y="1136792"/>
                  </a:cubicBezTo>
                  <a:lnTo>
                    <a:pt x="0" y="1136792"/>
                  </a:lnTo>
                  <a:lnTo>
                    <a:pt x="0" y="845131"/>
                  </a:lnTo>
                  <a:lnTo>
                    <a:pt x="36004" y="848760"/>
                  </a:lnTo>
                  <a:cubicBezTo>
                    <a:pt x="135426" y="848760"/>
                    <a:pt x="216024" y="768162"/>
                    <a:pt x="216024" y="668740"/>
                  </a:cubicBezTo>
                  <a:cubicBezTo>
                    <a:pt x="216024" y="569318"/>
                    <a:pt x="135426" y="488720"/>
                    <a:pt x="36004" y="488720"/>
                  </a:cubicBezTo>
                  <a:cubicBezTo>
                    <a:pt x="23672" y="488720"/>
                    <a:pt x="11630" y="489960"/>
                    <a:pt x="0" y="492350"/>
                  </a:cubicBezTo>
                  <a:lnTo>
                    <a:pt x="0" y="200688"/>
                  </a:lnTo>
                  <a:lnTo>
                    <a:pt x="369216" y="200688"/>
                  </a:lnTo>
                  <a:cubicBezTo>
                    <a:pt x="351519" y="180862"/>
                    <a:pt x="342037" y="154545"/>
                    <a:pt x="342037" y="126014"/>
                  </a:cubicBezTo>
                  <a:cubicBezTo>
                    <a:pt x="342037" y="56418"/>
                    <a:pt x="398455" y="0"/>
                    <a:pt x="468051" y="0"/>
                  </a:cubicBezTo>
                  <a:cubicBezTo>
                    <a:pt x="537647" y="0"/>
                    <a:pt x="594065" y="56418"/>
                    <a:pt x="594065" y="126014"/>
                  </a:cubicBezTo>
                  <a:cubicBezTo>
                    <a:pt x="594065" y="154545"/>
                    <a:pt x="584583" y="180862"/>
                    <a:pt x="566887" y="200688"/>
                  </a:cubicBezTo>
                  <a:lnTo>
                    <a:pt x="936104" y="200688"/>
                  </a:lnTo>
                  <a:close/>
                </a:path>
              </a:pathLst>
            </a:custGeom>
            <a:solidFill>
              <a:srgbClr val="F0A356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 flipH="1">
              <a:off x="3695465" y="2777682"/>
              <a:ext cx="344816" cy="340610"/>
              <a:chOff x="5007612" y="2415286"/>
              <a:chExt cx="692556" cy="684108"/>
            </a:xfrm>
            <a:solidFill>
              <a:srgbClr val="FFFFFF"/>
            </a:solidFill>
          </p:grpSpPr>
          <p:sp>
            <p:nvSpPr>
              <p:cNvPr id="44" name="Freeform 47"/>
              <p:cNvSpPr>
                <a:spLocks/>
              </p:cNvSpPr>
              <p:nvPr/>
            </p:nvSpPr>
            <p:spPr bwMode="auto">
              <a:xfrm>
                <a:off x="5375004" y="2415286"/>
                <a:ext cx="325164" cy="320940"/>
              </a:xfrm>
              <a:custGeom>
                <a:avLst/>
                <a:gdLst>
                  <a:gd name="T0" fmla="*/ 44 w 77"/>
                  <a:gd name="T1" fmla="*/ 11 h 76"/>
                  <a:gd name="T2" fmla="*/ 65 w 77"/>
                  <a:gd name="T3" fmla="*/ 33 h 76"/>
                  <a:gd name="T4" fmla="*/ 59 w 77"/>
                  <a:gd name="T5" fmla="*/ 39 h 76"/>
                  <a:gd name="T6" fmla="*/ 49 w 77"/>
                  <a:gd name="T7" fmla="*/ 29 h 76"/>
                  <a:gd name="T8" fmla="*/ 44 w 77"/>
                  <a:gd name="T9" fmla="*/ 34 h 76"/>
                  <a:gd name="T10" fmla="*/ 55 w 77"/>
                  <a:gd name="T11" fmla="*/ 43 h 76"/>
                  <a:gd name="T12" fmla="*/ 50 w 77"/>
                  <a:gd name="T13" fmla="*/ 48 h 76"/>
                  <a:gd name="T14" fmla="*/ 43 w 77"/>
                  <a:gd name="T15" fmla="*/ 41 h 76"/>
                  <a:gd name="T16" fmla="*/ 39 w 77"/>
                  <a:gd name="T17" fmla="*/ 45 h 76"/>
                  <a:gd name="T18" fmla="*/ 46 w 77"/>
                  <a:gd name="T19" fmla="*/ 52 h 76"/>
                  <a:gd name="T20" fmla="*/ 39 w 77"/>
                  <a:gd name="T21" fmla="*/ 59 h 76"/>
                  <a:gd name="T22" fmla="*/ 30 w 77"/>
                  <a:gd name="T23" fmla="*/ 48 h 76"/>
                  <a:gd name="T24" fmla="*/ 25 w 77"/>
                  <a:gd name="T25" fmla="*/ 52 h 76"/>
                  <a:gd name="T26" fmla="*/ 36 w 77"/>
                  <a:gd name="T27" fmla="*/ 63 h 76"/>
                  <a:gd name="T28" fmla="*/ 31 w 77"/>
                  <a:gd name="T29" fmla="*/ 66 h 76"/>
                  <a:gd name="T30" fmla="*/ 24 w 77"/>
                  <a:gd name="T31" fmla="*/ 60 h 76"/>
                  <a:gd name="T32" fmla="*/ 20 w 77"/>
                  <a:gd name="T33" fmla="*/ 64 h 76"/>
                  <a:gd name="T34" fmla="*/ 33 w 77"/>
                  <a:gd name="T35" fmla="*/ 76 h 76"/>
                  <a:gd name="T36" fmla="*/ 77 w 77"/>
                  <a:gd name="T37" fmla="*/ 33 h 76"/>
                  <a:gd name="T38" fmla="*/ 44 w 77"/>
                  <a:gd name="T39" fmla="*/ 0 h 76"/>
                  <a:gd name="T40" fmla="*/ 0 w 77"/>
                  <a:gd name="T41" fmla="*/ 43 h 76"/>
                  <a:gd name="T42" fmla="*/ 5 w 77"/>
                  <a:gd name="T43" fmla="*/ 49 h 76"/>
                  <a:gd name="T44" fmla="*/ 44 w 77"/>
                  <a:gd name="T45" fmla="*/ 1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7" h="76">
                    <a:moveTo>
                      <a:pt x="44" y="11"/>
                    </a:moveTo>
                    <a:lnTo>
                      <a:pt x="65" y="33"/>
                    </a:lnTo>
                    <a:lnTo>
                      <a:pt x="59" y="39"/>
                    </a:lnTo>
                    <a:lnTo>
                      <a:pt x="49" y="29"/>
                    </a:lnTo>
                    <a:lnTo>
                      <a:pt x="44" y="34"/>
                    </a:lnTo>
                    <a:lnTo>
                      <a:pt x="55" y="43"/>
                    </a:lnTo>
                    <a:lnTo>
                      <a:pt x="50" y="48"/>
                    </a:lnTo>
                    <a:lnTo>
                      <a:pt x="43" y="41"/>
                    </a:lnTo>
                    <a:lnTo>
                      <a:pt x="39" y="45"/>
                    </a:lnTo>
                    <a:lnTo>
                      <a:pt x="46" y="52"/>
                    </a:lnTo>
                    <a:lnTo>
                      <a:pt x="39" y="59"/>
                    </a:lnTo>
                    <a:lnTo>
                      <a:pt x="30" y="48"/>
                    </a:lnTo>
                    <a:lnTo>
                      <a:pt x="25" y="52"/>
                    </a:lnTo>
                    <a:lnTo>
                      <a:pt x="36" y="63"/>
                    </a:lnTo>
                    <a:lnTo>
                      <a:pt x="31" y="66"/>
                    </a:lnTo>
                    <a:lnTo>
                      <a:pt x="24" y="60"/>
                    </a:lnTo>
                    <a:lnTo>
                      <a:pt x="20" y="64"/>
                    </a:lnTo>
                    <a:lnTo>
                      <a:pt x="33" y="76"/>
                    </a:lnTo>
                    <a:lnTo>
                      <a:pt x="77" y="33"/>
                    </a:lnTo>
                    <a:lnTo>
                      <a:pt x="44" y="0"/>
                    </a:lnTo>
                    <a:lnTo>
                      <a:pt x="0" y="43"/>
                    </a:lnTo>
                    <a:lnTo>
                      <a:pt x="5" y="49"/>
                    </a:lnTo>
                    <a:lnTo>
                      <a:pt x="44" y="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Freeform 48"/>
              <p:cNvSpPr>
                <a:spLocks/>
              </p:cNvSpPr>
              <p:nvPr/>
            </p:nvSpPr>
            <p:spPr bwMode="auto">
              <a:xfrm>
                <a:off x="5007612" y="2736226"/>
                <a:ext cx="363168" cy="363168"/>
              </a:xfrm>
              <a:custGeom>
                <a:avLst/>
                <a:gdLst>
                  <a:gd name="T0" fmla="*/ 69 w 86"/>
                  <a:gd name="T1" fmla="*/ 24 h 86"/>
                  <a:gd name="T2" fmla="*/ 75 w 86"/>
                  <a:gd name="T3" fmla="*/ 32 h 86"/>
                  <a:gd name="T4" fmla="*/ 71 w 86"/>
                  <a:gd name="T5" fmla="*/ 38 h 86"/>
                  <a:gd name="T6" fmla="*/ 59 w 86"/>
                  <a:gd name="T7" fmla="*/ 26 h 86"/>
                  <a:gd name="T8" fmla="*/ 55 w 86"/>
                  <a:gd name="T9" fmla="*/ 31 h 86"/>
                  <a:gd name="T10" fmla="*/ 66 w 86"/>
                  <a:gd name="T11" fmla="*/ 41 h 86"/>
                  <a:gd name="T12" fmla="*/ 61 w 86"/>
                  <a:gd name="T13" fmla="*/ 46 h 86"/>
                  <a:gd name="T14" fmla="*/ 54 w 86"/>
                  <a:gd name="T15" fmla="*/ 38 h 86"/>
                  <a:gd name="T16" fmla="*/ 50 w 86"/>
                  <a:gd name="T17" fmla="*/ 42 h 86"/>
                  <a:gd name="T18" fmla="*/ 57 w 86"/>
                  <a:gd name="T19" fmla="*/ 50 h 86"/>
                  <a:gd name="T20" fmla="*/ 51 w 86"/>
                  <a:gd name="T21" fmla="*/ 57 h 86"/>
                  <a:gd name="T22" fmla="*/ 40 w 86"/>
                  <a:gd name="T23" fmla="*/ 45 h 86"/>
                  <a:gd name="T24" fmla="*/ 36 w 86"/>
                  <a:gd name="T25" fmla="*/ 49 h 86"/>
                  <a:gd name="T26" fmla="*/ 47 w 86"/>
                  <a:gd name="T27" fmla="*/ 61 h 86"/>
                  <a:gd name="T28" fmla="*/ 43 w 86"/>
                  <a:gd name="T29" fmla="*/ 64 h 86"/>
                  <a:gd name="T30" fmla="*/ 35 w 86"/>
                  <a:gd name="T31" fmla="*/ 57 h 86"/>
                  <a:gd name="T32" fmla="*/ 30 w 86"/>
                  <a:gd name="T33" fmla="*/ 62 h 86"/>
                  <a:gd name="T34" fmla="*/ 38 w 86"/>
                  <a:gd name="T35" fmla="*/ 69 h 86"/>
                  <a:gd name="T36" fmla="*/ 33 w 86"/>
                  <a:gd name="T37" fmla="*/ 74 h 86"/>
                  <a:gd name="T38" fmla="*/ 11 w 86"/>
                  <a:gd name="T39" fmla="*/ 53 h 86"/>
                  <a:gd name="T40" fmla="*/ 59 w 86"/>
                  <a:gd name="T41" fmla="*/ 6 h 86"/>
                  <a:gd name="T42" fmla="*/ 53 w 86"/>
                  <a:gd name="T43" fmla="*/ 0 h 86"/>
                  <a:gd name="T44" fmla="*/ 0 w 86"/>
                  <a:gd name="T45" fmla="*/ 53 h 86"/>
                  <a:gd name="T46" fmla="*/ 32 w 86"/>
                  <a:gd name="T47" fmla="*/ 86 h 86"/>
                  <a:gd name="T48" fmla="*/ 86 w 86"/>
                  <a:gd name="T49" fmla="*/ 34 h 86"/>
                  <a:gd name="T50" fmla="*/ 73 w 86"/>
                  <a:gd name="T51" fmla="*/ 20 h 86"/>
                  <a:gd name="T52" fmla="*/ 69 w 86"/>
                  <a:gd name="T53" fmla="*/ 2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6" h="86">
                    <a:moveTo>
                      <a:pt x="69" y="24"/>
                    </a:moveTo>
                    <a:lnTo>
                      <a:pt x="75" y="32"/>
                    </a:lnTo>
                    <a:lnTo>
                      <a:pt x="71" y="38"/>
                    </a:lnTo>
                    <a:lnTo>
                      <a:pt x="59" y="26"/>
                    </a:lnTo>
                    <a:lnTo>
                      <a:pt x="55" y="31"/>
                    </a:lnTo>
                    <a:lnTo>
                      <a:pt x="66" y="41"/>
                    </a:lnTo>
                    <a:lnTo>
                      <a:pt x="61" y="46"/>
                    </a:lnTo>
                    <a:lnTo>
                      <a:pt x="54" y="38"/>
                    </a:lnTo>
                    <a:lnTo>
                      <a:pt x="50" y="42"/>
                    </a:lnTo>
                    <a:lnTo>
                      <a:pt x="57" y="50"/>
                    </a:lnTo>
                    <a:lnTo>
                      <a:pt x="51" y="57"/>
                    </a:lnTo>
                    <a:lnTo>
                      <a:pt x="40" y="45"/>
                    </a:lnTo>
                    <a:lnTo>
                      <a:pt x="36" y="49"/>
                    </a:lnTo>
                    <a:lnTo>
                      <a:pt x="47" y="61"/>
                    </a:lnTo>
                    <a:lnTo>
                      <a:pt x="43" y="64"/>
                    </a:lnTo>
                    <a:lnTo>
                      <a:pt x="35" y="57"/>
                    </a:lnTo>
                    <a:lnTo>
                      <a:pt x="30" y="62"/>
                    </a:lnTo>
                    <a:lnTo>
                      <a:pt x="38" y="69"/>
                    </a:lnTo>
                    <a:lnTo>
                      <a:pt x="33" y="74"/>
                    </a:lnTo>
                    <a:lnTo>
                      <a:pt x="11" y="53"/>
                    </a:lnTo>
                    <a:lnTo>
                      <a:pt x="59" y="6"/>
                    </a:lnTo>
                    <a:lnTo>
                      <a:pt x="53" y="0"/>
                    </a:lnTo>
                    <a:lnTo>
                      <a:pt x="0" y="53"/>
                    </a:lnTo>
                    <a:lnTo>
                      <a:pt x="32" y="86"/>
                    </a:lnTo>
                    <a:lnTo>
                      <a:pt x="86" y="34"/>
                    </a:lnTo>
                    <a:lnTo>
                      <a:pt x="73" y="20"/>
                    </a:lnTo>
                    <a:lnTo>
                      <a:pt x="69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Freeform 49"/>
              <p:cNvSpPr>
                <a:spLocks noEditPoints="1"/>
              </p:cNvSpPr>
              <p:nvPr/>
            </p:nvSpPr>
            <p:spPr bwMode="auto">
              <a:xfrm>
                <a:off x="5087848" y="2457515"/>
                <a:ext cx="557421" cy="561646"/>
              </a:xfrm>
              <a:custGeom>
                <a:avLst/>
                <a:gdLst>
                  <a:gd name="T0" fmla="*/ 47 w 132"/>
                  <a:gd name="T1" fmla="*/ 21 h 133"/>
                  <a:gd name="T2" fmla="*/ 47 w 132"/>
                  <a:gd name="T3" fmla="*/ 21 h 133"/>
                  <a:gd name="T4" fmla="*/ 26 w 132"/>
                  <a:gd name="T5" fmla="*/ 0 h 133"/>
                  <a:gd name="T6" fmla="*/ 0 w 132"/>
                  <a:gd name="T7" fmla="*/ 25 h 133"/>
                  <a:gd name="T8" fmla="*/ 22 w 132"/>
                  <a:gd name="T9" fmla="*/ 47 h 133"/>
                  <a:gd name="T10" fmla="*/ 22 w 132"/>
                  <a:gd name="T11" fmla="*/ 47 h 133"/>
                  <a:gd name="T12" fmla="*/ 89 w 132"/>
                  <a:gd name="T13" fmla="*/ 114 h 133"/>
                  <a:gd name="T14" fmla="*/ 132 w 132"/>
                  <a:gd name="T15" fmla="*/ 133 h 133"/>
                  <a:gd name="T16" fmla="*/ 115 w 132"/>
                  <a:gd name="T17" fmla="*/ 89 h 133"/>
                  <a:gd name="T18" fmla="*/ 47 w 132"/>
                  <a:gd name="T19" fmla="*/ 21 h 133"/>
                  <a:gd name="T20" fmla="*/ 17 w 132"/>
                  <a:gd name="T21" fmla="*/ 33 h 133"/>
                  <a:gd name="T22" fmla="*/ 9 w 132"/>
                  <a:gd name="T23" fmla="*/ 25 h 133"/>
                  <a:gd name="T24" fmla="*/ 26 w 132"/>
                  <a:gd name="T25" fmla="*/ 8 h 133"/>
                  <a:gd name="T26" fmla="*/ 33 w 132"/>
                  <a:gd name="T27" fmla="*/ 17 h 133"/>
                  <a:gd name="T28" fmla="*/ 17 w 132"/>
                  <a:gd name="T29" fmla="*/ 33 h 133"/>
                  <a:gd name="T30" fmla="*/ 115 w 132"/>
                  <a:gd name="T31" fmla="*/ 122 h 133"/>
                  <a:gd name="T32" fmla="*/ 91 w 132"/>
                  <a:gd name="T33" fmla="*/ 112 h 133"/>
                  <a:gd name="T34" fmla="*/ 88 w 132"/>
                  <a:gd name="T35" fmla="*/ 109 h 133"/>
                  <a:gd name="T36" fmla="*/ 103 w 132"/>
                  <a:gd name="T37" fmla="*/ 109 h 133"/>
                  <a:gd name="T38" fmla="*/ 100 w 132"/>
                  <a:gd name="T39" fmla="*/ 100 h 133"/>
                  <a:gd name="T40" fmla="*/ 110 w 132"/>
                  <a:gd name="T41" fmla="*/ 102 h 133"/>
                  <a:gd name="T42" fmla="*/ 110 w 132"/>
                  <a:gd name="T43" fmla="*/ 89 h 133"/>
                  <a:gd name="T44" fmla="*/ 112 w 132"/>
                  <a:gd name="T45" fmla="*/ 91 h 133"/>
                  <a:gd name="T46" fmla="*/ 121 w 132"/>
                  <a:gd name="T47" fmla="*/ 116 h 133"/>
                  <a:gd name="T48" fmla="*/ 115 w 132"/>
                  <a:gd name="T49" fmla="*/ 1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2" h="133">
                    <a:moveTo>
                      <a:pt x="47" y="21"/>
                    </a:moveTo>
                    <a:lnTo>
                      <a:pt x="47" y="21"/>
                    </a:lnTo>
                    <a:lnTo>
                      <a:pt x="26" y="0"/>
                    </a:lnTo>
                    <a:lnTo>
                      <a:pt x="0" y="25"/>
                    </a:lnTo>
                    <a:lnTo>
                      <a:pt x="22" y="47"/>
                    </a:lnTo>
                    <a:lnTo>
                      <a:pt x="22" y="47"/>
                    </a:lnTo>
                    <a:lnTo>
                      <a:pt x="89" y="114"/>
                    </a:lnTo>
                    <a:lnTo>
                      <a:pt x="132" y="133"/>
                    </a:lnTo>
                    <a:lnTo>
                      <a:pt x="115" y="89"/>
                    </a:lnTo>
                    <a:lnTo>
                      <a:pt x="47" y="21"/>
                    </a:lnTo>
                    <a:close/>
                    <a:moveTo>
                      <a:pt x="17" y="33"/>
                    </a:moveTo>
                    <a:lnTo>
                      <a:pt x="9" y="25"/>
                    </a:lnTo>
                    <a:lnTo>
                      <a:pt x="26" y="8"/>
                    </a:lnTo>
                    <a:lnTo>
                      <a:pt x="33" y="17"/>
                    </a:lnTo>
                    <a:lnTo>
                      <a:pt x="17" y="33"/>
                    </a:lnTo>
                    <a:close/>
                    <a:moveTo>
                      <a:pt x="115" y="122"/>
                    </a:moveTo>
                    <a:lnTo>
                      <a:pt x="91" y="112"/>
                    </a:lnTo>
                    <a:lnTo>
                      <a:pt x="88" y="109"/>
                    </a:lnTo>
                    <a:lnTo>
                      <a:pt x="103" y="109"/>
                    </a:lnTo>
                    <a:lnTo>
                      <a:pt x="100" y="100"/>
                    </a:lnTo>
                    <a:lnTo>
                      <a:pt x="110" y="102"/>
                    </a:lnTo>
                    <a:lnTo>
                      <a:pt x="110" y="89"/>
                    </a:lnTo>
                    <a:lnTo>
                      <a:pt x="112" y="91"/>
                    </a:lnTo>
                    <a:lnTo>
                      <a:pt x="121" y="116"/>
                    </a:lnTo>
                    <a:lnTo>
                      <a:pt x="115" y="1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5795045" y="3528487"/>
            <a:ext cx="1684303" cy="1180032"/>
            <a:chOff x="4598988" y="2482850"/>
            <a:chExt cx="1336675" cy="936625"/>
          </a:xfrm>
        </p:grpSpPr>
        <p:sp>
          <p:nvSpPr>
            <p:cNvPr id="48" name="椭圆 30"/>
            <p:cNvSpPr>
              <a:spLocks noChangeArrowheads="1"/>
            </p:cNvSpPr>
            <p:nvPr/>
          </p:nvSpPr>
          <p:spPr bwMode="auto">
            <a:xfrm rot="2700000" flipH="1" flipV="1">
              <a:off x="4799013" y="2282825"/>
              <a:ext cx="936625" cy="1336675"/>
            </a:xfrm>
            <a:custGeom>
              <a:avLst/>
              <a:gdLst>
                <a:gd name="T0" fmla="*/ 937146 w 936104"/>
                <a:gd name="T1" fmla="*/ 200446 h 1337481"/>
                <a:gd name="T2" fmla="*/ 937146 w 936104"/>
                <a:gd name="T3" fmla="*/ 491756 h 1337481"/>
                <a:gd name="T4" fmla="*/ 901102 w 936104"/>
                <a:gd name="T5" fmla="*/ 488131 h 1337481"/>
                <a:gd name="T6" fmla="*/ 720882 w 936104"/>
                <a:gd name="T7" fmla="*/ 667934 h 1337481"/>
                <a:gd name="T8" fmla="*/ 901102 w 936104"/>
                <a:gd name="T9" fmla="*/ 847738 h 1337481"/>
                <a:gd name="T10" fmla="*/ 937146 w 936104"/>
                <a:gd name="T11" fmla="*/ 844113 h 1337481"/>
                <a:gd name="T12" fmla="*/ 937146 w 936104"/>
                <a:gd name="T13" fmla="*/ 1135422 h 1337481"/>
                <a:gd name="T14" fmla="*/ 567519 w 936104"/>
                <a:gd name="T15" fmla="*/ 1135422 h 1337481"/>
                <a:gd name="T16" fmla="*/ 594728 w 936104"/>
                <a:gd name="T17" fmla="*/ 1210007 h 1337481"/>
                <a:gd name="T18" fmla="*/ 468574 w 936104"/>
                <a:gd name="T19" fmla="*/ 1335869 h 1337481"/>
                <a:gd name="T20" fmla="*/ 342418 w 936104"/>
                <a:gd name="T21" fmla="*/ 1210007 h 1337481"/>
                <a:gd name="T22" fmla="*/ 369628 w 936104"/>
                <a:gd name="T23" fmla="*/ 1135422 h 1337481"/>
                <a:gd name="T24" fmla="*/ 0 w 936104"/>
                <a:gd name="T25" fmla="*/ 1135422 h 1337481"/>
                <a:gd name="T26" fmla="*/ 0 w 936104"/>
                <a:gd name="T27" fmla="*/ 844113 h 1337481"/>
                <a:gd name="T28" fmla="*/ 36044 w 936104"/>
                <a:gd name="T29" fmla="*/ 847738 h 1337481"/>
                <a:gd name="T30" fmla="*/ 216264 w 936104"/>
                <a:gd name="T31" fmla="*/ 667934 h 1337481"/>
                <a:gd name="T32" fmla="*/ 36044 w 936104"/>
                <a:gd name="T33" fmla="*/ 488131 h 1337481"/>
                <a:gd name="T34" fmla="*/ 0 w 936104"/>
                <a:gd name="T35" fmla="*/ 491756 h 1337481"/>
                <a:gd name="T36" fmla="*/ 0 w 936104"/>
                <a:gd name="T37" fmla="*/ 200446 h 1337481"/>
                <a:gd name="T38" fmla="*/ 369627 w 936104"/>
                <a:gd name="T39" fmla="*/ 200446 h 1337481"/>
                <a:gd name="T40" fmla="*/ 342417 w 936104"/>
                <a:gd name="T41" fmla="*/ 125862 h 1337481"/>
                <a:gd name="T42" fmla="*/ 468572 w 936104"/>
                <a:gd name="T43" fmla="*/ 0 h 1337481"/>
                <a:gd name="T44" fmla="*/ 594727 w 936104"/>
                <a:gd name="T45" fmla="*/ 125862 h 1337481"/>
                <a:gd name="T46" fmla="*/ 567519 w 936104"/>
                <a:gd name="T47" fmla="*/ 200446 h 1337481"/>
                <a:gd name="T48" fmla="*/ 937146 w 936104"/>
                <a:gd name="T49" fmla="*/ 200446 h 13374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36104"/>
                <a:gd name="T76" fmla="*/ 0 h 1337481"/>
                <a:gd name="T77" fmla="*/ 936104 w 936104"/>
                <a:gd name="T78" fmla="*/ 1337481 h 13374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36104" h="1337481">
                  <a:moveTo>
                    <a:pt x="936104" y="200688"/>
                  </a:moveTo>
                  <a:lnTo>
                    <a:pt x="936104" y="492350"/>
                  </a:lnTo>
                  <a:lnTo>
                    <a:pt x="900100" y="488720"/>
                  </a:lnTo>
                  <a:cubicBezTo>
                    <a:pt x="800678" y="488720"/>
                    <a:pt x="720080" y="569318"/>
                    <a:pt x="720080" y="668740"/>
                  </a:cubicBezTo>
                  <a:cubicBezTo>
                    <a:pt x="720080" y="768162"/>
                    <a:pt x="800678" y="848760"/>
                    <a:pt x="900100" y="848760"/>
                  </a:cubicBezTo>
                  <a:cubicBezTo>
                    <a:pt x="912432" y="848760"/>
                    <a:pt x="924475" y="847520"/>
                    <a:pt x="936104" y="845131"/>
                  </a:cubicBezTo>
                  <a:lnTo>
                    <a:pt x="936104" y="1136792"/>
                  </a:lnTo>
                  <a:lnTo>
                    <a:pt x="566887" y="1136792"/>
                  </a:lnTo>
                  <a:cubicBezTo>
                    <a:pt x="584584" y="1156619"/>
                    <a:pt x="594066" y="1182936"/>
                    <a:pt x="594066" y="1211467"/>
                  </a:cubicBezTo>
                  <a:cubicBezTo>
                    <a:pt x="594066" y="1281063"/>
                    <a:pt x="537648" y="1337481"/>
                    <a:pt x="468052" y="1337481"/>
                  </a:cubicBezTo>
                  <a:cubicBezTo>
                    <a:pt x="398456" y="1337481"/>
                    <a:pt x="342038" y="1281063"/>
                    <a:pt x="342038" y="1211467"/>
                  </a:cubicBezTo>
                  <a:cubicBezTo>
                    <a:pt x="342038" y="1182936"/>
                    <a:pt x="351520" y="1156619"/>
                    <a:pt x="369217" y="1136792"/>
                  </a:cubicBezTo>
                  <a:lnTo>
                    <a:pt x="0" y="1136792"/>
                  </a:lnTo>
                  <a:lnTo>
                    <a:pt x="0" y="845131"/>
                  </a:lnTo>
                  <a:lnTo>
                    <a:pt x="36004" y="848760"/>
                  </a:lnTo>
                  <a:cubicBezTo>
                    <a:pt x="135426" y="848760"/>
                    <a:pt x="216024" y="768162"/>
                    <a:pt x="216024" y="668740"/>
                  </a:cubicBezTo>
                  <a:cubicBezTo>
                    <a:pt x="216024" y="569318"/>
                    <a:pt x="135426" y="488720"/>
                    <a:pt x="36004" y="488720"/>
                  </a:cubicBezTo>
                  <a:cubicBezTo>
                    <a:pt x="23672" y="488720"/>
                    <a:pt x="11630" y="489960"/>
                    <a:pt x="0" y="492350"/>
                  </a:cubicBezTo>
                  <a:lnTo>
                    <a:pt x="0" y="200688"/>
                  </a:lnTo>
                  <a:lnTo>
                    <a:pt x="369216" y="200688"/>
                  </a:lnTo>
                  <a:cubicBezTo>
                    <a:pt x="351519" y="180862"/>
                    <a:pt x="342037" y="154545"/>
                    <a:pt x="342037" y="126014"/>
                  </a:cubicBezTo>
                  <a:cubicBezTo>
                    <a:pt x="342037" y="56418"/>
                    <a:pt x="398455" y="0"/>
                    <a:pt x="468051" y="0"/>
                  </a:cubicBezTo>
                  <a:cubicBezTo>
                    <a:pt x="537647" y="0"/>
                    <a:pt x="594065" y="56418"/>
                    <a:pt x="594065" y="126014"/>
                  </a:cubicBezTo>
                  <a:cubicBezTo>
                    <a:pt x="594065" y="154545"/>
                    <a:pt x="584583" y="180862"/>
                    <a:pt x="566887" y="200688"/>
                  </a:cubicBezTo>
                  <a:lnTo>
                    <a:pt x="936104" y="200688"/>
                  </a:lnTo>
                  <a:close/>
                </a:path>
              </a:pathLst>
            </a:custGeom>
            <a:solidFill>
              <a:srgbClr val="F4BA80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 flipH="1">
              <a:off x="5082287" y="2769088"/>
              <a:ext cx="322890" cy="357797"/>
              <a:chOff x="5726113" y="2754313"/>
              <a:chExt cx="234950" cy="260350"/>
            </a:xfrm>
            <a:solidFill>
              <a:srgbClr val="FFFFFF"/>
            </a:solidFill>
          </p:grpSpPr>
          <p:sp>
            <p:nvSpPr>
              <p:cNvPr id="50" name="Freeform 39"/>
              <p:cNvSpPr>
                <a:spLocks noEditPoints="1"/>
              </p:cNvSpPr>
              <p:nvPr/>
            </p:nvSpPr>
            <p:spPr bwMode="auto">
              <a:xfrm>
                <a:off x="5767388" y="2795588"/>
                <a:ext cx="150813" cy="219075"/>
              </a:xfrm>
              <a:custGeom>
                <a:avLst/>
                <a:gdLst>
                  <a:gd name="T0" fmla="*/ 52 w 99"/>
                  <a:gd name="T1" fmla="*/ 0 h 143"/>
                  <a:gd name="T2" fmla="*/ 46 w 99"/>
                  <a:gd name="T3" fmla="*/ 0 h 143"/>
                  <a:gd name="T4" fmla="*/ 0 w 99"/>
                  <a:gd name="T5" fmla="*/ 50 h 143"/>
                  <a:gd name="T6" fmla="*/ 22 w 99"/>
                  <a:gd name="T7" fmla="*/ 92 h 143"/>
                  <a:gd name="T8" fmla="*/ 22 w 99"/>
                  <a:gd name="T9" fmla="*/ 106 h 143"/>
                  <a:gd name="T10" fmla="*/ 26 w 99"/>
                  <a:gd name="T11" fmla="*/ 113 h 143"/>
                  <a:gd name="T12" fmla="*/ 27 w 99"/>
                  <a:gd name="T13" fmla="*/ 115 h 143"/>
                  <a:gd name="T14" fmla="*/ 26 w 99"/>
                  <a:gd name="T15" fmla="*/ 117 h 143"/>
                  <a:gd name="T16" fmla="*/ 22 w 99"/>
                  <a:gd name="T17" fmla="*/ 121 h 143"/>
                  <a:gd name="T18" fmla="*/ 22 w 99"/>
                  <a:gd name="T19" fmla="*/ 130 h 143"/>
                  <a:gd name="T20" fmla="*/ 26 w 99"/>
                  <a:gd name="T21" fmla="*/ 134 h 143"/>
                  <a:gd name="T22" fmla="*/ 28 w 99"/>
                  <a:gd name="T23" fmla="*/ 134 h 143"/>
                  <a:gd name="T24" fmla="*/ 32 w 99"/>
                  <a:gd name="T25" fmla="*/ 136 h 143"/>
                  <a:gd name="T26" fmla="*/ 49 w 99"/>
                  <a:gd name="T27" fmla="*/ 143 h 143"/>
                  <a:gd name="T28" fmla="*/ 67 w 99"/>
                  <a:gd name="T29" fmla="*/ 136 h 143"/>
                  <a:gd name="T30" fmla="*/ 70 w 99"/>
                  <a:gd name="T31" fmla="*/ 134 h 143"/>
                  <a:gd name="T32" fmla="*/ 73 w 99"/>
                  <a:gd name="T33" fmla="*/ 134 h 143"/>
                  <a:gd name="T34" fmla="*/ 77 w 99"/>
                  <a:gd name="T35" fmla="*/ 130 h 143"/>
                  <a:gd name="T36" fmla="*/ 77 w 99"/>
                  <a:gd name="T37" fmla="*/ 121 h 143"/>
                  <a:gd name="T38" fmla="*/ 73 w 99"/>
                  <a:gd name="T39" fmla="*/ 117 h 143"/>
                  <a:gd name="T40" fmla="*/ 72 w 99"/>
                  <a:gd name="T41" fmla="*/ 115 h 143"/>
                  <a:gd name="T42" fmla="*/ 73 w 99"/>
                  <a:gd name="T43" fmla="*/ 113 h 143"/>
                  <a:gd name="T44" fmla="*/ 77 w 99"/>
                  <a:gd name="T45" fmla="*/ 106 h 143"/>
                  <a:gd name="T46" fmla="*/ 77 w 99"/>
                  <a:gd name="T47" fmla="*/ 92 h 143"/>
                  <a:gd name="T48" fmla="*/ 99 w 99"/>
                  <a:gd name="T49" fmla="*/ 50 h 143"/>
                  <a:gd name="T50" fmla="*/ 52 w 99"/>
                  <a:gd name="T51" fmla="*/ 0 h 143"/>
                  <a:gd name="T52" fmla="*/ 67 w 99"/>
                  <a:gd name="T53" fmla="*/ 81 h 143"/>
                  <a:gd name="T54" fmla="*/ 64 w 99"/>
                  <a:gd name="T55" fmla="*/ 82 h 143"/>
                  <a:gd name="T56" fmla="*/ 64 w 99"/>
                  <a:gd name="T57" fmla="*/ 96 h 143"/>
                  <a:gd name="T58" fmla="*/ 60 w 99"/>
                  <a:gd name="T59" fmla="*/ 100 h 143"/>
                  <a:gd name="T60" fmla="*/ 54 w 99"/>
                  <a:gd name="T61" fmla="*/ 101 h 143"/>
                  <a:gd name="T62" fmla="*/ 44 w 99"/>
                  <a:gd name="T63" fmla="*/ 101 h 143"/>
                  <a:gd name="T64" fmla="*/ 39 w 99"/>
                  <a:gd name="T65" fmla="*/ 100 h 143"/>
                  <a:gd name="T66" fmla="*/ 35 w 99"/>
                  <a:gd name="T67" fmla="*/ 96 h 143"/>
                  <a:gd name="T68" fmla="*/ 35 w 99"/>
                  <a:gd name="T69" fmla="*/ 82 h 143"/>
                  <a:gd name="T70" fmla="*/ 32 w 99"/>
                  <a:gd name="T71" fmla="*/ 81 h 143"/>
                  <a:gd name="T72" fmla="*/ 15 w 99"/>
                  <a:gd name="T73" fmla="*/ 51 h 143"/>
                  <a:gd name="T74" fmla="*/ 49 w 99"/>
                  <a:gd name="T75" fmla="*/ 16 h 143"/>
                  <a:gd name="T76" fmla="*/ 84 w 99"/>
                  <a:gd name="T77" fmla="*/ 51 h 143"/>
                  <a:gd name="T78" fmla="*/ 67 w 99"/>
                  <a:gd name="T79" fmla="*/ 8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9" h="143">
                    <a:moveTo>
                      <a:pt x="52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0" y="2"/>
                      <a:pt x="0" y="24"/>
                      <a:pt x="0" y="50"/>
                    </a:cubicBezTo>
                    <a:cubicBezTo>
                      <a:pt x="0" y="68"/>
                      <a:pt x="8" y="83"/>
                      <a:pt x="22" y="92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2" y="110"/>
                      <a:pt x="23" y="112"/>
                      <a:pt x="26" y="113"/>
                    </a:cubicBezTo>
                    <a:cubicBezTo>
                      <a:pt x="26" y="114"/>
                      <a:pt x="27" y="114"/>
                      <a:pt x="27" y="115"/>
                    </a:cubicBezTo>
                    <a:cubicBezTo>
                      <a:pt x="27" y="116"/>
                      <a:pt x="27" y="117"/>
                      <a:pt x="26" y="117"/>
                    </a:cubicBezTo>
                    <a:cubicBezTo>
                      <a:pt x="22" y="117"/>
                      <a:pt x="22" y="121"/>
                      <a:pt x="22" y="121"/>
                    </a:cubicBezTo>
                    <a:cubicBezTo>
                      <a:pt x="22" y="123"/>
                      <a:pt x="22" y="130"/>
                      <a:pt x="22" y="130"/>
                    </a:cubicBezTo>
                    <a:cubicBezTo>
                      <a:pt x="22" y="133"/>
                      <a:pt x="24" y="134"/>
                      <a:pt x="26" y="134"/>
                    </a:cubicBezTo>
                    <a:cubicBezTo>
                      <a:pt x="28" y="134"/>
                      <a:pt x="28" y="134"/>
                      <a:pt x="28" y="134"/>
                    </a:cubicBezTo>
                    <a:cubicBezTo>
                      <a:pt x="30" y="134"/>
                      <a:pt x="32" y="136"/>
                      <a:pt x="32" y="136"/>
                    </a:cubicBezTo>
                    <a:cubicBezTo>
                      <a:pt x="32" y="136"/>
                      <a:pt x="41" y="143"/>
                      <a:pt x="49" y="143"/>
                    </a:cubicBezTo>
                    <a:cubicBezTo>
                      <a:pt x="58" y="143"/>
                      <a:pt x="67" y="136"/>
                      <a:pt x="67" y="136"/>
                    </a:cubicBezTo>
                    <a:cubicBezTo>
                      <a:pt x="67" y="136"/>
                      <a:pt x="68" y="134"/>
                      <a:pt x="70" y="134"/>
                    </a:cubicBezTo>
                    <a:cubicBezTo>
                      <a:pt x="73" y="134"/>
                      <a:pt x="73" y="134"/>
                      <a:pt x="73" y="134"/>
                    </a:cubicBezTo>
                    <a:cubicBezTo>
                      <a:pt x="75" y="134"/>
                      <a:pt x="77" y="133"/>
                      <a:pt x="77" y="130"/>
                    </a:cubicBezTo>
                    <a:cubicBezTo>
                      <a:pt x="77" y="130"/>
                      <a:pt x="77" y="123"/>
                      <a:pt x="77" y="121"/>
                    </a:cubicBezTo>
                    <a:cubicBezTo>
                      <a:pt x="77" y="121"/>
                      <a:pt x="77" y="117"/>
                      <a:pt x="73" y="117"/>
                    </a:cubicBezTo>
                    <a:cubicBezTo>
                      <a:pt x="72" y="117"/>
                      <a:pt x="72" y="116"/>
                      <a:pt x="72" y="115"/>
                    </a:cubicBezTo>
                    <a:cubicBezTo>
                      <a:pt x="72" y="114"/>
                      <a:pt x="72" y="114"/>
                      <a:pt x="73" y="113"/>
                    </a:cubicBezTo>
                    <a:cubicBezTo>
                      <a:pt x="76" y="112"/>
                      <a:pt x="77" y="110"/>
                      <a:pt x="77" y="106"/>
                    </a:cubicBezTo>
                    <a:cubicBezTo>
                      <a:pt x="77" y="92"/>
                      <a:pt x="77" y="92"/>
                      <a:pt x="77" y="92"/>
                    </a:cubicBezTo>
                    <a:cubicBezTo>
                      <a:pt x="91" y="83"/>
                      <a:pt x="99" y="68"/>
                      <a:pt x="99" y="50"/>
                    </a:cubicBezTo>
                    <a:cubicBezTo>
                      <a:pt x="99" y="24"/>
                      <a:pt x="78" y="2"/>
                      <a:pt x="52" y="0"/>
                    </a:cubicBezTo>
                    <a:close/>
                    <a:moveTo>
                      <a:pt x="67" y="81"/>
                    </a:move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4" y="98"/>
                      <a:pt x="62" y="100"/>
                      <a:pt x="60" y="100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53" y="102"/>
                      <a:pt x="48" y="102"/>
                      <a:pt x="44" y="101"/>
                    </a:cubicBezTo>
                    <a:cubicBezTo>
                      <a:pt x="39" y="100"/>
                      <a:pt x="39" y="100"/>
                      <a:pt x="39" y="100"/>
                    </a:cubicBezTo>
                    <a:cubicBezTo>
                      <a:pt x="36" y="100"/>
                      <a:pt x="35" y="98"/>
                      <a:pt x="35" y="96"/>
                    </a:cubicBezTo>
                    <a:cubicBezTo>
                      <a:pt x="35" y="82"/>
                      <a:pt x="35" y="82"/>
                      <a:pt x="35" y="82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18" y="74"/>
                      <a:pt x="15" y="61"/>
                      <a:pt x="15" y="51"/>
                    </a:cubicBezTo>
                    <a:cubicBezTo>
                      <a:pt x="15" y="32"/>
                      <a:pt x="30" y="17"/>
                      <a:pt x="49" y="16"/>
                    </a:cubicBezTo>
                    <a:cubicBezTo>
                      <a:pt x="68" y="17"/>
                      <a:pt x="84" y="32"/>
                      <a:pt x="84" y="51"/>
                    </a:cubicBezTo>
                    <a:cubicBezTo>
                      <a:pt x="84" y="61"/>
                      <a:pt x="81" y="74"/>
                      <a:pt x="67" y="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Freeform 40"/>
              <p:cNvSpPr>
                <a:spLocks/>
              </p:cNvSpPr>
              <p:nvPr/>
            </p:nvSpPr>
            <p:spPr bwMode="auto">
              <a:xfrm>
                <a:off x="5910263" y="2794000"/>
                <a:ext cx="28575" cy="26988"/>
              </a:xfrm>
              <a:custGeom>
                <a:avLst/>
                <a:gdLst>
                  <a:gd name="T0" fmla="*/ 19 w 19"/>
                  <a:gd name="T1" fmla="*/ 7 h 18"/>
                  <a:gd name="T2" fmla="*/ 18 w 19"/>
                  <a:gd name="T3" fmla="*/ 4 h 18"/>
                  <a:gd name="T4" fmla="*/ 17 w 19"/>
                  <a:gd name="T5" fmla="*/ 2 h 18"/>
                  <a:gd name="T6" fmla="*/ 14 w 19"/>
                  <a:gd name="T7" fmla="*/ 0 h 18"/>
                  <a:gd name="T8" fmla="*/ 10 w 19"/>
                  <a:gd name="T9" fmla="*/ 2 h 18"/>
                  <a:gd name="T10" fmla="*/ 2 w 19"/>
                  <a:gd name="T11" fmla="*/ 9 h 18"/>
                  <a:gd name="T12" fmla="*/ 2 w 19"/>
                  <a:gd name="T13" fmla="*/ 15 h 18"/>
                  <a:gd name="T14" fmla="*/ 2 w 19"/>
                  <a:gd name="T15" fmla="*/ 16 h 18"/>
                  <a:gd name="T16" fmla="*/ 8 w 19"/>
                  <a:gd name="T17" fmla="*/ 16 h 18"/>
                  <a:gd name="T18" fmla="*/ 17 w 19"/>
                  <a:gd name="T19" fmla="*/ 10 h 18"/>
                  <a:gd name="T20" fmla="*/ 19 w 19"/>
                  <a:gd name="T21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8">
                    <a:moveTo>
                      <a:pt x="19" y="7"/>
                    </a:moveTo>
                    <a:cubicBezTo>
                      <a:pt x="19" y="6"/>
                      <a:pt x="19" y="5"/>
                      <a:pt x="18" y="4"/>
                    </a:cubicBezTo>
                    <a:cubicBezTo>
                      <a:pt x="18" y="3"/>
                      <a:pt x="17" y="2"/>
                      <a:pt x="17" y="2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12" y="0"/>
                      <a:pt x="11" y="1"/>
                      <a:pt x="10" y="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1"/>
                      <a:pt x="0" y="14"/>
                      <a:pt x="2" y="15"/>
                    </a:cubicBezTo>
                    <a:cubicBezTo>
                      <a:pt x="2" y="15"/>
                      <a:pt x="2" y="16"/>
                      <a:pt x="2" y="16"/>
                    </a:cubicBezTo>
                    <a:cubicBezTo>
                      <a:pt x="4" y="17"/>
                      <a:pt x="6" y="18"/>
                      <a:pt x="8" y="16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9" y="8"/>
                      <a:pt x="19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Freeform 41"/>
              <p:cNvSpPr>
                <a:spLocks/>
              </p:cNvSpPr>
              <p:nvPr/>
            </p:nvSpPr>
            <p:spPr bwMode="auto">
              <a:xfrm>
                <a:off x="5832475" y="2754313"/>
                <a:ext cx="19050" cy="30163"/>
              </a:xfrm>
              <a:custGeom>
                <a:avLst/>
                <a:gdLst>
                  <a:gd name="T0" fmla="*/ 6 w 12"/>
                  <a:gd name="T1" fmla="*/ 20 h 20"/>
                  <a:gd name="T2" fmla="*/ 6 w 12"/>
                  <a:gd name="T3" fmla="*/ 20 h 20"/>
                  <a:gd name="T4" fmla="*/ 11 w 12"/>
                  <a:gd name="T5" fmla="*/ 16 h 20"/>
                  <a:gd name="T6" fmla="*/ 11 w 12"/>
                  <a:gd name="T7" fmla="*/ 5 h 20"/>
                  <a:gd name="T8" fmla="*/ 10 w 12"/>
                  <a:gd name="T9" fmla="*/ 1 h 20"/>
                  <a:gd name="T10" fmla="*/ 7 w 12"/>
                  <a:gd name="T11" fmla="*/ 0 h 20"/>
                  <a:gd name="T12" fmla="*/ 5 w 12"/>
                  <a:gd name="T13" fmla="*/ 0 h 20"/>
                  <a:gd name="T14" fmla="*/ 2 w 12"/>
                  <a:gd name="T15" fmla="*/ 1 h 20"/>
                  <a:gd name="T16" fmla="*/ 0 w 12"/>
                  <a:gd name="T17" fmla="*/ 5 h 20"/>
                  <a:gd name="T18" fmla="*/ 1 w 12"/>
                  <a:gd name="T19" fmla="*/ 16 h 20"/>
                  <a:gd name="T20" fmla="*/ 6 w 12"/>
                  <a:gd name="T2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0">
                    <a:moveTo>
                      <a:pt x="6" y="20"/>
                    </a:moveTo>
                    <a:cubicBezTo>
                      <a:pt x="6" y="20"/>
                      <a:pt x="6" y="20"/>
                      <a:pt x="6" y="20"/>
                    </a:cubicBezTo>
                    <a:cubicBezTo>
                      <a:pt x="9" y="20"/>
                      <a:pt x="11" y="18"/>
                      <a:pt x="11" y="1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3"/>
                      <a:pt x="11" y="2"/>
                      <a:pt x="10" y="1"/>
                    </a:cubicBezTo>
                    <a:cubicBezTo>
                      <a:pt x="9" y="0"/>
                      <a:pt x="8" y="0"/>
                      <a:pt x="7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2" y="1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8"/>
                      <a:pt x="4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Freeform 42"/>
              <p:cNvSpPr>
                <a:spLocks/>
              </p:cNvSpPr>
              <p:nvPr/>
            </p:nvSpPr>
            <p:spPr bwMode="auto">
              <a:xfrm>
                <a:off x="5726113" y="2889250"/>
                <a:ext cx="30163" cy="20638"/>
              </a:xfrm>
              <a:custGeom>
                <a:avLst/>
                <a:gdLst>
                  <a:gd name="T0" fmla="*/ 20 w 20"/>
                  <a:gd name="T1" fmla="*/ 4 h 14"/>
                  <a:gd name="T2" fmla="*/ 15 w 20"/>
                  <a:gd name="T3" fmla="*/ 1 h 14"/>
                  <a:gd name="T4" fmla="*/ 4 w 20"/>
                  <a:gd name="T5" fmla="*/ 2 h 14"/>
                  <a:gd name="T6" fmla="*/ 1 w 20"/>
                  <a:gd name="T7" fmla="*/ 4 h 14"/>
                  <a:gd name="T8" fmla="*/ 0 w 20"/>
                  <a:gd name="T9" fmla="*/ 8 h 14"/>
                  <a:gd name="T10" fmla="*/ 1 w 20"/>
                  <a:gd name="T11" fmla="*/ 10 h 14"/>
                  <a:gd name="T12" fmla="*/ 3 w 20"/>
                  <a:gd name="T13" fmla="*/ 13 h 14"/>
                  <a:gd name="T14" fmla="*/ 6 w 20"/>
                  <a:gd name="T15" fmla="*/ 13 h 14"/>
                  <a:gd name="T16" fmla="*/ 17 w 20"/>
                  <a:gd name="T17" fmla="*/ 10 h 14"/>
                  <a:gd name="T18" fmla="*/ 20 w 20"/>
                  <a:gd name="T19" fmla="*/ 4 h 14"/>
                  <a:gd name="T20" fmla="*/ 20 w 20"/>
                  <a:gd name="T21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14">
                    <a:moveTo>
                      <a:pt x="20" y="4"/>
                    </a:moveTo>
                    <a:cubicBezTo>
                      <a:pt x="19" y="2"/>
                      <a:pt x="17" y="0"/>
                      <a:pt x="15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3"/>
                      <a:pt x="1" y="3"/>
                      <a:pt x="1" y="4"/>
                    </a:cubicBezTo>
                    <a:cubicBezTo>
                      <a:pt x="0" y="5"/>
                      <a:pt x="0" y="7"/>
                      <a:pt x="0" y="8"/>
                    </a:cubicBezTo>
                    <a:cubicBezTo>
                      <a:pt x="0" y="9"/>
                      <a:pt x="0" y="9"/>
                      <a:pt x="1" y="10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4" y="13"/>
                      <a:pt x="5" y="14"/>
                      <a:pt x="6" y="1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9"/>
                      <a:pt x="20" y="7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Freeform 43"/>
              <p:cNvSpPr>
                <a:spLocks/>
              </p:cNvSpPr>
              <p:nvPr/>
            </p:nvSpPr>
            <p:spPr bwMode="auto">
              <a:xfrm>
                <a:off x="5746750" y="2797175"/>
                <a:ext cx="28575" cy="25400"/>
              </a:xfrm>
              <a:custGeom>
                <a:avLst/>
                <a:gdLst>
                  <a:gd name="T0" fmla="*/ 17 w 19"/>
                  <a:gd name="T1" fmla="*/ 15 h 17"/>
                  <a:gd name="T2" fmla="*/ 18 w 19"/>
                  <a:gd name="T3" fmla="*/ 14 h 17"/>
                  <a:gd name="T4" fmla="*/ 17 w 19"/>
                  <a:gd name="T5" fmla="*/ 8 h 17"/>
                  <a:gd name="T6" fmla="*/ 9 w 19"/>
                  <a:gd name="T7" fmla="*/ 1 h 17"/>
                  <a:gd name="T8" fmla="*/ 6 w 19"/>
                  <a:gd name="T9" fmla="*/ 0 h 17"/>
                  <a:gd name="T10" fmla="*/ 2 w 19"/>
                  <a:gd name="T11" fmla="*/ 1 h 17"/>
                  <a:gd name="T12" fmla="*/ 1 w 19"/>
                  <a:gd name="T13" fmla="*/ 3 h 17"/>
                  <a:gd name="T14" fmla="*/ 0 w 19"/>
                  <a:gd name="T15" fmla="*/ 7 h 17"/>
                  <a:gd name="T16" fmla="*/ 2 w 19"/>
                  <a:gd name="T17" fmla="*/ 10 h 17"/>
                  <a:gd name="T18" fmla="*/ 11 w 19"/>
                  <a:gd name="T19" fmla="*/ 16 h 17"/>
                  <a:gd name="T20" fmla="*/ 17 w 19"/>
                  <a:gd name="T21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7">
                    <a:moveTo>
                      <a:pt x="17" y="15"/>
                    </a:moveTo>
                    <a:cubicBezTo>
                      <a:pt x="18" y="15"/>
                      <a:pt x="18" y="15"/>
                      <a:pt x="18" y="14"/>
                    </a:cubicBezTo>
                    <a:cubicBezTo>
                      <a:pt x="19" y="13"/>
                      <a:pt x="19" y="10"/>
                      <a:pt x="17" y="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2" y="2"/>
                      <a:pt x="2" y="3"/>
                      <a:pt x="1" y="3"/>
                    </a:cubicBezTo>
                    <a:cubicBezTo>
                      <a:pt x="0" y="4"/>
                      <a:pt x="0" y="5"/>
                      <a:pt x="0" y="7"/>
                    </a:cubicBezTo>
                    <a:cubicBezTo>
                      <a:pt x="0" y="8"/>
                      <a:pt x="1" y="9"/>
                      <a:pt x="2" y="10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7"/>
                      <a:pt x="16" y="17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Freeform 44"/>
              <p:cNvSpPr>
                <a:spLocks/>
              </p:cNvSpPr>
              <p:nvPr/>
            </p:nvSpPr>
            <p:spPr bwMode="auto">
              <a:xfrm>
                <a:off x="5929313" y="2887663"/>
                <a:ext cx="31750" cy="19050"/>
              </a:xfrm>
              <a:custGeom>
                <a:avLst/>
                <a:gdLst>
                  <a:gd name="T0" fmla="*/ 20 w 21"/>
                  <a:gd name="T1" fmla="*/ 4 h 13"/>
                  <a:gd name="T2" fmla="*/ 17 w 21"/>
                  <a:gd name="T3" fmla="*/ 2 h 13"/>
                  <a:gd name="T4" fmla="*/ 6 w 21"/>
                  <a:gd name="T5" fmla="*/ 0 h 13"/>
                  <a:gd name="T6" fmla="*/ 1 w 21"/>
                  <a:gd name="T7" fmla="*/ 4 h 13"/>
                  <a:gd name="T8" fmla="*/ 1 w 21"/>
                  <a:gd name="T9" fmla="*/ 4 h 13"/>
                  <a:gd name="T10" fmla="*/ 4 w 21"/>
                  <a:gd name="T11" fmla="*/ 10 h 13"/>
                  <a:gd name="T12" fmla="*/ 15 w 21"/>
                  <a:gd name="T13" fmla="*/ 13 h 13"/>
                  <a:gd name="T14" fmla="*/ 18 w 21"/>
                  <a:gd name="T15" fmla="*/ 12 h 13"/>
                  <a:gd name="T16" fmla="*/ 20 w 21"/>
                  <a:gd name="T17" fmla="*/ 9 h 13"/>
                  <a:gd name="T18" fmla="*/ 21 w 21"/>
                  <a:gd name="T19" fmla="*/ 7 h 13"/>
                  <a:gd name="T20" fmla="*/ 20 w 21"/>
                  <a:gd name="T21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13">
                    <a:moveTo>
                      <a:pt x="20" y="4"/>
                    </a:moveTo>
                    <a:cubicBezTo>
                      <a:pt x="19" y="3"/>
                      <a:pt x="18" y="2"/>
                      <a:pt x="17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2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7"/>
                      <a:pt x="2" y="9"/>
                      <a:pt x="4" y="10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6" y="13"/>
                      <a:pt x="17" y="13"/>
                      <a:pt x="18" y="12"/>
                    </a:cubicBezTo>
                    <a:cubicBezTo>
                      <a:pt x="19" y="12"/>
                      <a:pt x="20" y="11"/>
                      <a:pt x="20" y="9"/>
                    </a:cubicBezTo>
                    <a:cubicBezTo>
                      <a:pt x="20" y="9"/>
                      <a:pt x="21" y="8"/>
                      <a:pt x="21" y="7"/>
                    </a:cubicBezTo>
                    <a:cubicBezTo>
                      <a:pt x="21" y="6"/>
                      <a:pt x="21" y="5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utoUpdateAnimBg="0"/>
      <p:bldP spid="30" grpId="0" bldLvl="0" autoUpdateAnimBg="0"/>
      <p:bldP spid="31" grpId="0" bldLvl="0" autoUpdateAnimBg="0"/>
      <p:bldP spid="32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2848357" y="3216714"/>
            <a:ext cx="953743" cy="1978516"/>
            <a:chOff x="1928812" y="2803526"/>
            <a:chExt cx="1146175" cy="2378075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>
              <a:off x="1928812" y="2803526"/>
              <a:ext cx="1146175" cy="2260600"/>
            </a:xfrm>
            <a:custGeom>
              <a:avLst/>
              <a:gdLst>
                <a:gd name="T0" fmla="*/ 619 w 722"/>
                <a:gd name="T1" fmla="*/ 1424 h 1424"/>
                <a:gd name="T2" fmla="*/ 0 w 722"/>
                <a:gd name="T3" fmla="*/ 1424 h 1424"/>
                <a:gd name="T4" fmla="*/ 0 w 722"/>
                <a:gd name="T5" fmla="*/ 0 h 1424"/>
                <a:gd name="T6" fmla="*/ 722 w 722"/>
                <a:gd name="T7" fmla="*/ 0 h 1424"/>
                <a:gd name="T8" fmla="*/ 722 w 722"/>
                <a:gd name="T9" fmla="*/ 14 h 1424"/>
                <a:gd name="T10" fmla="*/ 30 w 722"/>
                <a:gd name="T11" fmla="*/ 14 h 1424"/>
                <a:gd name="T12" fmla="*/ 30 w 722"/>
                <a:gd name="T13" fmla="*/ 1394 h 1424"/>
                <a:gd name="T14" fmla="*/ 619 w 722"/>
                <a:gd name="T15" fmla="*/ 1394 h 1424"/>
                <a:gd name="T16" fmla="*/ 619 w 722"/>
                <a:gd name="T17" fmla="*/ 1424 h 1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2" h="1424">
                  <a:moveTo>
                    <a:pt x="619" y="1424"/>
                  </a:moveTo>
                  <a:lnTo>
                    <a:pt x="0" y="1424"/>
                  </a:lnTo>
                  <a:lnTo>
                    <a:pt x="0" y="0"/>
                  </a:lnTo>
                  <a:lnTo>
                    <a:pt x="722" y="0"/>
                  </a:lnTo>
                  <a:lnTo>
                    <a:pt x="722" y="14"/>
                  </a:lnTo>
                  <a:lnTo>
                    <a:pt x="30" y="14"/>
                  </a:lnTo>
                  <a:lnTo>
                    <a:pt x="30" y="1394"/>
                  </a:lnTo>
                  <a:lnTo>
                    <a:pt x="619" y="1394"/>
                  </a:lnTo>
                  <a:lnTo>
                    <a:pt x="619" y="1424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2747963" y="4875213"/>
              <a:ext cx="209550" cy="306388"/>
            </a:xfrm>
            <a:custGeom>
              <a:avLst/>
              <a:gdLst>
                <a:gd name="T0" fmla="*/ 29 w 132"/>
                <a:gd name="T1" fmla="*/ 193 h 193"/>
                <a:gd name="T2" fmla="*/ 0 w 132"/>
                <a:gd name="T3" fmla="*/ 178 h 193"/>
                <a:gd name="T4" fmla="*/ 88 w 132"/>
                <a:gd name="T5" fmla="*/ 104 h 193"/>
                <a:gd name="T6" fmla="*/ 0 w 132"/>
                <a:gd name="T7" fmla="*/ 15 h 193"/>
                <a:gd name="T8" fmla="*/ 29 w 132"/>
                <a:gd name="T9" fmla="*/ 0 h 193"/>
                <a:gd name="T10" fmla="*/ 132 w 132"/>
                <a:gd name="T11" fmla="*/ 104 h 193"/>
                <a:gd name="T12" fmla="*/ 29 w 132"/>
                <a:gd name="T13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93">
                  <a:moveTo>
                    <a:pt x="29" y="193"/>
                  </a:moveTo>
                  <a:lnTo>
                    <a:pt x="0" y="178"/>
                  </a:lnTo>
                  <a:lnTo>
                    <a:pt x="88" y="104"/>
                  </a:lnTo>
                  <a:lnTo>
                    <a:pt x="0" y="15"/>
                  </a:lnTo>
                  <a:lnTo>
                    <a:pt x="29" y="0"/>
                  </a:lnTo>
                  <a:lnTo>
                    <a:pt x="132" y="104"/>
                  </a:lnTo>
                  <a:lnTo>
                    <a:pt x="29" y="193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384650" y="3725211"/>
            <a:ext cx="1088482" cy="1372283"/>
            <a:chOff x="3775075" y="3414713"/>
            <a:chExt cx="1308100" cy="1649413"/>
          </a:xfrm>
        </p:grpSpPr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3775075" y="3556001"/>
              <a:ext cx="1262063" cy="1508125"/>
            </a:xfrm>
            <a:custGeom>
              <a:avLst/>
              <a:gdLst>
                <a:gd name="T0" fmla="*/ 560 w 795"/>
                <a:gd name="T1" fmla="*/ 950 h 950"/>
                <a:gd name="T2" fmla="*/ 0 w 795"/>
                <a:gd name="T3" fmla="*/ 950 h 950"/>
                <a:gd name="T4" fmla="*/ 0 w 795"/>
                <a:gd name="T5" fmla="*/ 920 h 950"/>
                <a:gd name="T6" fmla="*/ 530 w 795"/>
                <a:gd name="T7" fmla="*/ 920 h 950"/>
                <a:gd name="T8" fmla="*/ 530 w 795"/>
                <a:gd name="T9" fmla="*/ 0 h 950"/>
                <a:gd name="T10" fmla="*/ 795 w 795"/>
                <a:gd name="T11" fmla="*/ 0 h 950"/>
                <a:gd name="T12" fmla="*/ 795 w 795"/>
                <a:gd name="T13" fmla="*/ 30 h 950"/>
                <a:gd name="T14" fmla="*/ 560 w 795"/>
                <a:gd name="T15" fmla="*/ 30 h 950"/>
                <a:gd name="T16" fmla="*/ 560 w 795"/>
                <a:gd name="T17" fmla="*/ 95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5" h="950">
                  <a:moveTo>
                    <a:pt x="560" y="950"/>
                  </a:moveTo>
                  <a:lnTo>
                    <a:pt x="0" y="950"/>
                  </a:lnTo>
                  <a:lnTo>
                    <a:pt x="0" y="920"/>
                  </a:lnTo>
                  <a:lnTo>
                    <a:pt x="530" y="920"/>
                  </a:lnTo>
                  <a:lnTo>
                    <a:pt x="530" y="0"/>
                  </a:lnTo>
                  <a:lnTo>
                    <a:pt x="795" y="0"/>
                  </a:lnTo>
                  <a:lnTo>
                    <a:pt x="795" y="30"/>
                  </a:lnTo>
                  <a:lnTo>
                    <a:pt x="560" y="30"/>
                  </a:lnTo>
                  <a:lnTo>
                    <a:pt x="560" y="95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4873625" y="3414713"/>
              <a:ext cx="209550" cy="330200"/>
            </a:xfrm>
            <a:custGeom>
              <a:avLst/>
              <a:gdLst>
                <a:gd name="T0" fmla="*/ 15 w 132"/>
                <a:gd name="T1" fmla="*/ 208 h 208"/>
                <a:gd name="T2" fmla="*/ 0 w 132"/>
                <a:gd name="T3" fmla="*/ 193 h 208"/>
                <a:gd name="T4" fmla="*/ 88 w 132"/>
                <a:gd name="T5" fmla="*/ 104 h 208"/>
                <a:gd name="T6" fmla="*/ 0 w 132"/>
                <a:gd name="T7" fmla="*/ 30 h 208"/>
                <a:gd name="T8" fmla="*/ 15 w 132"/>
                <a:gd name="T9" fmla="*/ 0 h 208"/>
                <a:gd name="T10" fmla="*/ 132 w 132"/>
                <a:gd name="T11" fmla="*/ 104 h 208"/>
                <a:gd name="T12" fmla="*/ 15 w 132"/>
                <a:gd name="T13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08">
                  <a:moveTo>
                    <a:pt x="15" y="208"/>
                  </a:moveTo>
                  <a:lnTo>
                    <a:pt x="0" y="193"/>
                  </a:lnTo>
                  <a:lnTo>
                    <a:pt x="88" y="104"/>
                  </a:lnTo>
                  <a:lnTo>
                    <a:pt x="0" y="30"/>
                  </a:lnTo>
                  <a:lnTo>
                    <a:pt x="15" y="0"/>
                  </a:lnTo>
                  <a:lnTo>
                    <a:pt x="132" y="104"/>
                  </a:lnTo>
                  <a:lnTo>
                    <a:pt x="15" y="208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407061" y="2784821"/>
            <a:ext cx="855992" cy="1097562"/>
            <a:chOff x="6205538" y="2284413"/>
            <a:chExt cx="1028700" cy="1319213"/>
          </a:xfrm>
        </p:grpSpPr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6205538" y="2425701"/>
              <a:ext cx="981075" cy="1177925"/>
            </a:xfrm>
            <a:custGeom>
              <a:avLst/>
              <a:gdLst>
                <a:gd name="T0" fmla="*/ 412 w 618"/>
                <a:gd name="T1" fmla="*/ 742 h 742"/>
                <a:gd name="T2" fmla="*/ 0 w 618"/>
                <a:gd name="T3" fmla="*/ 742 h 742"/>
                <a:gd name="T4" fmla="*/ 0 w 618"/>
                <a:gd name="T5" fmla="*/ 712 h 742"/>
                <a:gd name="T6" fmla="*/ 383 w 618"/>
                <a:gd name="T7" fmla="*/ 712 h 742"/>
                <a:gd name="T8" fmla="*/ 383 w 618"/>
                <a:gd name="T9" fmla="*/ 0 h 742"/>
                <a:gd name="T10" fmla="*/ 618 w 618"/>
                <a:gd name="T11" fmla="*/ 0 h 742"/>
                <a:gd name="T12" fmla="*/ 618 w 618"/>
                <a:gd name="T13" fmla="*/ 15 h 742"/>
                <a:gd name="T14" fmla="*/ 412 w 618"/>
                <a:gd name="T15" fmla="*/ 15 h 742"/>
                <a:gd name="T16" fmla="*/ 412 w 618"/>
                <a:gd name="T17" fmla="*/ 742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8" h="742">
                  <a:moveTo>
                    <a:pt x="412" y="742"/>
                  </a:moveTo>
                  <a:lnTo>
                    <a:pt x="0" y="742"/>
                  </a:lnTo>
                  <a:lnTo>
                    <a:pt x="0" y="712"/>
                  </a:lnTo>
                  <a:lnTo>
                    <a:pt x="383" y="712"/>
                  </a:lnTo>
                  <a:lnTo>
                    <a:pt x="383" y="0"/>
                  </a:lnTo>
                  <a:lnTo>
                    <a:pt x="618" y="0"/>
                  </a:lnTo>
                  <a:lnTo>
                    <a:pt x="618" y="15"/>
                  </a:lnTo>
                  <a:lnTo>
                    <a:pt x="412" y="15"/>
                  </a:lnTo>
                  <a:lnTo>
                    <a:pt x="412" y="74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>
              <a:off x="7046913" y="2284413"/>
              <a:ext cx="187325" cy="306388"/>
            </a:xfrm>
            <a:custGeom>
              <a:avLst/>
              <a:gdLst>
                <a:gd name="T0" fmla="*/ 15 w 118"/>
                <a:gd name="T1" fmla="*/ 193 h 193"/>
                <a:gd name="T2" fmla="*/ 0 w 118"/>
                <a:gd name="T3" fmla="*/ 178 h 193"/>
                <a:gd name="T4" fmla="*/ 88 w 118"/>
                <a:gd name="T5" fmla="*/ 89 h 193"/>
                <a:gd name="T6" fmla="*/ 0 w 118"/>
                <a:gd name="T7" fmla="*/ 15 h 193"/>
                <a:gd name="T8" fmla="*/ 15 w 118"/>
                <a:gd name="T9" fmla="*/ 0 h 193"/>
                <a:gd name="T10" fmla="*/ 118 w 118"/>
                <a:gd name="T11" fmla="*/ 89 h 193"/>
                <a:gd name="T12" fmla="*/ 15 w 118"/>
                <a:gd name="T13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93">
                  <a:moveTo>
                    <a:pt x="15" y="193"/>
                  </a:moveTo>
                  <a:lnTo>
                    <a:pt x="0" y="178"/>
                  </a:lnTo>
                  <a:lnTo>
                    <a:pt x="88" y="89"/>
                  </a:lnTo>
                  <a:lnTo>
                    <a:pt x="0" y="15"/>
                  </a:lnTo>
                  <a:lnTo>
                    <a:pt x="15" y="0"/>
                  </a:lnTo>
                  <a:lnTo>
                    <a:pt x="118" y="89"/>
                  </a:lnTo>
                  <a:lnTo>
                    <a:pt x="15" y="193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273597" y="2902371"/>
            <a:ext cx="972237" cy="2390597"/>
            <a:chOff x="8448675" y="2425701"/>
            <a:chExt cx="1168400" cy="2873375"/>
          </a:xfrm>
        </p:grpSpPr>
        <p:sp>
          <p:nvSpPr>
            <p:cNvPr id="70" name="Freeform 11"/>
            <p:cNvSpPr>
              <a:spLocks/>
            </p:cNvSpPr>
            <p:nvPr/>
          </p:nvSpPr>
          <p:spPr bwMode="auto">
            <a:xfrm>
              <a:off x="8448675" y="2425701"/>
              <a:ext cx="1168400" cy="2732088"/>
            </a:xfrm>
            <a:custGeom>
              <a:avLst/>
              <a:gdLst>
                <a:gd name="T0" fmla="*/ 736 w 736"/>
                <a:gd name="T1" fmla="*/ 1721 h 1721"/>
                <a:gd name="T2" fmla="*/ 456 w 736"/>
                <a:gd name="T3" fmla="*/ 1721 h 1721"/>
                <a:gd name="T4" fmla="*/ 456 w 736"/>
                <a:gd name="T5" fmla="*/ 1706 h 1721"/>
                <a:gd name="T6" fmla="*/ 721 w 736"/>
                <a:gd name="T7" fmla="*/ 1706 h 1721"/>
                <a:gd name="T8" fmla="*/ 721 w 736"/>
                <a:gd name="T9" fmla="*/ 15 h 1721"/>
                <a:gd name="T10" fmla="*/ 0 w 736"/>
                <a:gd name="T11" fmla="*/ 15 h 1721"/>
                <a:gd name="T12" fmla="*/ 0 w 736"/>
                <a:gd name="T13" fmla="*/ 0 h 1721"/>
                <a:gd name="T14" fmla="*/ 736 w 736"/>
                <a:gd name="T15" fmla="*/ 0 h 1721"/>
                <a:gd name="T16" fmla="*/ 736 w 736"/>
                <a:gd name="T17" fmla="*/ 1721 h 1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6" h="1721">
                  <a:moveTo>
                    <a:pt x="736" y="1721"/>
                  </a:moveTo>
                  <a:lnTo>
                    <a:pt x="456" y="1721"/>
                  </a:lnTo>
                  <a:lnTo>
                    <a:pt x="456" y="1706"/>
                  </a:lnTo>
                  <a:lnTo>
                    <a:pt x="721" y="1706"/>
                  </a:lnTo>
                  <a:lnTo>
                    <a:pt x="721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736" y="0"/>
                  </a:lnTo>
                  <a:lnTo>
                    <a:pt x="736" y="172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>
              <a:off x="9126538" y="4992688"/>
              <a:ext cx="187325" cy="306388"/>
            </a:xfrm>
            <a:custGeom>
              <a:avLst/>
              <a:gdLst>
                <a:gd name="T0" fmla="*/ 103 w 118"/>
                <a:gd name="T1" fmla="*/ 0 h 193"/>
                <a:gd name="T2" fmla="*/ 118 w 118"/>
                <a:gd name="T3" fmla="*/ 15 h 193"/>
                <a:gd name="T4" fmla="*/ 44 w 118"/>
                <a:gd name="T5" fmla="*/ 104 h 193"/>
                <a:gd name="T6" fmla="*/ 118 w 118"/>
                <a:gd name="T7" fmla="*/ 178 h 193"/>
                <a:gd name="T8" fmla="*/ 103 w 118"/>
                <a:gd name="T9" fmla="*/ 193 h 193"/>
                <a:gd name="T10" fmla="*/ 0 w 118"/>
                <a:gd name="T11" fmla="*/ 104 h 193"/>
                <a:gd name="T12" fmla="*/ 103 w 118"/>
                <a:gd name="T13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93">
                  <a:moveTo>
                    <a:pt x="103" y="0"/>
                  </a:moveTo>
                  <a:lnTo>
                    <a:pt x="118" y="15"/>
                  </a:lnTo>
                  <a:lnTo>
                    <a:pt x="44" y="104"/>
                  </a:lnTo>
                  <a:lnTo>
                    <a:pt x="118" y="178"/>
                  </a:lnTo>
                  <a:lnTo>
                    <a:pt x="103" y="193"/>
                  </a:lnTo>
                  <a:lnTo>
                    <a:pt x="0" y="10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263053" y="2276324"/>
            <a:ext cx="1244358" cy="1253413"/>
            <a:chOff x="5308657" y="1358568"/>
            <a:chExt cx="987531" cy="994870"/>
          </a:xfrm>
        </p:grpSpPr>
        <p:sp>
          <p:nvSpPr>
            <p:cNvPr id="73" name="Oval 16"/>
            <p:cNvSpPr>
              <a:spLocks noChangeArrowheads="1"/>
            </p:cNvSpPr>
            <p:nvPr/>
          </p:nvSpPr>
          <p:spPr bwMode="auto">
            <a:xfrm>
              <a:off x="5308657" y="1358568"/>
              <a:ext cx="987531" cy="994870"/>
            </a:xfrm>
            <a:prstGeom prst="ellipse">
              <a:avLst/>
            </a:pr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20"/>
            <p:cNvSpPr>
              <a:spLocks noEditPoints="1"/>
            </p:cNvSpPr>
            <p:nvPr/>
          </p:nvSpPr>
          <p:spPr bwMode="auto">
            <a:xfrm>
              <a:off x="5586465" y="1638473"/>
              <a:ext cx="416189" cy="419334"/>
            </a:xfrm>
            <a:custGeom>
              <a:avLst/>
              <a:gdLst>
                <a:gd name="T0" fmla="*/ 27 w 27"/>
                <a:gd name="T1" fmla="*/ 11 h 27"/>
                <a:gd name="T2" fmla="*/ 24 w 27"/>
                <a:gd name="T3" fmla="*/ 8 h 27"/>
                <a:gd name="T4" fmla="*/ 22 w 27"/>
                <a:gd name="T5" fmla="*/ 3 h 27"/>
                <a:gd name="T6" fmla="*/ 17 w 27"/>
                <a:gd name="T7" fmla="*/ 3 h 27"/>
                <a:gd name="T8" fmla="*/ 11 w 27"/>
                <a:gd name="T9" fmla="*/ 0 h 27"/>
                <a:gd name="T10" fmla="*/ 8 w 27"/>
                <a:gd name="T11" fmla="*/ 4 h 27"/>
                <a:gd name="T12" fmla="*/ 3 w 27"/>
                <a:gd name="T13" fmla="*/ 6 h 27"/>
                <a:gd name="T14" fmla="*/ 3 w 27"/>
                <a:gd name="T15" fmla="*/ 11 h 27"/>
                <a:gd name="T16" fmla="*/ 0 w 27"/>
                <a:gd name="T17" fmla="*/ 17 h 27"/>
                <a:gd name="T18" fmla="*/ 4 w 27"/>
                <a:gd name="T19" fmla="*/ 20 h 27"/>
                <a:gd name="T20" fmla="*/ 6 w 27"/>
                <a:gd name="T21" fmla="*/ 25 h 27"/>
                <a:gd name="T22" fmla="*/ 11 w 27"/>
                <a:gd name="T23" fmla="*/ 25 h 27"/>
                <a:gd name="T24" fmla="*/ 17 w 27"/>
                <a:gd name="T25" fmla="*/ 27 h 27"/>
                <a:gd name="T26" fmla="*/ 20 w 27"/>
                <a:gd name="T27" fmla="*/ 24 h 27"/>
                <a:gd name="T28" fmla="*/ 25 w 27"/>
                <a:gd name="T29" fmla="*/ 22 h 27"/>
                <a:gd name="T30" fmla="*/ 25 w 27"/>
                <a:gd name="T31" fmla="*/ 17 h 27"/>
                <a:gd name="T32" fmla="*/ 24 w 27"/>
                <a:gd name="T33" fmla="*/ 16 h 27"/>
                <a:gd name="T34" fmla="*/ 22 w 27"/>
                <a:gd name="T35" fmla="*/ 20 h 27"/>
                <a:gd name="T36" fmla="*/ 22 w 27"/>
                <a:gd name="T37" fmla="*/ 24 h 27"/>
                <a:gd name="T38" fmla="*/ 20 w 27"/>
                <a:gd name="T39" fmla="*/ 23 h 27"/>
                <a:gd name="T40" fmla="*/ 16 w 27"/>
                <a:gd name="T41" fmla="*/ 24 h 27"/>
                <a:gd name="T42" fmla="*/ 12 w 27"/>
                <a:gd name="T43" fmla="*/ 27 h 27"/>
                <a:gd name="T44" fmla="*/ 12 w 27"/>
                <a:gd name="T45" fmla="*/ 24 h 27"/>
                <a:gd name="T46" fmla="*/ 8 w 27"/>
                <a:gd name="T47" fmla="*/ 23 h 27"/>
                <a:gd name="T48" fmla="*/ 4 w 27"/>
                <a:gd name="T49" fmla="*/ 22 h 27"/>
                <a:gd name="T50" fmla="*/ 5 w 27"/>
                <a:gd name="T51" fmla="*/ 20 h 27"/>
                <a:gd name="T52" fmla="*/ 4 w 27"/>
                <a:gd name="T53" fmla="*/ 16 h 27"/>
                <a:gd name="T54" fmla="*/ 1 w 27"/>
                <a:gd name="T55" fmla="*/ 12 h 27"/>
                <a:gd name="T56" fmla="*/ 4 w 27"/>
                <a:gd name="T57" fmla="*/ 12 h 27"/>
                <a:gd name="T58" fmla="*/ 5 w 27"/>
                <a:gd name="T59" fmla="*/ 8 h 27"/>
                <a:gd name="T60" fmla="*/ 6 w 27"/>
                <a:gd name="T61" fmla="*/ 4 h 27"/>
                <a:gd name="T62" fmla="*/ 8 w 27"/>
                <a:gd name="T63" fmla="*/ 5 h 27"/>
                <a:gd name="T64" fmla="*/ 12 w 27"/>
                <a:gd name="T65" fmla="*/ 4 h 27"/>
                <a:gd name="T66" fmla="*/ 16 w 27"/>
                <a:gd name="T67" fmla="*/ 1 h 27"/>
                <a:gd name="T68" fmla="*/ 16 w 27"/>
                <a:gd name="T69" fmla="*/ 4 h 27"/>
                <a:gd name="T70" fmla="*/ 20 w 27"/>
                <a:gd name="T71" fmla="*/ 5 h 27"/>
                <a:gd name="T72" fmla="*/ 24 w 27"/>
                <a:gd name="T73" fmla="*/ 6 h 27"/>
                <a:gd name="T74" fmla="*/ 23 w 27"/>
                <a:gd name="T75" fmla="*/ 8 h 27"/>
                <a:gd name="T76" fmla="*/ 24 w 27"/>
                <a:gd name="T77" fmla="*/ 12 h 27"/>
                <a:gd name="T78" fmla="*/ 27 w 27"/>
                <a:gd name="T7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" h="27">
                  <a:moveTo>
                    <a:pt x="27" y="17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4" y="9"/>
                    <a:pt x="24" y="8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9" y="4"/>
                    <a:pt x="8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3" y="10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4" y="19"/>
                    <a:pt x="4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9" y="24"/>
                    <a:pt x="10" y="25"/>
                    <a:pt x="11" y="25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9" y="24"/>
                    <a:pt x="20" y="2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5" y="18"/>
                    <a:pt x="25" y="17"/>
                  </a:cubicBezTo>
                  <a:lnTo>
                    <a:pt x="27" y="17"/>
                  </a:lnTo>
                  <a:close/>
                  <a:moveTo>
                    <a:pt x="24" y="16"/>
                  </a:moveTo>
                  <a:cubicBezTo>
                    <a:pt x="24" y="17"/>
                    <a:pt x="23" y="19"/>
                    <a:pt x="2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1" y="24"/>
                    <a:pt x="9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19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4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9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9"/>
                    <a:pt x="24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4" y="16"/>
                    <a:pt x="24" y="16"/>
                    <a:pt x="24" y="16"/>
                  </a:cubicBezTo>
                  <a:close/>
                </a:path>
              </a:pathLst>
            </a:cu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21"/>
            <p:cNvSpPr>
              <a:spLocks noEditPoints="1"/>
            </p:cNvSpPr>
            <p:nvPr/>
          </p:nvSpPr>
          <p:spPr bwMode="auto">
            <a:xfrm>
              <a:off x="5756295" y="1809352"/>
              <a:ext cx="92253" cy="93302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3 h 6"/>
                <a:gd name="T4" fmla="*/ 3 w 6"/>
                <a:gd name="T5" fmla="*/ 6 h 6"/>
                <a:gd name="T6" fmla="*/ 6 w 6"/>
                <a:gd name="T7" fmla="*/ 3 h 6"/>
                <a:gd name="T8" fmla="*/ 3 w 6"/>
                <a:gd name="T9" fmla="*/ 0 h 6"/>
                <a:gd name="T10" fmla="*/ 3 w 6"/>
                <a:gd name="T11" fmla="*/ 5 h 6"/>
                <a:gd name="T12" fmla="*/ 1 w 6"/>
                <a:gd name="T13" fmla="*/ 3 h 6"/>
                <a:gd name="T14" fmla="*/ 3 w 6"/>
                <a:gd name="T15" fmla="*/ 1 h 6"/>
                <a:gd name="T16" fmla="*/ 5 w 6"/>
                <a:gd name="T17" fmla="*/ 3 h 6"/>
                <a:gd name="T18" fmla="*/ 3 w 6"/>
                <a:gd name="T1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" y="6"/>
                    <a:pt x="6" y="4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lose/>
                  <a:moveTo>
                    <a:pt x="3" y="5"/>
                  </a:moveTo>
                  <a:cubicBezTo>
                    <a:pt x="2" y="5"/>
                    <a:pt x="1" y="4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</a:path>
              </a:pathLst>
            </a:cu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35"/>
            <p:cNvSpPr>
              <a:spLocks noEditPoints="1"/>
            </p:cNvSpPr>
            <p:nvPr/>
          </p:nvSpPr>
          <p:spPr bwMode="auto">
            <a:xfrm flipH="1">
              <a:off x="5609105" y="1580520"/>
              <a:ext cx="370907" cy="512047"/>
            </a:xfrm>
            <a:custGeom>
              <a:avLst/>
              <a:gdLst>
                <a:gd name="T0" fmla="*/ 107 w 118"/>
                <a:gd name="T1" fmla="*/ 34 h 162"/>
                <a:gd name="T2" fmla="*/ 72 w 118"/>
                <a:gd name="T3" fmla="*/ 0 h 162"/>
                <a:gd name="T4" fmla="*/ 63 w 118"/>
                <a:gd name="T5" fmla="*/ 3 h 162"/>
                <a:gd name="T6" fmla="*/ 59 w 118"/>
                <a:gd name="T7" fmla="*/ 131 h 162"/>
                <a:gd name="T8" fmla="*/ 42 w 118"/>
                <a:gd name="T9" fmla="*/ 147 h 162"/>
                <a:gd name="T10" fmla="*/ 30 w 118"/>
                <a:gd name="T11" fmla="*/ 153 h 162"/>
                <a:gd name="T12" fmla="*/ 98 w 118"/>
                <a:gd name="T13" fmla="*/ 162 h 162"/>
                <a:gd name="T14" fmla="*/ 87 w 118"/>
                <a:gd name="T15" fmla="*/ 153 h 162"/>
                <a:gd name="T16" fmla="*/ 72 w 118"/>
                <a:gd name="T17" fmla="*/ 147 h 162"/>
                <a:gd name="T18" fmla="*/ 107 w 118"/>
                <a:gd name="T19" fmla="*/ 99 h 162"/>
                <a:gd name="T20" fmla="*/ 118 w 118"/>
                <a:gd name="T21" fmla="*/ 67 h 162"/>
                <a:gd name="T22" fmla="*/ 114 w 118"/>
                <a:gd name="T23" fmla="*/ 66 h 162"/>
                <a:gd name="T24" fmla="*/ 95 w 118"/>
                <a:gd name="T25" fmla="*/ 46 h 162"/>
                <a:gd name="T26" fmla="*/ 114 w 118"/>
                <a:gd name="T27" fmla="*/ 66 h 162"/>
                <a:gd name="T28" fmla="*/ 94 w 118"/>
                <a:gd name="T29" fmla="*/ 42 h 162"/>
                <a:gd name="T30" fmla="*/ 103 w 118"/>
                <a:gd name="T31" fmla="*/ 37 h 162"/>
                <a:gd name="T32" fmla="*/ 45 w 118"/>
                <a:gd name="T33" fmla="*/ 47 h 162"/>
                <a:gd name="T34" fmla="*/ 66 w 118"/>
                <a:gd name="T35" fmla="*/ 66 h 162"/>
                <a:gd name="T36" fmla="*/ 66 w 118"/>
                <a:gd name="T37" fmla="*/ 70 h 162"/>
                <a:gd name="T38" fmla="*/ 45 w 118"/>
                <a:gd name="T39" fmla="*/ 86 h 162"/>
                <a:gd name="T40" fmla="*/ 66 w 118"/>
                <a:gd name="T41" fmla="*/ 70 h 162"/>
                <a:gd name="T42" fmla="*/ 33 w 118"/>
                <a:gd name="T43" fmla="*/ 37 h 162"/>
                <a:gd name="T44" fmla="*/ 42 w 118"/>
                <a:gd name="T45" fmla="*/ 42 h 162"/>
                <a:gd name="T46" fmla="*/ 39 w 118"/>
                <a:gd name="T47" fmla="*/ 66 h 162"/>
                <a:gd name="T48" fmla="*/ 30 w 118"/>
                <a:gd name="T49" fmla="*/ 40 h 162"/>
                <a:gd name="T50" fmla="*/ 39 w 118"/>
                <a:gd name="T51" fmla="*/ 70 h 162"/>
                <a:gd name="T52" fmla="*/ 30 w 118"/>
                <a:gd name="T53" fmla="*/ 93 h 162"/>
                <a:gd name="T54" fmla="*/ 39 w 118"/>
                <a:gd name="T55" fmla="*/ 70 h 162"/>
                <a:gd name="T56" fmla="*/ 54 w 118"/>
                <a:gd name="T57" fmla="*/ 110 h 162"/>
                <a:gd name="T58" fmla="*/ 42 w 118"/>
                <a:gd name="T59" fmla="*/ 91 h 162"/>
                <a:gd name="T60" fmla="*/ 66 w 118"/>
                <a:gd name="T61" fmla="*/ 87 h 162"/>
                <a:gd name="T62" fmla="*/ 46 w 118"/>
                <a:gd name="T63" fmla="*/ 90 h 162"/>
                <a:gd name="T64" fmla="*/ 46 w 118"/>
                <a:gd name="T65" fmla="*/ 43 h 162"/>
                <a:gd name="T66" fmla="*/ 66 w 118"/>
                <a:gd name="T67" fmla="*/ 46 h 162"/>
                <a:gd name="T68" fmla="*/ 94 w 118"/>
                <a:gd name="T69" fmla="*/ 70 h 162"/>
                <a:gd name="T70" fmla="*/ 70 w 118"/>
                <a:gd name="T71" fmla="*/ 83 h 162"/>
                <a:gd name="T72" fmla="*/ 70 w 118"/>
                <a:gd name="T73" fmla="*/ 66 h 162"/>
                <a:gd name="T74" fmla="*/ 91 w 118"/>
                <a:gd name="T75" fmla="*/ 47 h 162"/>
                <a:gd name="T76" fmla="*/ 70 w 118"/>
                <a:gd name="T77" fmla="*/ 66 h 162"/>
                <a:gd name="T78" fmla="*/ 70 w 118"/>
                <a:gd name="T79" fmla="*/ 46 h 162"/>
                <a:gd name="T80" fmla="*/ 90 w 118"/>
                <a:gd name="T81" fmla="*/ 43 h 162"/>
                <a:gd name="T82" fmla="*/ 63 w 118"/>
                <a:gd name="T83" fmla="*/ 11 h 162"/>
                <a:gd name="T84" fmla="*/ 29 w 118"/>
                <a:gd name="T85" fmla="*/ 34 h 162"/>
                <a:gd name="T86" fmla="*/ 18 w 118"/>
                <a:gd name="T87" fmla="*/ 67 h 162"/>
                <a:gd name="T88" fmla="*/ 29 w 118"/>
                <a:gd name="T89" fmla="*/ 99 h 162"/>
                <a:gd name="T90" fmla="*/ 65 w 118"/>
                <a:gd name="T91" fmla="*/ 123 h 162"/>
                <a:gd name="T92" fmla="*/ 8 w 118"/>
                <a:gd name="T93" fmla="*/ 67 h 162"/>
                <a:gd name="T94" fmla="*/ 70 w 118"/>
                <a:gd name="T95" fmla="*/ 87 h 162"/>
                <a:gd name="T96" fmla="*/ 70 w 118"/>
                <a:gd name="T97" fmla="*/ 113 h 162"/>
                <a:gd name="T98" fmla="*/ 94 w 118"/>
                <a:gd name="T99" fmla="*/ 92 h 162"/>
                <a:gd name="T100" fmla="*/ 83 w 118"/>
                <a:gd name="T101" fmla="*/ 110 h 162"/>
                <a:gd name="T102" fmla="*/ 95 w 118"/>
                <a:gd name="T103" fmla="*/ 88 h 162"/>
                <a:gd name="T104" fmla="*/ 114 w 118"/>
                <a:gd name="T105" fmla="*/ 7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" h="162">
                  <a:moveTo>
                    <a:pt x="109" y="38"/>
                  </a:moveTo>
                  <a:cubicBezTo>
                    <a:pt x="108" y="37"/>
                    <a:pt x="108" y="35"/>
                    <a:pt x="107" y="34"/>
                  </a:cubicBezTo>
                  <a:cubicBezTo>
                    <a:pt x="98" y="24"/>
                    <a:pt x="86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29" y="4"/>
                    <a:pt x="0" y="32"/>
                    <a:pt x="0" y="67"/>
                  </a:cubicBezTo>
                  <a:cubicBezTo>
                    <a:pt x="0" y="100"/>
                    <a:pt x="26" y="128"/>
                    <a:pt x="59" y="131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98" y="162"/>
                    <a:pt x="98" y="162"/>
                    <a:pt x="98" y="162"/>
                  </a:cubicBezTo>
                  <a:cubicBezTo>
                    <a:pt x="98" y="153"/>
                    <a:pt x="98" y="153"/>
                    <a:pt x="98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47"/>
                    <a:pt x="87" y="147"/>
                    <a:pt x="87" y="147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2" y="117"/>
                    <a:pt x="72" y="117"/>
                    <a:pt x="72" y="117"/>
                  </a:cubicBezTo>
                  <a:cubicBezTo>
                    <a:pt x="86" y="116"/>
                    <a:pt x="98" y="109"/>
                    <a:pt x="107" y="99"/>
                  </a:cubicBezTo>
                  <a:cubicBezTo>
                    <a:pt x="108" y="98"/>
                    <a:pt x="108" y="97"/>
                    <a:pt x="109" y="96"/>
                  </a:cubicBezTo>
                  <a:cubicBezTo>
                    <a:pt x="115" y="87"/>
                    <a:pt x="118" y="77"/>
                    <a:pt x="118" y="67"/>
                  </a:cubicBezTo>
                  <a:cubicBezTo>
                    <a:pt x="118" y="56"/>
                    <a:pt x="115" y="46"/>
                    <a:pt x="109" y="38"/>
                  </a:cubicBezTo>
                  <a:close/>
                  <a:moveTo>
                    <a:pt x="114" y="66"/>
                  </a:moveTo>
                  <a:cubicBezTo>
                    <a:pt x="98" y="66"/>
                    <a:pt x="98" y="66"/>
                    <a:pt x="98" y="66"/>
                  </a:cubicBezTo>
                  <a:cubicBezTo>
                    <a:pt x="98" y="59"/>
                    <a:pt x="97" y="52"/>
                    <a:pt x="95" y="46"/>
                  </a:cubicBezTo>
                  <a:cubicBezTo>
                    <a:pt x="99" y="44"/>
                    <a:pt x="103" y="42"/>
                    <a:pt x="106" y="40"/>
                  </a:cubicBezTo>
                  <a:cubicBezTo>
                    <a:pt x="111" y="47"/>
                    <a:pt x="114" y="56"/>
                    <a:pt x="114" y="66"/>
                  </a:cubicBezTo>
                  <a:close/>
                  <a:moveTo>
                    <a:pt x="103" y="37"/>
                  </a:moveTo>
                  <a:cubicBezTo>
                    <a:pt x="101" y="39"/>
                    <a:pt x="97" y="40"/>
                    <a:pt x="94" y="42"/>
                  </a:cubicBezTo>
                  <a:cubicBezTo>
                    <a:pt x="91" y="34"/>
                    <a:pt x="87" y="27"/>
                    <a:pt x="83" y="23"/>
                  </a:cubicBezTo>
                  <a:cubicBezTo>
                    <a:pt x="91" y="26"/>
                    <a:pt x="98" y="31"/>
                    <a:pt x="103" y="37"/>
                  </a:cubicBezTo>
                  <a:close/>
                  <a:moveTo>
                    <a:pt x="43" y="66"/>
                  </a:moveTo>
                  <a:cubicBezTo>
                    <a:pt x="43" y="59"/>
                    <a:pt x="44" y="53"/>
                    <a:pt x="45" y="47"/>
                  </a:cubicBezTo>
                  <a:cubicBezTo>
                    <a:pt x="51" y="49"/>
                    <a:pt x="59" y="50"/>
                    <a:pt x="66" y="50"/>
                  </a:cubicBezTo>
                  <a:cubicBezTo>
                    <a:pt x="66" y="66"/>
                    <a:pt x="66" y="66"/>
                    <a:pt x="66" y="66"/>
                  </a:cubicBezTo>
                  <a:lnTo>
                    <a:pt x="43" y="66"/>
                  </a:lnTo>
                  <a:close/>
                  <a:moveTo>
                    <a:pt x="66" y="70"/>
                  </a:moveTo>
                  <a:cubicBezTo>
                    <a:pt x="66" y="83"/>
                    <a:pt x="66" y="83"/>
                    <a:pt x="66" y="83"/>
                  </a:cubicBezTo>
                  <a:cubicBezTo>
                    <a:pt x="59" y="83"/>
                    <a:pt x="51" y="84"/>
                    <a:pt x="45" y="86"/>
                  </a:cubicBezTo>
                  <a:cubicBezTo>
                    <a:pt x="44" y="81"/>
                    <a:pt x="43" y="76"/>
                    <a:pt x="43" y="70"/>
                  </a:cubicBezTo>
                  <a:lnTo>
                    <a:pt x="66" y="70"/>
                  </a:lnTo>
                  <a:close/>
                  <a:moveTo>
                    <a:pt x="42" y="42"/>
                  </a:moveTo>
                  <a:cubicBezTo>
                    <a:pt x="39" y="40"/>
                    <a:pt x="36" y="39"/>
                    <a:pt x="33" y="37"/>
                  </a:cubicBezTo>
                  <a:cubicBezTo>
                    <a:pt x="38" y="30"/>
                    <a:pt x="45" y="25"/>
                    <a:pt x="54" y="23"/>
                  </a:cubicBezTo>
                  <a:cubicBezTo>
                    <a:pt x="49" y="27"/>
                    <a:pt x="45" y="34"/>
                    <a:pt x="42" y="42"/>
                  </a:cubicBezTo>
                  <a:close/>
                  <a:moveTo>
                    <a:pt x="41" y="46"/>
                  </a:moveTo>
                  <a:cubicBezTo>
                    <a:pt x="40" y="52"/>
                    <a:pt x="39" y="59"/>
                    <a:pt x="39" y="66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2" y="56"/>
                    <a:pt x="25" y="47"/>
                    <a:pt x="30" y="40"/>
                  </a:cubicBezTo>
                  <a:cubicBezTo>
                    <a:pt x="34" y="42"/>
                    <a:pt x="37" y="44"/>
                    <a:pt x="41" y="46"/>
                  </a:cubicBezTo>
                  <a:close/>
                  <a:moveTo>
                    <a:pt x="39" y="70"/>
                  </a:moveTo>
                  <a:cubicBezTo>
                    <a:pt x="39" y="76"/>
                    <a:pt x="40" y="82"/>
                    <a:pt x="41" y="88"/>
                  </a:cubicBezTo>
                  <a:cubicBezTo>
                    <a:pt x="37" y="89"/>
                    <a:pt x="34" y="91"/>
                    <a:pt x="30" y="93"/>
                  </a:cubicBezTo>
                  <a:cubicBezTo>
                    <a:pt x="26" y="87"/>
                    <a:pt x="23" y="79"/>
                    <a:pt x="22" y="70"/>
                  </a:cubicBezTo>
                  <a:cubicBezTo>
                    <a:pt x="39" y="70"/>
                    <a:pt x="39" y="70"/>
                    <a:pt x="39" y="70"/>
                  </a:cubicBezTo>
                  <a:close/>
                  <a:moveTo>
                    <a:pt x="42" y="91"/>
                  </a:moveTo>
                  <a:cubicBezTo>
                    <a:pt x="45" y="99"/>
                    <a:pt x="49" y="106"/>
                    <a:pt x="54" y="110"/>
                  </a:cubicBezTo>
                  <a:cubicBezTo>
                    <a:pt x="45" y="108"/>
                    <a:pt x="38" y="103"/>
                    <a:pt x="33" y="96"/>
                  </a:cubicBezTo>
                  <a:cubicBezTo>
                    <a:pt x="36" y="94"/>
                    <a:pt x="39" y="93"/>
                    <a:pt x="42" y="91"/>
                  </a:cubicBezTo>
                  <a:close/>
                  <a:moveTo>
                    <a:pt x="46" y="90"/>
                  </a:moveTo>
                  <a:cubicBezTo>
                    <a:pt x="52" y="88"/>
                    <a:pt x="59" y="87"/>
                    <a:pt x="66" y="87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58" y="111"/>
                    <a:pt x="50" y="103"/>
                    <a:pt x="46" y="90"/>
                  </a:cubicBezTo>
                  <a:close/>
                  <a:moveTo>
                    <a:pt x="66" y="46"/>
                  </a:moveTo>
                  <a:cubicBezTo>
                    <a:pt x="59" y="46"/>
                    <a:pt x="52" y="45"/>
                    <a:pt x="46" y="43"/>
                  </a:cubicBezTo>
                  <a:cubicBezTo>
                    <a:pt x="50" y="31"/>
                    <a:pt x="58" y="22"/>
                    <a:pt x="66" y="21"/>
                  </a:cubicBezTo>
                  <a:cubicBezTo>
                    <a:pt x="66" y="46"/>
                    <a:pt x="66" y="46"/>
                    <a:pt x="66" y="46"/>
                  </a:cubicBezTo>
                  <a:close/>
                  <a:moveTo>
                    <a:pt x="70" y="70"/>
                  </a:moveTo>
                  <a:cubicBezTo>
                    <a:pt x="94" y="70"/>
                    <a:pt x="94" y="70"/>
                    <a:pt x="94" y="70"/>
                  </a:cubicBezTo>
                  <a:cubicBezTo>
                    <a:pt x="93" y="76"/>
                    <a:pt x="93" y="81"/>
                    <a:pt x="91" y="86"/>
                  </a:cubicBezTo>
                  <a:cubicBezTo>
                    <a:pt x="85" y="84"/>
                    <a:pt x="78" y="83"/>
                    <a:pt x="70" y="83"/>
                  </a:cubicBezTo>
                  <a:lnTo>
                    <a:pt x="70" y="70"/>
                  </a:lnTo>
                  <a:close/>
                  <a:moveTo>
                    <a:pt x="70" y="66"/>
                  </a:moveTo>
                  <a:cubicBezTo>
                    <a:pt x="70" y="50"/>
                    <a:pt x="70" y="50"/>
                    <a:pt x="70" y="50"/>
                  </a:cubicBezTo>
                  <a:cubicBezTo>
                    <a:pt x="78" y="50"/>
                    <a:pt x="85" y="49"/>
                    <a:pt x="91" y="47"/>
                  </a:cubicBezTo>
                  <a:cubicBezTo>
                    <a:pt x="93" y="53"/>
                    <a:pt x="94" y="59"/>
                    <a:pt x="94" y="66"/>
                  </a:cubicBezTo>
                  <a:lnTo>
                    <a:pt x="70" y="66"/>
                  </a:lnTo>
                  <a:close/>
                  <a:moveTo>
                    <a:pt x="90" y="43"/>
                  </a:moveTo>
                  <a:cubicBezTo>
                    <a:pt x="84" y="45"/>
                    <a:pt x="77" y="46"/>
                    <a:pt x="70" y="46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9" y="22"/>
                    <a:pt x="86" y="30"/>
                    <a:pt x="90" y="43"/>
                  </a:cubicBezTo>
                  <a:close/>
                  <a:moveTo>
                    <a:pt x="8" y="67"/>
                  </a:moveTo>
                  <a:cubicBezTo>
                    <a:pt x="8" y="37"/>
                    <a:pt x="33" y="12"/>
                    <a:pt x="63" y="11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50" y="18"/>
                    <a:pt x="38" y="24"/>
                    <a:pt x="29" y="34"/>
                  </a:cubicBezTo>
                  <a:cubicBezTo>
                    <a:pt x="29" y="35"/>
                    <a:pt x="28" y="37"/>
                    <a:pt x="27" y="38"/>
                  </a:cubicBezTo>
                  <a:cubicBezTo>
                    <a:pt x="21" y="46"/>
                    <a:pt x="18" y="56"/>
                    <a:pt x="18" y="67"/>
                  </a:cubicBezTo>
                  <a:cubicBezTo>
                    <a:pt x="18" y="77"/>
                    <a:pt x="21" y="87"/>
                    <a:pt x="27" y="96"/>
                  </a:cubicBezTo>
                  <a:cubicBezTo>
                    <a:pt x="28" y="97"/>
                    <a:pt x="29" y="98"/>
                    <a:pt x="29" y="99"/>
                  </a:cubicBezTo>
                  <a:cubicBezTo>
                    <a:pt x="38" y="109"/>
                    <a:pt x="51" y="116"/>
                    <a:pt x="65" y="117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5" y="123"/>
                    <a:pt x="64" y="123"/>
                    <a:pt x="64" y="123"/>
                  </a:cubicBezTo>
                  <a:cubicBezTo>
                    <a:pt x="33" y="123"/>
                    <a:pt x="8" y="98"/>
                    <a:pt x="8" y="67"/>
                  </a:cubicBezTo>
                  <a:close/>
                  <a:moveTo>
                    <a:pt x="70" y="113"/>
                  </a:moveTo>
                  <a:cubicBezTo>
                    <a:pt x="70" y="87"/>
                    <a:pt x="70" y="87"/>
                    <a:pt x="70" y="87"/>
                  </a:cubicBezTo>
                  <a:cubicBezTo>
                    <a:pt x="77" y="87"/>
                    <a:pt x="84" y="88"/>
                    <a:pt x="90" y="90"/>
                  </a:cubicBezTo>
                  <a:cubicBezTo>
                    <a:pt x="86" y="103"/>
                    <a:pt x="79" y="111"/>
                    <a:pt x="70" y="113"/>
                  </a:cubicBezTo>
                  <a:close/>
                  <a:moveTo>
                    <a:pt x="83" y="110"/>
                  </a:moveTo>
                  <a:cubicBezTo>
                    <a:pt x="87" y="106"/>
                    <a:pt x="91" y="99"/>
                    <a:pt x="94" y="92"/>
                  </a:cubicBezTo>
                  <a:cubicBezTo>
                    <a:pt x="97" y="93"/>
                    <a:pt x="101" y="94"/>
                    <a:pt x="103" y="96"/>
                  </a:cubicBezTo>
                  <a:cubicBezTo>
                    <a:pt x="98" y="103"/>
                    <a:pt x="91" y="108"/>
                    <a:pt x="83" y="110"/>
                  </a:cubicBezTo>
                  <a:close/>
                  <a:moveTo>
                    <a:pt x="106" y="93"/>
                  </a:moveTo>
                  <a:cubicBezTo>
                    <a:pt x="103" y="91"/>
                    <a:pt x="99" y="89"/>
                    <a:pt x="95" y="88"/>
                  </a:cubicBezTo>
                  <a:cubicBezTo>
                    <a:pt x="97" y="82"/>
                    <a:pt x="97" y="76"/>
                    <a:pt x="98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3" y="79"/>
                    <a:pt x="110" y="87"/>
                    <a:pt x="106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684534" y="4489939"/>
            <a:ext cx="1244358" cy="1253413"/>
            <a:chOff x="2468719" y="3115577"/>
            <a:chExt cx="987531" cy="994870"/>
          </a:xfrm>
        </p:grpSpPr>
        <p:grpSp>
          <p:nvGrpSpPr>
            <p:cNvPr id="78" name="组合 77"/>
            <p:cNvGrpSpPr/>
            <p:nvPr/>
          </p:nvGrpSpPr>
          <p:grpSpPr>
            <a:xfrm>
              <a:off x="2468719" y="3115577"/>
              <a:ext cx="987531" cy="994870"/>
              <a:chOff x="2933700" y="4333876"/>
              <a:chExt cx="1495425" cy="1506538"/>
            </a:xfrm>
          </p:grpSpPr>
          <p:sp>
            <p:nvSpPr>
              <p:cNvPr id="82" name="Oval 14"/>
              <p:cNvSpPr>
                <a:spLocks noChangeArrowheads="1"/>
              </p:cNvSpPr>
              <p:nvPr/>
            </p:nvSpPr>
            <p:spPr bwMode="auto">
              <a:xfrm>
                <a:off x="2933700" y="4333876"/>
                <a:ext cx="1495425" cy="1506538"/>
              </a:xfrm>
              <a:prstGeom prst="ellipse">
                <a:avLst/>
              </a:prstGeom>
              <a:solidFill>
                <a:srgbClr val="BAA83C"/>
              </a:solidFill>
              <a:ln>
                <a:noFill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Freeform 19"/>
              <p:cNvSpPr>
                <a:spLocks noEditPoints="1"/>
              </p:cNvSpPr>
              <p:nvPr/>
            </p:nvSpPr>
            <p:spPr bwMode="auto">
              <a:xfrm>
                <a:off x="3424238" y="4686301"/>
                <a:ext cx="631825" cy="636588"/>
              </a:xfrm>
              <a:custGeom>
                <a:avLst/>
                <a:gdLst>
                  <a:gd name="T0" fmla="*/ 22 w 27"/>
                  <a:gd name="T1" fmla="*/ 11 h 27"/>
                  <a:gd name="T2" fmla="*/ 22 w 27"/>
                  <a:gd name="T3" fmla="*/ 5 h 27"/>
                  <a:gd name="T4" fmla="*/ 16 w 27"/>
                  <a:gd name="T5" fmla="*/ 5 h 27"/>
                  <a:gd name="T6" fmla="*/ 11 w 27"/>
                  <a:gd name="T7" fmla="*/ 0 h 27"/>
                  <a:gd name="T8" fmla="*/ 6 w 27"/>
                  <a:gd name="T9" fmla="*/ 5 h 27"/>
                  <a:gd name="T10" fmla="*/ 0 w 27"/>
                  <a:gd name="T11" fmla="*/ 5 h 27"/>
                  <a:gd name="T12" fmla="*/ 0 w 27"/>
                  <a:gd name="T13" fmla="*/ 12 h 27"/>
                  <a:gd name="T14" fmla="*/ 0 w 27"/>
                  <a:gd name="T15" fmla="*/ 12 h 27"/>
                  <a:gd name="T16" fmla="*/ 4 w 27"/>
                  <a:gd name="T17" fmla="*/ 16 h 27"/>
                  <a:gd name="T18" fmla="*/ 0 w 27"/>
                  <a:gd name="T19" fmla="*/ 20 h 27"/>
                  <a:gd name="T20" fmla="*/ 0 w 27"/>
                  <a:gd name="T21" fmla="*/ 20 h 27"/>
                  <a:gd name="T22" fmla="*/ 0 w 27"/>
                  <a:gd name="T23" fmla="*/ 27 h 27"/>
                  <a:gd name="T24" fmla="*/ 7 w 27"/>
                  <a:gd name="T25" fmla="*/ 27 h 27"/>
                  <a:gd name="T26" fmla="*/ 7 w 27"/>
                  <a:gd name="T27" fmla="*/ 27 h 27"/>
                  <a:gd name="T28" fmla="*/ 11 w 27"/>
                  <a:gd name="T29" fmla="*/ 23 h 27"/>
                  <a:gd name="T30" fmla="*/ 15 w 27"/>
                  <a:gd name="T31" fmla="*/ 27 h 27"/>
                  <a:gd name="T32" fmla="*/ 15 w 27"/>
                  <a:gd name="T33" fmla="*/ 27 h 27"/>
                  <a:gd name="T34" fmla="*/ 22 w 27"/>
                  <a:gd name="T35" fmla="*/ 27 h 27"/>
                  <a:gd name="T36" fmla="*/ 22 w 27"/>
                  <a:gd name="T37" fmla="*/ 21 h 27"/>
                  <a:gd name="T38" fmla="*/ 27 w 27"/>
                  <a:gd name="T39" fmla="*/ 16 h 27"/>
                  <a:gd name="T40" fmla="*/ 22 w 27"/>
                  <a:gd name="T41" fmla="*/ 11 h 27"/>
                  <a:gd name="T42" fmla="*/ 22 w 27"/>
                  <a:gd name="T43" fmla="*/ 20 h 27"/>
                  <a:gd name="T44" fmla="*/ 21 w 27"/>
                  <a:gd name="T45" fmla="*/ 20 h 27"/>
                  <a:gd name="T46" fmla="*/ 21 w 27"/>
                  <a:gd name="T47" fmla="*/ 26 h 27"/>
                  <a:gd name="T48" fmla="*/ 16 w 27"/>
                  <a:gd name="T49" fmla="*/ 26 h 27"/>
                  <a:gd name="T50" fmla="*/ 11 w 27"/>
                  <a:gd name="T51" fmla="*/ 22 h 27"/>
                  <a:gd name="T52" fmla="*/ 6 w 27"/>
                  <a:gd name="T53" fmla="*/ 26 h 27"/>
                  <a:gd name="T54" fmla="*/ 0 w 27"/>
                  <a:gd name="T55" fmla="*/ 26 h 27"/>
                  <a:gd name="T56" fmla="*/ 0 w 27"/>
                  <a:gd name="T57" fmla="*/ 21 h 27"/>
                  <a:gd name="T58" fmla="*/ 5 w 27"/>
                  <a:gd name="T59" fmla="*/ 16 h 27"/>
                  <a:gd name="T60" fmla="*/ 0 w 27"/>
                  <a:gd name="T61" fmla="*/ 11 h 27"/>
                  <a:gd name="T62" fmla="*/ 0 w 27"/>
                  <a:gd name="T63" fmla="*/ 6 h 27"/>
                  <a:gd name="T64" fmla="*/ 7 w 27"/>
                  <a:gd name="T65" fmla="*/ 6 h 27"/>
                  <a:gd name="T66" fmla="*/ 7 w 27"/>
                  <a:gd name="T67" fmla="*/ 5 h 27"/>
                  <a:gd name="T68" fmla="*/ 11 w 27"/>
                  <a:gd name="T69" fmla="*/ 1 h 27"/>
                  <a:gd name="T70" fmla="*/ 15 w 27"/>
                  <a:gd name="T71" fmla="*/ 5 h 27"/>
                  <a:gd name="T72" fmla="*/ 15 w 27"/>
                  <a:gd name="T73" fmla="*/ 6 h 27"/>
                  <a:gd name="T74" fmla="*/ 21 w 27"/>
                  <a:gd name="T75" fmla="*/ 6 h 27"/>
                  <a:gd name="T76" fmla="*/ 21 w 27"/>
                  <a:gd name="T77" fmla="*/ 12 h 27"/>
                  <a:gd name="T78" fmla="*/ 22 w 27"/>
                  <a:gd name="T79" fmla="*/ 12 h 27"/>
                  <a:gd name="T80" fmla="*/ 26 w 27"/>
                  <a:gd name="T81" fmla="*/ 16 h 27"/>
                  <a:gd name="T82" fmla="*/ 22 w 27"/>
                  <a:gd name="T8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7" h="27">
                    <a:moveTo>
                      <a:pt x="22" y="11"/>
                    </a:moveTo>
                    <a:cubicBezTo>
                      <a:pt x="22" y="5"/>
                      <a:pt x="22" y="5"/>
                      <a:pt x="22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2"/>
                      <a:pt x="13" y="0"/>
                      <a:pt x="11" y="0"/>
                    </a:cubicBezTo>
                    <a:cubicBezTo>
                      <a:pt x="8" y="0"/>
                      <a:pt x="6" y="2"/>
                      <a:pt x="6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4"/>
                      <a:pt x="4" y="16"/>
                    </a:cubicBezTo>
                    <a:cubicBezTo>
                      <a:pt x="4" y="18"/>
                      <a:pt x="2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5"/>
                      <a:pt x="9" y="23"/>
                      <a:pt x="11" y="23"/>
                    </a:cubicBezTo>
                    <a:cubicBezTo>
                      <a:pt x="13" y="23"/>
                      <a:pt x="15" y="25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5" y="21"/>
                      <a:pt x="27" y="18"/>
                      <a:pt x="27" y="16"/>
                    </a:cubicBezTo>
                    <a:cubicBezTo>
                      <a:pt x="27" y="13"/>
                      <a:pt x="25" y="11"/>
                      <a:pt x="22" y="11"/>
                    </a:cubicBezTo>
                    <a:close/>
                    <a:moveTo>
                      <a:pt x="22" y="20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4"/>
                      <a:pt x="13" y="22"/>
                      <a:pt x="11" y="22"/>
                    </a:cubicBezTo>
                    <a:cubicBezTo>
                      <a:pt x="8" y="22"/>
                      <a:pt x="6" y="24"/>
                      <a:pt x="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3" y="21"/>
                      <a:pt x="5" y="18"/>
                      <a:pt x="5" y="16"/>
                    </a:cubicBezTo>
                    <a:cubicBezTo>
                      <a:pt x="5" y="13"/>
                      <a:pt x="3" y="11"/>
                      <a:pt x="0" y="1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3"/>
                      <a:pt x="9" y="1"/>
                      <a:pt x="11" y="1"/>
                    </a:cubicBezTo>
                    <a:cubicBezTo>
                      <a:pt x="13" y="1"/>
                      <a:pt x="15" y="3"/>
                      <a:pt x="15" y="5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4" y="12"/>
                      <a:pt x="26" y="14"/>
                      <a:pt x="26" y="16"/>
                    </a:cubicBezTo>
                    <a:cubicBezTo>
                      <a:pt x="26" y="18"/>
                      <a:pt x="24" y="20"/>
                      <a:pt x="22" y="20"/>
                    </a:cubicBezTo>
                    <a:close/>
                  </a:path>
                </a:pathLst>
              </a:custGeom>
              <a:solidFill>
                <a:srgbClr val="BAA8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 flipH="1">
              <a:off x="2714866" y="3381767"/>
              <a:ext cx="502203" cy="429992"/>
              <a:chOff x="3103920" y="2539661"/>
              <a:chExt cx="646103" cy="553200"/>
            </a:xfrm>
            <a:solidFill>
              <a:srgbClr val="FFFFFF"/>
            </a:solidFill>
          </p:grpSpPr>
          <p:sp>
            <p:nvSpPr>
              <p:cNvPr id="80" name="Freeform 45"/>
              <p:cNvSpPr>
                <a:spLocks/>
              </p:cNvSpPr>
              <p:nvPr/>
            </p:nvSpPr>
            <p:spPr bwMode="auto">
              <a:xfrm>
                <a:off x="3251723" y="2839488"/>
                <a:ext cx="367393" cy="185807"/>
              </a:xfrm>
              <a:custGeom>
                <a:avLst/>
                <a:gdLst>
                  <a:gd name="T0" fmla="*/ 0 w 91"/>
                  <a:gd name="T1" fmla="*/ 2 h 46"/>
                  <a:gd name="T2" fmla="*/ 0 w 91"/>
                  <a:gd name="T3" fmla="*/ 25 h 46"/>
                  <a:gd name="T4" fmla="*/ 46 w 91"/>
                  <a:gd name="T5" fmla="*/ 46 h 46"/>
                  <a:gd name="T6" fmla="*/ 91 w 91"/>
                  <a:gd name="T7" fmla="*/ 25 h 46"/>
                  <a:gd name="T8" fmla="*/ 91 w 91"/>
                  <a:gd name="T9" fmla="*/ 0 h 46"/>
                  <a:gd name="T10" fmla="*/ 52 w 91"/>
                  <a:gd name="T11" fmla="*/ 23 h 46"/>
                  <a:gd name="T12" fmla="*/ 43 w 91"/>
                  <a:gd name="T13" fmla="*/ 24 h 46"/>
                  <a:gd name="T14" fmla="*/ 0 w 91"/>
                  <a:gd name="T15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46">
                    <a:moveTo>
                      <a:pt x="0" y="2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19" y="46"/>
                      <a:pt x="46" y="46"/>
                    </a:cubicBezTo>
                    <a:cubicBezTo>
                      <a:pt x="79" y="46"/>
                      <a:pt x="91" y="25"/>
                      <a:pt x="91" y="25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49" y="25"/>
                      <a:pt x="46" y="25"/>
                      <a:pt x="43" y="24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46"/>
              <p:cNvSpPr>
                <a:spLocks/>
              </p:cNvSpPr>
              <p:nvPr/>
            </p:nvSpPr>
            <p:spPr bwMode="auto">
              <a:xfrm>
                <a:off x="3103920" y="2539661"/>
                <a:ext cx="646103" cy="553200"/>
              </a:xfrm>
              <a:custGeom>
                <a:avLst/>
                <a:gdLst>
                  <a:gd name="T0" fmla="*/ 83 w 159"/>
                  <a:gd name="T1" fmla="*/ 50 h 136"/>
                  <a:gd name="T2" fmla="*/ 70 w 159"/>
                  <a:gd name="T3" fmla="*/ 46 h 136"/>
                  <a:gd name="T4" fmla="*/ 23 w 159"/>
                  <a:gd name="T5" fmla="*/ 63 h 136"/>
                  <a:gd name="T6" fmla="*/ 79 w 159"/>
                  <a:gd name="T7" fmla="*/ 91 h 136"/>
                  <a:gd name="T8" fmla="*/ 88 w 159"/>
                  <a:gd name="T9" fmla="*/ 91 h 136"/>
                  <a:gd name="T10" fmla="*/ 154 w 159"/>
                  <a:gd name="T11" fmla="*/ 53 h 136"/>
                  <a:gd name="T12" fmla="*/ 159 w 159"/>
                  <a:gd name="T13" fmla="*/ 44 h 136"/>
                  <a:gd name="T14" fmla="*/ 153 w 159"/>
                  <a:gd name="T15" fmla="*/ 36 h 136"/>
                  <a:gd name="T16" fmla="*/ 85 w 159"/>
                  <a:gd name="T17" fmla="*/ 2 h 136"/>
                  <a:gd name="T18" fmla="*/ 76 w 159"/>
                  <a:gd name="T19" fmla="*/ 2 h 136"/>
                  <a:gd name="T20" fmla="*/ 11 w 159"/>
                  <a:gd name="T21" fmla="*/ 40 h 136"/>
                  <a:gd name="T22" fmla="*/ 6 w 159"/>
                  <a:gd name="T23" fmla="*/ 49 h 136"/>
                  <a:gd name="T24" fmla="*/ 11 w 159"/>
                  <a:gd name="T25" fmla="*/ 57 h 136"/>
                  <a:gd name="T26" fmla="*/ 11 w 159"/>
                  <a:gd name="T27" fmla="*/ 92 h 136"/>
                  <a:gd name="T28" fmla="*/ 5 w 159"/>
                  <a:gd name="T29" fmla="*/ 100 h 136"/>
                  <a:gd name="T30" fmla="*/ 8 w 159"/>
                  <a:gd name="T31" fmla="*/ 107 h 136"/>
                  <a:gd name="T32" fmla="*/ 3 w 159"/>
                  <a:gd name="T33" fmla="*/ 118 h 136"/>
                  <a:gd name="T34" fmla="*/ 0 w 159"/>
                  <a:gd name="T35" fmla="*/ 125 h 136"/>
                  <a:gd name="T36" fmla="*/ 4 w 159"/>
                  <a:gd name="T37" fmla="*/ 133 h 136"/>
                  <a:gd name="T38" fmla="*/ 5 w 159"/>
                  <a:gd name="T39" fmla="*/ 133 h 136"/>
                  <a:gd name="T40" fmla="*/ 13 w 159"/>
                  <a:gd name="T41" fmla="*/ 135 h 136"/>
                  <a:gd name="T42" fmla="*/ 19 w 159"/>
                  <a:gd name="T43" fmla="*/ 130 h 136"/>
                  <a:gd name="T44" fmla="*/ 20 w 159"/>
                  <a:gd name="T45" fmla="*/ 106 h 136"/>
                  <a:gd name="T46" fmla="*/ 23 w 159"/>
                  <a:gd name="T47" fmla="*/ 100 h 136"/>
                  <a:gd name="T48" fmla="*/ 17 w 159"/>
                  <a:gd name="T49" fmla="*/ 92 h 136"/>
                  <a:gd name="T50" fmla="*/ 17 w 159"/>
                  <a:gd name="T51" fmla="*/ 59 h 136"/>
                  <a:gd name="T52" fmla="*/ 68 w 159"/>
                  <a:gd name="T53" fmla="*/ 41 h 136"/>
                  <a:gd name="T54" fmla="*/ 71 w 159"/>
                  <a:gd name="T55" fmla="*/ 37 h 136"/>
                  <a:gd name="T56" fmla="*/ 82 w 159"/>
                  <a:gd name="T57" fmla="*/ 44 h 136"/>
                  <a:gd name="T58" fmla="*/ 93 w 159"/>
                  <a:gd name="T59" fmla="*/ 38 h 136"/>
                  <a:gd name="T60" fmla="*/ 93 w 159"/>
                  <a:gd name="T61" fmla="*/ 36 h 136"/>
                  <a:gd name="T62" fmla="*/ 96 w 159"/>
                  <a:gd name="T63" fmla="*/ 43 h 136"/>
                  <a:gd name="T64" fmla="*/ 83 w 159"/>
                  <a:gd name="T65" fmla="*/ 5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9" h="136">
                    <a:moveTo>
                      <a:pt x="83" y="50"/>
                    </a:moveTo>
                    <a:cubicBezTo>
                      <a:pt x="78" y="50"/>
                      <a:pt x="73" y="49"/>
                      <a:pt x="70" y="46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79" y="91"/>
                      <a:pt x="79" y="91"/>
                      <a:pt x="79" y="91"/>
                    </a:cubicBezTo>
                    <a:cubicBezTo>
                      <a:pt x="82" y="93"/>
                      <a:pt x="85" y="92"/>
                      <a:pt x="88" y="91"/>
                    </a:cubicBezTo>
                    <a:cubicBezTo>
                      <a:pt x="154" y="53"/>
                      <a:pt x="154" y="53"/>
                      <a:pt x="154" y="53"/>
                    </a:cubicBezTo>
                    <a:cubicBezTo>
                      <a:pt x="157" y="51"/>
                      <a:pt x="159" y="47"/>
                      <a:pt x="159" y="44"/>
                    </a:cubicBezTo>
                    <a:cubicBezTo>
                      <a:pt x="158" y="40"/>
                      <a:pt x="156" y="37"/>
                      <a:pt x="153" y="36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2" y="0"/>
                      <a:pt x="79" y="0"/>
                      <a:pt x="76" y="2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7" y="42"/>
                      <a:pt x="6" y="45"/>
                      <a:pt x="6" y="49"/>
                    </a:cubicBezTo>
                    <a:cubicBezTo>
                      <a:pt x="6" y="52"/>
                      <a:pt x="8" y="55"/>
                      <a:pt x="11" y="57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8" y="93"/>
                      <a:pt x="5" y="96"/>
                      <a:pt x="5" y="100"/>
                    </a:cubicBezTo>
                    <a:cubicBezTo>
                      <a:pt x="5" y="103"/>
                      <a:pt x="6" y="105"/>
                      <a:pt x="8" y="107"/>
                    </a:cubicBezTo>
                    <a:cubicBezTo>
                      <a:pt x="8" y="112"/>
                      <a:pt x="6" y="115"/>
                      <a:pt x="3" y="118"/>
                    </a:cubicBezTo>
                    <a:cubicBezTo>
                      <a:pt x="1" y="120"/>
                      <a:pt x="0" y="122"/>
                      <a:pt x="0" y="125"/>
                    </a:cubicBezTo>
                    <a:cubicBezTo>
                      <a:pt x="0" y="128"/>
                      <a:pt x="2" y="131"/>
                      <a:pt x="4" y="133"/>
                    </a:cubicBezTo>
                    <a:cubicBezTo>
                      <a:pt x="5" y="133"/>
                      <a:pt x="5" y="133"/>
                      <a:pt x="5" y="133"/>
                    </a:cubicBezTo>
                    <a:cubicBezTo>
                      <a:pt x="7" y="135"/>
                      <a:pt x="10" y="136"/>
                      <a:pt x="13" y="135"/>
                    </a:cubicBezTo>
                    <a:cubicBezTo>
                      <a:pt x="16" y="134"/>
                      <a:pt x="18" y="133"/>
                      <a:pt x="19" y="130"/>
                    </a:cubicBezTo>
                    <a:cubicBezTo>
                      <a:pt x="24" y="122"/>
                      <a:pt x="22" y="111"/>
                      <a:pt x="20" y="106"/>
                    </a:cubicBezTo>
                    <a:cubicBezTo>
                      <a:pt x="22" y="105"/>
                      <a:pt x="23" y="102"/>
                      <a:pt x="23" y="100"/>
                    </a:cubicBezTo>
                    <a:cubicBezTo>
                      <a:pt x="23" y="96"/>
                      <a:pt x="20" y="93"/>
                      <a:pt x="17" y="92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9" y="39"/>
                      <a:pt x="71" y="37"/>
                      <a:pt x="71" y="37"/>
                    </a:cubicBezTo>
                    <a:cubicBezTo>
                      <a:pt x="71" y="37"/>
                      <a:pt x="71" y="44"/>
                      <a:pt x="82" y="44"/>
                    </a:cubicBezTo>
                    <a:cubicBezTo>
                      <a:pt x="88" y="44"/>
                      <a:pt x="93" y="42"/>
                      <a:pt x="93" y="38"/>
                    </a:cubicBezTo>
                    <a:cubicBezTo>
                      <a:pt x="93" y="38"/>
                      <a:pt x="93" y="37"/>
                      <a:pt x="93" y="36"/>
                    </a:cubicBezTo>
                    <a:cubicBezTo>
                      <a:pt x="95" y="38"/>
                      <a:pt x="96" y="41"/>
                      <a:pt x="96" y="43"/>
                    </a:cubicBezTo>
                    <a:cubicBezTo>
                      <a:pt x="96" y="47"/>
                      <a:pt x="90" y="50"/>
                      <a:pt x="83" y="5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3160108" y="2609160"/>
            <a:ext cx="1244358" cy="1253413"/>
            <a:chOff x="2052531" y="1622749"/>
            <a:chExt cx="987531" cy="994870"/>
          </a:xfrm>
        </p:grpSpPr>
        <p:grpSp>
          <p:nvGrpSpPr>
            <p:cNvPr id="85" name="组合 84"/>
            <p:cNvGrpSpPr/>
            <p:nvPr/>
          </p:nvGrpSpPr>
          <p:grpSpPr>
            <a:xfrm>
              <a:off x="2052531" y="1622749"/>
              <a:ext cx="987531" cy="994870"/>
              <a:chOff x="2303463" y="2073276"/>
              <a:chExt cx="1495425" cy="1506538"/>
            </a:xfrm>
          </p:grpSpPr>
          <p:sp>
            <p:nvSpPr>
              <p:cNvPr id="90" name="Oval 13"/>
              <p:cNvSpPr>
                <a:spLocks noChangeArrowheads="1"/>
              </p:cNvSpPr>
              <p:nvPr/>
            </p:nvSpPr>
            <p:spPr bwMode="auto">
              <a:xfrm>
                <a:off x="2303463" y="2073276"/>
                <a:ext cx="1495425" cy="1506538"/>
              </a:xfrm>
              <a:prstGeom prst="ellipse">
                <a:avLst/>
              </a:prstGeom>
              <a:solidFill>
                <a:srgbClr val="F0A356"/>
              </a:solidFill>
              <a:ln>
                <a:noFill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22"/>
              <p:cNvSpPr>
                <a:spLocks noEditPoints="1"/>
              </p:cNvSpPr>
              <p:nvPr/>
            </p:nvSpPr>
            <p:spPr bwMode="auto">
              <a:xfrm>
                <a:off x="2840038" y="2520951"/>
                <a:ext cx="444500" cy="635000"/>
              </a:xfrm>
              <a:custGeom>
                <a:avLst/>
                <a:gdLst>
                  <a:gd name="T0" fmla="*/ 10 w 19"/>
                  <a:gd name="T1" fmla="*/ 0 h 27"/>
                  <a:gd name="T2" fmla="*/ 0 w 19"/>
                  <a:gd name="T3" fmla="*/ 9 h 27"/>
                  <a:gd name="T4" fmla="*/ 5 w 19"/>
                  <a:gd name="T5" fmla="*/ 17 h 27"/>
                  <a:gd name="T6" fmla="*/ 5 w 19"/>
                  <a:gd name="T7" fmla="*/ 22 h 27"/>
                  <a:gd name="T8" fmla="*/ 10 w 19"/>
                  <a:gd name="T9" fmla="*/ 27 h 27"/>
                  <a:gd name="T10" fmla="*/ 14 w 19"/>
                  <a:gd name="T11" fmla="*/ 22 h 27"/>
                  <a:gd name="T12" fmla="*/ 14 w 19"/>
                  <a:gd name="T13" fmla="*/ 17 h 27"/>
                  <a:gd name="T14" fmla="*/ 19 w 19"/>
                  <a:gd name="T15" fmla="*/ 9 h 27"/>
                  <a:gd name="T16" fmla="*/ 10 w 19"/>
                  <a:gd name="T17" fmla="*/ 0 h 27"/>
                  <a:gd name="T18" fmla="*/ 10 w 19"/>
                  <a:gd name="T19" fmla="*/ 26 h 27"/>
                  <a:gd name="T20" fmla="*/ 6 w 19"/>
                  <a:gd name="T21" fmla="*/ 22 h 27"/>
                  <a:gd name="T22" fmla="*/ 6 w 19"/>
                  <a:gd name="T23" fmla="*/ 20 h 27"/>
                  <a:gd name="T24" fmla="*/ 13 w 19"/>
                  <a:gd name="T25" fmla="*/ 20 h 27"/>
                  <a:gd name="T26" fmla="*/ 13 w 19"/>
                  <a:gd name="T27" fmla="*/ 22 h 27"/>
                  <a:gd name="T28" fmla="*/ 10 w 19"/>
                  <a:gd name="T29" fmla="*/ 26 h 27"/>
                  <a:gd name="T30" fmla="*/ 14 w 19"/>
                  <a:gd name="T31" fmla="*/ 16 h 27"/>
                  <a:gd name="T32" fmla="*/ 13 w 19"/>
                  <a:gd name="T33" fmla="*/ 16 h 27"/>
                  <a:gd name="T34" fmla="*/ 13 w 19"/>
                  <a:gd name="T35" fmla="*/ 20 h 27"/>
                  <a:gd name="T36" fmla="*/ 6 w 19"/>
                  <a:gd name="T37" fmla="*/ 20 h 27"/>
                  <a:gd name="T38" fmla="*/ 6 w 19"/>
                  <a:gd name="T39" fmla="*/ 16 h 27"/>
                  <a:gd name="T40" fmla="*/ 5 w 19"/>
                  <a:gd name="T41" fmla="*/ 16 h 27"/>
                  <a:gd name="T42" fmla="*/ 1 w 19"/>
                  <a:gd name="T43" fmla="*/ 9 h 27"/>
                  <a:gd name="T44" fmla="*/ 10 w 19"/>
                  <a:gd name="T45" fmla="*/ 1 h 27"/>
                  <a:gd name="T46" fmla="*/ 18 w 19"/>
                  <a:gd name="T47" fmla="*/ 9 h 27"/>
                  <a:gd name="T48" fmla="*/ 14 w 19"/>
                  <a:gd name="T49" fmla="*/ 1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" h="27">
                    <a:moveTo>
                      <a:pt x="10" y="0"/>
                    </a:moveTo>
                    <a:cubicBezTo>
                      <a:pt x="5" y="0"/>
                      <a:pt x="0" y="4"/>
                      <a:pt x="0" y="9"/>
                    </a:cubicBezTo>
                    <a:cubicBezTo>
                      <a:pt x="0" y="12"/>
                      <a:pt x="2" y="15"/>
                      <a:pt x="5" y="17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5"/>
                      <a:pt x="7" y="27"/>
                      <a:pt x="10" y="27"/>
                    </a:cubicBezTo>
                    <a:cubicBezTo>
                      <a:pt x="12" y="27"/>
                      <a:pt x="14" y="25"/>
                      <a:pt x="14" y="22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7" y="15"/>
                      <a:pt x="19" y="12"/>
                      <a:pt x="19" y="9"/>
                    </a:cubicBezTo>
                    <a:cubicBezTo>
                      <a:pt x="19" y="4"/>
                      <a:pt x="15" y="0"/>
                      <a:pt x="10" y="0"/>
                    </a:cubicBezTo>
                    <a:close/>
                    <a:moveTo>
                      <a:pt x="10" y="26"/>
                    </a:moveTo>
                    <a:cubicBezTo>
                      <a:pt x="7" y="26"/>
                      <a:pt x="6" y="24"/>
                      <a:pt x="6" y="22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4"/>
                      <a:pt x="12" y="26"/>
                      <a:pt x="10" y="26"/>
                    </a:cubicBezTo>
                    <a:close/>
                    <a:moveTo>
                      <a:pt x="14" y="16"/>
                    </a:move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3" y="15"/>
                      <a:pt x="1" y="12"/>
                      <a:pt x="1" y="9"/>
                    </a:cubicBezTo>
                    <a:cubicBezTo>
                      <a:pt x="1" y="4"/>
                      <a:pt x="5" y="1"/>
                      <a:pt x="10" y="1"/>
                    </a:cubicBezTo>
                    <a:cubicBezTo>
                      <a:pt x="14" y="1"/>
                      <a:pt x="18" y="4"/>
                      <a:pt x="18" y="9"/>
                    </a:cubicBezTo>
                    <a:cubicBezTo>
                      <a:pt x="18" y="12"/>
                      <a:pt x="16" y="15"/>
                      <a:pt x="14" y="16"/>
                    </a:cubicBezTo>
                    <a:close/>
                  </a:path>
                </a:pathLst>
              </a:custGeom>
              <a:solidFill>
                <a:srgbClr val="F0A3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23"/>
              <p:cNvSpPr>
                <a:spLocks/>
              </p:cNvSpPr>
              <p:nvPr/>
            </p:nvSpPr>
            <p:spPr bwMode="auto">
              <a:xfrm>
                <a:off x="2957513" y="2614613"/>
                <a:ext cx="209550" cy="117475"/>
              </a:xfrm>
              <a:custGeom>
                <a:avLst/>
                <a:gdLst>
                  <a:gd name="T0" fmla="*/ 5 w 9"/>
                  <a:gd name="T1" fmla="*/ 0 h 5"/>
                  <a:gd name="T2" fmla="*/ 0 w 9"/>
                  <a:gd name="T3" fmla="*/ 5 h 5"/>
                  <a:gd name="T4" fmla="*/ 1 w 9"/>
                  <a:gd name="T5" fmla="*/ 5 h 5"/>
                  <a:gd name="T6" fmla="*/ 5 w 9"/>
                  <a:gd name="T7" fmla="*/ 1 h 5"/>
                  <a:gd name="T8" fmla="*/ 8 w 9"/>
                  <a:gd name="T9" fmla="*/ 5 h 5"/>
                  <a:gd name="T10" fmla="*/ 9 w 9"/>
                  <a:gd name="T11" fmla="*/ 5 h 5"/>
                  <a:gd name="T12" fmla="*/ 5 w 9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5"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3"/>
                      <a:pt x="2" y="1"/>
                      <a:pt x="5" y="1"/>
                    </a:cubicBezTo>
                    <a:cubicBezTo>
                      <a:pt x="7" y="1"/>
                      <a:pt x="8" y="3"/>
                      <a:pt x="8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F0A3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 flipH="1">
              <a:off x="2265878" y="1836544"/>
              <a:ext cx="538309" cy="531743"/>
              <a:chOff x="5007612" y="2415286"/>
              <a:chExt cx="692556" cy="684108"/>
            </a:xfrm>
            <a:solidFill>
              <a:srgbClr val="FFFFFF"/>
            </a:solidFill>
          </p:grpSpPr>
          <p:sp>
            <p:nvSpPr>
              <p:cNvPr id="87" name="Freeform 47"/>
              <p:cNvSpPr>
                <a:spLocks/>
              </p:cNvSpPr>
              <p:nvPr/>
            </p:nvSpPr>
            <p:spPr bwMode="auto">
              <a:xfrm>
                <a:off x="5375004" y="2415286"/>
                <a:ext cx="325164" cy="320940"/>
              </a:xfrm>
              <a:custGeom>
                <a:avLst/>
                <a:gdLst>
                  <a:gd name="T0" fmla="*/ 44 w 77"/>
                  <a:gd name="T1" fmla="*/ 11 h 76"/>
                  <a:gd name="T2" fmla="*/ 65 w 77"/>
                  <a:gd name="T3" fmla="*/ 33 h 76"/>
                  <a:gd name="T4" fmla="*/ 59 w 77"/>
                  <a:gd name="T5" fmla="*/ 39 h 76"/>
                  <a:gd name="T6" fmla="*/ 49 w 77"/>
                  <a:gd name="T7" fmla="*/ 29 h 76"/>
                  <a:gd name="T8" fmla="*/ 44 w 77"/>
                  <a:gd name="T9" fmla="*/ 34 h 76"/>
                  <a:gd name="T10" fmla="*/ 55 w 77"/>
                  <a:gd name="T11" fmla="*/ 43 h 76"/>
                  <a:gd name="T12" fmla="*/ 50 w 77"/>
                  <a:gd name="T13" fmla="*/ 48 h 76"/>
                  <a:gd name="T14" fmla="*/ 43 w 77"/>
                  <a:gd name="T15" fmla="*/ 41 h 76"/>
                  <a:gd name="T16" fmla="*/ 39 w 77"/>
                  <a:gd name="T17" fmla="*/ 45 h 76"/>
                  <a:gd name="T18" fmla="*/ 46 w 77"/>
                  <a:gd name="T19" fmla="*/ 52 h 76"/>
                  <a:gd name="T20" fmla="*/ 39 w 77"/>
                  <a:gd name="T21" fmla="*/ 59 h 76"/>
                  <a:gd name="T22" fmla="*/ 30 w 77"/>
                  <a:gd name="T23" fmla="*/ 48 h 76"/>
                  <a:gd name="T24" fmla="*/ 25 w 77"/>
                  <a:gd name="T25" fmla="*/ 52 h 76"/>
                  <a:gd name="T26" fmla="*/ 36 w 77"/>
                  <a:gd name="T27" fmla="*/ 63 h 76"/>
                  <a:gd name="T28" fmla="*/ 31 w 77"/>
                  <a:gd name="T29" fmla="*/ 66 h 76"/>
                  <a:gd name="T30" fmla="*/ 24 w 77"/>
                  <a:gd name="T31" fmla="*/ 60 h 76"/>
                  <a:gd name="T32" fmla="*/ 20 w 77"/>
                  <a:gd name="T33" fmla="*/ 64 h 76"/>
                  <a:gd name="T34" fmla="*/ 33 w 77"/>
                  <a:gd name="T35" fmla="*/ 76 h 76"/>
                  <a:gd name="T36" fmla="*/ 77 w 77"/>
                  <a:gd name="T37" fmla="*/ 33 h 76"/>
                  <a:gd name="T38" fmla="*/ 44 w 77"/>
                  <a:gd name="T39" fmla="*/ 0 h 76"/>
                  <a:gd name="T40" fmla="*/ 0 w 77"/>
                  <a:gd name="T41" fmla="*/ 43 h 76"/>
                  <a:gd name="T42" fmla="*/ 5 w 77"/>
                  <a:gd name="T43" fmla="*/ 49 h 76"/>
                  <a:gd name="T44" fmla="*/ 44 w 77"/>
                  <a:gd name="T45" fmla="*/ 1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7" h="76">
                    <a:moveTo>
                      <a:pt x="44" y="11"/>
                    </a:moveTo>
                    <a:lnTo>
                      <a:pt x="65" y="33"/>
                    </a:lnTo>
                    <a:lnTo>
                      <a:pt x="59" y="39"/>
                    </a:lnTo>
                    <a:lnTo>
                      <a:pt x="49" y="29"/>
                    </a:lnTo>
                    <a:lnTo>
                      <a:pt x="44" y="34"/>
                    </a:lnTo>
                    <a:lnTo>
                      <a:pt x="55" y="43"/>
                    </a:lnTo>
                    <a:lnTo>
                      <a:pt x="50" y="48"/>
                    </a:lnTo>
                    <a:lnTo>
                      <a:pt x="43" y="41"/>
                    </a:lnTo>
                    <a:lnTo>
                      <a:pt x="39" y="45"/>
                    </a:lnTo>
                    <a:lnTo>
                      <a:pt x="46" y="52"/>
                    </a:lnTo>
                    <a:lnTo>
                      <a:pt x="39" y="59"/>
                    </a:lnTo>
                    <a:lnTo>
                      <a:pt x="30" y="48"/>
                    </a:lnTo>
                    <a:lnTo>
                      <a:pt x="25" y="52"/>
                    </a:lnTo>
                    <a:lnTo>
                      <a:pt x="36" y="63"/>
                    </a:lnTo>
                    <a:lnTo>
                      <a:pt x="31" y="66"/>
                    </a:lnTo>
                    <a:lnTo>
                      <a:pt x="24" y="60"/>
                    </a:lnTo>
                    <a:lnTo>
                      <a:pt x="20" y="64"/>
                    </a:lnTo>
                    <a:lnTo>
                      <a:pt x="33" y="76"/>
                    </a:lnTo>
                    <a:lnTo>
                      <a:pt x="77" y="33"/>
                    </a:lnTo>
                    <a:lnTo>
                      <a:pt x="44" y="0"/>
                    </a:lnTo>
                    <a:lnTo>
                      <a:pt x="0" y="43"/>
                    </a:lnTo>
                    <a:lnTo>
                      <a:pt x="5" y="49"/>
                    </a:lnTo>
                    <a:lnTo>
                      <a:pt x="44" y="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Freeform 48"/>
              <p:cNvSpPr>
                <a:spLocks/>
              </p:cNvSpPr>
              <p:nvPr/>
            </p:nvSpPr>
            <p:spPr bwMode="auto">
              <a:xfrm>
                <a:off x="5007612" y="2736226"/>
                <a:ext cx="363168" cy="363168"/>
              </a:xfrm>
              <a:custGeom>
                <a:avLst/>
                <a:gdLst>
                  <a:gd name="T0" fmla="*/ 69 w 86"/>
                  <a:gd name="T1" fmla="*/ 24 h 86"/>
                  <a:gd name="T2" fmla="*/ 75 w 86"/>
                  <a:gd name="T3" fmla="*/ 32 h 86"/>
                  <a:gd name="T4" fmla="*/ 71 w 86"/>
                  <a:gd name="T5" fmla="*/ 38 h 86"/>
                  <a:gd name="T6" fmla="*/ 59 w 86"/>
                  <a:gd name="T7" fmla="*/ 26 h 86"/>
                  <a:gd name="T8" fmla="*/ 55 w 86"/>
                  <a:gd name="T9" fmla="*/ 31 h 86"/>
                  <a:gd name="T10" fmla="*/ 66 w 86"/>
                  <a:gd name="T11" fmla="*/ 41 h 86"/>
                  <a:gd name="T12" fmla="*/ 61 w 86"/>
                  <a:gd name="T13" fmla="*/ 46 h 86"/>
                  <a:gd name="T14" fmla="*/ 54 w 86"/>
                  <a:gd name="T15" fmla="*/ 38 h 86"/>
                  <a:gd name="T16" fmla="*/ 50 w 86"/>
                  <a:gd name="T17" fmla="*/ 42 h 86"/>
                  <a:gd name="T18" fmla="*/ 57 w 86"/>
                  <a:gd name="T19" fmla="*/ 50 h 86"/>
                  <a:gd name="T20" fmla="*/ 51 w 86"/>
                  <a:gd name="T21" fmla="*/ 57 h 86"/>
                  <a:gd name="T22" fmla="*/ 40 w 86"/>
                  <a:gd name="T23" fmla="*/ 45 h 86"/>
                  <a:gd name="T24" fmla="*/ 36 w 86"/>
                  <a:gd name="T25" fmla="*/ 49 h 86"/>
                  <a:gd name="T26" fmla="*/ 47 w 86"/>
                  <a:gd name="T27" fmla="*/ 61 h 86"/>
                  <a:gd name="T28" fmla="*/ 43 w 86"/>
                  <a:gd name="T29" fmla="*/ 64 h 86"/>
                  <a:gd name="T30" fmla="*/ 35 w 86"/>
                  <a:gd name="T31" fmla="*/ 57 h 86"/>
                  <a:gd name="T32" fmla="*/ 30 w 86"/>
                  <a:gd name="T33" fmla="*/ 62 h 86"/>
                  <a:gd name="T34" fmla="*/ 38 w 86"/>
                  <a:gd name="T35" fmla="*/ 69 h 86"/>
                  <a:gd name="T36" fmla="*/ 33 w 86"/>
                  <a:gd name="T37" fmla="*/ 74 h 86"/>
                  <a:gd name="T38" fmla="*/ 11 w 86"/>
                  <a:gd name="T39" fmla="*/ 53 h 86"/>
                  <a:gd name="T40" fmla="*/ 59 w 86"/>
                  <a:gd name="T41" fmla="*/ 6 h 86"/>
                  <a:gd name="T42" fmla="*/ 53 w 86"/>
                  <a:gd name="T43" fmla="*/ 0 h 86"/>
                  <a:gd name="T44" fmla="*/ 0 w 86"/>
                  <a:gd name="T45" fmla="*/ 53 h 86"/>
                  <a:gd name="T46" fmla="*/ 32 w 86"/>
                  <a:gd name="T47" fmla="*/ 86 h 86"/>
                  <a:gd name="T48" fmla="*/ 86 w 86"/>
                  <a:gd name="T49" fmla="*/ 34 h 86"/>
                  <a:gd name="T50" fmla="*/ 73 w 86"/>
                  <a:gd name="T51" fmla="*/ 20 h 86"/>
                  <a:gd name="T52" fmla="*/ 69 w 86"/>
                  <a:gd name="T53" fmla="*/ 2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6" h="86">
                    <a:moveTo>
                      <a:pt x="69" y="24"/>
                    </a:moveTo>
                    <a:lnTo>
                      <a:pt x="75" y="32"/>
                    </a:lnTo>
                    <a:lnTo>
                      <a:pt x="71" y="38"/>
                    </a:lnTo>
                    <a:lnTo>
                      <a:pt x="59" y="26"/>
                    </a:lnTo>
                    <a:lnTo>
                      <a:pt x="55" y="31"/>
                    </a:lnTo>
                    <a:lnTo>
                      <a:pt x="66" y="41"/>
                    </a:lnTo>
                    <a:lnTo>
                      <a:pt x="61" y="46"/>
                    </a:lnTo>
                    <a:lnTo>
                      <a:pt x="54" y="38"/>
                    </a:lnTo>
                    <a:lnTo>
                      <a:pt x="50" y="42"/>
                    </a:lnTo>
                    <a:lnTo>
                      <a:pt x="57" y="50"/>
                    </a:lnTo>
                    <a:lnTo>
                      <a:pt x="51" y="57"/>
                    </a:lnTo>
                    <a:lnTo>
                      <a:pt x="40" y="45"/>
                    </a:lnTo>
                    <a:lnTo>
                      <a:pt x="36" y="49"/>
                    </a:lnTo>
                    <a:lnTo>
                      <a:pt x="47" y="61"/>
                    </a:lnTo>
                    <a:lnTo>
                      <a:pt x="43" y="64"/>
                    </a:lnTo>
                    <a:lnTo>
                      <a:pt x="35" y="57"/>
                    </a:lnTo>
                    <a:lnTo>
                      <a:pt x="30" y="62"/>
                    </a:lnTo>
                    <a:lnTo>
                      <a:pt x="38" y="69"/>
                    </a:lnTo>
                    <a:lnTo>
                      <a:pt x="33" y="74"/>
                    </a:lnTo>
                    <a:lnTo>
                      <a:pt x="11" y="53"/>
                    </a:lnTo>
                    <a:lnTo>
                      <a:pt x="59" y="6"/>
                    </a:lnTo>
                    <a:lnTo>
                      <a:pt x="53" y="0"/>
                    </a:lnTo>
                    <a:lnTo>
                      <a:pt x="0" y="53"/>
                    </a:lnTo>
                    <a:lnTo>
                      <a:pt x="32" y="86"/>
                    </a:lnTo>
                    <a:lnTo>
                      <a:pt x="86" y="34"/>
                    </a:lnTo>
                    <a:lnTo>
                      <a:pt x="73" y="20"/>
                    </a:lnTo>
                    <a:lnTo>
                      <a:pt x="69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Freeform 49"/>
              <p:cNvSpPr>
                <a:spLocks noEditPoints="1"/>
              </p:cNvSpPr>
              <p:nvPr/>
            </p:nvSpPr>
            <p:spPr bwMode="auto">
              <a:xfrm>
                <a:off x="5087848" y="2457515"/>
                <a:ext cx="557421" cy="561646"/>
              </a:xfrm>
              <a:custGeom>
                <a:avLst/>
                <a:gdLst>
                  <a:gd name="T0" fmla="*/ 47 w 132"/>
                  <a:gd name="T1" fmla="*/ 21 h 133"/>
                  <a:gd name="T2" fmla="*/ 47 w 132"/>
                  <a:gd name="T3" fmla="*/ 21 h 133"/>
                  <a:gd name="T4" fmla="*/ 26 w 132"/>
                  <a:gd name="T5" fmla="*/ 0 h 133"/>
                  <a:gd name="T6" fmla="*/ 0 w 132"/>
                  <a:gd name="T7" fmla="*/ 25 h 133"/>
                  <a:gd name="T8" fmla="*/ 22 w 132"/>
                  <a:gd name="T9" fmla="*/ 47 h 133"/>
                  <a:gd name="T10" fmla="*/ 22 w 132"/>
                  <a:gd name="T11" fmla="*/ 47 h 133"/>
                  <a:gd name="T12" fmla="*/ 89 w 132"/>
                  <a:gd name="T13" fmla="*/ 114 h 133"/>
                  <a:gd name="T14" fmla="*/ 132 w 132"/>
                  <a:gd name="T15" fmla="*/ 133 h 133"/>
                  <a:gd name="T16" fmla="*/ 115 w 132"/>
                  <a:gd name="T17" fmla="*/ 89 h 133"/>
                  <a:gd name="T18" fmla="*/ 47 w 132"/>
                  <a:gd name="T19" fmla="*/ 21 h 133"/>
                  <a:gd name="T20" fmla="*/ 17 w 132"/>
                  <a:gd name="T21" fmla="*/ 33 h 133"/>
                  <a:gd name="T22" fmla="*/ 9 w 132"/>
                  <a:gd name="T23" fmla="*/ 25 h 133"/>
                  <a:gd name="T24" fmla="*/ 26 w 132"/>
                  <a:gd name="T25" fmla="*/ 8 h 133"/>
                  <a:gd name="T26" fmla="*/ 33 w 132"/>
                  <a:gd name="T27" fmla="*/ 17 h 133"/>
                  <a:gd name="T28" fmla="*/ 17 w 132"/>
                  <a:gd name="T29" fmla="*/ 33 h 133"/>
                  <a:gd name="T30" fmla="*/ 115 w 132"/>
                  <a:gd name="T31" fmla="*/ 122 h 133"/>
                  <a:gd name="T32" fmla="*/ 91 w 132"/>
                  <a:gd name="T33" fmla="*/ 112 h 133"/>
                  <a:gd name="T34" fmla="*/ 88 w 132"/>
                  <a:gd name="T35" fmla="*/ 109 h 133"/>
                  <a:gd name="T36" fmla="*/ 103 w 132"/>
                  <a:gd name="T37" fmla="*/ 109 h 133"/>
                  <a:gd name="T38" fmla="*/ 100 w 132"/>
                  <a:gd name="T39" fmla="*/ 100 h 133"/>
                  <a:gd name="T40" fmla="*/ 110 w 132"/>
                  <a:gd name="T41" fmla="*/ 102 h 133"/>
                  <a:gd name="T42" fmla="*/ 110 w 132"/>
                  <a:gd name="T43" fmla="*/ 89 h 133"/>
                  <a:gd name="T44" fmla="*/ 112 w 132"/>
                  <a:gd name="T45" fmla="*/ 91 h 133"/>
                  <a:gd name="T46" fmla="*/ 121 w 132"/>
                  <a:gd name="T47" fmla="*/ 116 h 133"/>
                  <a:gd name="T48" fmla="*/ 115 w 132"/>
                  <a:gd name="T49" fmla="*/ 1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2" h="133">
                    <a:moveTo>
                      <a:pt x="47" y="21"/>
                    </a:moveTo>
                    <a:lnTo>
                      <a:pt x="47" y="21"/>
                    </a:lnTo>
                    <a:lnTo>
                      <a:pt x="26" y="0"/>
                    </a:lnTo>
                    <a:lnTo>
                      <a:pt x="0" y="25"/>
                    </a:lnTo>
                    <a:lnTo>
                      <a:pt x="22" y="47"/>
                    </a:lnTo>
                    <a:lnTo>
                      <a:pt x="22" y="47"/>
                    </a:lnTo>
                    <a:lnTo>
                      <a:pt x="89" y="114"/>
                    </a:lnTo>
                    <a:lnTo>
                      <a:pt x="132" y="133"/>
                    </a:lnTo>
                    <a:lnTo>
                      <a:pt x="115" y="89"/>
                    </a:lnTo>
                    <a:lnTo>
                      <a:pt x="47" y="21"/>
                    </a:lnTo>
                    <a:close/>
                    <a:moveTo>
                      <a:pt x="17" y="33"/>
                    </a:moveTo>
                    <a:lnTo>
                      <a:pt x="9" y="25"/>
                    </a:lnTo>
                    <a:lnTo>
                      <a:pt x="26" y="8"/>
                    </a:lnTo>
                    <a:lnTo>
                      <a:pt x="33" y="17"/>
                    </a:lnTo>
                    <a:lnTo>
                      <a:pt x="17" y="33"/>
                    </a:lnTo>
                    <a:close/>
                    <a:moveTo>
                      <a:pt x="115" y="122"/>
                    </a:moveTo>
                    <a:lnTo>
                      <a:pt x="91" y="112"/>
                    </a:lnTo>
                    <a:lnTo>
                      <a:pt x="88" y="109"/>
                    </a:lnTo>
                    <a:lnTo>
                      <a:pt x="103" y="109"/>
                    </a:lnTo>
                    <a:lnTo>
                      <a:pt x="100" y="100"/>
                    </a:lnTo>
                    <a:lnTo>
                      <a:pt x="110" y="102"/>
                    </a:lnTo>
                    <a:lnTo>
                      <a:pt x="110" y="89"/>
                    </a:lnTo>
                    <a:lnTo>
                      <a:pt x="112" y="91"/>
                    </a:lnTo>
                    <a:lnTo>
                      <a:pt x="121" y="116"/>
                    </a:lnTo>
                    <a:lnTo>
                      <a:pt x="115" y="1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7593296" y="4548051"/>
            <a:ext cx="1244358" cy="1254734"/>
            <a:chOff x="5570740" y="3161703"/>
            <a:chExt cx="987531" cy="995918"/>
          </a:xfrm>
        </p:grpSpPr>
        <p:grpSp>
          <p:nvGrpSpPr>
            <p:cNvPr id="94" name="组合 93"/>
            <p:cNvGrpSpPr/>
            <p:nvPr/>
          </p:nvGrpSpPr>
          <p:grpSpPr>
            <a:xfrm>
              <a:off x="5570740" y="3161703"/>
              <a:ext cx="987531" cy="995918"/>
              <a:chOff x="7631113" y="4403726"/>
              <a:chExt cx="1495425" cy="1508125"/>
            </a:xfrm>
          </p:grpSpPr>
          <p:sp>
            <p:nvSpPr>
              <p:cNvPr id="102" name="Oval 17"/>
              <p:cNvSpPr>
                <a:spLocks noChangeArrowheads="1"/>
              </p:cNvSpPr>
              <p:nvPr/>
            </p:nvSpPr>
            <p:spPr bwMode="auto">
              <a:xfrm>
                <a:off x="7631113" y="4403726"/>
                <a:ext cx="1495425" cy="1508125"/>
              </a:xfrm>
              <a:prstGeom prst="ellipse">
                <a:avLst/>
              </a:prstGeom>
              <a:solidFill>
                <a:srgbClr val="82BFCE"/>
              </a:solidFill>
              <a:ln>
                <a:noFill/>
              </a:ln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24"/>
              <p:cNvSpPr>
                <a:spLocks noEditPoints="1"/>
              </p:cNvSpPr>
              <p:nvPr/>
            </p:nvSpPr>
            <p:spPr bwMode="auto">
              <a:xfrm>
                <a:off x="8355013" y="5299076"/>
                <a:ext cx="93663" cy="188913"/>
              </a:xfrm>
              <a:custGeom>
                <a:avLst/>
                <a:gdLst>
                  <a:gd name="T0" fmla="*/ 2 w 4"/>
                  <a:gd name="T1" fmla="*/ 1 h 8"/>
                  <a:gd name="T2" fmla="*/ 1 w 4"/>
                  <a:gd name="T3" fmla="*/ 1 h 8"/>
                  <a:gd name="T4" fmla="*/ 0 w 4"/>
                  <a:gd name="T5" fmla="*/ 4 h 8"/>
                  <a:gd name="T6" fmla="*/ 1 w 4"/>
                  <a:gd name="T7" fmla="*/ 8 h 8"/>
                  <a:gd name="T8" fmla="*/ 2 w 4"/>
                  <a:gd name="T9" fmla="*/ 8 h 8"/>
                  <a:gd name="T10" fmla="*/ 2 w 4"/>
                  <a:gd name="T11" fmla="*/ 8 h 8"/>
                  <a:gd name="T12" fmla="*/ 4 w 4"/>
                  <a:gd name="T13" fmla="*/ 4 h 8"/>
                  <a:gd name="T14" fmla="*/ 2 w 4"/>
                  <a:gd name="T15" fmla="*/ 1 h 8"/>
                  <a:gd name="T16" fmla="*/ 2 w 4"/>
                  <a:gd name="T17" fmla="*/ 7 h 8"/>
                  <a:gd name="T18" fmla="*/ 1 w 4"/>
                  <a:gd name="T19" fmla="*/ 4 h 8"/>
                  <a:gd name="T20" fmla="*/ 2 w 4"/>
                  <a:gd name="T21" fmla="*/ 2 h 8"/>
                  <a:gd name="T22" fmla="*/ 3 w 4"/>
                  <a:gd name="T23" fmla="*/ 4 h 8"/>
                  <a:gd name="T24" fmla="*/ 2 w 4"/>
                  <a:gd name="T2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8">
                    <a:moveTo>
                      <a:pt x="2" y="1"/>
                    </a:moveTo>
                    <a:cubicBezTo>
                      <a:pt x="2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7"/>
                      <a:pt x="4" y="6"/>
                      <a:pt x="4" y="4"/>
                    </a:cubicBezTo>
                    <a:cubicBezTo>
                      <a:pt x="4" y="3"/>
                      <a:pt x="3" y="2"/>
                      <a:pt x="2" y="1"/>
                    </a:cubicBezTo>
                    <a:close/>
                    <a:moveTo>
                      <a:pt x="2" y="7"/>
                    </a:move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2"/>
                    </a:cubicBezTo>
                    <a:cubicBezTo>
                      <a:pt x="2" y="2"/>
                      <a:pt x="3" y="3"/>
                      <a:pt x="3" y="4"/>
                    </a:cubicBezTo>
                    <a:cubicBezTo>
                      <a:pt x="3" y="5"/>
                      <a:pt x="2" y="6"/>
                      <a:pt x="2" y="7"/>
                    </a:cubicBezTo>
                    <a:close/>
                  </a:path>
                </a:pathLst>
              </a:custGeom>
              <a:solidFill>
                <a:srgbClr val="82BF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25"/>
              <p:cNvSpPr>
                <a:spLocks noEditPoints="1"/>
              </p:cNvSpPr>
              <p:nvPr/>
            </p:nvSpPr>
            <p:spPr bwMode="auto">
              <a:xfrm>
                <a:off x="8167688" y="4851401"/>
                <a:ext cx="444500" cy="423863"/>
              </a:xfrm>
              <a:custGeom>
                <a:avLst/>
                <a:gdLst>
                  <a:gd name="T0" fmla="*/ 19 w 19"/>
                  <a:gd name="T1" fmla="*/ 17 h 18"/>
                  <a:gd name="T2" fmla="*/ 14 w 19"/>
                  <a:gd name="T3" fmla="*/ 13 h 18"/>
                  <a:gd name="T4" fmla="*/ 14 w 19"/>
                  <a:gd name="T5" fmla="*/ 5 h 18"/>
                  <a:gd name="T6" fmla="*/ 10 w 19"/>
                  <a:gd name="T7" fmla="*/ 0 h 18"/>
                  <a:gd name="T8" fmla="*/ 5 w 19"/>
                  <a:gd name="T9" fmla="*/ 5 h 18"/>
                  <a:gd name="T10" fmla="*/ 5 w 19"/>
                  <a:gd name="T11" fmla="*/ 13 h 18"/>
                  <a:gd name="T12" fmla="*/ 1 w 19"/>
                  <a:gd name="T13" fmla="*/ 17 h 18"/>
                  <a:gd name="T14" fmla="*/ 1 w 19"/>
                  <a:gd name="T15" fmla="*/ 18 h 18"/>
                  <a:gd name="T16" fmla="*/ 1 w 19"/>
                  <a:gd name="T17" fmla="*/ 18 h 18"/>
                  <a:gd name="T18" fmla="*/ 18 w 19"/>
                  <a:gd name="T19" fmla="*/ 18 h 18"/>
                  <a:gd name="T20" fmla="*/ 19 w 19"/>
                  <a:gd name="T21" fmla="*/ 18 h 18"/>
                  <a:gd name="T22" fmla="*/ 19 w 19"/>
                  <a:gd name="T23" fmla="*/ 17 h 18"/>
                  <a:gd name="T24" fmla="*/ 10 w 19"/>
                  <a:gd name="T25" fmla="*/ 17 h 18"/>
                  <a:gd name="T26" fmla="*/ 10 w 19"/>
                  <a:gd name="T27" fmla="*/ 13 h 18"/>
                  <a:gd name="T28" fmla="*/ 10 w 19"/>
                  <a:gd name="T29" fmla="*/ 13 h 18"/>
                  <a:gd name="T30" fmla="*/ 9 w 19"/>
                  <a:gd name="T31" fmla="*/ 13 h 18"/>
                  <a:gd name="T32" fmla="*/ 9 w 19"/>
                  <a:gd name="T33" fmla="*/ 17 h 18"/>
                  <a:gd name="T34" fmla="*/ 2 w 19"/>
                  <a:gd name="T35" fmla="*/ 17 h 18"/>
                  <a:gd name="T36" fmla="*/ 6 w 19"/>
                  <a:gd name="T37" fmla="*/ 14 h 18"/>
                  <a:gd name="T38" fmla="*/ 6 w 19"/>
                  <a:gd name="T39" fmla="*/ 13 h 18"/>
                  <a:gd name="T40" fmla="*/ 6 w 19"/>
                  <a:gd name="T41" fmla="*/ 5 h 18"/>
                  <a:gd name="T42" fmla="*/ 10 w 19"/>
                  <a:gd name="T43" fmla="*/ 1 h 18"/>
                  <a:gd name="T44" fmla="*/ 14 w 19"/>
                  <a:gd name="T45" fmla="*/ 5 h 18"/>
                  <a:gd name="T46" fmla="*/ 14 w 19"/>
                  <a:gd name="T47" fmla="*/ 13 h 18"/>
                  <a:gd name="T48" fmla="*/ 14 w 19"/>
                  <a:gd name="T49" fmla="*/ 14 h 18"/>
                  <a:gd name="T50" fmla="*/ 17 w 19"/>
                  <a:gd name="T51" fmla="*/ 17 h 18"/>
                  <a:gd name="T52" fmla="*/ 10 w 19"/>
                  <a:gd name="T53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18">
                    <a:moveTo>
                      <a:pt x="19" y="17"/>
                    </a:move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2"/>
                      <a:pt x="12" y="0"/>
                      <a:pt x="10" y="0"/>
                    </a:cubicBezTo>
                    <a:cubicBezTo>
                      <a:pt x="7" y="0"/>
                      <a:pt x="5" y="2"/>
                      <a:pt x="5" y="5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8"/>
                      <a:pt x="0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7"/>
                    </a:cubicBezTo>
                    <a:close/>
                    <a:moveTo>
                      <a:pt x="10" y="17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3"/>
                      <a:pt x="8" y="1"/>
                      <a:pt x="10" y="1"/>
                    </a:cubicBezTo>
                    <a:cubicBezTo>
                      <a:pt x="12" y="1"/>
                      <a:pt x="14" y="3"/>
                      <a:pt x="14" y="5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7" y="17"/>
                      <a:pt x="17" y="17"/>
                      <a:pt x="17" y="17"/>
                    </a:cubicBez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82BF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26"/>
              <p:cNvSpPr>
                <a:spLocks noEditPoints="1"/>
              </p:cNvSpPr>
              <p:nvPr/>
            </p:nvSpPr>
            <p:spPr bwMode="auto">
              <a:xfrm>
                <a:off x="8355013" y="4945063"/>
                <a:ext cx="69850" cy="71438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2 h 3"/>
                  <a:gd name="T4" fmla="*/ 2 w 3"/>
                  <a:gd name="T5" fmla="*/ 3 h 3"/>
                  <a:gd name="T6" fmla="*/ 3 w 3"/>
                  <a:gd name="T7" fmla="*/ 2 h 3"/>
                  <a:gd name="T8" fmla="*/ 2 w 3"/>
                  <a:gd name="T9" fmla="*/ 0 h 3"/>
                  <a:gd name="T10" fmla="*/ 2 w 3"/>
                  <a:gd name="T11" fmla="*/ 2 h 3"/>
                  <a:gd name="T12" fmla="*/ 1 w 3"/>
                  <a:gd name="T13" fmla="*/ 2 h 3"/>
                  <a:gd name="T14" fmla="*/ 2 w 3"/>
                  <a:gd name="T15" fmla="*/ 1 h 3"/>
                  <a:gd name="T16" fmla="*/ 2 w 3"/>
                  <a:gd name="T17" fmla="*/ 2 h 3"/>
                  <a:gd name="T18" fmla="*/ 2 w 3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1"/>
                      <a:pt x="3" y="0"/>
                      <a:pt x="2" y="0"/>
                    </a:cubicBezTo>
                    <a:close/>
                    <a:moveTo>
                      <a:pt x="2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2BF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 27"/>
              <p:cNvSpPr>
                <a:spLocks noEditPoints="1"/>
              </p:cNvSpPr>
              <p:nvPr/>
            </p:nvSpPr>
            <p:spPr bwMode="auto">
              <a:xfrm>
                <a:off x="8355013" y="5064126"/>
                <a:ext cx="69850" cy="69850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1 h 3"/>
                  <a:gd name="T4" fmla="*/ 2 w 3"/>
                  <a:gd name="T5" fmla="*/ 3 h 3"/>
                  <a:gd name="T6" fmla="*/ 3 w 3"/>
                  <a:gd name="T7" fmla="*/ 1 h 3"/>
                  <a:gd name="T8" fmla="*/ 2 w 3"/>
                  <a:gd name="T9" fmla="*/ 0 h 3"/>
                  <a:gd name="T10" fmla="*/ 2 w 3"/>
                  <a:gd name="T11" fmla="*/ 2 h 3"/>
                  <a:gd name="T12" fmla="*/ 1 w 3"/>
                  <a:gd name="T13" fmla="*/ 1 h 3"/>
                  <a:gd name="T14" fmla="*/ 2 w 3"/>
                  <a:gd name="T15" fmla="*/ 1 h 3"/>
                  <a:gd name="T16" fmla="*/ 2 w 3"/>
                  <a:gd name="T17" fmla="*/ 1 h 3"/>
                  <a:gd name="T18" fmla="*/ 2 w 3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  <a:moveTo>
                      <a:pt x="2" y="2"/>
                    </a:move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82BF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 flipH="1">
              <a:off x="5811566" y="3350068"/>
              <a:ext cx="504079" cy="558574"/>
              <a:chOff x="5726113" y="2754313"/>
              <a:chExt cx="234950" cy="260350"/>
            </a:xfrm>
            <a:solidFill>
              <a:srgbClr val="FFFFFF"/>
            </a:solidFill>
          </p:grpSpPr>
          <p:sp>
            <p:nvSpPr>
              <p:cNvPr id="96" name="Freeform 39"/>
              <p:cNvSpPr>
                <a:spLocks noEditPoints="1"/>
              </p:cNvSpPr>
              <p:nvPr/>
            </p:nvSpPr>
            <p:spPr bwMode="auto">
              <a:xfrm>
                <a:off x="5767388" y="2795588"/>
                <a:ext cx="150813" cy="219075"/>
              </a:xfrm>
              <a:custGeom>
                <a:avLst/>
                <a:gdLst>
                  <a:gd name="T0" fmla="*/ 52 w 99"/>
                  <a:gd name="T1" fmla="*/ 0 h 143"/>
                  <a:gd name="T2" fmla="*/ 46 w 99"/>
                  <a:gd name="T3" fmla="*/ 0 h 143"/>
                  <a:gd name="T4" fmla="*/ 0 w 99"/>
                  <a:gd name="T5" fmla="*/ 50 h 143"/>
                  <a:gd name="T6" fmla="*/ 22 w 99"/>
                  <a:gd name="T7" fmla="*/ 92 h 143"/>
                  <a:gd name="T8" fmla="*/ 22 w 99"/>
                  <a:gd name="T9" fmla="*/ 106 h 143"/>
                  <a:gd name="T10" fmla="*/ 26 w 99"/>
                  <a:gd name="T11" fmla="*/ 113 h 143"/>
                  <a:gd name="T12" fmla="*/ 27 w 99"/>
                  <a:gd name="T13" fmla="*/ 115 h 143"/>
                  <a:gd name="T14" fmla="*/ 26 w 99"/>
                  <a:gd name="T15" fmla="*/ 117 h 143"/>
                  <a:gd name="T16" fmla="*/ 22 w 99"/>
                  <a:gd name="T17" fmla="*/ 121 h 143"/>
                  <a:gd name="T18" fmla="*/ 22 w 99"/>
                  <a:gd name="T19" fmla="*/ 130 h 143"/>
                  <a:gd name="T20" fmla="*/ 26 w 99"/>
                  <a:gd name="T21" fmla="*/ 134 h 143"/>
                  <a:gd name="T22" fmla="*/ 28 w 99"/>
                  <a:gd name="T23" fmla="*/ 134 h 143"/>
                  <a:gd name="T24" fmla="*/ 32 w 99"/>
                  <a:gd name="T25" fmla="*/ 136 h 143"/>
                  <a:gd name="T26" fmla="*/ 49 w 99"/>
                  <a:gd name="T27" fmla="*/ 143 h 143"/>
                  <a:gd name="T28" fmla="*/ 67 w 99"/>
                  <a:gd name="T29" fmla="*/ 136 h 143"/>
                  <a:gd name="T30" fmla="*/ 70 w 99"/>
                  <a:gd name="T31" fmla="*/ 134 h 143"/>
                  <a:gd name="T32" fmla="*/ 73 w 99"/>
                  <a:gd name="T33" fmla="*/ 134 h 143"/>
                  <a:gd name="T34" fmla="*/ 77 w 99"/>
                  <a:gd name="T35" fmla="*/ 130 h 143"/>
                  <a:gd name="T36" fmla="*/ 77 w 99"/>
                  <a:gd name="T37" fmla="*/ 121 h 143"/>
                  <a:gd name="T38" fmla="*/ 73 w 99"/>
                  <a:gd name="T39" fmla="*/ 117 h 143"/>
                  <a:gd name="T40" fmla="*/ 72 w 99"/>
                  <a:gd name="T41" fmla="*/ 115 h 143"/>
                  <a:gd name="T42" fmla="*/ 73 w 99"/>
                  <a:gd name="T43" fmla="*/ 113 h 143"/>
                  <a:gd name="T44" fmla="*/ 77 w 99"/>
                  <a:gd name="T45" fmla="*/ 106 h 143"/>
                  <a:gd name="T46" fmla="*/ 77 w 99"/>
                  <a:gd name="T47" fmla="*/ 92 h 143"/>
                  <a:gd name="T48" fmla="*/ 99 w 99"/>
                  <a:gd name="T49" fmla="*/ 50 h 143"/>
                  <a:gd name="T50" fmla="*/ 52 w 99"/>
                  <a:gd name="T51" fmla="*/ 0 h 143"/>
                  <a:gd name="T52" fmla="*/ 67 w 99"/>
                  <a:gd name="T53" fmla="*/ 81 h 143"/>
                  <a:gd name="T54" fmla="*/ 64 w 99"/>
                  <a:gd name="T55" fmla="*/ 82 h 143"/>
                  <a:gd name="T56" fmla="*/ 64 w 99"/>
                  <a:gd name="T57" fmla="*/ 96 h 143"/>
                  <a:gd name="T58" fmla="*/ 60 w 99"/>
                  <a:gd name="T59" fmla="*/ 100 h 143"/>
                  <a:gd name="T60" fmla="*/ 54 w 99"/>
                  <a:gd name="T61" fmla="*/ 101 h 143"/>
                  <a:gd name="T62" fmla="*/ 44 w 99"/>
                  <a:gd name="T63" fmla="*/ 101 h 143"/>
                  <a:gd name="T64" fmla="*/ 39 w 99"/>
                  <a:gd name="T65" fmla="*/ 100 h 143"/>
                  <a:gd name="T66" fmla="*/ 35 w 99"/>
                  <a:gd name="T67" fmla="*/ 96 h 143"/>
                  <a:gd name="T68" fmla="*/ 35 w 99"/>
                  <a:gd name="T69" fmla="*/ 82 h 143"/>
                  <a:gd name="T70" fmla="*/ 32 w 99"/>
                  <a:gd name="T71" fmla="*/ 81 h 143"/>
                  <a:gd name="T72" fmla="*/ 15 w 99"/>
                  <a:gd name="T73" fmla="*/ 51 h 143"/>
                  <a:gd name="T74" fmla="*/ 49 w 99"/>
                  <a:gd name="T75" fmla="*/ 16 h 143"/>
                  <a:gd name="T76" fmla="*/ 84 w 99"/>
                  <a:gd name="T77" fmla="*/ 51 h 143"/>
                  <a:gd name="T78" fmla="*/ 67 w 99"/>
                  <a:gd name="T79" fmla="*/ 8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9" h="143">
                    <a:moveTo>
                      <a:pt x="52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0" y="2"/>
                      <a:pt x="0" y="24"/>
                      <a:pt x="0" y="50"/>
                    </a:cubicBezTo>
                    <a:cubicBezTo>
                      <a:pt x="0" y="68"/>
                      <a:pt x="8" y="83"/>
                      <a:pt x="22" y="92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2" y="110"/>
                      <a:pt x="23" y="112"/>
                      <a:pt x="26" y="113"/>
                    </a:cubicBezTo>
                    <a:cubicBezTo>
                      <a:pt x="26" y="114"/>
                      <a:pt x="27" y="114"/>
                      <a:pt x="27" y="115"/>
                    </a:cubicBezTo>
                    <a:cubicBezTo>
                      <a:pt x="27" y="116"/>
                      <a:pt x="27" y="117"/>
                      <a:pt x="26" y="117"/>
                    </a:cubicBezTo>
                    <a:cubicBezTo>
                      <a:pt x="22" y="117"/>
                      <a:pt x="22" y="121"/>
                      <a:pt x="22" y="121"/>
                    </a:cubicBezTo>
                    <a:cubicBezTo>
                      <a:pt x="22" y="123"/>
                      <a:pt x="22" y="130"/>
                      <a:pt x="22" y="130"/>
                    </a:cubicBezTo>
                    <a:cubicBezTo>
                      <a:pt x="22" y="133"/>
                      <a:pt x="24" y="134"/>
                      <a:pt x="26" y="134"/>
                    </a:cubicBezTo>
                    <a:cubicBezTo>
                      <a:pt x="28" y="134"/>
                      <a:pt x="28" y="134"/>
                      <a:pt x="28" y="134"/>
                    </a:cubicBezTo>
                    <a:cubicBezTo>
                      <a:pt x="30" y="134"/>
                      <a:pt x="32" y="136"/>
                      <a:pt x="32" y="136"/>
                    </a:cubicBezTo>
                    <a:cubicBezTo>
                      <a:pt x="32" y="136"/>
                      <a:pt x="41" y="143"/>
                      <a:pt x="49" y="143"/>
                    </a:cubicBezTo>
                    <a:cubicBezTo>
                      <a:pt x="58" y="143"/>
                      <a:pt x="67" y="136"/>
                      <a:pt x="67" y="136"/>
                    </a:cubicBezTo>
                    <a:cubicBezTo>
                      <a:pt x="67" y="136"/>
                      <a:pt x="68" y="134"/>
                      <a:pt x="70" y="134"/>
                    </a:cubicBezTo>
                    <a:cubicBezTo>
                      <a:pt x="73" y="134"/>
                      <a:pt x="73" y="134"/>
                      <a:pt x="73" y="134"/>
                    </a:cubicBezTo>
                    <a:cubicBezTo>
                      <a:pt x="75" y="134"/>
                      <a:pt x="77" y="133"/>
                      <a:pt x="77" y="130"/>
                    </a:cubicBezTo>
                    <a:cubicBezTo>
                      <a:pt x="77" y="130"/>
                      <a:pt x="77" y="123"/>
                      <a:pt x="77" y="121"/>
                    </a:cubicBezTo>
                    <a:cubicBezTo>
                      <a:pt x="77" y="121"/>
                      <a:pt x="77" y="117"/>
                      <a:pt x="73" y="117"/>
                    </a:cubicBezTo>
                    <a:cubicBezTo>
                      <a:pt x="72" y="117"/>
                      <a:pt x="72" y="116"/>
                      <a:pt x="72" y="115"/>
                    </a:cubicBezTo>
                    <a:cubicBezTo>
                      <a:pt x="72" y="114"/>
                      <a:pt x="72" y="114"/>
                      <a:pt x="73" y="113"/>
                    </a:cubicBezTo>
                    <a:cubicBezTo>
                      <a:pt x="76" y="112"/>
                      <a:pt x="77" y="110"/>
                      <a:pt x="77" y="106"/>
                    </a:cubicBezTo>
                    <a:cubicBezTo>
                      <a:pt x="77" y="92"/>
                      <a:pt x="77" y="92"/>
                      <a:pt x="77" y="92"/>
                    </a:cubicBezTo>
                    <a:cubicBezTo>
                      <a:pt x="91" y="83"/>
                      <a:pt x="99" y="68"/>
                      <a:pt x="99" y="50"/>
                    </a:cubicBezTo>
                    <a:cubicBezTo>
                      <a:pt x="99" y="24"/>
                      <a:pt x="78" y="2"/>
                      <a:pt x="52" y="0"/>
                    </a:cubicBezTo>
                    <a:close/>
                    <a:moveTo>
                      <a:pt x="67" y="81"/>
                    </a:move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4" y="98"/>
                      <a:pt x="62" y="100"/>
                      <a:pt x="60" y="100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53" y="102"/>
                      <a:pt x="48" y="102"/>
                      <a:pt x="44" y="101"/>
                    </a:cubicBezTo>
                    <a:cubicBezTo>
                      <a:pt x="39" y="100"/>
                      <a:pt x="39" y="100"/>
                      <a:pt x="39" y="100"/>
                    </a:cubicBezTo>
                    <a:cubicBezTo>
                      <a:pt x="36" y="100"/>
                      <a:pt x="35" y="98"/>
                      <a:pt x="35" y="96"/>
                    </a:cubicBezTo>
                    <a:cubicBezTo>
                      <a:pt x="35" y="82"/>
                      <a:pt x="35" y="82"/>
                      <a:pt x="35" y="82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18" y="74"/>
                      <a:pt x="15" y="61"/>
                      <a:pt x="15" y="51"/>
                    </a:cubicBezTo>
                    <a:cubicBezTo>
                      <a:pt x="15" y="32"/>
                      <a:pt x="30" y="17"/>
                      <a:pt x="49" y="16"/>
                    </a:cubicBezTo>
                    <a:cubicBezTo>
                      <a:pt x="68" y="17"/>
                      <a:pt x="84" y="32"/>
                      <a:pt x="84" y="51"/>
                    </a:cubicBezTo>
                    <a:cubicBezTo>
                      <a:pt x="84" y="61"/>
                      <a:pt x="81" y="74"/>
                      <a:pt x="67" y="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Freeform 40"/>
              <p:cNvSpPr>
                <a:spLocks/>
              </p:cNvSpPr>
              <p:nvPr/>
            </p:nvSpPr>
            <p:spPr bwMode="auto">
              <a:xfrm>
                <a:off x="5910263" y="2794000"/>
                <a:ext cx="28575" cy="26988"/>
              </a:xfrm>
              <a:custGeom>
                <a:avLst/>
                <a:gdLst>
                  <a:gd name="T0" fmla="*/ 19 w 19"/>
                  <a:gd name="T1" fmla="*/ 7 h 18"/>
                  <a:gd name="T2" fmla="*/ 18 w 19"/>
                  <a:gd name="T3" fmla="*/ 4 h 18"/>
                  <a:gd name="T4" fmla="*/ 17 w 19"/>
                  <a:gd name="T5" fmla="*/ 2 h 18"/>
                  <a:gd name="T6" fmla="*/ 14 w 19"/>
                  <a:gd name="T7" fmla="*/ 0 h 18"/>
                  <a:gd name="T8" fmla="*/ 10 w 19"/>
                  <a:gd name="T9" fmla="*/ 2 h 18"/>
                  <a:gd name="T10" fmla="*/ 2 w 19"/>
                  <a:gd name="T11" fmla="*/ 9 h 18"/>
                  <a:gd name="T12" fmla="*/ 2 w 19"/>
                  <a:gd name="T13" fmla="*/ 15 h 18"/>
                  <a:gd name="T14" fmla="*/ 2 w 19"/>
                  <a:gd name="T15" fmla="*/ 16 h 18"/>
                  <a:gd name="T16" fmla="*/ 8 w 19"/>
                  <a:gd name="T17" fmla="*/ 16 h 18"/>
                  <a:gd name="T18" fmla="*/ 17 w 19"/>
                  <a:gd name="T19" fmla="*/ 10 h 18"/>
                  <a:gd name="T20" fmla="*/ 19 w 19"/>
                  <a:gd name="T21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8">
                    <a:moveTo>
                      <a:pt x="19" y="7"/>
                    </a:moveTo>
                    <a:cubicBezTo>
                      <a:pt x="19" y="6"/>
                      <a:pt x="19" y="5"/>
                      <a:pt x="18" y="4"/>
                    </a:cubicBezTo>
                    <a:cubicBezTo>
                      <a:pt x="18" y="3"/>
                      <a:pt x="17" y="2"/>
                      <a:pt x="17" y="2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12" y="0"/>
                      <a:pt x="11" y="1"/>
                      <a:pt x="10" y="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1"/>
                      <a:pt x="0" y="14"/>
                      <a:pt x="2" y="15"/>
                    </a:cubicBezTo>
                    <a:cubicBezTo>
                      <a:pt x="2" y="15"/>
                      <a:pt x="2" y="16"/>
                      <a:pt x="2" y="16"/>
                    </a:cubicBezTo>
                    <a:cubicBezTo>
                      <a:pt x="4" y="17"/>
                      <a:pt x="6" y="18"/>
                      <a:pt x="8" y="16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9" y="8"/>
                      <a:pt x="19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41"/>
              <p:cNvSpPr>
                <a:spLocks/>
              </p:cNvSpPr>
              <p:nvPr/>
            </p:nvSpPr>
            <p:spPr bwMode="auto">
              <a:xfrm>
                <a:off x="5832475" y="2754313"/>
                <a:ext cx="19050" cy="30163"/>
              </a:xfrm>
              <a:custGeom>
                <a:avLst/>
                <a:gdLst>
                  <a:gd name="T0" fmla="*/ 6 w 12"/>
                  <a:gd name="T1" fmla="*/ 20 h 20"/>
                  <a:gd name="T2" fmla="*/ 6 w 12"/>
                  <a:gd name="T3" fmla="*/ 20 h 20"/>
                  <a:gd name="T4" fmla="*/ 11 w 12"/>
                  <a:gd name="T5" fmla="*/ 16 h 20"/>
                  <a:gd name="T6" fmla="*/ 11 w 12"/>
                  <a:gd name="T7" fmla="*/ 5 h 20"/>
                  <a:gd name="T8" fmla="*/ 10 w 12"/>
                  <a:gd name="T9" fmla="*/ 1 h 20"/>
                  <a:gd name="T10" fmla="*/ 7 w 12"/>
                  <a:gd name="T11" fmla="*/ 0 h 20"/>
                  <a:gd name="T12" fmla="*/ 5 w 12"/>
                  <a:gd name="T13" fmla="*/ 0 h 20"/>
                  <a:gd name="T14" fmla="*/ 2 w 12"/>
                  <a:gd name="T15" fmla="*/ 1 h 20"/>
                  <a:gd name="T16" fmla="*/ 0 w 12"/>
                  <a:gd name="T17" fmla="*/ 5 h 20"/>
                  <a:gd name="T18" fmla="*/ 1 w 12"/>
                  <a:gd name="T19" fmla="*/ 16 h 20"/>
                  <a:gd name="T20" fmla="*/ 6 w 12"/>
                  <a:gd name="T2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0">
                    <a:moveTo>
                      <a:pt x="6" y="20"/>
                    </a:moveTo>
                    <a:cubicBezTo>
                      <a:pt x="6" y="20"/>
                      <a:pt x="6" y="20"/>
                      <a:pt x="6" y="20"/>
                    </a:cubicBezTo>
                    <a:cubicBezTo>
                      <a:pt x="9" y="20"/>
                      <a:pt x="11" y="18"/>
                      <a:pt x="11" y="1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3"/>
                      <a:pt x="11" y="2"/>
                      <a:pt x="10" y="1"/>
                    </a:cubicBezTo>
                    <a:cubicBezTo>
                      <a:pt x="9" y="0"/>
                      <a:pt x="8" y="0"/>
                      <a:pt x="7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2" y="1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8"/>
                      <a:pt x="4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Freeform 42"/>
              <p:cNvSpPr>
                <a:spLocks/>
              </p:cNvSpPr>
              <p:nvPr/>
            </p:nvSpPr>
            <p:spPr bwMode="auto">
              <a:xfrm>
                <a:off x="5726113" y="2889250"/>
                <a:ext cx="30163" cy="20638"/>
              </a:xfrm>
              <a:custGeom>
                <a:avLst/>
                <a:gdLst>
                  <a:gd name="T0" fmla="*/ 20 w 20"/>
                  <a:gd name="T1" fmla="*/ 4 h 14"/>
                  <a:gd name="T2" fmla="*/ 15 w 20"/>
                  <a:gd name="T3" fmla="*/ 1 h 14"/>
                  <a:gd name="T4" fmla="*/ 4 w 20"/>
                  <a:gd name="T5" fmla="*/ 2 h 14"/>
                  <a:gd name="T6" fmla="*/ 1 w 20"/>
                  <a:gd name="T7" fmla="*/ 4 h 14"/>
                  <a:gd name="T8" fmla="*/ 0 w 20"/>
                  <a:gd name="T9" fmla="*/ 8 h 14"/>
                  <a:gd name="T10" fmla="*/ 1 w 20"/>
                  <a:gd name="T11" fmla="*/ 10 h 14"/>
                  <a:gd name="T12" fmla="*/ 3 w 20"/>
                  <a:gd name="T13" fmla="*/ 13 h 14"/>
                  <a:gd name="T14" fmla="*/ 6 w 20"/>
                  <a:gd name="T15" fmla="*/ 13 h 14"/>
                  <a:gd name="T16" fmla="*/ 17 w 20"/>
                  <a:gd name="T17" fmla="*/ 10 h 14"/>
                  <a:gd name="T18" fmla="*/ 20 w 20"/>
                  <a:gd name="T19" fmla="*/ 4 h 14"/>
                  <a:gd name="T20" fmla="*/ 20 w 20"/>
                  <a:gd name="T21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14">
                    <a:moveTo>
                      <a:pt x="20" y="4"/>
                    </a:moveTo>
                    <a:cubicBezTo>
                      <a:pt x="19" y="2"/>
                      <a:pt x="17" y="0"/>
                      <a:pt x="15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3"/>
                      <a:pt x="1" y="3"/>
                      <a:pt x="1" y="4"/>
                    </a:cubicBezTo>
                    <a:cubicBezTo>
                      <a:pt x="0" y="5"/>
                      <a:pt x="0" y="7"/>
                      <a:pt x="0" y="8"/>
                    </a:cubicBezTo>
                    <a:cubicBezTo>
                      <a:pt x="0" y="9"/>
                      <a:pt x="0" y="9"/>
                      <a:pt x="1" y="10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4" y="13"/>
                      <a:pt x="5" y="14"/>
                      <a:pt x="6" y="1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9"/>
                      <a:pt x="20" y="7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43"/>
              <p:cNvSpPr>
                <a:spLocks/>
              </p:cNvSpPr>
              <p:nvPr/>
            </p:nvSpPr>
            <p:spPr bwMode="auto">
              <a:xfrm>
                <a:off x="5746750" y="2797175"/>
                <a:ext cx="28575" cy="25400"/>
              </a:xfrm>
              <a:custGeom>
                <a:avLst/>
                <a:gdLst>
                  <a:gd name="T0" fmla="*/ 17 w 19"/>
                  <a:gd name="T1" fmla="*/ 15 h 17"/>
                  <a:gd name="T2" fmla="*/ 18 w 19"/>
                  <a:gd name="T3" fmla="*/ 14 h 17"/>
                  <a:gd name="T4" fmla="*/ 17 w 19"/>
                  <a:gd name="T5" fmla="*/ 8 h 17"/>
                  <a:gd name="T6" fmla="*/ 9 w 19"/>
                  <a:gd name="T7" fmla="*/ 1 h 17"/>
                  <a:gd name="T8" fmla="*/ 6 w 19"/>
                  <a:gd name="T9" fmla="*/ 0 h 17"/>
                  <a:gd name="T10" fmla="*/ 2 w 19"/>
                  <a:gd name="T11" fmla="*/ 1 h 17"/>
                  <a:gd name="T12" fmla="*/ 1 w 19"/>
                  <a:gd name="T13" fmla="*/ 3 h 17"/>
                  <a:gd name="T14" fmla="*/ 0 w 19"/>
                  <a:gd name="T15" fmla="*/ 7 h 17"/>
                  <a:gd name="T16" fmla="*/ 2 w 19"/>
                  <a:gd name="T17" fmla="*/ 10 h 17"/>
                  <a:gd name="T18" fmla="*/ 11 w 19"/>
                  <a:gd name="T19" fmla="*/ 16 h 17"/>
                  <a:gd name="T20" fmla="*/ 17 w 19"/>
                  <a:gd name="T21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7">
                    <a:moveTo>
                      <a:pt x="17" y="15"/>
                    </a:moveTo>
                    <a:cubicBezTo>
                      <a:pt x="18" y="15"/>
                      <a:pt x="18" y="15"/>
                      <a:pt x="18" y="14"/>
                    </a:cubicBezTo>
                    <a:cubicBezTo>
                      <a:pt x="19" y="13"/>
                      <a:pt x="19" y="10"/>
                      <a:pt x="17" y="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2" y="2"/>
                      <a:pt x="2" y="3"/>
                      <a:pt x="1" y="3"/>
                    </a:cubicBezTo>
                    <a:cubicBezTo>
                      <a:pt x="0" y="4"/>
                      <a:pt x="0" y="5"/>
                      <a:pt x="0" y="7"/>
                    </a:cubicBezTo>
                    <a:cubicBezTo>
                      <a:pt x="0" y="8"/>
                      <a:pt x="1" y="9"/>
                      <a:pt x="2" y="10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7"/>
                      <a:pt x="16" y="17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44"/>
              <p:cNvSpPr>
                <a:spLocks/>
              </p:cNvSpPr>
              <p:nvPr/>
            </p:nvSpPr>
            <p:spPr bwMode="auto">
              <a:xfrm>
                <a:off x="5929313" y="2887663"/>
                <a:ext cx="31750" cy="19050"/>
              </a:xfrm>
              <a:custGeom>
                <a:avLst/>
                <a:gdLst>
                  <a:gd name="T0" fmla="*/ 20 w 21"/>
                  <a:gd name="T1" fmla="*/ 4 h 13"/>
                  <a:gd name="T2" fmla="*/ 17 w 21"/>
                  <a:gd name="T3" fmla="*/ 2 h 13"/>
                  <a:gd name="T4" fmla="*/ 6 w 21"/>
                  <a:gd name="T5" fmla="*/ 0 h 13"/>
                  <a:gd name="T6" fmla="*/ 1 w 21"/>
                  <a:gd name="T7" fmla="*/ 4 h 13"/>
                  <a:gd name="T8" fmla="*/ 1 w 21"/>
                  <a:gd name="T9" fmla="*/ 4 h 13"/>
                  <a:gd name="T10" fmla="*/ 4 w 21"/>
                  <a:gd name="T11" fmla="*/ 10 h 13"/>
                  <a:gd name="T12" fmla="*/ 15 w 21"/>
                  <a:gd name="T13" fmla="*/ 13 h 13"/>
                  <a:gd name="T14" fmla="*/ 18 w 21"/>
                  <a:gd name="T15" fmla="*/ 12 h 13"/>
                  <a:gd name="T16" fmla="*/ 20 w 21"/>
                  <a:gd name="T17" fmla="*/ 9 h 13"/>
                  <a:gd name="T18" fmla="*/ 21 w 21"/>
                  <a:gd name="T19" fmla="*/ 7 h 13"/>
                  <a:gd name="T20" fmla="*/ 20 w 21"/>
                  <a:gd name="T21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13">
                    <a:moveTo>
                      <a:pt x="20" y="4"/>
                    </a:moveTo>
                    <a:cubicBezTo>
                      <a:pt x="19" y="3"/>
                      <a:pt x="18" y="2"/>
                      <a:pt x="17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2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7"/>
                      <a:pt x="2" y="9"/>
                      <a:pt x="4" y="10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6" y="13"/>
                      <a:pt x="17" y="13"/>
                      <a:pt x="18" y="12"/>
                    </a:cubicBezTo>
                    <a:cubicBezTo>
                      <a:pt x="19" y="12"/>
                      <a:pt x="20" y="11"/>
                      <a:pt x="20" y="9"/>
                    </a:cubicBezTo>
                    <a:cubicBezTo>
                      <a:pt x="20" y="9"/>
                      <a:pt x="21" y="8"/>
                      <a:pt x="21" y="7"/>
                    </a:cubicBezTo>
                    <a:cubicBezTo>
                      <a:pt x="21" y="6"/>
                      <a:pt x="21" y="5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5454639" y="3235205"/>
            <a:ext cx="1244358" cy="1254734"/>
            <a:chOff x="3873487" y="2119659"/>
            <a:chExt cx="987531" cy="995918"/>
          </a:xfrm>
        </p:grpSpPr>
        <p:grpSp>
          <p:nvGrpSpPr>
            <p:cNvPr id="108" name="组合 107"/>
            <p:cNvGrpSpPr/>
            <p:nvPr/>
          </p:nvGrpSpPr>
          <p:grpSpPr>
            <a:xfrm>
              <a:off x="3873487" y="2119659"/>
              <a:ext cx="987531" cy="995918"/>
              <a:chOff x="5060950" y="2825751"/>
              <a:chExt cx="1495425" cy="1508125"/>
            </a:xfrm>
            <a:solidFill>
              <a:srgbClr val="FFFFFF">
                <a:lumMod val="65000"/>
              </a:srgbClr>
            </a:solidFill>
          </p:grpSpPr>
          <p:sp>
            <p:nvSpPr>
              <p:cNvPr id="112" name="Oval 15"/>
              <p:cNvSpPr>
                <a:spLocks noChangeArrowheads="1"/>
              </p:cNvSpPr>
              <p:nvPr/>
            </p:nvSpPr>
            <p:spPr bwMode="auto">
              <a:xfrm>
                <a:off x="5060950" y="2825751"/>
                <a:ext cx="1495425" cy="15081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18"/>
              <p:cNvSpPr>
                <a:spLocks noEditPoints="1"/>
              </p:cNvSpPr>
              <p:nvPr/>
            </p:nvSpPr>
            <p:spPr bwMode="auto">
              <a:xfrm>
                <a:off x="5481638" y="3227388"/>
                <a:ext cx="654050" cy="635000"/>
              </a:xfrm>
              <a:custGeom>
                <a:avLst/>
                <a:gdLst>
                  <a:gd name="T0" fmla="*/ 23 w 28"/>
                  <a:gd name="T1" fmla="*/ 27 h 27"/>
                  <a:gd name="T2" fmla="*/ 22 w 28"/>
                  <a:gd name="T3" fmla="*/ 27 h 27"/>
                  <a:gd name="T4" fmla="*/ 14 w 28"/>
                  <a:gd name="T5" fmla="*/ 21 h 27"/>
                  <a:gd name="T6" fmla="*/ 6 w 28"/>
                  <a:gd name="T7" fmla="*/ 27 h 27"/>
                  <a:gd name="T8" fmla="*/ 5 w 28"/>
                  <a:gd name="T9" fmla="*/ 27 h 27"/>
                  <a:gd name="T10" fmla="*/ 5 w 28"/>
                  <a:gd name="T11" fmla="*/ 27 h 27"/>
                  <a:gd name="T12" fmla="*/ 8 w 28"/>
                  <a:gd name="T13" fmla="*/ 17 h 27"/>
                  <a:gd name="T14" fmla="*/ 0 w 28"/>
                  <a:gd name="T15" fmla="*/ 11 h 27"/>
                  <a:gd name="T16" fmla="*/ 0 w 28"/>
                  <a:gd name="T17" fmla="*/ 10 h 27"/>
                  <a:gd name="T18" fmla="*/ 0 w 28"/>
                  <a:gd name="T19" fmla="*/ 10 h 27"/>
                  <a:gd name="T20" fmla="*/ 11 w 28"/>
                  <a:gd name="T21" fmla="*/ 10 h 27"/>
                  <a:gd name="T22" fmla="*/ 14 w 28"/>
                  <a:gd name="T23" fmla="*/ 0 h 27"/>
                  <a:gd name="T24" fmla="*/ 15 w 28"/>
                  <a:gd name="T25" fmla="*/ 0 h 27"/>
                  <a:gd name="T26" fmla="*/ 18 w 28"/>
                  <a:gd name="T27" fmla="*/ 10 h 27"/>
                  <a:gd name="T28" fmla="*/ 28 w 28"/>
                  <a:gd name="T29" fmla="*/ 10 h 27"/>
                  <a:gd name="T30" fmla="*/ 28 w 28"/>
                  <a:gd name="T31" fmla="*/ 10 h 27"/>
                  <a:gd name="T32" fmla="*/ 28 w 28"/>
                  <a:gd name="T33" fmla="*/ 11 h 27"/>
                  <a:gd name="T34" fmla="*/ 20 w 28"/>
                  <a:gd name="T35" fmla="*/ 17 h 27"/>
                  <a:gd name="T36" fmla="*/ 23 w 28"/>
                  <a:gd name="T37" fmla="*/ 27 h 27"/>
                  <a:gd name="T38" fmla="*/ 23 w 28"/>
                  <a:gd name="T39" fmla="*/ 27 h 27"/>
                  <a:gd name="T40" fmla="*/ 23 w 28"/>
                  <a:gd name="T41" fmla="*/ 27 h 27"/>
                  <a:gd name="T42" fmla="*/ 14 w 28"/>
                  <a:gd name="T43" fmla="*/ 20 h 27"/>
                  <a:gd name="T44" fmla="*/ 14 w 28"/>
                  <a:gd name="T45" fmla="*/ 20 h 27"/>
                  <a:gd name="T46" fmla="*/ 22 w 28"/>
                  <a:gd name="T47" fmla="*/ 26 h 27"/>
                  <a:gd name="T48" fmla="*/ 19 w 28"/>
                  <a:gd name="T49" fmla="*/ 17 h 27"/>
                  <a:gd name="T50" fmla="*/ 19 w 28"/>
                  <a:gd name="T51" fmla="*/ 16 h 27"/>
                  <a:gd name="T52" fmla="*/ 27 w 28"/>
                  <a:gd name="T53" fmla="*/ 11 h 27"/>
                  <a:gd name="T54" fmla="*/ 17 w 28"/>
                  <a:gd name="T55" fmla="*/ 11 h 27"/>
                  <a:gd name="T56" fmla="*/ 17 w 28"/>
                  <a:gd name="T57" fmla="*/ 11 h 27"/>
                  <a:gd name="T58" fmla="*/ 14 w 28"/>
                  <a:gd name="T59" fmla="*/ 2 h 27"/>
                  <a:gd name="T60" fmla="*/ 11 w 28"/>
                  <a:gd name="T61" fmla="*/ 11 h 27"/>
                  <a:gd name="T62" fmla="*/ 11 w 28"/>
                  <a:gd name="T63" fmla="*/ 11 h 27"/>
                  <a:gd name="T64" fmla="*/ 2 w 28"/>
                  <a:gd name="T65" fmla="*/ 11 h 27"/>
                  <a:gd name="T66" fmla="*/ 9 w 28"/>
                  <a:gd name="T67" fmla="*/ 16 h 27"/>
                  <a:gd name="T68" fmla="*/ 9 w 28"/>
                  <a:gd name="T69" fmla="*/ 17 h 27"/>
                  <a:gd name="T70" fmla="*/ 6 w 28"/>
                  <a:gd name="T71" fmla="*/ 26 h 27"/>
                  <a:gd name="T72" fmla="*/ 14 w 28"/>
                  <a:gd name="T73" fmla="*/ 20 h 27"/>
                  <a:gd name="T74" fmla="*/ 14 w 28"/>
                  <a:gd name="T75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8" h="27">
                    <a:moveTo>
                      <a:pt x="23" y="27"/>
                    </a:moveTo>
                    <a:cubicBezTo>
                      <a:pt x="23" y="27"/>
                      <a:pt x="22" y="27"/>
                      <a:pt x="22" y="27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lose/>
                    <a:moveTo>
                      <a:pt x="14" y="20"/>
                    </a:moveTo>
                    <a:cubicBezTo>
                      <a:pt x="14" y="20"/>
                      <a:pt x="14" y="20"/>
                      <a:pt x="14" y="20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6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4197814" y="2298162"/>
              <a:ext cx="377533" cy="607461"/>
              <a:chOff x="4816475" y="2617788"/>
              <a:chExt cx="211137" cy="339725"/>
            </a:xfrm>
            <a:solidFill>
              <a:srgbClr val="FFFFFF"/>
            </a:solidFill>
          </p:grpSpPr>
          <p:sp>
            <p:nvSpPr>
              <p:cNvPr id="110" name="Freeform 92"/>
              <p:cNvSpPr>
                <a:spLocks noEditPoints="1"/>
              </p:cNvSpPr>
              <p:nvPr/>
            </p:nvSpPr>
            <p:spPr bwMode="auto">
              <a:xfrm>
                <a:off x="4816475" y="2617788"/>
                <a:ext cx="211137" cy="193675"/>
              </a:xfrm>
              <a:custGeom>
                <a:avLst/>
                <a:gdLst>
                  <a:gd name="T0" fmla="*/ 86 w 144"/>
                  <a:gd name="T1" fmla="*/ 2 h 133"/>
                  <a:gd name="T2" fmla="*/ 72 w 144"/>
                  <a:gd name="T3" fmla="*/ 0 h 133"/>
                  <a:gd name="T4" fmla="*/ 72 w 144"/>
                  <a:gd name="T5" fmla="*/ 17 h 133"/>
                  <a:gd name="T6" fmla="*/ 82 w 144"/>
                  <a:gd name="T7" fmla="*/ 18 h 133"/>
                  <a:gd name="T8" fmla="*/ 121 w 144"/>
                  <a:gd name="T9" fmla="*/ 77 h 133"/>
                  <a:gd name="T10" fmla="*/ 72 w 144"/>
                  <a:gd name="T11" fmla="*/ 116 h 133"/>
                  <a:gd name="T12" fmla="*/ 72 w 144"/>
                  <a:gd name="T13" fmla="*/ 132 h 133"/>
                  <a:gd name="T14" fmla="*/ 137 w 144"/>
                  <a:gd name="T15" fmla="*/ 80 h 133"/>
                  <a:gd name="T16" fmla="*/ 86 w 144"/>
                  <a:gd name="T17" fmla="*/ 2 h 133"/>
                  <a:gd name="T18" fmla="*/ 72 w 144"/>
                  <a:gd name="T19" fmla="*/ 0 h 133"/>
                  <a:gd name="T20" fmla="*/ 8 w 144"/>
                  <a:gd name="T21" fmla="*/ 53 h 133"/>
                  <a:gd name="T22" fmla="*/ 59 w 144"/>
                  <a:gd name="T23" fmla="*/ 131 h 133"/>
                  <a:gd name="T24" fmla="*/ 72 w 144"/>
                  <a:gd name="T25" fmla="*/ 132 h 133"/>
                  <a:gd name="T26" fmla="*/ 72 w 144"/>
                  <a:gd name="T27" fmla="*/ 116 h 133"/>
                  <a:gd name="T28" fmla="*/ 62 w 144"/>
                  <a:gd name="T29" fmla="*/ 115 h 133"/>
                  <a:gd name="T30" fmla="*/ 23 w 144"/>
                  <a:gd name="T31" fmla="*/ 56 h 133"/>
                  <a:gd name="T32" fmla="*/ 72 w 144"/>
                  <a:gd name="T33" fmla="*/ 17 h 133"/>
                  <a:gd name="T34" fmla="*/ 72 w 144"/>
                  <a:gd name="T35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133">
                    <a:moveTo>
                      <a:pt x="86" y="2"/>
                    </a:moveTo>
                    <a:cubicBezTo>
                      <a:pt x="81" y="1"/>
                      <a:pt x="77" y="0"/>
                      <a:pt x="72" y="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6" y="17"/>
                      <a:pt x="79" y="17"/>
                      <a:pt x="82" y="18"/>
                    </a:cubicBezTo>
                    <a:cubicBezTo>
                      <a:pt x="109" y="23"/>
                      <a:pt x="127" y="50"/>
                      <a:pt x="121" y="77"/>
                    </a:cubicBezTo>
                    <a:cubicBezTo>
                      <a:pt x="116" y="100"/>
                      <a:pt x="95" y="116"/>
                      <a:pt x="72" y="116"/>
                    </a:cubicBezTo>
                    <a:cubicBezTo>
                      <a:pt x="72" y="132"/>
                      <a:pt x="72" y="132"/>
                      <a:pt x="72" y="132"/>
                    </a:cubicBezTo>
                    <a:cubicBezTo>
                      <a:pt x="103" y="133"/>
                      <a:pt x="130" y="111"/>
                      <a:pt x="137" y="80"/>
                    </a:cubicBezTo>
                    <a:cubicBezTo>
                      <a:pt x="144" y="44"/>
                      <a:pt x="121" y="9"/>
                      <a:pt x="86" y="2"/>
                    </a:cubicBezTo>
                    <a:close/>
                    <a:moveTo>
                      <a:pt x="72" y="0"/>
                    </a:moveTo>
                    <a:cubicBezTo>
                      <a:pt x="42" y="0"/>
                      <a:pt x="14" y="22"/>
                      <a:pt x="8" y="53"/>
                    </a:cubicBezTo>
                    <a:cubicBezTo>
                      <a:pt x="0" y="89"/>
                      <a:pt x="23" y="124"/>
                      <a:pt x="59" y="131"/>
                    </a:cubicBezTo>
                    <a:cubicBezTo>
                      <a:pt x="63" y="132"/>
                      <a:pt x="68" y="132"/>
                      <a:pt x="72" y="132"/>
                    </a:cubicBezTo>
                    <a:cubicBezTo>
                      <a:pt x="72" y="116"/>
                      <a:pt x="72" y="116"/>
                      <a:pt x="72" y="116"/>
                    </a:cubicBezTo>
                    <a:cubicBezTo>
                      <a:pt x="69" y="116"/>
                      <a:pt x="65" y="116"/>
                      <a:pt x="62" y="115"/>
                    </a:cubicBezTo>
                    <a:cubicBezTo>
                      <a:pt x="35" y="110"/>
                      <a:pt x="18" y="83"/>
                      <a:pt x="23" y="56"/>
                    </a:cubicBezTo>
                    <a:cubicBezTo>
                      <a:pt x="28" y="33"/>
                      <a:pt x="49" y="17"/>
                      <a:pt x="72" y="17"/>
                    </a:cubicBezTo>
                    <a:lnTo>
                      <a:pt x="7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4852988" y="2824163"/>
                <a:ext cx="65087" cy="133350"/>
              </a:xfrm>
              <a:custGeom>
                <a:avLst/>
                <a:gdLst>
                  <a:gd name="T0" fmla="*/ 29 w 44"/>
                  <a:gd name="T1" fmla="*/ 78 h 91"/>
                  <a:gd name="T2" fmla="*/ 12 w 44"/>
                  <a:gd name="T3" fmla="*/ 89 h 91"/>
                  <a:gd name="T4" fmla="*/ 1 w 44"/>
                  <a:gd name="T5" fmla="*/ 72 h 91"/>
                  <a:gd name="T6" fmla="*/ 14 w 44"/>
                  <a:gd name="T7" fmla="*/ 13 h 91"/>
                  <a:gd name="T8" fmla="*/ 31 w 44"/>
                  <a:gd name="T9" fmla="*/ 2 h 91"/>
                  <a:gd name="T10" fmla="*/ 42 w 44"/>
                  <a:gd name="T11" fmla="*/ 19 h 91"/>
                  <a:gd name="T12" fmla="*/ 29 w 44"/>
                  <a:gd name="T13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91">
                    <a:moveTo>
                      <a:pt x="29" y="78"/>
                    </a:moveTo>
                    <a:cubicBezTo>
                      <a:pt x="28" y="86"/>
                      <a:pt x="20" y="91"/>
                      <a:pt x="12" y="89"/>
                    </a:cubicBezTo>
                    <a:cubicBezTo>
                      <a:pt x="5" y="88"/>
                      <a:pt x="0" y="80"/>
                      <a:pt x="1" y="72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6" y="5"/>
                      <a:pt x="23" y="0"/>
                      <a:pt x="31" y="2"/>
                    </a:cubicBezTo>
                    <a:cubicBezTo>
                      <a:pt x="39" y="3"/>
                      <a:pt x="44" y="11"/>
                      <a:pt x="42" y="19"/>
                    </a:cubicBezTo>
                    <a:lnTo>
                      <a:pt x="29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14" name="矩形 113"/>
          <p:cNvSpPr/>
          <p:nvPr/>
        </p:nvSpPr>
        <p:spPr>
          <a:xfrm>
            <a:off x="2149735" y="2160141"/>
            <a:ext cx="2477772" cy="6398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</a:p>
        </p:txBody>
      </p:sp>
      <p:sp>
        <p:nvSpPr>
          <p:cNvPr id="115" name="矩形 114"/>
          <p:cNvSpPr/>
          <p:nvPr/>
        </p:nvSpPr>
        <p:spPr>
          <a:xfrm>
            <a:off x="1656581" y="5855338"/>
            <a:ext cx="2477772" cy="6398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</a:p>
        </p:txBody>
      </p:sp>
      <p:sp>
        <p:nvSpPr>
          <p:cNvPr id="116" name="矩形 115"/>
          <p:cNvSpPr/>
          <p:nvPr/>
        </p:nvSpPr>
        <p:spPr>
          <a:xfrm>
            <a:off x="5140903" y="4575239"/>
            <a:ext cx="2477772" cy="6398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</a:p>
        </p:txBody>
      </p:sp>
      <p:sp>
        <p:nvSpPr>
          <p:cNvPr id="117" name="矩形 116"/>
          <p:cNvSpPr/>
          <p:nvPr/>
        </p:nvSpPr>
        <p:spPr>
          <a:xfrm>
            <a:off x="6953997" y="5981190"/>
            <a:ext cx="2477772" cy="6398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5" grpId="0"/>
      <p:bldP spid="116" grpId="0"/>
      <p:bldP spid="1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组合 208"/>
          <p:cNvGrpSpPr/>
          <p:nvPr/>
        </p:nvGrpSpPr>
        <p:grpSpPr>
          <a:xfrm>
            <a:off x="5532419" y="5511486"/>
            <a:ext cx="544098" cy="544015"/>
            <a:chOff x="1219200" y="2136775"/>
            <a:chExt cx="431800" cy="431800"/>
          </a:xfrm>
        </p:grpSpPr>
        <p:sp>
          <p:nvSpPr>
            <p:cNvPr id="210" name="椭圆 37"/>
            <p:cNvSpPr>
              <a:spLocks noChangeArrowheads="1"/>
            </p:cNvSpPr>
            <p:nvPr/>
          </p:nvSpPr>
          <p:spPr bwMode="auto">
            <a:xfrm>
              <a:off x="1219200" y="2136775"/>
              <a:ext cx="431800" cy="431800"/>
            </a:xfrm>
            <a:prstGeom prst="ellipse">
              <a:avLst/>
            </a:prstGeom>
            <a:solidFill>
              <a:srgbClr val="56A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211" name="梯形 21"/>
            <p:cNvSpPr>
              <a:spLocks noChangeArrowheads="1"/>
            </p:cNvSpPr>
            <p:nvPr/>
          </p:nvSpPr>
          <p:spPr bwMode="auto">
            <a:xfrm rot="-5400000">
              <a:off x="1339850" y="2225675"/>
              <a:ext cx="190500" cy="241300"/>
            </a:xfrm>
            <a:custGeom>
              <a:avLst/>
              <a:gdLst>
                <a:gd name="T0" fmla="*/ 35398 w 880987"/>
                <a:gd name="T1" fmla="*/ 38274 h 1120183"/>
                <a:gd name="T2" fmla="*/ 35398 w 880987"/>
                <a:gd name="T3" fmla="*/ 43370 h 1120183"/>
                <a:gd name="T4" fmla="*/ 25966 w 880987"/>
                <a:gd name="T5" fmla="*/ 43370 h 1120183"/>
                <a:gd name="T6" fmla="*/ 30924 w 880987"/>
                <a:gd name="T7" fmla="*/ 38274 h 1120183"/>
                <a:gd name="T8" fmla="*/ 35398 w 880987"/>
                <a:gd name="T9" fmla="*/ 38274 h 1120183"/>
                <a:gd name="T10" fmla="*/ 41193 w 880987"/>
                <a:gd name="T11" fmla="*/ 25989 h 1120183"/>
                <a:gd name="T12" fmla="*/ 15004 w 880987"/>
                <a:gd name="T13" fmla="*/ 51979 h 1120183"/>
                <a:gd name="T14" fmla="*/ 15004 w 880987"/>
                <a:gd name="T15" fmla="*/ 44200 h 1120183"/>
                <a:gd name="T16" fmla="*/ 15644 w 880987"/>
                <a:gd name="T17" fmla="*/ 43565 h 1120183"/>
                <a:gd name="T18" fmla="*/ 3618 w 880987"/>
                <a:gd name="T19" fmla="*/ 43565 h 1120183"/>
                <a:gd name="T20" fmla="*/ 0 w 880987"/>
                <a:gd name="T21" fmla="*/ 39974 h 1120183"/>
                <a:gd name="T22" fmla="*/ 0 w 880987"/>
                <a:gd name="T23" fmla="*/ 35543 h 1120183"/>
                <a:gd name="T24" fmla="*/ 7857 w 880987"/>
                <a:gd name="T25" fmla="*/ 35543 h 1120183"/>
                <a:gd name="T26" fmla="*/ 9140 w 880987"/>
                <a:gd name="T27" fmla="*/ 34270 h 1120183"/>
                <a:gd name="T28" fmla="*/ 9140 w 880987"/>
                <a:gd name="T29" fmla="*/ 29179 h 1120183"/>
                <a:gd name="T30" fmla="*/ 7857 w 880987"/>
                <a:gd name="T31" fmla="*/ 27906 h 1120183"/>
                <a:gd name="T32" fmla="*/ 0 w 880987"/>
                <a:gd name="T33" fmla="*/ 27906 h 1120183"/>
                <a:gd name="T34" fmla="*/ 0 w 880987"/>
                <a:gd name="T35" fmla="*/ 12005 h 1120183"/>
                <a:gd name="T36" fmla="*/ 3618 w 880987"/>
                <a:gd name="T37" fmla="*/ 8414 h 1120183"/>
                <a:gd name="T38" fmla="*/ 15644 w 880987"/>
                <a:gd name="T39" fmla="*/ 8414 h 1120183"/>
                <a:gd name="T40" fmla="*/ 15004 w 880987"/>
                <a:gd name="T41" fmla="*/ 7779 h 1120183"/>
                <a:gd name="T42" fmla="*/ 15004 w 880987"/>
                <a:gd name="T43" fmla="*/ 0 h 1120183"/>
                <a:gd name="T44" fmla="*/ 41193 w 880987"/>
                <a:gd name="T45" fmla="*/ 25989 h 1120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0987"/>
                <a:gd name="T70" fmla="*/ 0 h 1120183"/>
                <a:gd name="T71" fmla="*/ 880987 w 880987"/>
                <a:gd name="T72" fmla="*/ 1120183 h 112018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0987" h="1120183">
                  <a:moveTo>
                    <a:pt x="757066" y="824835"/>
                  </a:moveTo>
                  <a:lnTo>
                    <a:pt x="757066" y="934658"/>
                  </a:lnTo>
                  <a:lnTo>
                    <a:pt x="555328" y="934658"/>
                  </a:lnTo>
                  <a:lnTo>
                    <a:pt x="661366" y="824835"/>
                  </a:lnTo>
                  <a:lnTo>
                    <a:pt x="757066" y="824835"/>
                  </a:lnTo>
                  <a:close/>
                  <a:moveTo>
                    <a:pt x="880987" y="560091"/>
                  </a:moveTo>
                  <a:lnTo>
                    <a:pt x="320895" y="1120183"/>
                  </a:lnTo>
                  <a:lnTo>
                    <a:pt x="320895" y="952536"/>
                  </a:lnTo>
                  <a:lnTo>
                    <a:pt x="334577" y="938854"/>
                  </a:lnTo>
                  <a:lnTo>
                    <a:pt x="77386" y="938854"/>
                  </a:lnTo>
                  <a:cubicBezTo>
                    <a:pt x="34647" y="938854"/>
                    <a:pt x="0" y="904207"/>
                    <a:pt x="0" y="861468"/>
                  </a:cubicBezTo>
                  <a:lnTo>
                    <a:pt x="0" y="765985"/>
                  </a:lnTo>
                  <a:lnTo>
                    <a:pt x="168046" y="765985"/>
                  </a:lnTo>
                  <a:cubicBezTo>
                    <a:pt x="183196" y="765985"/>
                    <a:pt x="195477" y="753704"/>
                    <a:pt x="195477" y="738554"/>
                  </a:cubicBezTo>
                  <a:lnTo>
                    <a:pt x="195477" y="628834"/>
                  </a:lnTo>
                  <a:cubicBezTo>
                    <a:pt x="195477" y="613684"/>
                    <a:pt x="183196" y="601403"/>
                    <a:pt x="168046" y="601403"/>
                  </a:cubicBezTo>
                  <a:lnTo>
                    <a:pt x="0" y="601403"/>
                  </a:lnTo>
                  <a:lnTo>
                    <a:pt x="0" y="258716"/>
                  </a:lnTo>
                  <a:cubicBezTo>
                    <a:pt x="0" y="215977"/>
                    <a:pt x="34647" y="181330"/>
                    <a:pt x="77386" y="181330"/>
                  </a:cubicBezTo>
                  <a:lnTo>
                    <a:pt x="334578" y="181330"/>
                  </a:lnTo>
                  <a:lnTo>
                    <a:pt x="320895" y="167647"/>
                  </a:lnTo>
                  <a:lnTo>
                    <a:pt x="320895" y="0"/>
                  </a:lnTo>
                  <a:lnTo>
                    <a:pt x="880987" y="560091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5532419" y="4519060"/>
            <a:ext cx="544098" cy="544015"/>
            <a:chOff x="2263775" y="1473200"/>
            <a:chExt cx="431800" cy="431800"/>
          </a:xfrm>
        </p:grpSpPr>
        <p:sp>
          <p:nvSpPr>
            <p:cNvPr id="213" name="椭圆 42"/>
            <p:cNvSpPr>
              <a:spLocks noChangeArrowheads="1"/>
            </p:cNvSpPr>
            <p:nvPr/>
          </p:nvSpPr>
          <p:spPr bwMode="auto">
            <a:xfrm>
              <a:off x="2263775" y="1473200"/>
              <a:ext cx="431800" cy="431800"/>
            </a:xfrm>
            <a:prstGeom prst="ellipse">
              <a:avLst/>
            </a:pr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214" name="空心弧 22"/>
            <p:cNvSpPr>
              <a:spLocks noChangeArrowheads="1"/>
            </p:cNvSpPr>
            <p:nvPr/>
          </p:nvSpPr>
          <p:spPr bwMode="auto">
            <a:xfrm>
              <a:off x="2390775" y="1603375"/>
              <a:ext cx="177800" cy="171450"/>
            </a:xfrm>
            <a:custGeom>
              <a:avLst/>
              <a:gdLst>
                <a:gd name="T0" fmla="*/ 36215 w 872917"/>
                <a:gd name="T1" fmla="*/ 16278 h 836472"/>
                <a:gd name="T2" fmla="*/ 36215 w 872917"/>
                <a:gd name="T3" fmla="*/ 30558 h 836472"/>
                <a:gd name="T4" fmla="*/ 31688 w 872917"/>
                <a:gd name="T5" fmla="*/ 35142 h 836472"/>
                <a:gd name="T6" fmla="*/ 4527 w 872917"/>
                <a:gd name="T7" fmla="*/ 35142 h 836472"/>
                <a:gd name="T8" fmla="*/ 0 w 872917"/>
                <a:gd name="T9" fmla="*/ 30558 h 836472"/>
                <a:gd name="T10" fmla="*/ 0 w 872917"/>
                <a:gd name="T11" fmla="*/ 16530 h 836472"/>
                <a:gd name="T12" fmla="*/ 15619 w 872917"/>
                <a:gd name="T13" fmla="*/ 21505 h 836472"/>
                <a:gd name="T14" fmla="*/ 14486 w 872917"/>
                <a:gd name="T15" fmla="*/ 27009 h 836472"/>
                <a:gd name="T16" fmla="*/ 21729 w 872917"/>
                <a:gd name="T17" fmla="*/ 27009 h 836472"/>
                <a:gd name="T18" fmla="*/ 20592 w 872917"/>
                <a:gd name="T19" fmla="*/ 21483 h 836472"/>
                <a:gd name="T20" fmla="*/ 36215 w 872917"/>
                <a:gd name="T21" fmla="*/ 16278 h 836472"/>
                <a:gd name="T22" fmla="*/ 18862 w 872917"/>
                <a:gd name="T23" fmla="*/ 3779 h 836472"/>
                <a:gd name="T24" fmla="*/ 13939 w 872917"/>
                <a:gd name="T25" fmla="*/ 5091 h 836472"/>
                <a:gd name="T26" fmla="*/ 11850 w 872917"/>
                <a:gd name="T27" fmla="*/ 7637 h 836472"/>
                <a:gd name="T28" fmla="*/ 24345 w 872917"/>
                <a:gd name="T29" fmla="*/ 7637 h 836472"/>
                <a:gd name="T30" fmla="*/ 23406 w 872917"/>
                <a:gd name="T31" fmla="*/ 6106 h 836472"/>
                <a:gd name="T32" fmla="*/ 18862 w 872917"/>
                <a:gd name="T33" fmla="*/ 3779 h 836472"/>
                <a:gd name="T34" fmla="*/ 17319 w 872917"/>
                <a:gd name="T35" fmla="*/ 28 h 836472"/>
                <a:gd name="T36" fmla="*/ 26133 w 872917"/>
                <a:gd name="T37" fmla="*/ 3586 h 836472"/>
                <a:gd name="T38" fmla="*/ 28412 w 872917"/>
                <a:gd name="T39" fmla="*/ 7637 h 836472"/>
                <a:gd name="T40" fmla="*/ 31688 w 872917"/>
                <a:gd name="T41" fmla="*/ 7637 h 836472"/>
                <a:gd name="T42" fmla="*/ 36215 w 872917"/>
                <a:gd name="T43" fmla="*/ 12221 h 836472"/>
                <a:gd name="T44" fmla="*/ 36215 w 872917"/>
                <a:gd name="T45" fmla="*/ 13659 h 836472"/>
                <a:gd name="T46" fmla="*/ 20088 w 872917"/>
                <a:gd name="T47" fmla="*/ 19033 h 836472"/>
                <a:gd name="T48" fmla="*/ 19918 w 872917"/>
                <a:gd name="T49" fmla="*/ 18208 h 836472"/>
                <a:gd name="T50" fmla="*/ 16297 w 872917"/>
                <a:gd name="T51" fmla="*/ 18208 h 836472"/>
                <a:gd name="T52" fmla="*/ 16151 w 872917"/>
                <a:gd name="T53" fmla="*/ 18915 h 836472"/>
                <a:gd name="T54" fmla="*/ 0 w 872917"/>
                <a:gd name="T55" fmla="*/ 13771 h 836472"/>
                <a:gd name="T56" fmla="*/ 0 w 872917"/>
                <a:gd name="T57" fmla="*/ 12221 h 836472"/>
                <a:gd name="T58" fmla="*/ 4527 w 872917"/>
                <a:gd name="T59" fmla="*/ 7637 h 836472"/>
                <a:gd name="T60" fmla="*/ 7808 w 872917"/>
                <a:gd name="T61" fmla="*/ 7637 h 836472"/>
                <a:gd name="T62" fmla="*/ 11793 w 872917"/>
                <a:gd name="T63" fmla="*/ 2049 h 836472"/>
                <a:gd name="T64" fmla="*/ 17319 w 872917"/>
                <a:gd name="T65" fmla="*/ 28 h 836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2917"/>
                <a:gd name="T100" fmla="*/ 0 h 836472"/>
                <a:gd name="T101" fmla="*/ 872917 w 872917"/>
                <a:gd name="T102" fmla="*/ 836472 h 8364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2917" h="836472">
                  <a:moveTo>
                    <a:pt x="872917" y="387463"/>
                  </a:moveTo>
                  <a:lnTo>
                    <a:pt x="872917" y="727355"/>
                  </a:lnTo>
                  <a:cubicBezTo>
                    <a:pt x="872917" y="787619"/>
                    <a:pt x="824064" y="836472"/>
                    <a:pt x="763800" y="836472"/>
                  </a:cubicBezTo>
                  <a:lnTo>
                    <a:pt x="109117" y="836472"/>
                  </a:lnTo>
                  <a:cubicBezTo>
                    <a:pt x="48853" y="836472"/>
                    <a:pt x="0" y="787619"/>
                    <a:pt x="0" y="727355"/>
                  </a:cubicBezTo>
                  <a:lnTo>
                    <a:pt x="0" y="393462"/>
                  </a:lnTo>
                  <a:lnTo>
                    <a:pt x="376465" y="511868"/>
                  </a:lnTo>
                  <a:lnTo>
                    <a:pt x="349167" y="642896"/>
                  </a:lnTo>
                  <a:lnTo>
                    <a:pt x="523750" y="642896"/>
                  </a:lnTo>
                  <a:lnTo>
                    <a:pt x="496346" y="511356"/>
                  </a:lnTo>
                  <a:lnTo>
                    <a:pt x="872917" y="387463"/>
                  </a:lnTo>
                  <a:close/>
                  <a:moveTo>
                    <a:pt x="454651" y="89951"/>
                  </a:moveTo>
                  <a:cubicBezTo>
                    <a:pt x="413879" y="85636"/>
                    <a:pt x="371578" y="95760"/>
                    <a:pt x="335971" y="121192"/>
                  </a:cubicBezTo>
                  <a:cubicBezTo>
                    <a:pt x="313511" y="137234"/>
                    <a:pt x="295948" y="157772"/>
                    <a:pt x="285636" y="181784"/>
                  </a:cubicBezTo>
                  <a:lnTo>
                    <a:pt x="586808" y="181784"/>
                  </a:lnTo>
                  <a:cubicBezTo>
                    <a:pt x="582405" y="168081"/>
                    <a:pt x="574102" y="156229"/>
                    <a:pt x="564164" y="145339"/>
                  </a:cubicBezTo>
                  <a:cubicBezTo>
                    <a:pt x="534669" y="113018"/>
                    <a:pt x="495424" y="94265"/>
                    <a:pt x="454651" y="89951"/>
                  </a:cubicBezTo>
                  <a:close/>
                  <a:moveTo>
                    <a:pt x="417458" y="679"/>
                  </a:moveTo>
                  <a:cubicBezTo>
                    <a:pt x="495129" y="-4923"/>
                    <a:pt x="574048" y="24160"/>
                    <a:pt x="629894" y="85355"/>
                  </a:cubicBezTo>
                  <a:cubicBezTo>
                    <a:pt x="655919" y="113874"/>
                    <a:pt x="674543" y="146746"/>
                    <a:pt x="684840" y="181784"/>
                  </a:cubicBezTo>
                  <a:lnTo>
                    <a:pt x="763800" y="181784"/>
                  </a:lnTo>
                  <a:cubicBezTo>
                    <a:pt x="824064" y="181784"/>
                    <a:pt x="872917" y="230637"/>
                    <a:pt x="872917" y="290901"/>
                  </a:cubicBezTo>
                  <a:lnTo>
                    <a:pt x="872917" y="325135"/>
                  </a:lnTo>
                  <a:lnTo>
                    <a:pt x="484194" y="453026"/>
                  </a:lnTo>
                  <a:lnTo>
                    <a:pt x="480104" y="433396"/>
                  </a:lnTo>
                  <a:lnTo>
                    <a:pt x="392813" y="433396"/>
                  </a:lnTo>
                  <a:lnTo>
                    <a:pt x="389304" y="450237"/>
                  </a:lnTo>
                  <a:lnTo>
                    <a:pt x="0" y="327793"/>
                  </a:lnTo>
                  <a:lnTo>
                    <a:pt x="0" y="290901"/>
                  </a:lnTo>
                  <a:cubicBezTo>
                    <a:pt x="0" y="230637"/>
                    <a:pt x="48853" y="181784"/>
                    <a:pt x="109117" y="181784"/>
                  </a:cubicBezTo>
                  <a:lnTo>
                    <a:pt x="188214" y="181784"/>
                  </a:lnTo>
                  <a:cubicBezTo>
                    <a:pt x="203958" y="129561"/>
                    <a:pt x="236927" y="82582"/>
                    <a:pt x="284252" y="48780"/>
                  </a:cubicBezTo>
                  <a:cubicBezTo>
                    <a:pt x="324702" y="19889"/>
                    <a:pt x="370855" y="4041"/>
                    <a:pt x="417458" y="679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5532419" y="2546608"/>
            <a:ext cx="544098" cy="544015"/>
            <a:chOff x="3308350" y="2136775"/>
            <a:chExt cx="431800" cy="431800"/>
          </a:xfrm>
        </p:grpSpPr>
        <p:sp>
          <p:nvSpPr>
            <p:cNvPr id="216" name="椭圆 47"/>
            <p:cNvSpPr>
              <a:spLocks noChangeArrowheads="1"/>
            </p:cNvSpPr>
            <p:nvPr/>
          </p:nvSpPr>
          <p:spPr bwMode="auto">
            <a:xfrm>
              <a:off x="3308350" y="2136775"/>
              <a:ext cx="431800" cy="431800"/>
            </a:xfrm>
            <a:prstGeom prst="ellipse">
              <a:avLst/>
            </a:prstGeom>
            <a:solidFill>
              <a:srgbClr val="F0A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217" name="圆角矩形 49"/>
            <p:cNvSpPr>
              <a:spLocks noChangeArrowheads="1"/>
            </p:cNvSpPr>
            <p:nvPr/>
          </p:nvSpPr>
          <p:spPr bwMode="auto">
            <a:xfrm>
              <a:off x="3449638" y="2251075"/>
              <a:ext cx="150812" cy="203200"/>
            </a:xfrm>
            <a:custGeom>
              <a:avLst/>
              <a:gdLst>
                <a:gd name="T0" fmla="*/ 7152 w 654689"/>
                <a:gd name="T1" fmla="*/ 27528 h 876743"/>
                <a:gd name="T2" fmla="*/ 25729 w 654689"/>
                <a:gd name="T3" fmla="*/ 27528 h 876743"/>
                <a:gd name="T4" fmla="*/ 25729 w 654689"/>
                <a:gd name="T5" fmla="*/ 30459 h 876743"/>
                <a:gd name="T6" fmla="*/ 7152 w 654689"/>
                <a:gd name="T7" fmla="*/ 30459 h 876743"/>
                <a:gd name="T8" fmla="*/ 7152 w 654689"/>
                <a:gd name="T9" fmla="*/ 27528 h 876743"/>
                <a:gd name="T10" fmla="*/ 7152 w 654689"/>
                <a:gd name="T11" fmla="*/ 22908 h 876743"/>
                <a:gd name="T12" fmla="*/ 22632 w 654689"/>
                <a:gd name="T13" fmla="*/ 22908 h 876743"/>
                <a:gd name="T14" fmla="*/ 22632 w 654689"/>
                <a:gd name="T15" fmla="*/ 25839 h 876743"/>
                <a:gd name="T16" fmla="*/ 7152 w 654689"/>
                <a:gd name="T17" fmla="*/ 25839 h 876743"/>
                <a:gd name="T18" fmla="*/ 7152 w 654689"/>
                <a:gd name="T19" fmla="*/ 22908 h 876743"/>
                <a:gd name="T20" fmla="*/ 7152 w 654689"/>
                <a:gd name="T21" fmla="*/ 18668 h 876743"/>
                <a:gd name="T22" fmla="*/ 27793 w 654689"/>
                <a:gd name="T23" fmla="*/ 18668 h 876743"/>
                <a:gd name="T24" fmla="*/ 27793 w 654689"/>
                <a:gd name="T25" fmla="*/ 21599 h 876743"/>
                <a:gd name="T26" fmla="*/ 7152 w 654689"/>
                <a:gd name="T27" fmla="*/ 21599 h 876743"/>
                <a:gd name="T28" fmla="*/ 7152 w 654689"/>
                <a:gd name="T29" fmla="*/ 18668 h 876743"/>
                <a:gd name="T30" fmla="*/ 3952 w 654689"/>
                <a:gd name="T31" fmla="*/ 7962 h 876743"/>
                <a:gd name="T32" fmla="*/ 4632 w 654689"/>
                <a:gd name="T33" fmla="*/ 7962 h 876743"/>
                <a:gd name="T34" fmla="*/ 4632 w 654689"/>
                <a:gd name="T35" fmla="*/ 41095 h 876743"/>
                <a:gd name="T36" fmla="*/ 30109 w 654689"/>
                <a:gd name="T37" fmla="*/ 41095 h 876743"/>
                <a:gd name="T38" fmla="*/ 30109 w 654689"/>
                <a:gd name="T39" fmla="*/ 7962 h 876743"/>
                <a:gd name="T40" fmla="*/ 30789 w 654689"/>
                <a:gd name="T41" fmla="*/ 7962 h 876743"/>
                <a:gd name="T42" fmla="*/ 34741 w 654689"/>
                <a:gd name="T43" fmla="*/ 11962 h 876743"/>
                <a:gd name="T44" fmla="*/ 34741 w 654689"/>
                <a:gd name="T45" fmla="*/ 43095 h 876743"/>
                <a:gd name="T46" fmla="*/ 30789 w 654689"/>
                <a:gd name="T47" fmla="*/ 47095 h 876743"/>
                <a:gd name="T48" fmla="*/ 3952 w 654689"/>
                <a:gd name="T49" fmla="*/ 47095 h 876743"/>
                <a:gd name="T50" fmla="*/ 0 w 654689"/>
                <a:gd name="T51" fmla="*/ 43095 h 876743"/>
                <a:gd name="T52" fmla="*/ 0 w 654689"/>
                <a:gd name="T53" fmla="*/ 11962 h 876743"/>
                <a:gd name="T54" fmla="*/ 3952 w 654689"/>
                <a:gd name="T55" fmla="*/ 7962 h 876743"/>
                <a:gd name="T56" fmla="*/ 17370 w 654689"/>
                <a:gd name="T57" fmla="*/ 3192 h 876743"/>
                <a:gd name="T58" fmla="*/ 14734 w 654689"/>
                <a:gd name="T59" fmla="*/ 5860 h 876743"/>
                <a:gd name="T60" fmla="*/ 15820 w 654689"/>
                <a:gd name="T61" fmla="*/ 7962 h 876743"/>
                <a:gd name="T62" fmla="*/ 18921 w 654689"/>
                <a:gd name="T63" fmla="*/ 7962 h 876743"/>
                <a:gd name="T64" fmla="*/ 20007 w 654689"/>
                <a:gd name="T65" fmla="*/ 5860 h 876743"/>
                <a:gd name="T66" fmla="*/ 17370 w 654689"/>
                <a:gd name="T67" fmla="*/ 3192 h 876743"/>
                <a:gd name="T68" fmla="*/ 17370 w 654689"/>
                <a:gd name="T69" fmla="*/ 0 h 876743"/>
                <a:gd name="T70" fmla="*/ 23160 w 654689"/>
                <a:gd name="T71" fmla="*/ 5860 h 876743"/>
                <a:gd name="T72" fmla="*/ 22741 w 654689"/>
                <a:gd name="T73" fmla="*/ 7962 h 876743"/>
                <a:gd name="T74" fmla="*/ 27793 w 654689"/>
                <a:gd name="T75" fmla="*/ 7962 h 876743"/>
                <a:gd name="T76" fmla="*/ 27793 w 654689"/>
                <a:gd name="T77" fmla="*/ 12409 h 876743"/>
                <a:gd name="T78" fmla="*/ 25237 w 654689"/>
                <a:gd name="T79" fmla="*/ 14995 h 876743"/>
                <a:gd name="T80" fmla="*/ 9503 w 654689"/>
                <a:gd name="T81" fmla="*/ 14995 h 876743"/>
                <a:gd name="T82" fmla="*/ 6948 w 654689"/>
                <a:gd name="T83" fmla="*/ 12409 h 876743"/>
                <a:gd name="T84" fmla="*/ 6948 w 654689"/>
                <a:gd name="T85" fmla="*/ 7962 h 876743"/>
                <a:gd name="T86" fmla="*/ 12000 w 654689"/>
                <a:gd name="T87" fmla="*/ 7962 h 876743"/>
                <a:gd name="T88" fmla="*/ 11581 w 654689"/>
                <a:gd name="T89" fmla="*/ 5860 h 876743"/>
                <a:gd name="T90" fmla="*/ 17370 w 654689"/>
                <a:gd name="T91" fmla="*/ 0 h 87674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54689"/>
                <a:gd name="T139" fmla="*/ 0 h 876743"/>
                <a:gd name="T140" fmla="*/ 654689 w 654689"/>
                <a:gd name="T141" fmla="*/ 876743 h 87674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54689" h="876743">
                  <a:moveTo>
                    <a:pt x="134787" y="512482"/>
                  </a:moveTo>
                  <a:lnTo>
                    <a:pt x="484855" y="512482"/>
                  </a:lnTo>
                  <a:lnTo>
                    <a:pt x="484855" y="567039"/>
                  </a:lnTo>
                  <a:lnTo>
                    <a:pt x="134787" y="567039"/>
                  </a:lnTo>
                  <a:lnTo>
                    <a:pt x="134787" y="512482"/>
                  </a:lnTo>
                  <a:close/>
                  <a:moveTo>
                    <a:pt x="134787" y="426464"/>
                  </a:moveTo>
                  <a:lnTo>
                    <a:pt x="426499" y="426464"/>
                  </a:lnTo>
                  <a:lnTo>
                    <a:pt x="426499" y="481021"/>
                  </a:lnTo>
                  <a:lnTo>
                    <a:pt x="134787" y="481021"/>
                  </a:lnTo>
                  <a:lnTo>
                    <a:pt x="134787" y="426464"/>
                  </a:lnTo>
                  <a:close/>
                  <a:moveTo>
                    <a:pt x="134787" y="347535"/>
                  </a:moveTo>
                  <a:lnTo>
                    <a:pt x="523751" y="347535"/>
                  </a:lnTo>
                  <a:lnTo>
                    <a:pt x="523751" y="402092"/>
                  </a:lnTo>
                  <a:lnTo>
                    <a:pt x="134787" y="402092"/>
                  </a:lnTo>
                  <a:lnTo>
                    <a:pt x="134787" y="347535"/>
                  </a:lnTo>
                  <a:close/>
                  <a:moveTo>
                    <a:pt x="74477" y="148223"/>
                  </a:moveTo>
                  <a:lnTo>
                    <a:pt x="87292" y="148223"/>
                  </a:lnTo>
                  <a:lnTo>
                    <a:pt x="87292" y="765039"/>
                  </a:lnTo>
                  <a:lnTo>
                    <a:pt x="567397" y="765039"/>
                  </a:lnTo>
                  <a:lnTo>
                    <a:pt x="567397" y="148223"/>
                  </a:lnTo>
                  <a:lnTo>
                    <a:pt x="580212" y="148223"/>
                  </a:lnTo>
                  <a:cubicBezTo>
                    <a:pt x="621345" y="148223"/>
                    <a:pt x="654689" y="181567"/>
                    <a:pt x="654689" y="222700"/>
                  </a:cubicBezTo>
                  <a:lnTo>
                    <a:pt x="654689" y="802266"/>
                  </a:lnTo>
                  <a:cubicBezTo>
                    <a:pt x="654689" y="843399"/>
                    <a:pt x="621345" y="876743"/>
                    <a:pt x="580212" y="876743"/>
                  </a:cubicBezTo>
                  <a:lnTo>
                    <a:pt x="74477" y="876743"/>
                  </a:lnTo>
                  <a:cubicBezTo>
                    <a:pt x="33344" y="876743"/>
                    <a:pt x="0" y="843399"/>
                    <a:pt x="0" y="802266"/>
                  </a:cubicBezTo>
                  <a:lnTo>
                    <a:pt x="0" y="222700"/>
                  </a:lnTo>
                  <a:cubicBezTo>
                    <a:pt x="0" y="181567"/>
                    <a:pt x="33344" y="148223"/>
                    <a:pt x="74477" y="148223"/>
                  </a:cubicBezTo>
                  <a:close/>
                  <a:moveTo>
                    <a:pt x="327344" y="59420"/>
                  </a:moveTo>
                  <a:cubicBezTo>
                    <a:pt x="299905" y="59420"/>
                    <a:pt x="277661" y="81664"/>
                    <a:pt x="277661" y="109103"/>
                  </a:cubicBezTo>
                  <a:cubicBezTo>
                    <a:pt x="277661" y="125393"/>
                    <a:pt x="285501" y="139852"/>
                    <a:pt x="298129" y="148223"/>
                  </a:cubicBezTo>
                  <a:lnTo>
                    <a:pt x="356559" y="148223"/>
                  </a:lnTo>
                  <a:cubicBezTo>
                    <a:pt x="369187" y="139852"/>
                    <a:pt x="377027" y="125393"/>
                    <a:pt x="377027" y="109103"/>
                  </a:cubicBezTo>
                  <a:cubicBezTo>
                    <a:pt x="377027" y="81664"/>
                    <a:pt x="354783" y="59420"/>
                    <a:pt x="327344" y="59420"/>
                  </a:cubicBezTo>
                  <a:close/>
                  <a:moveTo>
                    <a:pt x="327345" y="0"/>
                  </a:moveTo>
                  <a:cubicBezTo>
                    <a:pt x="387601" y="0"/>
                    <a:pt x="436448" y="48847"/>
                    <a:pt x="436448" y="109103"/>
                  </a:cubicBezTo>
                  <a:lnTo>
                    <a:pt x="428550" y="148223"/>
                  </a:lnTo>
                  <a:lnTo>
                    <a:pt x="523751" y="148223"/>
                  </a:lnTo>
                  <a:lnTo>
                    <a:pt x="523751" y="231012"/>
                  </a:lnTo>
                  <a:cubicBezTo>
                    <a:pt x="523751" y="257604"/>
                    <a:pt x="502194" y="279161"/>
                    <a:pt x="475602" y="279161"/>
                  </a:cubicBezTo>
                  <a:lnTo>
                    <a:pt x="179087" y="279161"/>
                  </a:lnTo>
                  <a:cubicBezTo>
                    <a:pt x="152495" y="279161"/>
                    <a:pt x="130938" y="257604"/>
                    <a:pt x="130938" y="231012"/>
                  </a:cubicBezTo>
                  <a:lnTo>
                    <a:pt x="130938" y="148223"/>
                  </a:lnTo>
                  <a:lnTo>
                    <a:pt x="226140" y="148223"/>
                  </a:lnTo>
                  <a:cubicBezTo>
                    <a:pt x="220831" y="136244"/>
                    <a:pt x="218242" y="122976"/>
                    <a:pt x="218242" y="109103"/>
                  </a:cubicBezTo>
                  <a:cubicBezTo>
                    <a:pt x="218242" y="48847"/>
                    <a:pt x="267089" y="0"/>
                    <a:pt x="327345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532419" y="3532034"/>
            <a:ext cx="544098" cy="544015"/>
            <a:chOff x="6443663" y="1473200"/>
            <a:chExt cx="431800" cy="431800"/>
          </a:xfrm>
        </p:grpSpPr>
        <p:sp>
          <p:nvSpPr>
            <p:cNvPr id="219" name="椭圆 62"/>
            <p:cNvSpPr>
              <a:spLocks noChangeArrowheads="1"/>
            </p:cNvSpPr>
            <p:nvPr/>
          </p:nvSpPr>
          <p:spPr bwMode="auto">
            <a:xfrm>
              <a:off x="6443663" y="1473200"/>
              <a:ext cx="431800" cy="431800"/>
            </a:xfrm>
            <a:prstGeom prst="ellipse">
              <a:avLst/>
            </a:pr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220" name="圆角矩形 26"/>
            <p:cNvSpPr>
              <a:spLocks noChangeArrowheads="1"/>
            </p:cNvSpPr>
            <p:nvPr/>
          </p:nvSpPr>
          <p:spPr bwMode="auto">
            <a:xfrm>
              <a:off x="6550025" y="1604963"/>
              <a:ext cx="220663" cy="166687"/>
            </a:xfrm>
            <a:custGeom>
              <a:avLst/>
              <a:gdLst>
                <a:gd name="T0" fmla="*/ 14542 w 1584176"/>
                <a:gd name="T1" fmla="*/ 19031 h 1195792"/>
                <a:gd name="T2" fmla="*/ 16195 w 1584176"/>
                <a:gd name="T3" fmla="*/ 19031 h 1195792"/>
                <a:gd name="T4" fmla="*/ 9738 w 1584176"/>
                <a:gd name="T5" fmla="*/ 12669 h 1195792"/>
                <a:gd name="T6" fmla="*/ 6944 w 1584176"/>
                <a:gd name="T7" fmla="*/ 15163 h 1195792"/>
                <a:gd name="T8" fmla="*/ 9738 w 1584176"/>
                <a:gd name="T9" fmla="*/ 12669 h 1195792"/>
                <a:gd name="T10" fmla="*/ 19108 w 1584176"/>
                <a:gd name="T11" fmla="*/ 15163 h 1195792"/>
                <a:gd name="T12" fmla="*/ 16313 w 1584176"/>
                <a:gd name="T13" fmla="*/ 13099 h 1195792"/>
                <a:gd name="T14" fmla="*/ 13104 w 1584176"/>
                <a:gd name="T15" fmla="*/ 11454 h 1195792"/>
                <a:gd name="T16" fmla="*/ 14423 w 1584176"/>
                <a:gd name="T17" fmla="*/ 15163 h 1195792"/>
                <a:gd name="T18" fmla="*/ 11629 w 1584176"/>
                <a:gd name="T19" fmla="*/ 11987 h 1195792"/>
                <a:gd name="T20" fmla="*/ 23792 w 1584176"/>
                <a:gd name="T21" fmla="*/ 9849 h 1195792"/>
                <a:gd name="T22" fmla="*/ 20998 w 1584176"/>
                <a:gd name="T23" fmla="*/ 15163 h 1195792"/>
                <a:gd name="T24" fmla="*/ 23792 w 1584176"/>
                <a:gd name="T25" fmla="*/ 9849 h 1195792"/>
                <a:gd name="T26" fmla="*/ 19108 w 1584176"/>
                <a:gd name="T27" fmla="*/ 4164 h 1195792"/>
                <a:gd name="T28" fmla="*/ 20998 w 1584176"/>
                <a:gd name="T29" fmla="*/ 8845 h 1195792"/>
                <a:gd name="T30" fmla="*/ 23792 w 1584176"/>
                <a:gd name="T31" fmla="*/ 5739 h 1195792"/>
                <a:gd name="T32" fmla="*/ 24654 w 1584176"/>
                <a:gd name="T33" fmla="*/ 7197 h 1195792"/>
                <a:gd name="T34" fmla="*/ 15414 w 1584176"/>
                <a:gd name="T35" fmla="*/ 12750 h 1195792"/>
                <a:gd name="T36" fmla="*/ 5157 w 1584176"/>
                <a:gd name="T37" fmla="*/ 13583 h 1195792"/>
                <a:gd name="T38" fmla="*/ 6944 w 1584176"/>
                <a:gd name="T39" fmla="*/ 11551 h 1195792"/>
                <a:gd name="T40" fmla="*/ 9738 w 1584176"/>
                <a:gd name="T41" fmla="*/ 6768 h 1195792"/>
                <a:gd name="T42" fmla="*/ 11629 w 1584176"/>
                <a:gd name="T43" fmla="*/ 9953 h 1195792"/>
                <a:gd name="T44" fmla="*/ 14423 w 1584176"/>
                <a:gd name="T45" fmla="*/ 8537 h 1195792"/>
                <a:gd name="T46" fmla="*/ 15414 w 1584176"/>
                <a:gd name="T47" fmla="*/ 11362 h 1195792"/>
                <a:gd name="T48" fmla="*/ 16313 w 1584176"/>
                <a:gd name="T49" fmla="*/ 4164 h 1195792"/>
                <a:gd name="T50" fmla="*/ 2538 w 1584176"/>
                <a:gd name="T51" fmla="*/ 2757 h 1195792"/>
                <a:gd name="T52" fmla="*/ 3171 w 1584176"/>
                <a:gd name="T53" fmla="*/ 17365 h 1195792"/>
                <a:gd name="T54" fmla="*/ 28198 w 1584176"/>
                <a:gd name="T55" fmla="*/ 16732 h 1195792"/>
                <a:gd name="T56" fmla="*/ 27566 w 1584176"/>
                <a:gd name="T57" fmla="*/ 2123 h 1195792"/>
                <a:gd name="T58" fmla="*/ 3408 w 1584176"/>
                <a:gd name="T59" fmla="*/ 0 h 1195792"/>
                <a:gd name="T60" fmla="*/ 30737 w 1584176"/>
                <a:gd name="T61" fmla="*/ 3413 h 1195792"/>
                <a:gd name="T62" fmla="*/ 27329 w 1584176"/>
                <a:gd name="T63" fmla="*/ 20475 h 1195792"/>
                <a:gd name="T64" fmla="*/ 19560 w 1584176"/>
                <a:gd name="T65" fmla="*/ 21483 h 1195792"/>
                <a:gd name="T66" fmla="*/ 23009 w 1584176"/>
                <a:gd name="T67" fmla="*/ 23235 h 1195792"/>
                <a:gd name="T68" fmla="*/ 7728 w 1584176"/>
                <a:gd name="T69" fmla="*/ 21483 h 1195792"/>
                <a:gd name="T70" fmla="*/ 11177 w 1584176"/>
                <a:gd name="T71" fmla="*/ 20475 h 1195792"/>
                <a:gd name="T72" fmla="*/ 0 w 1584176"/>
                <a:gd name="T73" fmla="*/ 17063 h 1195792"/>
                <a:gd name="T74" fmla="*/ 3408 w 1584176"/>
                <a:gd name="T75" fmla="*/ 0 h 11957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84176"/>
                <a:gd name="T115" fmla="*/ 0 h 1195792"/>
                <a:gd name="T116" fmla="*/ 1584176 w 1584176"/>
                <a:gd name="T117" fmla="*/ 1195792 h 119579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84176" h="1195792">
                  <a:moveTo>
                    <a:pt x="792088" y="936827"/>
                  </a:moveTo>
                  <a:cubicBezTo>
                    <a:pt x="768562" y="936827"/>
                    <a:pt x="749491" y="955898"/>
                    <a:pt x="749491" y="979424"/>
                  </a:cubicBezTo>
                  <a:cubicBezTo>
                    <a:pt x="749491" y="1002950"/>
                    <a:pt x="768562" y="1022021"/>
                    <a:pt x="792088" y="1022021"/>
                  </a:cubicBezTo>
                  <a:cubicBezTo>
                    <a:pt x="815614" y="1022021"/>
                    <a:pt x="834685" y="1002950"/>
                    <a:pt x="834685" y="979424"/>
                  </a:cubicBezTo>
                  <a:cubicBezTo>
                    <a:pt x="834685" y="955898"/>
                    <a:pt x="815614" y="936827"/>
                    <a:pt x="792088" y="936827"/>
                  </a:cubicBezTo>
                  <a:close/>
                  <a:moveTo>
                    <a:pt x="501926" y="652004"/>
                  </a:moveTo>
                  <a:lnTo>
                    <a:pt x="501926" y="780354"/>
                  </a:lnTo>
                  <a:lnTo>
                    <a:pt x="357910" y="780354"/>
                  </a:lnTo>
                  <a:lnTo>
                    <a:pt x="357910" y="703916"/>
                  </a:lnTo>
                  <a:lnTo>
                    <a:pt x="501926" y="652004"/>
                  </a:lnTo>
                  <a:close/>
                  <a:moveTo>
                    <a:pt x="984820" y="611637"/>
                  </a:moveTo>
                  <a:lnTo>
                    <a:pt x="984820" y="780354"/>
                  </a:lnTo>
                  <a:lnTo>
                    <a:pt x="840804" y="780354"/>
                  </a:lnTo>
                  <a:lnTo>
                    <a:pt x="840804" y="674135"/>
                  </a:lnTo>
                  <a:lnTo>
                    <a:pt x="984820" y="611637"/>
                  </a:lnTo>
                  <a:close/>
                  <a:moveTo>
                    <a:pt x="675372" y="589482"/>
                  </a:moveTo>
                  <a:lnTo>
                    <a:pt x="743373" y="649323"/>
                  </a:lnTo>
                  <a:lnTo>
                    <a:pt x="743373" y="780354"/>
                  </a:lnTo>
                  <a:lnTo>
                    <a:pt x="599357" y="780354"/>
                  </a:lnTo>
                  <a:lnTo>
                    <a:pt x="599357" y="616883"/>
                  </a:lnTo>
                  <a:lnTo>
                    <a:pt x="675372" y="589482"/>
                  </a:lnTo>
                  <a:close/>
                  <a:moveTo>
                    <a:pt x="1226266" y="506859"/>
                  </a:moveTo>
                  <a:lnTo>
                    <a:pt x="1226266" y="780354"/>
                  </a:lnTo>
                  <a:lnTo>
                    <a:pt x="1082250" y="780354"/>
                  </a:lnTo>
                  <a:lnTo>
                    <a:pt x="1082250" y="569356"/>
                  </a:lnTo>
                  <a:lnTo>
                    <a:pt x="1226266" y="506859"/>
                  </a:lnTo>
                  <a:close/>
                  <a:moveTo>
                    <a:pt x="840804" y="214317"/>
                  </a:moveTo>
                  <a:lnTo>
                    <a:pt x="984820" y="214317"/>
                  </a:lnTo>
                  <a:lnTo>
                    <a:pt x="984820" y="499046"/>
                  </a:lnTo>
                  <a:lnTo>
                    <a:pt x="1082250" y="455202"/>
                  </a:lnTo>
                  <a:lnTo>
                    <a:pt x="1082250" y="295348"/>
                  </a:lnTo>
                  <a:lnTo>
                    <a:pt x="1226266" y="295348"/>
                  </a:lnTo>
                  <a:lnTo>
                    <a:pt x="1226266" y="390395"/>
                  </a:lnTo>
                  <a:lnTo>
                    <a:pt x="1270685" y="370406"/>
                  </a:lnTo>
                  <a:lnTo>
                    <a:pt x="1299260" y="437081"/>
                  </a:lnTo>
                  <a:lnTo>
                    <a:pt x="794435" y="656156"/>
                  </a:lnTo>
                  <a:lnTo>
                    <a:pt x="675372" y="551381"/>
                  </a:lnTo>
                  <a:lnTo>
                    <a:pt x="265797" y="699019"/>
                  </a:lnTo>
                  <a:lnTo>
                    <a:pt x="246747" y="632344"/>
                  </a:lnTo>
                  <a:lnTo>
                    <a:pt x="357910" y="594475"/>
                  </a:lnTo>
                  <a:lnTo>
                    <a:pt x="357910" y="348306"/>
                  </a:lnTo>
                  <a:lnTo>
                    <a:pt x="501926" y="348306"/>
                  </a:lnTo>
                  <a:lnTo>
                    <a:pt x="501926" y="545415"/>
                  </a:lnTo>
                  <a:lnTo>
                    <a:pt x="599357" y="512224"/>
                  </a:lnTo>
                  <a:lnTo>
                    <a:pt x="599357" y="439364"/>
                  </a:lnTo>
                  <a:lnTo>
                    <a:pt x="743373" y="439364"/>
                  </a:lnTo>
                  <a:lnTo>
                    <a:pt x="743373" y="540040"/>
                  </a:lnTo>
                  <a:lnTo>
                    <a:pt x="794435" y="584719"/>
                  </a:lnTo>
                  <a:lnTo>
                    <a:pt x="840804" y="563853"/>
                  </a:lnTo>
                  <a:lnTo>
                    <a:pt x="840804" y="214317"/>
                  </a:lnTo>
                  <a:close/>
                  <a:moveTo>
                    <a:pt x="163421" y="109283"/>
                  </a:moveTo>
                  <a:cubicBezTo>
                    <a:pt x="145421" y="109283"/>
                    <a:pt x="130830" y="123874"/>
                    <a:pt x="130830" y="141874"/>
                  </a:cubicBezTo>
                  <a:lnTo>
                    <a:pt x="130830" y="861077"/>
                  </a:lnTo>
                  <a:cubicBezTo>
                    <a:pt x="130830" y="879077"/>
                    <a:pt x="145421" y="893668"/>
                    <a:pt x="163421" y="893668"/>
                  </a:cubicBezTo>
                  <a:lnTo>
                    <a:pt x="1420755" y="893668"/>
                  </a:lnTo>
                  <a:cubicBezTo>
                    <a:pt x="1438755" y="893668"/>
                    <a:pt x="1453346" y="879077"/>
                    <a:pt x="1453346" y="861077"/>
                  </a:cubicBezTo>
                  <a:lnTo>
                    <a:pt x="1453346" y="141874"/>
                  </a:lnTo>
                  <a:cubicBezTo>
                    <a:pt x="1453346" y="123874"/>
                    <a:pt x="1438755" y="109283"/>
                    <a:pt x="1420755" y="109283"/>
                  </a:cubicBezTo>
                  <a:lnTo>
                    <a:pt x="163421" y="109283"/>
                  </a:lnTo>
                  <a:close/>
                  <a:moveTo>
                    <a:pt x="175629" y="0"/>
                  </a:moveTo>
                  <a:lnTo>
                    <a:pt x="1408547" y="0"/>
                  </a:lnTo>
                  <a:cubicBezTo>
                    <a:pt x="1505544" y="0"/>
                    <a:pt x="1584176" y="78632"/>
                    <a:pt x="1584176" y="175629"/>
                  </a:cubicBezTo>
                  <a:lnTo>
                    <a:pt x="1584176" y="878123"/>
                  </a:lnTo>
                  <a:cubicBezTo>
                    <a:pt x="1584176" y="975120"/>
                    <a:pt x="1505544" y="1053752"/>
                    <a:pt x="1408547" y="1053752"/>
                  </a:cubicBezTo>
                  <a:lnTo>
                    <a:pt x="1008112" y="1053752"/>
                  </a:lnTo>
                  <a:lnTo>
                    <a:pt x="1008112" y="1105610"/>
                  </a:lnTo>
                  <a:lnTo>
                    <a:pt x="1185879" y="1105610"/>
                  </a:lnTo>
                  <a:lnTo>
                    <a:pt x="1185879" y="1195792"/>
                  </a:lnTo>
                  <a:lnTo>
                    <a:pt x="398297" y="1195792"/>
                  </a:lnTo>
                  <a:lnTo>
                    <a:pt x="398297" y="1105610"/>
                  </a:lnTo>
                  <a:lnTo>
                    <a:pt x="576064" y="1105610"/>
                  </a:lnTo>
                  <a:lnTo>
                    <a:pt x="576064" y="1053752"/>
                  </a:lnTo>
                  <a:lnTo>
                    <a:pt x="175629" y="1053752"/>
                  </a:lnTo>
                  <a:cubicBezTo>
                    <a:pt x="78632" y="1053752"/>
                    <a:pt x="0" y="975120"/>
                    <a:pt x="0" y="878123"/>
                  </a:cubicBezTo>
                  <a:lnTo>
                    <a:pt x="0" y="175629"/>
                  </a:lnTo>
                  <a:cubicBezTo>
                    <a:pt x="0" y="78632"/>
                    <a:pt x="78632" y="0"/>
                    <a:pt x="175629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21" name="TextBox 9"/>
          <p:cNvSpPr>
            <a:spLocks noChangeArrowheads="1"/>
          </p:cNvSpPr>
          <p:nvPr/>
        </p:nvSpPr>
        <p:spPr bwMode="auto">
          <a:xfrm>
            <a:off x="6232814" y="2401772"/>
            <a:ext cx="3992719" cy="83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2" name="TextBox 9"/>
          <p:cNvSpPr>
            <a:spLocks noChangeArrowheads="1"/>
          </p:cNvSpPr>
          <p:nvPr/>
        </p:nvSpPr>
        <p:spPr bwMode="auto">
          <a:xfrm>
            <a:off x="6232814" y="3386198"/>
            <a:ext cx="3992719" cy="83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3" name="TextBox 9"/>
          <p:cNvSpPr>
            <a:spLocks noChangeArrowheads="1"/>
          </p:cNvSpPr>
          <p:nvPr/>
        </p:nvSpPr>
        <p:spPr bwMode="auto">
          <a:xfrm>
            <a:off x="6232814" y="4329916"/>
            <a:ext cx="3992719" cy="83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4" name="TextBox 9"/>
          <p:cNvSpPr>
            <a:spLocks noChangeArrowheads="1"/>
          </p:cNvSpPr>
          <p:nvPr/>
        </p:nvSpPr>
        <p:spPr bwMode="auto">
          <a:xfrm>
            <a:off x="6215546" y="5366651"/>
            <a:ext cx="3992719" cy="83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25" name="组合 224"/>
          <p:cNvGrpSpPr/>
          <p:nvPr/>
        </p:nvGrpSpPr>
        <p:grpSpPr>
          <a:xfrm>
            <a:off x="1630581" y="2298510"/>
            <a:ext cx="2580466" cy="4182111"/>
            <a:chOff x="1187450" y="1317626"/>
            <a:chExt cx="2047876" cy="3319461"/>
          </a:xfrm>
        </p:grpSpPr>
        <p:sp>
          <p:nvSpPr>
            <p:cNvPr id="226" name="Freeform 5"/>
            <p:cNvSpPr>
              <a:spLocks/>
            </p:cNvSpPr>
            <p:nvPr/>
          </p:nvSpPr>
          <p:spPr bwMode="auto">
            <a:xfrm>
              <a:off x="2136775" y="3371850"/>
              <a:ext cx="107950" cy="320675"/>
            </a:xfrm>
            <a:custGeom>
              <a:avLst/>
              <a:gdLst>
                <a:gd name="T0" fmla="*/ 47 w 68"/>
                <a:gd name="T1" fmla="*/ 165 h 202"/>
                <a:gd name="T2" fmla="*/ 27 w 68"/>
                <a:gd name="T3" fmla="*/ 202 h 202"/>
                <a:gd name="T4" fmla="*/ 10 w 68"/>
                <a:gd name="T5" fmla="*/ 200 h 202"/>
                <a:gd name="T6" fmla="*/ 0 w 68"/>
                <a:gd name="T7" fmla="*/ 159 h 202"/>
                <a:gd name="T8" fmla="*/ 21 w 68"/>
                <a:gd name="T9" fmla="*/ 0 h 202"/>
                <a:gd name="T10" fmla="*/ 68 w 68"/>
                <a:gd name="T11" fmla="*/ 7 h 202"/>
                <a:gd name="T12" fmla="*/ 47 w 68"/>
                <a:gd name="T13" fmla="*/ 16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02">
                  <a:moveTo>
                    <a:pt x="47" y="165"/>
                  </a:moveTo>
                  <a:lnTo>
                    <a:pt x="27" y="202"/>
                  </a:lnTo>
                  <a:lnTo>
                    <a:pt x="10" y="200"/>
                  </a:lnTo>
                  <a:lnTo>
                    <a:pt x="0" y="159"/>
                  </a:lnTo>
                  <a:lnTo>
                    <a:pt x="21" y="0"/>
                  </a:lnTo>
                  <a:lnTo>
                    <a:pt x="68" y="7"/>
                  </a:lnTo>
                  <a:lnTo>
                    <a:pt x="47" y="1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Freeform 6"/>
            <p:cNvSpPr>
              <a:spLocks/>
            </p:cNvSpPr>
            <p:nvPr/>
          </p:nvSpPr>
          <p:spPr bwMode="auto">
            <a:xfrm>
              <a:off x="2168525" y="3314700"/>
              <a:ext cx="84138" cy="98425"/>
            </a:xfrm>
            <a:custGeom>
              <a:avLst/>
              <a:gdLst>
                <a:gd name="T0" fmla="*/ 58 w 64"/>
                <a:gd name="T1" fmla="*/ 48 h 74"/>
                <a:gd name="T2" fmla="*/ 27 w 64"/>
                <a:gd name="T3" fmla="*/ 72 h 74"/>
                <a:gd name="T4" fmla="*/ 26 w 64"/>
                <a:gd name="T5" fmla="*/ 72 h 74"/>
                <a:gd name="T6" fmla="*/ 2 w 64"/>
                <a:gd name="T7" fmla="*/ 41 h 74"/>
                <a:gd name="T8" fmla="*/ 6 w 64"/>
                <a:gd name="T9" fmla="*/ 15 h 74"/>
                <a:gd name="T10" fmla="*/ 35 w 64"/>
                <a:gd name="T11" fmla="*/ 7 h 74"/>
                <a:gd name="T12" fmla="*/ 36 w 64"/>
                <a:gd name="T13" fmla="*/ 7 h 74"/>
                <a:gd name="T14" fmla="*/ 62 w 64"/>
                <a:gd name="T15" fmla="*/ 22 h 74"/>
                <a:gd name="T16" fmla="*/ 58 w 64"/>
                <a:gd name="T17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4">
                  <a:moveTo>
                    <a:pt x="58" y="48"/>
                  </a:moveTo>
                  <a:cubicBezTo>
                    <a:pt x="56" y="63"/>
                    <a:pt x="42" y="74"/>
                    <a:pt x="27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11" y="70"/>
                    <a:pt x="0" y="56"/>
                    <a:pt x="2" y="4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0"/>
                    <a:pt x="20" y="5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51" y="9"/>
                    <a:pt x="64" y="7"/>
                    <a:pt x="62" y="22"/>
                  </a:cubicBezTo>
                  <a:lnTo>
                    <a:pt x="5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Freeform 7"/>
            <p:cNvSpPr>
              <a:spLocks/>
            </p:cNvSpPr>
            <p:nvPr/>
          </p:nvSpPr>
          <p:spPr bwMode="auto">
            <a:xfrm>
              <a:off x="2159000" y="3349625"/>
              <a:ext cx="92075" cy="90487"/>
            </a:xfrm>
            <a:custGeom>
              <a:avLst/>
              <a:gdLst>
                <a:gd name="T0" fmla="*/ 52 w 58"/>
                <a:gd name="T1" fmla="*/ 57 h 57"/>
                <a:gd name="T2" fmla="*/ 0 w 58"/>
                <a:gd name="T3" fmla="*/ 50 h 57"/>
                <a:gd name="T4" fmla="*/ 6 w 58"/>
                <a:gd name="T5" fmla="*/ 0 h 57"/>
                <a:gd name="T6" fmla="*/ 58 w 58"/>
                <a:gd name="T7" fmla="*/ 8 h 57"/>
                <a:gd name="T8" fmla="*/ 52 w 58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7">
                  <a:moveTo>
                    <a:pt x="52" y="57"/>
                  </a:moveTo>
                  <a:lnTo>
                    <a:pt x="0" y="50"/>
                  </a:lnTo>
                  <a:lnTo>
                    <a:pt x="6" y="0"/>
                  </a:lnTo>
                  <a:lnTo>
                    <a:pt x="58" y="8"/>
                  </a:lnTo>
                  <a:lnTo>
                    <a:pt x="52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Freeform 8"/>
            <p:cNvSpPr>
              <a:spLocks/>
            </p:cNvSpPr>
            <p:nvPr/>
          </p:nvSpPr>
          <p:spPr bwMode="auto">
            <a:xfrm>
              <a:off x="2152650" y="3679825"/>
              <a:ext cx="26988" cy="46037"/>
            </a:xfrm>
            <a:custGeom>
              <a:avLst/>
              <a:gdLst>
                <a:gd name="T0" fmla="*/ 0 w 21"/>
                <a:gd name="T1" fmla="*/ 5 h 35"/>
                <a:gd name="T2" fmla="*/ 5 w 21"/>
                <a:gd name="T3" fmla="*/ 26 h 35"/>
                <a:gd name="T4" fmla="*/ 21 w 21"/>
                <a:gd name="T5" fmla="*/ 9 h 35"/>
                <a:gd name="T6" fmla="*/ 0 w 21"/>
                <a:gd name="T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5">
                  <a:moveTo>
                    <a:pt x="0" y="5"/>
                  </a:moveTo>
                  <a:cubicBezTo>
                    <a:pt x="0" y="5"/>
                    <a:pt x="3" y="22"/>
                    <a:pt x="5" y="26"/>
                  </a:cubicBezTo>
                  <a:cubicBezTo>
                    <a:pt x="6" y="31"/>
                    <a:pt x="9" y="35"/>
                    <a:pt x="21" y="9"/>
                  </a:cubicBezTo>
                  <a:cubicBezTo>
                    <a:pt x="21" y="9"/>
                    <a:pt x="13" y="0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Freeform 9"/>
            <p:cNvSpPr>
              <a:spLocks/>
            </p:cNvSpPr>
            <p:nvPr/>
          </p:nvSpPr>
          <p:spPr bwMode="auto">
            <a:xfrm>
              <a:off x="2249488" y="3370263"/>
              <a:ext cx="107950" cy="320675"/>
            </a:xfrm>
            <a:custGeom>
              <a:avLst/>
              <a:gdLst>
                <a:gd name="T0" fmla="*/ 46 w 68"/>
                <a:gd name="T1" fmla="*/ 164 h 202"/>
                <a:gd name="T2" fmla="*/ 27 w 68"/>
                <a:gd name="T3" fmla="*/ 202 h 202"/>
                <a:gd name="T4" fmla="*/ 9 w 68"/>
                <a:gd name="T5" fmla="*/ 199 h 202"/>
                <a:gd name="T6" fmla="*/ 0 w 68"/>
                <a:gd name="T7" fmla="*/ 158 h 202"/>
                <a:gd name="T8" fmla="*/ 21 w 68"/>
                <a:gd name="T9" fmla="*/ 0 h 202"/>
                <a:gd name="T10" fmla="*/ 68 w 68"/>
                <a:gd name="T11" fmla="*/ 6 h 202"/>
                <a:gd name="T12" fmla="*/ 46 w 68"/>
                <a:gd name="T13" fmla="*/ 16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02">
                  <a:moveTo>
                    <a:pt x="46" y="164"/>
                  </a:moveTo>
                  <a:lnTo>
                    <a:pt x="27" y="202"/>
                  </a:lnTo>
                  <a:lnTo>
                    <a:pt x="9" y="199"/>
                  </a:lnTo>
                  <a:lnTo>
                    <a:pt x="0" y="158"/>
                  </a:lnTo>
                  <a:lnTo>
                    <a:pt x="21" y="0"/>
                  </a:lnTo>
                  <a:lnTo>
                    <a:pt x="68" y="6"/>
                  </a:lnTo>
                  <a:lnTo>
                    <a:pt x="46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Freeform 10"/>
            <p:cNvSpPr>
              <a:spLocks/>
            </p:cNvSpPr>
            <p:nvPr/>
          </p:nvSpPr>
          <p:spPr bwMode="auto">
            <a:xfrm>
              <a:off x="2279650" y="3311525"/>
              <a:ext cx="85725" cy="98425"/>
            </a:xfrm>
            <a:custGeom>
              <a:avLst/>
              <a:gdLst>
                <a:gd name="T0" fmla="*/ 58 w 64"/>
                <a:gd name="T1" fmla="*/ 48 h 74"/>
                <a:gd name="T2" fmla="*/ 27 w 64"/>
                <a:gd name="T3" fmla="*/ 72 h 74"/>
                <a:gd name="T4" fmla="*/ 26 w 64"/>
                <a:gd name="T5" fmla="*/ 72 h 74"/>
                <a:gd name="T6" fmla="*/ 2 w 64"/>
                <a:gd name="T7" fmla="*/ 41 h 74"/>
                <a:gd name="T8" fmla="*/ 6 w 64"/>
                <a:gd name="T9" fmla="*/ 15 h 74"/>
                <a:gd name="T10" fmla="*/ 35 w 64"/>
                <a:gd name="T11" fmla="*/ 7 h 74"/>
                <a:gd name="T12" fmla="*/ 36 w 64"/>
                <a:gd name="T13" fmla="*/ 7 h 74"/>
                <a:gd name="T14" fmla="*/ 61 w 64"/>
                <a:gd name="T15" fmla="*/ 23 h 74"/>
                <a:gd name="T16" fmla="*/ 58 w 64"/>
                <a:gd name="T17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4">
                  <a:moveTo>
                    <a:pt x="58" y="48"/>
                  </a:moveTo>
                  <a:cubicBezTo>
                    <a:pt x="56" y="64"/>
                    <a:pt x="42" y="74"/>
                    <a:pt x="27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11" y="70"/>
                    <a:pt x="0" y="56"/>
                    <a:pt x="2" y="4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0"/>
                    <a:pt x="20" y="5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51" y="9"/>
                    <a:pt x="64" y="7"/>
                    <a:pt x="61" y="23"/>
                  </a:cubicBezTo>
                  <a:lnTo>
                    <a:pt x="5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Freeform 11"/>
            <p:cNvSpPr>
              <a:spLocks/>
            </p:cNvSpPr>
            <p:nvPr/>
          </p:nvSpPr>
          <p:spPr bwMode="auto">
            <a:xfrm>
              <a:off x="2270125" y="3349625"/>
              <a:ext cx="93663" cy="88900"/>
            </a:xfrm>
            <a:custGeom>
              <a:avLst/>
              <a:gdLst>
                <a:gd name="T0" fmla="*/ 52 w 59"/>
                <a:gd name="T1" fmla="*/ 56 h 56"/>
                <a:gd name="T2" fmla="*/ 0 w 59"/>
                <a:gd name="T3" fmla="*/ 49 h 56"/>
                <a:gd name="T4" fmla="*/ 7 w 59"/>
                <a:gd name="T5" fmla="*/ 0 h 56"/>
                <a:gd name="T6" fmla="*/ 59 w 59"/>
                <a:gd name="T7" fmla="*/ 6 h 56"/>
                <a:gd name="T8" fmla="*/ 52 w 59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6">
                  <a:moveTo>
                    <a:pt x="52" y="56"/>
                  </a:moveTo>
                  <a:lnTo>
                    <a:pt x="0" y="49"/>
                  </a:lnTo>
                  <a:lnTo>
                    <a:pt x="7" y="0"/>
                  </a:lnTo>
                  <a:lnTo>
                    <a:pt x="59" y="6"/>
                  </a:lnTo>
                  <a:lnTo>
                    <a:pt x="5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Freeform 12"/>
            <p:cNvSpPr>
              <a:spLocks/>
            </p:cNvSpPr>
            <p:nvPr/>
          </p:nvSpPr>
          <p:spPr bwMode="auto">
            <a:xfrm>
              <a:off x="2263775" y="3676650"/>
              <a:ext cx="28575" cy="47625"/>
            </a:xfrm>
            <a:custGeom>
              <a:avLst/>
              <a:gdLst>
                <a:gd name="T0" fmla="*/ 0 w 21"/>
                <a:gd name="T1" fmla="*/ 6 h 35"/>
                <a:gd name="T2" fmla="*/ 5 w 21"/>
                <a:gd name="T3" fmla="*/ 27 h 35"/>
                <a:gd name="T4" fmla="*/ 21 w 21"/>
                <a:gd name="T5" fmla="*/ 10 h 35"/>
                <a:gd name="T6" fmla="*/ 0 w 21"/>
                <a:gd name="T7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5">
                  <a:moveTo>
                    <a:pt x="0" y="6"/>
                  </a:moveTo>
                  <a:cubicBezTo>
                    <a:pt x="0" y="6"/>
                    <a:pt x="3" y="22"/>
                    <a:pt x="5" y="27"/>
                  </a:cubicBezTo>
                  <a:cubicBezTo>
                    <a:pt x="6" y="31"/>
                    <a:pt x="9" y="35"/>
                    <a:pt x="21" y="10"/>
                  </a:cubicBezTo>
                  <a:cubicBezTo>
                    <a:pt x="21" y="10"/>
                    <a:pt x="13" y="0"/>
                    <a:pt x="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Freeform 13"/>
            <p:cNvSpPr>
              <a:spLocks/>
            </p:cNvSpPr>
            <p:nvPr/>
          </p:nvSpPr>
          <p:spPr bwMode="auto">
            <a:xfrm>
              <a:off x="2347913" y="3373438"/>
              <a:ext cx="25400" cy="161925"/>
            </a:xfrm>
            <a:custGeom>
              <a:avLst/>
              <a:gdLst>
                <a:gd name="T0" fmla="*/ 4 w 19"/>
                <a:gd name="T1" fmla="*/ 0 h 122"/>
                <a:gd name="T2" fmla="*/ 19 w 19"/>
                <a:gd name="T3" fmla="*/ 16 h 122"/>
                <a:gd name="T4" fmla="*/ 7 w 19"/>
                <a:gd name="T5" fmla="*/ 115 h 122"/>
                <a:gd name="T6" fmla="*/ 0 w 19"/>
                <a:gd name="T7" fmla="*/ 121 h 122"/>
                <a:gd name="T8" fmla="*/ 10 w 19"/>
                <a:gd name="T9" fmla="*/ 43 h 122"/>
                <a:gd name="T10" fmla="*/ 5 w 19"/>
                <a:gd name="T11" fmla="*/ 34 h 122"/>
                <a:gd name="T12" fmla="*/ 4 w 19"/>
                <a:gd name="T1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2">
                  <a:moveTo>
                    <a:pt x="4" y="0"/>
                  </a:moveTo>
                  <a:cubicBezTo>
                    <a:pt x="4" y="0"/>
                    <a:pt x="18" y="10"/>
                    <a:pt x="19" y="16"/>
                  </a:cubicBezTo>
                  <a:cubicBezTo>
                    <a:pt x="19" y="21"/>
                    <a:pt x="7" y="115"/>
                    <a:pt x="7" y="115"/>
                  </a:cubicBezTo>
                  <a:cubicBezTo>
                    <a:pt x="7" y="115"/>
                    <a:pt x="8" y="122"/>
                    <a:pt x="0" y="12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5" name="Freeform 14"/>
            <p:cNvSpPr>
              <a:spLocks/>
            </p:cNvSpPr>
            <p:nvPr/>
          </p:nvSpPr>
          <p:spPr bwMode="auto">
            <a:xfrm>
              <a:off x="1593850" y="3322638"/>
              <a:ext cx="479425" cy="215900"/>
            </a:xfrm>
            <a:custGeom>
              <a:avLst/>
              <a:gdLst>
                <a:gd name="T0" fmla="*/ 150 w 302"/>
                <a:gd name="T1" fmla="*/ 136 h 136"/>
                <a:gd name="T2" fmla="*/ 0 w 302"/>
                <a:gd name="T3" fmla="*/ 68 h 136"/>
                <a:gd name="T4" fmla="*/ 154 w 302"/>
                <a:gd name="T5" fmla="*/ 0 h 136"/>
                <a:gd name="T6" fmla="*/ 302 w 302"/>
                <a:gd name="T7" fmla="*/ 66 h 136"/>
                <a:gd name="T8" fmla="*/ 150 w 302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136">
                  <a:moveTo>
                    <a:pt x="150" y="136"/>
                  </a:moveTo>
                  <a:lnTo>
                    <a:pt x="0" y="68"/>
                  </a:lnTo>
                  <a:lnTo>
                    <a:pt x="154" y="0"/>
                  </a:lnTo>
                  <a:lnTo>
                    <a:pt x="302" y="66"/>
                  </a:lnTo>
                  <a:lnTo>
                    <a:pt x="150" y="1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6" name="Rectangle 15"/>
            <p:cNvSpPr>
              <a:spLocks noChangeArrowheads="1"/>
            </p:cNvSpPr>
            <p:nvPr/>
          </p:nvSpPr>
          <p:spPr bwMode="auto">
            <a:xfrm>
              <a:off x="2054225" y="3422650"/>
              <a:ext cx="14288" cy="1571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Oval 16"/>
            <p:cNvSpPr>
              <a:spLocks noChangeArrowheads="1"/>
            </p:cNvSpPr>
            <p:nvPr/>
          </p:nvSpPr>
          <p:spPr bwMode="auto">
            <a:xfrm>
              <a:off x="2036763" y="3562350"/>
              <a:ext cx="47625" cy="492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Freeform 17"/>
            <p:cNvSpPr>
              <a:spLocks/>
            </p:cNvSpPr>
            <p:nvPr/>
          </p:nvSpPr>
          <p:spPr bwMode="auto">
            <a:xfrm>
              <a:off x="2030413" y="3587750"/>
              <a:ext cx="34925" cy="106362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Freeform 18"/>
            <p:cNvSpPr>
              <a:spLocks/>
            </p:cNvSpPr>
            <p:nvPr/>
          </p:nvSpPr>
          <p:spPr bwMode="auto">
            <a:xfrm>
              <a:off x="2058988" y="3587750"/>
              <a:ext cx="33338" cy="106362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Freeform 19"/>
            <p:cNvSpPr>
              <a:spLocks/>
            </p:cNvSpPr>
            <p:nvPr/>
          </p:nvSpPr>
          <p:spPr bwMode="auto">
            <a:xfrm>
              <a:off x="1689100" y="3494088"/>
              <a:ext cx="277813" cy="207962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Freeform 20"/>
            <p:cNvSpPr>
              <a:spLocks noEditPoints="1"/>
            </p:cNvSpPr>
            <p:nvPr/>
          </p:nvSpPr>
          <p:spPr bwMode="auto">
            <a:xfrm>
              <a:off x="1187450" y="2005013"/>
              <a:ext cx="292100" cy="306387"/>
            </a:xfrm>
            <a:custGeom>
              <a:avLst/>
              <a:gdLst>
                <a:gd name="T0" fmla="*/ 168 w 219"/>
                <a:gd name="T1" fmla="*/ 224 h 231"/>
                <a:gd name="T2" fmla="*/ 197 w 219"/>
                <a:gd name="T3" fmla="*/ 212 h 231"/>
                <a:gd name="T4" fmla="*/ 168 w 219"/>
                <a:gd name="T5" fmla="*/ 132 h 231"/>
                <a:gd name="T6" fmla="*/ 168 w 219"/>
                <a:gd name="T7" fmla="*/ 150 h 231"/>
                <a:gd name="T8" fmla="*/ 192 w 219"/>
                <a:gd name="T9" fmla="*/ 190 h 231"/>
                <a:gd name="T10" fmla="*/ 168 w 219"/>
                <a:gd name="T11" fmla="*/ 209 h 231"/>
                <a:gd name="T12" fmla="*/ 168 w 219"/>
                <a:gd name="T13" fmla="*/ 224 h 231"/>
                <a:gd name="T14" fmla="*/ 168 w 219"/>
                <a:gd name="T15" fmla="*/ 203 h 231"/>
                <a:gd name="T16" fmla="*/ 168 w 219"/>
                <a:gd name="T17" fmla="*/ 157 h 231"/>
                <a:gd name="T18" fmla="*/ 181 w 219"/>
                <a:gd name="T19" fmla="*/ 187 h 231"/>
                <a:gd name="T20" fmla="*/ 168 w 219"/>
                <a:gd name="T21" fmla="*/ 203 h 231"/>
                <a:gd name="T22" fmla="*/ 146 w 219"/>
                <a:gd name="T23" fmla="*/ 112 h 231"/>
                <a:gd name="T24" fmla="*/ 141 w 219"/>
                <a:gd name="T25" fmla="*/ 98 h 231"/>
                <a:gd name="T26" fmla="*/ 141 w 219"/>
                <a:gd name="T27" fmla="*/ 44 h 231"/>
                <a:gd name="T28" fmla="*/ 146 w 219"/>
                <a:gd name="T29" fmla="*/ 37 h 231"/>
                <a:gd name="T30" fmla="*/ 148 w 219"/>
                <a:gd name="T31" fmla="*/ 37 h 231"/>
                <a:gd name="T32" fmla="*/ 148 w 219"/>
                <a:gd name="T33" fmla="*/ 14 h 231"/>
                <a:gd name="T34" fmla="*/ 146 w 219"/>
                <a:gd name="T35" fmla="*/ 14 h 231"/>
                <a:gd name="T36" fmla="*/ 146 w 219"/>
                <a:gd name="T37" fmla="*/ 13 h 231"/>
                <a:gd name="T38" fmla="*/ 114 w 219"/>
                <a:gd name="T39" fmla="*/ 0 h 231"/>
                <a:gd name="T40" fmla="*/ 81 w 219"/>
                <a:gd name="T41" fmla="*/ 13 h 231"/>
                <a:gd name="T42" fmla="*/ 81 w 219"/>
                <a:gd name="T43" fmla="*/ 14 h 231"/>
                <a:gd name="T44" fmla="*/ 80 w 219"/>
                <a:gd name="T45" fmla="*/ 14 h 231"/>
                <a:gd name="T46" fmla="*/ 80 w 219"/>
                <a:gd name="T47" fmla="*/ 37 h 231"/>
                <a:gd name="T48" fmla="*/ 81 w 219"/>
                <a:gd name="T49" fmla="*/ 37 h 231"/>
                <a:gd name="T50" fmla="*/ 90 w 219"/>
                <a:gd name="T51" fmla="*/ 45 h 231"/>
                <a:gd name="T52" fmla="*/ 90 w 219"/>
                <a:gd name="T53" fmla="*/ 98 h 231"/>
                <a:gd name="T54" fmla="*/ 83 w 219"/>
                <a:gd name="T55" fmla="*/ 112 h 231"/>
                <a:gd name="T56" fmla="*/ 31 w 219"/>
                <a:gd name="T57" fmla="*/ 212 h 231"/>
                <a:gd name="T58" fmla="*/ 114 w 219"/>
                <a:gd name="T59" fmla="*/ 230 h 231"/>
                <a:gd name="T60" fmla="*/ 168 w 219"/>
                <a:gd name="T61" fmla="*/ 224 h 231"/>
                <a:gd name="T62" fmla="*/ 168 w 219"/>
                <a:gd name="T63" fmla="*/ 209 h 231"/>
                <a:gd name="T64" fmla="*/ 144 w 219"/>
                <a:gd name="T65" fmla="*/ 212 h 231"/>
                <a:gd name="T66" fmla="*/ 144 w 219"/>
                <a:gd name="T67" fmla="*/ 212 h 231"/>
                <a:gd name="T68" fmla="*/ 168 w 219"/>
                <a:gd name="T69" fmla="*/ 203 h 231"/>
                <a:gd name="T70" fmla="*/ 168 w 219"/>
                <a:gd name="T71" fmla="*/ 157 h 231"/>
                <a:gd name="T72" fmla="*/ 149 w 219"/>
                <a:gd name="T73" fmla="*/ 134 h 231"/>
                <a:gd name="T74" fmla="*/ 168 w 219"/>
                <a:gd name="T75" fmla="*/ 150 h 231"/>
                <a:gd name="T76" fmla="*/ 168 w 219"/>
                <a:gd name="T77" fmla="*/ 132 h 231"/>
                <a:gd name="T78" fmla="*/ 146 w 219"/>
                <a:gd name="T79" fmla="*/ 1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9" h="231">
                  <a:moveTo>
                    <a:pt x="168" y="224"/>
                  </a:moveTo>
                  <a:cubicBezTo>
                    <a:pt x="179" y="221"/>
                    <a:pt x="189" y="217"/>
                    <a:pt x="197" y="212"/>
                  </a:cubicBezTo>
                  <a:cubicBezTo>
                    <a:pt x="219" y="196"/>
                    <a:pt x="191" y="157"/>
                    <a:pt x="168" y="132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80" y="162"/>
                    <a:pt x="193" y="177"/>
                    <a:pt x="192" y="190"/>
                  </a:cubicBezTo>
                  <a:cubicBezTo>
                    <a:pt x="192" y="201"/>
                    <a:pt x="180" y="207"/>
                    <a:pt x="168" y="209"/>
                  </a:cubicBezTo>
                  <a:cubicBezTo>
                    <a:pt x="168" y="224"/>
                    <a:pt x="168" y="224"/>
                    <a:pt x="168" y="224"/>
                  </a:cubicBezTo>
                  <a:close/>
                  <a:moveTo>
                    <a:pt x="168" y="203"/>
                  </a:moveTo>
                  <a:cubicBezTo>
                    <a:pt x="168" y="157"/>
                    <a:pt x="168" y="157"/>
                    <a:pt x="168" y="157"/>
                  </a:cubicBezTo>
                  <a:cubicBezTo>
                    <a:pt x="175" y="167"/>
                    <a:pt x="182" y="179"/>
                    <a:pt x="181" y="187"/>
                  </a:cubicBezTo>
                  <a:cubicBezTo>
                    <a:pt x="180" y="194"/>
                    <a:pt x="175" y="199"/>
                    <a:pt x="168" y="203"/>
                  </a:cubicBezTo>
                  <a:close/>
                  <a:moveTo>
                    <a:pt x="146" y="112"/>
                  </a:moveTo>
                  <a:cubicBezTo>
                    <a:pt x="146" y="112"/>
                    <a:pt x="141" y="109"/>
                    <a:pt x="141" y="98"/>
                  </a:cubicBezTo>
                  <a:cubicBezTo>
                    <a:pt x="141" y="90"/>
                    <a:pt x="141" y="56"/>
                    <a:pt x="141" y="44"/>
                  </a:cubicBezTo>
                  <a:cubicBezTo>
                    <a:pt x="144" y="43"/>
                    <a:pt x="146" y="40"/>
                    <a:pt x="146" y="37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4"/>
                    <a:pt x="146" y="13"/>
                    <a:pt x="146" y="13"/>
                  </a:cubicBezTo>
                  <a:cubicBezTo>
                    <a:pt x="146" y="6"/>
                    <a:pt x="132" y="0"/>
                    <a:pt x="114" y="0"/>
                  </a:cubicBezTo>
                  <a:cubicBezTo>
                    <a:pt x="95" y="0"/>
                    <a:pt x="81" y="6"/>
                    <a:pt x="81" y="13"/>
                  </a:cubicBezTo>
                  <a:cubicBezTo>
                    <a:pt x="81" y="13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40"/>
                    <a:pt x="84" y="43"/>
                    <a:pt x="90" y="45"/>
                  </a:cubicBezTo>
                  <a:cubicBezTo>
                    <a:pt x="90" y="56"/>
                    <a:pt x="90" y="90"/>
                    <a:pt x="90" y="98"/>
                  </a:cubicBezTo>
                  <a:cubicBezTo>
                    <a:pt x="90" y="109"/>
                    <a:pt x="83" y="112"/>
                    <a:pt x="83" y="112"/>
                  </a:cubicBezTo>
                  <a:cubicBezTo>
                    <a:pt x="71" y="119"/>
                    <a:pt x="0" y="190"/>
                    <a:pt x="31" y="212"/>
                  </a:cubicBezTo>
                  <a:cubicBezTo>
                    <a:pt x="58" y="231"/>
                    <a:pt x="105" y="230"/>
                    <a:pt x="114" y="230"/>
                  </a:cubicBezTo>
                  <a:cubicBezTo>
                    <a:pt x="121" y="230"/>
                    <a:pt x="145" y="230"/>
                    <a:pt x="168" y="224"/>
                  </a:cubicBezTo>
                  <a:cubicBezTo>
                    <a:pt x="168" y="209"/>
                    <a:pt x="168" y="209"/>
                    <a:pt x="168" y="209"/>
                  </a:cubicBezTo>
                  <a:cubicBezTo>
                    <a:pt x="156" y="212"/>
                    <a:pt x="144" y="212"/>
                    <a:pt x="144" y="212"/>
                  </a:cubicBezTo>
                  <a:cubicBezTo>
                    <a:pt x="144" y="212"/>
                    <a:pt x="144" y="212"/>
                    <a:pt x="144" y="212"/>
                  </a:cubicBezTo>
                  <a:cubicBezTo>
                    <a:pt x="144" y="212"/>
                    <a:pt x="158" y="210"/>
                    <a:pt x="168" y="203"/>
                  </a:cubicBezTo>
                  <a:cubicBezTo>
                    <a:pt x="168" y="157"/>
                    <a:pt x="168" y="157"/>
                    <a:pt x="168" y="157"/>
                  </a:cubicBezTo>
                  <a:cubicBezTo>
                    <a:pt x="159" y="144"/>
                    <a:pt x="149" y="134"/>
                    <a:pt x="149" y="134"/>
                  </a:cubicBezTo>
                  <a:cubicBezTo>
                    <a:pt x="149" y="134"/>
                    <a:pt x="158" y="141"/>
                    <a:pt x="168" y="150"/>
                  </a:cubicBezTo>
                  <a:cubicBezTo>
                    <a:pt x="168" y="132"/>
                    <a:pt x="168" y="132"/>
                    <a:pt x="168" y="132"/>
                  </a:cubicBezTo>
                  <a:cubicBezTo>
                    <a:pt x="159" y="122"/>
                    <a:pt x="150" y="114"/>
                    <a:pt x="146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2" name="Oval 21"/>
            <p:cNvSpPr>
              <a:spLocks noChangeArrowheads="1"/>
            </p:cNvSpPr>
            <p:nvPr/>
          </p:nvSpPr>
          <p:spPr bwMode="auto">
            <a:xfrm>
              <a:off x="3048000" y="1933575"/>
              <a:ext cx="87313" cy="857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3" name="Freeform 22"/>
            <p:cNvSpPr>
              <a:spLocks/>
            </p:cNvSpPr>
            <p:nvPr/>
          </p:nvSpPr>
          <p:spPr bwMode="auto">
            <a:xfrm>
              <a:off x="3079750" y="1997075"/>
              <a:ext cx="134938" cy="282575"/>
            </a:xfrm>
            <a:custGeom>
              <a:avLst/>
              <a:gdLst>
                <a:gd name="T0" fmla="*/ 0 w 102"/>
                <a:gd name="T1" fmla="*/ 6 h 213"/>
                <a:gd name="T2" fmla="*/ 68 w 102"/>
                <a:gd name="T3" fmla="*/ 184 h 213"/>
                <a:gd name="T4" fmla="*/ 99 w 102"/>
                <a:gd name="T5" fmla="*/ 213 h 213"/>
                <a:gd name="T6" fmla="*/ 23 w 102"/>
                <a:gd name="T7" fmla="*/ 0 h 213"/>
                <a:gd name="T8" fmla="*/ 0 w 102"/>
                <a:gd name="T9" fmla="*/ 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213">
                  <a:moveTo>
                    <a:pt x="0" y="6"/>
                  </a:moveTo>
                  <a:cubicBezTo>
                    <a:pt x="0" y="7"/>
                    <a:pt x="68" y="184"/>
                    <a:pt x="68" y="184"/>
                  </a:cubicBezTo>
                  <a:cubicBezTo>
                    <a:pt x="68" y="184"/>
                    <a:pt x="96" y="213"/>
                    <a:pt x="99" y="213"/>
                  </a:cubicBezTo>
                  <a:cubicBezTo>
                    <a:pt x="102" y="213"/>
                    <a:pt x="23" y="0"/>
                    <a:pt x="23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4" name="Freeform 23"/>
            <p:cNvSpPr>
              <a:spLocks/>
            </p:cNvSpPr>
            <p:nvPr/>
          </p:nvSpPr>
          <p:spPr bwMode="auto">
            <a:xfrm>
              <a:off x="2960688" y="1997075"/>
              <a:ext cx="144463" cy="279400"/>
            </a:xfrm>
            <a:custGeom>
              <a:avLst/>
              <a:gdLst>
                <a:gd name="T0" fmla="*/ 90 w 91"/>
                <a:gd name="T1" fmla="*/ 8 h 176"/>
                <a:gd name="T2" fmla="*/ 24 w 91"/>
                <a:gd name="T3" fmla="*/ 151 h 176"/>
                <a:gd name="T4" fmla="*/ 0 w 91"/>
                <a:gd name="T5" fmla="*/ 176 h 176"/>
                <a:gd name="T6" fmla="*/ 7 w 91"/>
                <a:gd name="T7" fmla="*/ 142 h 176"/>
                <a:gd name="T8" fmla="*/ 71 w 91"/>
                <a:gd name="T9" fmla="*/ 0 h 176"/>
                <a:gd name="T10" fmla="*/ 91 w 91"/>
                <a:gd name="T11" fmla="*/ 6 h 176"/>
                <a:gd name="T12" fmla="*/ 90 w 91"/>
                <a:gd name="T13" fmla="*/ 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76">
                  <a:moveTo>
                    <a:pt x="90" y="8"/>
                  </a:moveTo>
                  <a:lnTo>
                    <a:pt x="24" y="151"/>
                  </a:lnTo>
                  <a:lnTo>
                    <a:pt x="0" y="176"/>
                  </a:lnTo>
                  <a:lnTo>
                    <a:pt x="7" y="142"/>
                  </a:lnTo>
                  <a:lnTo>
                    <a:pt x="71" y="0"/>
                  </a:lnTo>
                  <a:lnTo>
                    <a:pt x="91" y="6"/>
                  </a:lnTo>
                  <a:lnTo>
                    <a:pt x="9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5" name="Freeform 24"/>
            <p:cNvSpPr>
              <a:spLocks/>
            </p:cNvSpPr>
            <p:nvPr/>
          </p:nvSpPr>
          <p:spPr bwMode="auto">
            <a:xfrm>
              <a:off x="3087688" y="1901825"/>
              <a:ext cx="15875" cy="47625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0 w 12"/>
                <a:gd name="T5" fmla="*/ 30 h 36"/>
                <a:gd name="T6" fmla="*/ 0 w 12"/>
                <a:gd name="T7" fmla="*/ 6 h 36"/>
                <a:gd name="T8" fmla="*/ 6 w 12"/>
                <a:gd name="T9" fmla="*/ 0 h 36"/>
                <a:gd name="T10" fmla="*/ 12 w 12"/>
                <a:gd name="T11" fmla="*/ 6 h 36"/>
                <a:gd name="T12" fmla="*/ 12 w 12"/>
                <a:gd name="T13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10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6" name="Freeform 25"/>
            <p:cNvSpPr>
              <a:spLocks noEditPoints="1"/>
            </p:cNvSpPr>
            <p:nvPr/>
          </p:nvSpPr>
          <p:spPr bwMode="auto">
            <a:xfrm>
              <a:off x="2393950" y="1693863"/>
              <a:ext cx="136525" cy="371475"/>
            </a:xfrm>
            <a:custGeom>
              <a:avLst/>
              <a:gdLst>
                <a:gd name="T0" fmla="*/ 51 w 103"/>
                <a:gd name="T1" fmla="*/ 280 h 280"/>
                <a:gd name="T2" fmla="*/ 103 w 103"/>
                <a:gd name="T3" fmla="*/ 140 h 280"/>
                <a:gd name="T4" fmla="*/ 51 w 103"/>
                <a:gd name="T5" fmla="*/ 0 h 280"/>
                <a:gd name="T6" fmla="*/ 51 w 103"/>
                <a:gd name="T7" fmla="*/ 22 h 280"/>
                <a:gd name="T8" fmla="*/ 94 w 103"/>
                <a:gd name="T9" fmla="*/ 140 h 280"/>
                <a:gd name="T10" fmla="*/ 51 w 103"/>
                <a:gd name="T11" fmla="*/ 257 h 280"/>
                <a:gd name="T12" fmla="*/ 51 w 103"/>
                <a:gd name="T13" fmla="*/ 280 h 280"/>
                <a:gd name="T14" fmla="*/ 51 w 103"/>
                <a:gd name="T15" fmla="*/ 0 h 280"/>
                <a:gd name="T16" fmla="*/ 0 w 103"/>
                <a:gd name="T17" fmla="*/ 140 h 280"/>
                <a:gd name="T18" fmla="*/ 51 w 103"/>
                <a:gd name="T19" fmla="*/ 280 h 280"/>
                <a:gd name="T20" fmla="*/ 51 w 103"/>
                <a:gd name="T21" fmla="*/ 280 h 280"/>
                <a:gd name="T22" fmla="*/ 51 w 103"/>
                <a:gd name="T23" fmla="*/ 257 h 280"/>
                <a:gd name="T24" fmla="*/ 51 w 103"/>
                <a:gd name="T25" fmla="*/ 257 h 280"/>
                <a:gd name="T26" fmla="*/ 51 w 103"/>
                <a:gd name="T27" fmla="*/ 257 h 280"/>
                <a:gd name="T28" fmla="*/ 8 w 103"/>
                <a:gd name="T29" fmla="*/ 140 h 280"/>
                <a:gd name="T30" fmla="*/ 51 w 103"/>
                <a:gd name="T31" fmla="*/ 22 h 280"/>
                <a:gd name="T32" fmla="*/ 51 w 103"/>
                <a:gd name="T33" fmla="*/ 22 h 280"/>
                <a:gd name="T34" fmla="*/ 51 w 103"/>
                <a:gd name="T3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" h="280">
                  <a:moveTo>
                    <a:pt x="51" y="280"/>
                  </a:moveTo>
                  <a:cubicBezTo>
                    <a:pt x="80" y="280"/>
                    <a:pt x="103" y="217"/>
                    <a:pt x="103" y="140"/>
                  </a:cubicBezTo>
                  <a:cubicBezTo>
                    <a:pt x="103" y="62"/>
                    <a:pt x="80" y="0"/>
                    <a:pt x="51" y="0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75" y="22"/>
                    <a:pt x="94" y="75"/>
                    <a:pt x="94" y="140"/>
                  </a:cubicBezTo>
                  <a:cubicBezTo>
                    <a:pt x="94" y="204"/>
                    <a:pt x="75" y="257"/>
                    <a:pt x="51" y="257"/>
                  </a:cubicBezTo>
                  <a:lnTo>
                    <a:pt x="51" y="280"/>
                  </a:lnTo>
                  <a:close/>
                  <a:moveTo>
                    <a:pt x="51" y="0"/>
                  </a:moveTo>
                  <a:cubicBezTo>
                    <a:pt x="23" y="0"/>
                    <a:pt x="0" y="62"/>
                    <a:pt x="0" y="140"/>
                  </a:cubicBezTo>
                  <a:cubicBezTo>
                    <a:pt x="0" y="217"/>
                    <a:pt x="23" y="280"/>
                    <a:pt x="51" y="280"/>
                  </a:cubicBezTo>
                  <a:cubicBezTo>
                    <a:pt x="51" y="280"/>
                    <a:pt x="51" y="280"/>
                    <a:pt x="51" y="280"/>
                  </a:cubicBezTo>
                  <a:cubicBezTo>
                    <a:pt x="51" y="257"/>
                    <a:pt x="51" y="257"/>
                    <a:pt x="51" y="257"/>
                  </a:cubicBezTo>
                  <a:cubicBezTo>
                    <a:pt x="51" y="257"/>
                    <a:pt x="51" y="257"/>
                    <a:pt x="51" y="257"/>
                  </a:cubicBezTo>
                  <a:cubicBezTo>
                    <a:pt x="51" y="257"/>
                    <a:pt x="51" y="257"/>
                    <a:pt x="51" y="257"/>
                  </a:cubicBezTo>
                  <a:cubicBezTo>
                    <a:pt x="27" y="257"/>
                    <a:pt x="8" y="204"/>
                    <a:pt x="8" y="140"/>
                  </a:cubicBezTo>
                  <a:cubicBezTo>
                    <a:pt x="8" y="75"/>
                    <a:pt x="27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0"/>
                    <a:pt x="51" y="0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7" name="Freeform 26"/>
            <p:cNvSpPr>
              <a:spLocks noEditPoints="1"/>
            </p:cNvSpPr>
            <p:nvPr/>
          </p:nvSpPr>
          <p:spPr bwMode="auto">
            <a:xfrm>
              <a:off x="2274888" y="1809750"/>
              <a:ext cx="373063" cy="138112"/>
            </a:xfrm>
            <a:custGeom>
              <a:avLst/>
              <a:gdLst>
                <a:gd name="T0" fmla="*/ 280 w 280"/>
                <a:gd name="T1" fmla="*/ 52 h 103"/>
                <a:gd name="T2" fmla="*/ 140 w 280"/>
                <a:gd name="T3" fmla="*/ 0 h 103"/>
                <a:gd name="T4" fmla="*/ 140 w 280"/>
                <a:gd name="T5" fmla="*/ 8 h 103"/>
                <a:gd name="T6" fmla="*/ 257 w 280"/>
                <a:gd name="T7" fmla="*/ 52 h 103"/>
                <a:gd name="T8" fmla="*/ 140 w 280"/>
                <a:gd name="T9" fmla="*/ 95 h 103"/>
                <a:gd name="T10" fmla="*/ 140 w 280"/>
                <a:gd name="T11" fmla="*/ 103 h 103"/>
                <a:gd name="T12" fmla="*/ 280 w 280"/>
                <a:gd name="T13" fmla="*/ 52 h 103"/>
                <a:gd name="T14" fmla="*/ 140 w 280"/>
                <a:gd name="T15" fmla="*/ 0 h 103"/>
                <a:gd name="T16" fmla="*/ 140 w 280"/>
                <a:gd name="T17" fmla="*/ 0 h 103"/>
                <a:gd name="T18" fmla="*/ 0 w 280"/>
                <a:gd name="T19" fmla="*/ 52 h 103"/>
                <a:gd name="T20" fmla="*/ 140 w 280"/>
                <a:gd name="T21" fmla="*/ 103 h 103"/>
                <a:gd name="T22" fmla="*/ 140 w 280"/>
                <a:gd name="T23" fmla="*/ 103 h 103"/>
                <a:gd name="T24" fmla="*/ 140 w 280"/>
                <a:gd name="T25" fmla="*/ 95 h 103"/>
                <a:gd name="T26" fmla="*/ 140 w 280"/>
                <a:gd name="T27" fmla="*/ 95 h 103"/>
                <a:gd name="T28" fmla="*/ 23 w 280"/>
                <a:gd name="T29" fmla="*/ 52 h 103"/>
                <a:gd name="T30" fmla="*/ 23 w 280"/>
                <a:gd name="T31" fmla="*/ 52 h 103"/>
                <a:gd name="T32" fmla="*/ 140 w 280"/>
                <a:gd name="T33" fmla="*/ 8 h 103"/>
                <a:gd name="T34" fmla="*/ 140 w 280"/>
                <a:gd name="T35" fmla="*/ 8 h 103"/>
                <a:gd name="T36" fmla="*/ 140 w 280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0" h="103">
                  <a:moveTo>
                    <a:pt x="280" y="52"/>
                  </a:moveTo>
                  <a:cubicBezTo>
                    <a:pt x="280" y="23"/>
                    <a:pt x="217" y="0"/>
                    <a:pt x="140" y="0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205" y="8"/>
                    <a:pt x="257" y="28"/>
                    <a:pt x="257" y="52"/>
                  </a:cubicBezTo>
                  <a:cubicBezTo>
                    <a:pt x="257" y="75"/>
                    <a:pt x="205" y="95"/>
                    <a:pt x="140" y="95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217" y="103"/>
                    <a:pt x="280" y="80"/>
                    <a:pt x="280" y="52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23"/>
                    <a:pt x="0" y="52"/>
                  </a:cubicBezTo>
                  <a:cubicBezTo>
                    <a:pt x="0" y="80"/>
                    <a:pt x="63" y="103"/>
                    <a:pt x="140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95"/>
                    <a:pt x="140" y="95"/>
                    <a:pt x="140" y="95"/>
                  </a:cubicBezTo>
                  <a:cubicBezTo>
                    <a:pt x="140" y="95"/>
                    <a:pt x="140" y="95"/>
                    <a:pt x="140" y="95"/>
                  </a:cubicBezTo>
                  <a:cubicBezTo>
                    <a:pt x="75" y="95"/>
                    <a:pt x="23" y="75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28"/>
                    <a:pt x="75" y="8"/>
                    <a:pt x="140" y="8"/>
                  </a:cubicBezTo>
                  <a:cubicBezTo>
                    <a:pt x="140" y="8"/>
                    <a:pt x="140" y="8"/>
                    <a:pt x="140" y="8"/>
                  </a:cubicBezTo>
                  <a:lnTo>
                    <a:pt x="14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Freeform 27"/>
            <p:cNvSpPr>
              <a:spLocks noEditPoints="1"/>
            </p:cNvSpPr>
            <p:nvPr/>
          </p:nvSpPr>
          <p:spPr bwMode="auto">
            <a:xfrm>
              <a:off x="2303463" y="1727200"/>
              <a:ext cx="315913" cy="304800"/>
            </a:xfrm>
            <a:custGeom>
              <a:avLst/>
              <a:gdLst>
                <a:gd name="T0" fmla="*/ 218 w 238"/>
                <a:gd name="T1" fmla="*/ 16 h 229"/>
                <a:gd name="T2" fmla="*/ 119 w 238"/>
                <a:gd name="T3" fmla="*/ 46 h 229"/>
                <a:gd name="T4" fmla="*/ 119 w 238"/>
                <a:gd name="T5" fmla="*/ 57 h 229"/>
                <a:gd name="T6" fmla="*/ 202 w 238"/>
                <a:gd name="T7" fmla="*/ 32 h 229"/>
                <a:gd name="T8" fmla="*/ 150 w 238"/>
                <a:gd name="T9" fmla="*/ 145 h 229"/>
                <a:gd name="T10" fmla="*/ 119 w 238"/>
                <a:gd name="T11" fmla="*/ 172 h 229"/>
                <a:gd name="T12" fmla="*/ 119 w 238"/>
                <a:gd name="T13" fmla="*/ 183 h 229"/>
                <a:gd name="T14" fmla="*/ 156 w 238"/>
                <a:gd name="T15" fmla="*/ 151 h 229"/>
                <a:gd name="T16" fmla="*/ 218 w 238"/>
                <a:gd name="T17" fmla="*/ 16 h 229"/>
                <a:gd name="T18" fmla="*/ 119 w 238"/>
                <a:gd name="T19" fmla="*/ 46 h 229"/>
                <a:gd name="T20" fmla="*/ 83 w 238"/>
                <a:gd name="T21" fmla="*/ 78 h 229"/>
                <a:gd name="T22" fmla="*/ 20 w 238"/>
                <a:gd name="T23" fmla="*/ 214 h 229"/>
                <a:gd name="T24" fmla="*/ 119 w 238"/>
                <a:gd name="T25" fmla="*/ 183 h 229"/>
                <a:gd name="T26" fmla="*/ 119 w 238"/>
                <a:gd name="T27" fmla="*/ 172 h 229"/>
                <a:gd name="T28" fmla="*/ 36 w 238"/>
                <a:gd name="T29" fmla="*/ 197 h 229"/>
                <a:gd name="T30" fmla="*/ 36 w 238"/>
                <a:gd name="T31" fmla="*/ 197 h 229"/>
                <a:gd name="T32" fmla="*/ 89 w 238"/>
                <a:gd name="T33" fmla="*/ 84 h 229"/>
                <a:gd name="T34" fmla="*/ 119 w 238"/>
                <a:gd name="T35" fmla="*/ 57 h 229"/>
                <a:gd name="T36" fmla="*/ 119 w 238"/>
                <a:gd name="T37" fmla="*/ 4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8" h="229">
                  <a:moveTo>
                    <a:pt x="218" y="16"/>
                  </a:moveTo>
                  <a:cubicBezTo>
                    <a:pt x="202" y="0"/>
                    <a:pt x="162" y="13"/>
                    <a:pt x="119" y="46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55" y="30"/>
                    <a:pt x="189" y="19"/>
                    <a:pt x="202" y="32"/>
                  </a:cubicBezTo>
                  <a:cubicBezTo>
                    <a:pt x="219" y="49"/>
                    <a:pt x="195" y="99"/>
                    <a:pt x="150" y="145"/>
                  </a:cubicBezTo>
                  <a:cubicBezTo>
                    <a:pt x="140" y="155"/>
                    <a:pt x="129" y="164"/>
                    <a:pt x="119" y="17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31" y="174"/>
                    <a:pt x="144" y="163"/>
                    <a:pt x="156" y="151"/>
                  </a:cubicBezTo>
                  <a:cubicBezTo>
                    <a:pt x="210" y="96"/>
                    <a:pt x="238" y="36"/>
                    <a:pt x="218" y="16"/>
                  </a:cubicBezTo>
                  <a:close/>
                  <a:moveTo>
                    <a:pt x="119" y="46"/>
                  </a:moveTo>
                  <a:cubicBezTo>
                    <a:pt x="107" y="55"/>
                    <a:pt x="95" y="66"/>
                    <a:pt x="83" y="78"/>
                  </a:cubicBezTo>
                  <a:cubicBezTo>
                    <a:pt x="28" y="133"/>
                    <a:pt x="0" y="193"/>
                    <a:pt x="20" y="214"/>
                  </a:cubicBezTo>
                  <a:cubicBezTo>
                    <a:pt x="36" y="229"/>
                    <a:pt x="76" y="216"/>
                    <a:pt x="119" y="183"/>
                  </a:cubicBezTo>
                  <a:cubicBezTo>
                    <a:pt x="119" y="172"/>
                    <a:pt x="119" y="172"/>
                    <a:pt x="119" y="172"/>
                  </a:cubicBezTo>
                  <a:cubicBezTo>
                    <a:pt x="83" y="199"/>
                    <a:pt x="49" y="211"/>
                    <a:pt x="36" y="197"/>
                  </a:cubicBezTo>
                  <a:cubicBezTo>
                    <a:pt x="36" y="197"/>
                    <a:pt x="36" y="197"/>
                    <a:pt x="36" y="197"/>
                  </a:cubicBezTo>
                  <a:cubicBezTo>
                    <a:pt x="19" y="181"/>
                    <a:pt x="43" y="130"/>
                    <a:pt x="89" y="84"/>
                  </a:cubicBezTo>
                  <a:cubicBezTo>
                    <a:pt x="99" y="74"/>
                    <a:pt x="109" y="65"/>
                    <a:pt x="119" y="57"/>
                  </a:cubicBezTo>
                  <a:lnTo>
                    <a:pt x="119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Freeform 28"/>
            <p:cNvSpPr>
              <a:spLocks noEditPoints="1"/>
            </p:cNvSpPr>
            <p:nvPr/>
          </p:nvSpPr>
          <p:spPr bwMode="auto">
            <a:xfrm>
              <a:off x="2303463" y="1727200"/>
              <a:ext cx="315913" cy="304800"/>
            </a:xfrm>
            <a:custGeom>
              <a:avLst/>
              <a:gdLst>
                <a:gd name="T0" fmla="*/ 218 w 238"/>
                <a:gd name="T1" fmla="*/ 214 h 229"/>
                <a:gd name="T2" fmla="*/ 156 w 238"/>
                <a:gd name="T3" fmla="*/ 78 h 229"/>
                <a:gd name="T4" fmla="*/ 119 w 238"/>
                <a:gd name="T5" fmla="*/ 46 h 229"/>
                <a:gd name="T6" fmla="*/ 119 w 238"/>
                <a:gd name="T7" fmla="*/ 57 h 229"/>
                <a:gd name="T8" fmla="*/ 150 w 238"/>
                <a:gd name="T9" fmla="*/ 84 h 229"/>
                <a:gd name="T10" fmla="*/ 202 w 238"/>
                <a:gd name="T11" fmla="*/ 197 h 229"/>
                <a:gd name="T12" fmla="*/ 119 w 238"/>
                <a:gd name="T13" fmla="*/ 172 h 229"/>
                <a:gd name="T14" fmla="*/ 119 w 238"/>
                <a:gd name="T15" fmla="*/ 183 h 229"/>
                <a:gd name="T16" fmla="*/ 218 w 238"/>
                <a:gd name="T17" fmla="*/ 214 h 229"/>
                <a:gd name="T18" fmla="*/ 119 w 238"/>
                <a:gd name="T19" fmla="*/ 46 h 229"/>
                <a:gd name="T20" fmla="*/ 20 w 238"/>
                <a:gd name="T21" fmla="*/ 16 h 229"/>
                <a:gd name="T22" fmla="*/ 83 w 238"/>
                <a:gd name="T23" fmla="*/ 151 h 229"/>
                <a:gd name="T24" fmla="*/ 119 w 238"/>
                <a:gd name="T25" fmla="*/ 183 h 229"/>
                <a:gd name="T26" fmla="*/ 119 w 238"/>
                <a:gd name="T27" fmla="*/ 172 h 229"/>
                <a:gd name="T28" fmla="*/ 89 w 238"/>
                <a:gd name="T29" fmla="*/ 145 h 229"/>
                <a:gd name="T30" fmla="*/ 36 w 238"/>
                <a:gd name="T31" fmla="*/ 32 h 229"/>
                <a:gd name="T32" fmla="*/ 36 w 238"/>
                <a:gd name="T33" fmla="*/ 32 h 229"/>
                <a:gd name="T34" fmla="*/ 119 w 238"/>
                <a:gd name="T35" fmla="*/ 57 h 229"/>
                <a:gd name="T36" fmla="*/ 119 w 238"/>
                <a:gd name="T37" fmla="*/ 4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8" h="229">
                  <a:moveTo>
                    <a:pt x="218" y="214"/>
                  </a:moveTo>
                  <a:cubicBezTo>
                    <a:pt x="238" y="193"/>
                    <a:pt x="210" y="133"/>
                    <a:pt x="156" y="78"/>
                  </a:cubicBezTo>
                  <a:cubicBezTo>
                    <a:pt x="144" y="66"/>
                    <a:pt x="131" y="55"/>
                    <a:pt x="119" y="46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29" y="65"/>
                    <a:pt x="140" y="74"/>
                    <a:pt x="150" y="84"/>
                  </a:cubicBezTo>
                  <a:cubicBezTo>
                    <a:pt x="195" y="130"/>
                    <a:pt x="219" y="181"/>
                    <a:pt x="202" y="197"/>
                  </a:cubicBezTo>
                  <a:cubicBezTo>
                    <a:pt x="189" y="211"/>
                    <a:pt x="155" y="199"/>
                    <a:pt x="119" y="17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62" y="216"/>
                    <a:pt x="202" y="229"/>
                    <a:pt x="218" y="214"/>
                  </a:cubicBezTo>
                  <a:close/>
                  <a:moveTo>
                    <a:pt x="119" y="46"/>
                  </a:moveTo>
                  <a:cubicBezTo>
                    <a:pt x="76" y="13"/>
                    <a:pt x="36" y="0"/>
                    <a:pt x="20" y="16"/>
                  </a:cubicBezTo>
                  <a:cubicBezTo>
                    <a:pt x="0" y="36"/>
                    <a:pt x="28" y="96"/>
                    <a:pt x="83" y="151"/>
                  </a:cubicBezTo>
                  <a:cubicBezTo>
                    <a:pt x="95" y="163"/>
                    <a:pt x="107" y="174"/>
                    <a:pt x="119" y="183"/>
                  </a:cubicBezTo>
                  <a:cubicBezTo>
                    <a:pt x="119" y="172"/>
                    <a:pt x="119" y="172"/>
                    <a:pt x="119" y="172"/>
                  </a:cubicBezTo>
                  <a:cubicBezTo>
                    <a:pt x="109" y="164"/>
                    <a:pt x="99" y="155"/>
                    <a:pt x="89" y="145"/>
                  </a:cubicBezTo>
                  <a:cubicBezTo>
                    <a:pt x="43" y="99"/>
                    <a:pt x="19" y="49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9" y="19"/>
                    <a:pt x="83" y="30"/>
                    <a:pt x="119" y="57"/>
                  </a:cubicBezTo>
                  <a:lnTo>
                    <a:pt x="119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Oval 29"/>
            <p:cNvSpPr>
              <a:spLocks noChangeArrowheads="1"/>
            </p:cNvSpPr>
            <p:nvPr/>
          </p:nvSpPr>
          <p:spPr bwMode="auto">
            <a:xfrm>
              <a:off x="2433638" y="1851025"/>
              <a:ext cx="57150" cy="57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Freeform 30"/>
            <p:cNvSpPr>
              <a:spLocks noEditPoints="1"/>
            </p:cNvSpPr>
            <p:nvPr/>
          </p:nvSpPr>
          <p:spPr bwMode="auto">
            <a:xfrm>
              <a:off x="2873375" y="1589088"/>
              <a:ext cx="157163" cy="295275"/>
            </a:xfrm>
            <a:custGeom>
              <a:avLst/>
              <a:gdLst>
                <a:gd name="T0" fmla="*/ 41 w 99"/>
                <a:gd name="T1" fmla="*/ 186 h 186"/>
                <a:gd name="T2" fmla="*/ 99 w 99"/>
                <a:gd name="T3" fmla="*/ 186 h 186"/>
                <a:gd name="T4" fmla="*/ 41 w 99"/>
                <a:gd name="T5" fmla="*/ 77 h 186"/>
                <a:gd name="T6" fmla="*/ 41 w 99"/>
                <a:gd name="T7" fmla="*/ 117 h 186"/>
                <a:gd name="T8" fmla="*/ 67 w 99"/>
                <a:gd name="T9" fmla="*/ 162 h 186"/>
                <a:gd name="T10" fmla="*/ 41 w 99"/>
                <a:gd name="T11" fmla="*/ 162 h 186"/>
                <a:gd name="T12" fmla="*/ 41 w 99"/>
                <a:gd name="T13" fmla="*/ 186 h 186"/>
                <a:gd name="T14" fmla="*/ 0 w 99"/>
                <a:gd name="T15" fmla="*/ 0 h 186"/>
                <a:gd name="T16" fmla="*/ 0 w 99"/>
                <a:gd name="T17" fmla="*/ 186 h 186"/>
                <a:gd name="T18" fmla="*/ 41 w 99"/>
                <a:gd name="T19" fmla="*/ 186 h 186"/>
                <a:gd name="T20" fmla="*/ 41 w 99"/>
                <a:gd name="T21" fmla="*/ 162 h 186"/>
                <a:gd name="T22" fmla="*/ 15 w 99"/>
                <a:gd name="T23" fmla="*/ 162 h 186"/>
                <a:gd name="T24" fmla="*/ 15 w 99"/>
                <a:gd name="T25" fmla="*/ 72 h 186"/>
                <a:gd name="T26" fmla="*/ 15 w 99"/>
                <a:gd name="T27" fmla="*/ 72 h 186"/>
                <a:gd name="T28" fmla="*/ 41 w 99"/>
                <a:gd name="T29" fmla="*/ 117 h 186"/>
                <a:gd name="T30" fmla="*/ 41 w 99"/>
                <a:gd name="T31" fmla="*/ 77 h 186"/>
                <a:gd name="T32" fmla="*/ 0 w 99"/>
                <a:gd name="T3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" h="186">
                  <a:moveTo>
                    <a:pt x="41" y="186"/>
                  </a:moveTo>
                  <a:lnTo>
                    <a:pt x="99" y="186"/>
                  </a:lnTo>
                  <a:lnTo>
                    <a:pt x="41" y="77"/>
                  </a:lnTo>
                  <a:lnTo>
                    <a:pt x="41" y="117"/>
                  </a:lnTo>
                  <a:lnTo>
                    <a:pt x="67" y="162"/>
                  </a:lnTo>
                  <a:lnTo>
                    <a:pt x="41" y="162"/>
                  </a:lnTo>
                  <a:lnTo>
                    <a:pt x="41" y="186"/>
                  </a:lnTo>
                  <a:close/>
                  <a:moveTo>
                    <a:pt x="0" y="0"/>
                  </a:moveTo>
                  <a:lnTo>
                    <a:pt x="0" y="186"/>
                  </a:lnTo>
                  <a:lnTo>
                    <a:pt x="41" y="186"/>
                  </a:lnTo>
                  <a:lnTo>
                    <a:pt x="41" y="162"/>
                  </a:lnTo>
                  <a:lnTo>
                    <a:pt x="15" y="162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41" y="117"/>
                  </a:lnTo>
                  <a:lnTo>
                    <a:pt x="41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Rectangle 31"/>
            <p:cNvSpPr>
              <a:spLocks noChangeArrowheads="1"/>
            </p:cNvSpPr>
            <p:nvPr/>
          </p:nvSpPr>
          <p:spPr bwMode="auto">
            <a:xfrm>
              <a:off x="2794000" y="1587500"/>
              <a:ext cx="39688" cy="2889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53" name="Freeform 32"/>
            <p:cNvSpPr>
              <a:spLocks noEditPoints="1"/>
            </p:cNvSpPr>
            <p:nvPr/>
          </p:nvSpPr>
          <p:spPr bwMode="auto">
            <a:xfrm>
              <a:off x="1508125" y="3046413"/>
              <a:ext cx="342900" cy="250825"/>
            </a:xfrm>
            <a:custGeom>
              <a:avLst/>
              <a:gdLst>
                <a:gd name="T0" fmla="*/ 213 w 258"/>
                <a:gd name="T1" fmla="*/ 31 h 189"/>
                <a:gd name="T2" fmla="*/ 204 w 258"/>
                <a:gd name="T3" fmla="*/ 69 h 189"/>
                <a:gd name="T4" fmla="*/ 228 w 258"/>
                <a:gd name="T5" fmla="*/ 109 h 189"/>
                <a:gd name="T6" fmla="*/ 204 w 258"/>
                <a:gd name="T7" fmla="*/ 146 h 189"/>
                <a:gd name="T8" fmla="*/ 204 w 258"/>
                <a:gd name="T9" fmla="*/ 27 h 189"/>
                <a:gd name="T10" fmla="*/ 91 w 258"/>
                <a:gd name="T11" fmla="*/ 14 h 189"/>
                <a:gd name="T12" fmla="*/ 97 w 258"/>
                <a:gd name="T13" fmla="*/ 15 h 189"/>
                <a:gd name="T14" fmla="*/ 91 w 258"/>
                <a:gd name="T15" fmla="*/ 42 h 189"/>
                <a:gd name="T16" fmla="*/ 91 w 258"/>
                <a:gd name="T17" fmla="*/ 162 h 189"/>
                <a:gd name="T18" fmla="*/ 166 w 258"/>
                <a:gd name="T19" fmla="*/ 145 h 189"/>
                <a:gd name="T20" fmla="*/ 204 w 258"/>
                <a:gd name="T21" fmla="*/ 125 h 189"/>
                <a:gd name="T22" fmla="*/ 191 w 258"/>
                <a:gd name="T23" fmla="*/ 122 h 189"/>
                <a:gd name="T24" fmla="*/ 204 w 258"/>
                <a:gd name="T25" fmla="*/ 69 h 189"/>
                <a:gd name="T26" fmla="*/ 91 w 258"/>
                <a:gd name="T27" fmla="*/ 6 h 189"/>
                <a:gd name="T28" fmla="*/ 78 w 258"/>
                <a:gd name="T29" fmla="*/ 24 h 189"/>
                <a:gd name="T30" fmla="*/ 91 w 258"/>
                <a:gd name="T31" fmla="*/ 14 h 189"/>
                <a:gd name="T32" fmla="*/ 78 w 258"/>
                <a:gd name="T33" fmla="*/ 188 h 189"/>
                <a:gd name="T34" fmla="*/ 91 w 258"/>
                <a:gd name="T35" fmla="*/ 162 h 189"/>
                <a:gd name="T36" fmla="*/ 78 w 258"/>
                <a:gd name="T37" fmla="*/ 176 h 189"/>
                <a:gd name="T38" fmla="*/ 91 w 258"/>
                <a:gd name="T39" fmla="*/ 42 h 189"/>
                <a:gd name="T40" fmla="*/ 80 w 258"/>
                <a:gd name="T41" fmla="*/ 134 h 189"/>
                <a:gd name="T42" fmla="*/ 78 w 258"/>
                <a:gd name="T43" fmla="*/ 64 h 189"/>
                <a:gd name="T44" fmla="*/ 78 w 258"/>
                <a:gd name="T45" fmla="*/ 33 h 189"/>
                <a:gd name="T46" fmla="*/ 91 w 258"/>
                <a:gd name="T47" fmla="*/ 42 h 189"/>
                <a:gd name="T48" fmla="*/ 60 w 258"/>
                <a:gd name="T49" fmla="*/ 18 h 189"/>
                <a:gd name="T50" fmla="*/ 68 w 258"/>
                <a:gd name="T51" fmla="*/ 42 h 189"/>
                <a:gd name="T52" fmla="*/ 78 w 258"/>
                <a:gd name="T53" fmla="*/ 33 h 189"/>
                <a:gd name="T54" fmla="*/ 78 w 258"/>
                <a:gd name="T55" fmla="*/ 9 h 189"/>
                <a:gd name="T56" fmla="*/ 78 w 258"/>
                <a:gd name="T57" fmla="*/ 188 h 189"/>
                <a:gd name="T58" fmla="*/ 60 w 258"/>
                <a:gd name="T59" fmla="*/ 176 h 189"/>
                <a:gd name="T60" fmla="*/ 78 w 258"/>
                <a:gd name="T61" fmla="*/ 64 h 189"/>
                <a:gd name="T62" fmla="*/ 60 w 258"/>
                <a:gd name="T63" fmla="*/ 134 h 189"/>
                <a:gd name="T64" fmla="*/ 70 w 258"/>
                <a:gd name="T65" fmla="*/ 116 h 189"/>
                <a:gd name="T66" fmla="*/ 60 w 258"/>
                <a:gd name="T67" fmla="*/ 87 h 189"/>
                <a:gd name="T68" fmla="*/ 76 w 258"/>
                <a:gd name="T69" fmla="*/ 68 h 189"/>
                <a:gd name="T70" fmla="*/ 60 w 258"/>
                <a:gd name="T71" fmla="*/ 18 h 189"/>
                <a:gd name="T72" fmla="*/ 60 w 258"/>
                <a:gd name="T73" fmla="*/ 187 h 189"/>
                <a:gd name="T74" fmla="*/ 59 w 258"/>
                <a:gd name="T75" fmla="*/ 175 h 189"/>
                <a:gd name="T76" fmla="*/ 49 w 258"/>
                <a:gd name="T77" fmla="*/ 144 h 189"/>
                <a:gd name="T78" fmla="*/ 60 w 258"/>
                <a:gd name="T79" fmla="*/ 125 h 189"/>
                <a:gd name="T80" fmla="*/ 41 w 258"/>
                <a:gd name="T81" fmla="*/ 125 h 189"/>
                <a:gd name="T82" fmla="*/ 60 w 258"/>
                <a:gd name="T83" fmla="*/ 87 h 189"/>
                <a:gd name="T84" fmla="*/ 51 w 258"/>
                <a:gd name="T85" fmla="*/ 76 h 189"/>
                <a:gd name="T86" fmla="*/ 43 w 258"/>
                <a:gd name="T87" fmla="*/ 51 h 189"/>
                <a:gd name="T88" fmla="*/ 60 w 258"/>
                <a:gd name="T89" fmla="*/ 1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8" h="189">
                  <a:moveTo>
                    <a:pt x="253" y="104"/>
                  </a:moveTo>
                  <a:cubicBezTo>
                    <a:pt x="258" y="60"/>
                    <a:pt x="213" y="31"/>
                    <a:pt x="213" y="31"/>
                  </a:cubicBezTo>
                  <a:cubicBezTo>
                    <a:pt x="210" y="30"/>
                    <a:pt x="207" y="28"/>
                    <a:pt x="204" y="27"/>
                  </a:cubicBezTo>
                  <a:cubicBezTo>
                    <a:pt x="204" y="69"/>
                    <a:pt x="204" y="69"/>
                    <a:pt x="204" y="69"/>
                  </a:cubicBezTo>
                  <a:cubicBezTo>
                    <a:pt x="208" y="69"/>
                    <a:pt x="212" y="70"/>
                    <a:pt x="216" y="72"/>
                  </a:cubicBezTo>
                  <a:cubicBezTo>
                    <a:pt x="230" y="79"/>
                    <a:pt x="235" y="95"/>
                    <a:pt x="228" y="109"/>
                  </a:cubicBezTo>
                  <a:cubicBezTo>
                    <a:pt x="224" y="119"/>
                    <a:pt x="214" y="125"/>
                    <a:pt x="204" y="125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30" y="144"/>
                    <a:pt x="249" y="134"/>
                    <a:pt x="253" y="104"/>
                  </a:cubicBezTo>
                  <a:close/>
                  <a:moveTo>
                    <a:pt x="204" y="27"/>
                  </a:moveTo>
                  <a:cubicBezTo>
                    <a:pt x="156" y="5"/>
                    <a:pt x="119" y="0"/>
                    <a:pt x="91" y="6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3" y="14"/>
                    <a:pt x="95" y="14"/>
                    <a:pt x="97" y="15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4" y="19"/>
                    <a:pt x="107" y="27"/>
                    <a:pt x="103" y="34"/>
                  </a:cubicBezTo>
                  <a:cubicBezTo>
                    <a:pt x="101" y="39"/>
                    <a:pt x="96" y="42"/>
                    <a:pt x="91" y="42"/>
                  </a:cubicBezTo>
                  <a:cubicBezTo>
                    <a:pt x="91" y="146"/>
                    <a:pt x="91" y="146"/>
                    <a:pt x="91" y="146"/>
                  </a:cubicBezTo>
                  <a:cubicBezTo>
                    <a:pt x="93" y="151"/>
                    <a:pt x="93" y="157"/>
                    <a:pt x="91" y="162"/>
                  </a:cubicBezTo>
                  <a:cubicBezTo>
                    <a:pt x="91" y="185"/>
                    <a:pt x="91" y="185"/>
                    <a:pt x="91" y="185"/>
                  </a:cubicBezTo>
                  <a:cubicBezTo>
                    <a:pt x="117" y="174"/>
                    <a:pt x="138" y="143"/>
                    <a:pt x="166" y="145"/>
                  </a:cubicBezTo>
                  <a:cubicBezTo>
                    <a:pt x="179" y="147"/>
                    <a:pt x="192" y="147"/>
                    <a:pt x="204" y="146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199" y="125"/>
                    <a:pt x="195" y="124"/>
                    <a:pt x="191" y="122"/>
                  </a:cubicBezTo>
                  <a:cubicBezTo>
                    <a:pt x="191" y="122"/>
                    <a:pt x="191" y="122"/>
                    <a:pt x="191" y="122"/>
                  </a:cubicBezTo>
                  <a:cubicBezTo>
                    <a:pt x="177" y="115"/>
                    <a:pt x="172" y="98"/>
                    <a:pt x="179" y="84"/>
                  </a:cubicBezTo>
                  <a:cubicBezTo>
                    <a:pt x="184" y="74"/>
                    <a:pt x="193" y="69"/>
                    <a:pt x="204" y="69"/>
                  </a:cubicBezTo>
                  <a:lnTo>
                    <a:pt x="204" y="27"/>
                  </a:lnTo>
                  <a:close/>
                  <a:moveTo>
                    <a:pt x="91" y="6"/>
                  </a:moveTo>
                  <a:cubicBezTo>
                    <a:pt x="86" y="6"/>
                    <a:pt x="82" y="8"/>
                    <a:pt x="78" y="9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3"/>
                    <a:pt x="78" y="22"/>
                    <a:pt x="78" y="22"/>
                  </a:cubicBezTo>
                  <a:cubicBezTo>
                    <a:pt x="81" y="17"/>
                    <a:pt x="86" y="14"/>
                    <a:pt x="91" y="14"/>
                  </a:cubicBezTo>
                  <a:cubicBezTo>
                    <a:pt x="91" y="6"/>
                    <a:pt x="91" y="6"/>
                    <a:pt x="91" y="6"/>
                  </a:cubicBezTo>
                  <a:close/>
                  <a:moveTo>
                    <a:pt x="78" y="188"/>
                  </a:moveTo>
                  <a:cubicBezTo>
                    <a:pt x="82" y="188"/>
                    <a:pt x="87" y="187"/>
                    <a:pt x="91" y="185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90" y="163"/>
                    <a:pt x="90" y="164"/>
                    <a:pt x="90" y="165"/>
                  </a:cubicBezTo>
                  <a:cubicBezTo>
                    <a:pt x="87" y="170"/>
                    <a:pt x="83" y="174"/>
                    <a:pt x="78" y="176"/>
                  </a:cubicBezTo>
                  <a:cubicBezTo>
                    <a:pt x="78" y="188"/>
                    <a:pt x="78" y="188"/>
                    <a:pt x="78" y="188"/>
                  </a:cubicBezTo>
                  <a:close/>
                  <a:moveTo>
                    <a:pt x="91" y="42"/>
                  </a:moveTo>
                  <a:cubicBezTo>
                    <a:pt x="91" y="146"/>
                    <a:pt x="91" y="146"/>
                    <a:pt x="91" y="146"/>
                  </a:cubicBezTo>
                  <a:cubicBezTo>
                    <a:pt x="89" y="141"/>
                    <a:pt x="85" y="136"/>
                    <a:pt x="80" y="134"/>
                  </a:cubicBezTo>
                  <a:cubicBezTo>
                    <a:pt x="79" y="133"/>
                    <a:pt x="78" y="133"/>
                    <a:pt x="78" y="13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9" y="61"/>
                    <a:pt x="79" y="57"/>
                    <a:pt x="78" y="54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9" y="36"/>
                    <a:pt x="81" y="39"/>
                    <a:pt x="84" y="41"/>
                  </a:cubicBezTo>
                  <a:cubicBezTo>
                    <a:pt x="86" y="42"/>
                    <a:pt x="89" y="42"/>
                    <a:pt x="91" y="42"/>
                  </a:cubicBezTo>
                  <a:close/>
                  <a:moveTo>
                    <a:pt x="78" y="9"/>
                  </a:moveTo>
                  <a:cubicBezTo>
                    <a:pt x="71" y="11"/>
                    <a:pt x="65" y="14"/>
                    <a:pt x="60" y="18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2" y="40"/>
                    <a:pt x="65" y="41"/>
                    <a:pt x="68" y="42"/>
                  </a:cubicBezTo>
                  <a:cubicBezTo>
                    <a:pt x="73" y="45"/>
                    <a:pt x="76" y="49"/>
                    <a:pt x="78" y="54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7" y="30"/>
                    <a:pt x="77" y="27"/>
                    <a:pt x="78" y="24"/>
                  </a:cubicBezTo>
                  <a:cubicBezTo>
                    <a:pt x="78" y="9"/>
                    <a:pt x="78" y="9"/>
                    <a:pt x="78" y="9"/>
                  </a:cubicBezTo>
                  <a:close/>
                  <a:moveTo>
                    <a:pt x="60" y="187"/>
                  </a:moveTo>
                  <a:cubicBezTo>
                    <a:pt x="66" y="188"/>
                    <a:pt x="72" y="189"/>
                    <a:pt x="78" y="188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72" y="178"/>
                    <a:pt x="65" y="178"/>
                    <a:pt x="60" y="176"/>
                  </a:cubicBezTo>
                  <a:cubicBezTo>
                    <a:pt x="60" y="187"/>
                    <a:pt x="60" y="187"/>
                    <a:pt x="60" y="187"/>
                  </a:cubicBezTo>
                  <a:close/>
                  <a:moveTo>
                    <a:pt x="78" y="64"/>
                  </a:moveTo>
                  <a:cubicBezTo>
                    <a:pt x="78" y="133"/>
                    <a:pt x="78" y="133"/>
                    <a:pt x="78" y="133"/>
                  </a:cubicBezTo>
                  <a:cubicBezTo>
                    <a:pt x="72" y="131"/>
                    <a:pt x="65" y="131"/>
                    <a:pt x="60" y="134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64" y="123"/>
                    <a:pt x="67" y="120"/>
                    <a:pt x="70" y="116"/>
                  </a:cubicBezTo>
                  <a:cubicBezTo>
                    <a:pt x="75" y="105"/>
                    <a:pt x="71" y="92"/>
                    <a:pt x="60" y="87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6" y="78"/>
                    <a:pt x="73" y="74"/>
                    <a:pt x="76" y="68"/>
                  </a:cubicBezTo>
                  <a:cubicBezTo>
                    <a:pt x="77" y="66"/>
                    <a:pt x="77" y="65"/>
                    <a:pt x="78" y="64"/>
                  </a:cubicBezTo>
                  <a:close/>
                  <a:moveTo>
                    <a:pt x="60" y="18"/>
                  </a:moveTo>
                  <a:cubicBezTo>
                    <a:pt x="0" y="56"/>
                    <a:pt x="10" y="159"/>
                    <a:pt x="46" y="180"/>
                  </a:cubicBezTo>
                  <a:cubicBezTo>
                    <a:pt x="51" y="183"/>
                    <a:pt x="55" y="185"/>
                    <a:pt x="60" y="187"/>
                  </a:cubicBezTo>
                  <a:cubicBezTo>
                    <a:pt x="60" y="176"/>
                    <a:pt x="60" y="176"/>
                    <a:pt x="60" y="176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48" y="170"/>
                    <a:pt x="43" y="156"/>
                    <a:pt x="49" y="144"/>
                  </a:cubicBezTo>
                  <a:cubicBezTo>
                    <a:pt x="51" y="139"/>
                    <a:pt x="55" y="136"/>
                    <a:pt x="60" y="134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4" y="128"/>
                    <a:pt x="47" y="128"/>
                    <a:pt x="41" y="125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31" y="120"/>
                    <a:pt x="26" y="107"/>
                    <a:pt x="32" y="97"/>
                  </a:cubicBezTo>
                  <a:cubicBezTo>
                    <a:pt x="37" y="86"/>
                    <a:pt x="49" y="82"/>
                    <a:pt x="60" y="87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57" y="78"/>
                    <a:pt x="54" y="77"/>
                    <a:pt x="51" y="76"/>
                  </a:cubicBezTo>
                  <a:cubicBezTo>
                    <a:pt x="42" y="71"/>
                    <a:pt x="38" y="60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6" y="44"/>
                    <a:pt x="53" y="40"/>
                    <a:pt x="60" y="40"/>
                  </a:cubicBezTo>
                  <a:lnTo>
                    <a:pt x="6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54" name="Freeform 33"/>
            <p:cNvSpPr>
              <a:spLocks/>
            </p:cNvSpPr>
            <p:nvPr/>
          </p:nvSpPr>
          <p:spPr bwMode="auto">
            <a:xfrm>
              <a:off x="2476500" y="3297238"/>
              <a:ext cx="306388" cy="306387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55" name="Freeform 34"/>
            <p:cNvSpPr>
              <a:spLocks noEditPoints="1"/>
            </p:cNvSpPr>
            <p:nvPr/>
          </p:nvSpPr>
          <p:spPr bwMode="auto">
            <a:xfrm>
              <a:off x="2479675" y="3302000"/>
              <a:ext cx="269875" cy="26987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56" name="Freeform 35"/>
            <p:cNvSpPr>
              <a:spLocks/>
            </p:cNvSpPr>
            <p:nvPr/>
          </p:nvSpPr>
          <p:spPr bwMode="auto">
            <a:xfrm>
              <a:off x="2471738" y="3308350"/>
              <a:ext cx="304800" cy="263525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Freeform 36"/>
            <p:cNvSpPr>
              <a:spLocks/>
            </p:cNvSpPr>
            <p:nvPr/>
          </p:nvSpPr>
          <p:spPr bwMode="auto">
            <a:xfrm>
              <a:off x="2544763" y="3594100"/>
              <a:ext cx="85725" cy="101600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58" name="Freeform 37"/>
            <p:cNvSpPr>
              <a:spLocks/>
            </p:cNvSpPr>
            <p:nvPr/>
          </p:nvSpPr>
          <p:spPr bwMode="auto">
            <a:xfrm>
              <a:off x="2620963" y="3594100"/>
              <a:ext cx="82550" cy="101600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Freeform 38"/>
            <p:cNvSpPr>
              <a:spLocks/>
            </p:cNvSpPr>
            <p:nvPr/>
          </p:nvSpPr>
          <p:spPr bwMode="auto">
            <a:xfrm>
              <a:off x="2476500" y="3297238"/>
              <a:ext cx="306388" cy="306387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Freeform 39"/>
            <p:cNvSpPr>
              <a:spLocks noEditPoints="1"/>
            </p:cNvSpPr>
            <p:nvPr/>
          </p:nvSpPr>
          <p:spPr bwMode="auto">
            <a:xfrm>
              <a:off x="2479675" y="3302000"/>
              <a:ext cx="269875" cy="26987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Freeform 40"/>
            <p:cNvSpPr>
              <a:spLocks/>
            </p:cNvSpPr>
            <p:nvPr/>
          </p:nvSpPr>
          <p:spPr bwMode="auto">
            <a:xfrm>
              <a:off x="2471738" y="3308350"/>
              <a:ext cx="304800" cy="263525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2" name="Freeform 41"/>
            <p:cNvSpPr>
              <a:spLocks noEditPoints="1"/>
            </p:cNvSpPr>
            <p:nvPr/>
          </p:nvSpPr>
          <p:spPr bwMode="auto">
            <a:xfrm>
              <a:off x="2728913" y="2894013"/>
              <a:ext cx="260350" cy="238125"/>
            </a:xfrm>
            <a:custGeom>
              <a:avLst/>
              <a:gdLst>
                <a:gd name="T0" fmla="*/ 116 w 196"/>
                <a:gd name="T1" fmla="*/ 2 h 179"/>
                <a:gd name="T2" fmla="*/ 98 w 196"/>
                <a:gd name="T3" fmla="*/ 0 h 179"/>
                <a:gd name="T4" fmla="*/ 98 w 196"/>
                <a:gd name="T5" fmla="*/ 17 h 179"/>
                <a:gd name="T6" fmla="*/ 113 w 196"/>
                <a:gd name="T7" fmla="*/ 18 h 179"/>
                <a:gd name="T8" fmla="*/ 169 w 196"/>
                <a:gd name="T9" fmla="*/ 105 h 179"/>
                <a:gd name="T10" fmla="*/ 98 w 196"/>
                <a:gd name="T11" fmla="*/ 163 h 179"/>
                <a:gd name="T12" fmla="*/ 98 w 196"/>
                <a:gd name="T13" fmla="*/ 179 h 179"/>
                <a:gd name="T14" fmla="*/ 185 w 196"/>
                <a:gd name="T15" fmla="*/ 108 h 179"/>
                <a:gd name="T16" fmla="*/ 116 w 196"/>
                <a:gd name="T17" fmla="*/ 2 h 179"/>
                <a:gd name="T18" fmla="*/ 98 w 196"/>
                <a:gd name="T19" fmla="*/ 0 h 179"/>
                <a:gd name="T20" fmla="*/ 10 w 196"/>
                <a:gd name="T21" fmla="*/ 71 h 179"/>
                <a:gd name="T22" fmla="*/ 79 w 196"/>
                <a:gd name="T23" fmla="*/ 177 h 179"/>
                <a:gd name="T24" fmla="*/ 98 w 196"/>
                <a:gd name="T25" fmla="*/ 179 h 179"/>
                <a:gd name="T26" fmla="*/ 98 w 196"/>
                <a:gd name="T27" fmla="*/ 163 h 179"/>
                <a:gd name="T28" fmla="*/ 83 w 196"/>
                <a:gd name="T29" fmla="*/ 161 h 179"/>
                <a:gd name="T30" fmla="*/ 83 w 196"/>
                <a:gd name="T31" fmla="*/ 161 h 179"/>
                <a:gd name="T32" fmla="*/ 26 w 196"/>
                <a:gd name="T33" fmla="*/ 75 h 179"/>
                <a:gd name="T34" fmla="*/ 98 w 196"/>
                <a:gd name="T35" fmla="*/ 17 h 179"/>
                <a:gd name="T36" fmla="*/ 98 w 196"/>
                <a:gd name="T3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6" h="179">
                  <a:moveTo>
                    <a:pt x="116" y="2"/>
                  </a:moveTo>
                  <a:cubicBezTo>
                    <a:pt x="110" y="1"/>
                    <a:pt x="104" y="0"/>
                    <a:pt x="98" y="0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103" y="17"/>
                    <a:pt x="108" y="17"/>
                    <a:pt x="113" y="18"/>
                  </a:cubicBezTo>
                  <a:cubicBezTo>
                    <a:pt x="152" y="27"/>
                    <a:pt x="177" y="65"/>
                    <a:pt x="169" y="105"/>
                  </a:cubicBezTo>
                  <a:cubicBezTo>
                    <a:pt x="162" y="139"/>
                    <a:pt x="131" y="163"/>
                    <a:pt x="98" y="163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139" y="179"/>
                    <a:pt x="177" y="150"/>
                    <a:pt x="185" y="108"/>
                  </a:cubicBezTo>
                  <a:cubicBezTo>
                    <a:pt x="196" y="60"/>
                    <a:pt x="165" y="12"/>
                    <a:pt x="116" y="2"/>
                  </a:cubicBezTo>
                  <a:close/>
                  <a:moveTo>
                    <a:pt x="98" y="0"/>
                  </a:moveTo>
                  <a:cubicBezTo>
                    <a:pt x="56" y="0"/>
                    <a:pt x="19" y="29"/>
                    <a:pt x="10" y="71"/>
                  </a:cubicBezTo>
                  <a:cubicBezTo>
                    <a:pt x="0" y="120"/>
                    <a:pt x="31" y="167"/>
                    <a:pt x="79" y="177"/>
                  </a:cubicBezTo>
                  <a:cubicBezTo>
                    <a:pt x="85" y="179"/>
                    <a:pt x="92" y="179"/>
                    <a:pt x="98" y="179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3" y="163"/>
                    <a:pt x="88" y="162"/>
                    <a:pt x="83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43" y="153"/>
                    <a:pt x="18" y="114"/>
                    <a:pt x="26" y="75"/>
                  </a:cubicBezTo>
                  <a:cubicBezTo>
                    <a:pt x="33" y="40"/>
                    <a:pt x="64" y="17"/>
                    <a:pt x="98" y="17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Freeform 42"/>
            <p:cNvSpPr>
              <a:spLocks/>
            </p:cNvSpPr>
            <p:nvPr/>
          </p:nvSpPr>
          <p:spPr bwMode="auto">
            <a:xfrm>
              <a:off x="2797175" y="3113088"/>
              <a:ext cx="55563" cy="122237"/>
            </a:xfrm>
            <a:custGeom>
              <a:avLst/>
              <a:gdLst>
                <a:gd name="T0" fmla="*/ 20 w 35"/>
                <a:gd name="T1" fmla="*/ 77 h 77"/>
                <a:gd name="T2" fmla="*/ 0 w 35"/>
                <a:gd name="T3" fmla="*/ 72 h 77"/>
                <a:gd name="T4" fmla="*/ 15 w 35"/>
                <a:gd name="T5" fmla="*/ 0 h 77"/>
                <a:gd name="T6" fmla="*/ 35 w 35"/>
                <a:gd name="T7" fmla="*/ 5 h 77"/>
                <a:gd name="T8" fmla="*/ 20 w 35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77">
                  <a:moveTo>
                    <a:pt x="20" y="77"/>
                  </a:moveTo>
                  <a:lnTo>
                    <a:pt x="0" y="72"/>
                  </a:lnTo>
                  <a:lnTo>
                    <a:pt x="15" y="0"/>
                  </a:lnTo>
                  <a:lnTo>
                    <a:pt x="35" y="5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4" name="Freeform 43"/>
            <p:cNvSpPr>
              <a:spLocks/>
            </p:cNvSpPr>
            <p:nvPr/>
          </p:nvSpPr>
          <p:spPr bwMode="auto">
            <a:xfrm>
              <a:off x="2773363" y="3151188"/>
              <a:ext cx="79375" cy="163512"/>
            </a:xfrm>
            <a:custGeom>
              <a:avLst/>
              <a:gdLst>
                <a:gd name="T0" fmla="*/ 40 w 60"/>
                <a:gd name="T1" fmla="*/ 106 h 123"/>
                <a:gd name="T2" fmla="*/ 18 w 60"/>
                <a:gd name="T3" fmla="*/ 121 h 123"/>
                <a:gd name="T4" fmla="*/ 3 w 60"/>
                <a:gd name="T5" fmla="*/ 98 h 123"/>
                <a:gd name="T6" fmla="*/ 20 w 60"/>
                <a:gd name="T7" fmla="*/ 17 h 123"/>
                <a:gd name="T8" fmla="*/ 42 w 60"/>
                <a:gd name="T9" fmla="*/ 2 h 123"/>
                <a:gd name="T10" fmla="*/ 57 w 60"/>
                <a:gd name="T11" fmla="*/ 25 h 123"/>
                <a:gd name="T12" fmla="*/ 40 w 60"/>
                <a:gd name="T13" fmla="*/ 10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3">
                  <a:moveTo>
                    <a:pt x="40" y="106"/>
                  </a:moveTo>
                  <a:cubicBezTo>
                    <a:pt x="38" y="116"/>
                    <a:pt x="28" y="123"/>
                    <a:pt x="18" y="121"/>
                  </a:cubicBezTo>
                  <a:cubicBezTo>
                    <a:pt x="7" y="118"/>
                    <a:pt x="0" y="108"/>
                    <a:pt x="3" y="98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2" y="6"/>
                    <a:pt x="32" y="0"/>
                    <a:pt x="42" y="2"/>
                  </a:cubicBezTo>
                  <a:cubicBezTo>
                    <a:pt x="53" y="4"/>
                    <a:pt x="60" y="14"/>
                    <a:pt x="57" y="25"/>
                  </a:cubicBezTo>
                  <a:lnTo>
                    <a:pt x="40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5" name="Freeform 44"/>
            <p:cNvSpPr>
              <a:spLocks/>
            </p:cNvSpPr>
            <p:nvPr/>
          </p:nvSpPr>
          <p:spPr bwMode="auto">
            <a:xfrm>
              <a:off x="2047875" y="1317626"/>
              <a:ext cx="319088" cy="292100"/>
            </a:xfrm>
            <a:custGeom>
              <a:avLst/>
              <a:gdLst>
                <a:gd name="T0" fmla="*/ 117 w 240"/>
                <a:gd name="T1" fmla="*/ 220 h 220"/>
                <a:gd name="T2" fmla="*/ 0 w 240"/>
                <a:gd name="T3" fmla="*/ 219 h 220"/>
                <a:gd name="T4" fmla="*/ 0 w 240"/>
                <a:gd name="T5" fmla="*/ 44 h 220"/>
                <a:gd name="T6" fmla="*/ 120 w 240"/>
                <a:gd name="T7" fmla="*/ 44 h 220"/>
                <a:gd name="T8" fmla="*/ 240 w 240"/>
                <a:gd name="T9" fmla="*/ 44 h 220"/>
                <a:gd name="T10" fmla="*/ 240 w 240"/>
                <a:gd name="T11" fmla="*/ 219 h 220"/>
                <a:gd name="T12" fmla="*/ 117 w 240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220">
                  <a:moveTo>
                    <a:pt x="117" y="220"/>
                  </a:moveTo>
                  <a:cubicBezTo>
                    <a:pt x="117" y="220"/>
                    <a:pt x="76" y="179"/>
                    <a:pt x="0" y="21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8" y="0"/>
                    <a:pt x="120" y="44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40" y="219"/>
                    <a:pt x="240" y="219"/>
                    <a:pt x="240" y="219"/>
                  </a:cubicBezTo>
                  <a:lnTo>
                    <a:pt x="117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6" name="Freeform 45"/>
            <p:cNvSpPr>
              <a:spLocks noEditPoints="1"/>
            </p:cNvSpPr>
            <p:nvPr/>
          </p:nvSpPr>
          <p:spPr bwMode="auto">
            <a:xfrm>
              <a:off x="1952625" y="2940050"/>
              <a:ext cx="388938" cy="322262"/>
            </a:xfrm>
            <a:custGeom>
              <a:avLst/>
              <a:gdLst>
                <a:gd name="T0" fmla="*/ 199 w 293"/>
                <a:gd name="T1" fmla="*/ 192 h 242"/>
                <a:gd name="T2" fmla="*/ 219 w 293"/>
                <a:gd name="T3" fmla="*/ 205 h 242"/>
                <a:gd name="T4" fmla="*/ 219 w 293"/>
                <a:gd name="T5" fmla="*/ 214 h 242"/>
                <a:gd name="T6" fmla="*/ 199 w 293"/>
                <a:gd name="T7" fmla="*/ 214 h 242"/>
                <a:gd name="T8" fmla="*/ 219 w 293"/>
                <a:gd name="T9" fmla="*/ 242 h 242"/>
                <a:gd name="T10" fmla="*/ 242 w 293"/>
                <a:gd name="T11" fmla="*/ 216 h 242"/>
                <a:gd name="T12" fmla="*/ 199 w 293"/>
                <a:gd name="T13" fmla="*/ 170 h 242"/>
                <a:gd name="T14" fmla="*/ 293 w 293"/>
                <a:gd name="T15" fmla="*/ 147 h 242"/>
                <a:gd name="T16" fmla="*/ 269 w 293"/>
                <a:gd name="T17" fmla="*/ 0 h 242"/>
                <a:gd name="T18" fmla="*/ 199 w 293"/>
                <a:gd name="T19" fmla="*/ 16 h 242"/>
                <a:gd name="T20" fmla="*/ 275 w 293"/>
                <a:gd name="T21" fmla="*/ 35 h 242"/>
                <a:gd name="T22" fmla="*/ 256 w 293"/>
                <a:gd name="T23" fmla="*/ 154 h 242"/>
                <a:gd name="T24" fmla="*/ 199 w 293"/>
                <a:gd name="T25" fmla="*/ 170 h 242"/>
                <a:gd name="T26" fmla="*/ 175 w 293"/>
                <a:gd name="T27" fmla="*/ 192 h 242"/>
                <a:gd name="T28" fmla="*/ 199 w 293"/>
                <a:gd name="T29" fmla="*/ 170 h 242"/>
                <a:gd name="T30" fmla="*/ 146 w 293"/>
                <a:gd name="T31" fmla="*/ 154 h 242"/>
                <a:gd name="T32" fmla="*/ 199 w 293"/>
                <a:gd name="T33" fmla="*/ 242 h 242"/>
                <a:gd name="T34" fmla="*/ 179 w 293"/>
                <a:gd name="T35" fmla="*/ 214 h 242"/>
                <a:gd name="T36" fmla="*/ 179 w 293"/>
                <a:gd name="T37" fmla="*/ 205 h 242"/>
                <a:gd name="T38" fmla="*/ 199 w 293"/>
                <a:gd name="T39" fmla="*/ 192 h 242"/>
                <a:gd name="T40" fmla="*/ 146 w 293"/>
                <a:gd name="T41" fmla="*/ 0 h 242"/>
                <a:gd name="T42" fmla="*/ 199 w 293"/>
                <a:gd name="T43" fmla="*/ 16 h 242"/>
                <a:gd name="T44" fmla="*/ 146 w 293"/>
                <a:gd name="T45" fmla="*/ 0 h 242"/>
                <a:gd name="T46" fmla="*/ 0 w 293"/>
                <a:gd name="T47" fmla="*/ 24 h 242"/>
                <a:gd name="T48" fmla="*/ 23 w 293"/>
                <a:gd name="T49" fmla="*/ 170 h 242"/>
                <a:gd name="T50" fmla="*/ 117 w 293"/>
                <a:gd name="T51" fmla="*/ 192 h 242"/>
                <a:gd name="T52" fmla="*/ 52 w 293"/>
                <a:gd name="T53" fmla="*/ 216 h 242"/>
                <a:gd name="T54" fmla="*/ 75 w 293"/>
                <a:gd name="T55" fmla="*/ 242 h 242"/>
                <a:gd name="T56" fmla="*/ 146 w 293"/>
                <a:gd name="T57" fmla="*/ 154 h 242"/>
                <a:gd name="T58" fmla="*/ 37 w 293"/>
                <a:gd name="T59" fmla="*/ 154 h 242"/>
                <a:gd name="T60" fmla="*/ 17 w 293"/>
                <a:gd name="T61" fmla="*/ 35 h 242"/>
                <a:gd name="T62" fmla="*/ 146 w 293"/>
                <a:gd name="T63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42">
                  <a:moveTo>
                    <a:pt x="219" y="192"/>
                  </a:moveTo>
                  <a:cubicBezTo>
                    <a:pt x="199" y="192"/>
                    <a:pt x="199" y="192"/>
                    <a:pt x="199" y="192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219" y="205"/>
                    <a:pt x="219" y="205"/>
                    <a:pt x="219" y="205"/>
                  </a:cubicBezTo>
                  <a:cubicBezTo>
                    <a:pt x="221" y="205"/>
                    <a:pt x="223" y="207"/>
                    <a:pt x="223" y="209"/>
                  </a:cubicBezTo>
                  <a:cubicBezTo>
                    <a:pt x="223" y="212"/>
                    <a:pt x="221" y="214"/>
                    <a:pt x="219" y="214"/>
                  </a:cubicBezTo>
                  <a:cubicBezTo>
                    <a:pt x="219" y="214"/>
                    <a:pt x="219" y="214"/>
                    <a:pt x="219" y="214"/>
                  </a:cubicBezTo>
                  <a:cubicBezTo>
                    <a:pt x="199" y="214"/>
                    <a:pt x="199" y="214"/>
                    <a:pt x="199" y="214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219" y="242"/>
                    <a:pt x="219" y="242"/>
                    <a:pt x="219" y="242"/>
                  </a:cubicBezTo>
                  <a:cubicBezTo>
                    <a:pt x="232" y="242"/>
                    <a:pt x="242" y="232"/>
                    <a:pt x="242" y="219"/>
                  </a:cubicBezTo>
                  <a:cubicBezTo>
                    <a:pt x="242" y="216"/>
                    <a:pt x="242" y="216"/>
                    <a:pt x="242" y="216"/>
                  </a:cubicBezTo>
                  <a:cubicBezTo>
                    <a:pt x="242" y="203"/>
                    <a:pt x="232" y="192"/>
                    <a:pt x="219" y="192"/>
                  </a:cubicBezTo>
                  <a:close/>
                  <a:moveTo>
                    <a:pt x="199" y="170"/>
                  </a:moveTo>
                  <a:cubicBezTo>
                    <a:pt x="269" y="170"/>
                    <a:pt x="269" y="170"/>
                    <a:pt x="269" y="170"/>
                  </a:cubicBezTo>
                  <a:cubicBezTo>
                    <a:pt x="282" y="170"/>
                    <a:pt x="293" y="160"/>
                    <a:pt x="293" y="147"/>
                  </a:cubicBezTo>
                  <a:cubicBezTo>
                    <a:pt x="293" y="24"/>
                    <a:pt x="293" y="24"/>
                    <a:pt x="293" y="24"/>
                  </a:cubicBezTo>
                  <a:cubicBezTo>
                    <a:pt x="293" y="11"/>
                    <a:pt x="282" y="0"/>
                    <a:pt x="269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67" y="16"/>
                    <a:pt x="275" y="24"/>
                    <a:pt x="275" y="35"/>
                  </a:cubicBezTo>
                  <a:cubicBezTo>
                    <a:pt x="275" y="135"/>
                    <a:pt x="275" y="135"/>
                    <a:pt x="275" y="135"/>
                  </a:cubicBezTo>
                  <a:cubicBezTo>
                    <a:pt x="275" y="146"/>
                    <a:pt x="267" y="154"/>
                    <a:pt x="256" y="154"/>
                  </a:cubicBezTo>
                  <a:cubicBezTo>
                    <a:pt x="199" y="154"/>
                    <a:pt x="199" y="154"/>
                    <a:pt x="199" y="154"/>
                  </a:cubicBezTo>
                  <a:lnTo>
                    <a:pt x="199" y="170"/>
                  </a:lnTo>
                  <a:close/>
                  <a:moveTo>
                    <a:pt x="199" y="192"/>
                  </a:moveTo>
                  <a:cubicBezTo>
                    <a:pt x="175" y="192"/>
                    <a:pt x="175" y="192"/>
                    <a:pt x="175" y="192"/>
                  </a:cubicBezTo>
                  <a:cubicBezTo>
                    <a:pt x="175" y="170"/>
                    <a:pt x="175" y="170"/>
                    <a:pt x="175" y="170"/>
                  </a:cubicBezTo>
                  <a:cubicBezTo>
                    <a:pt x="199" y="170"/>
                    <a:pt x="199" y="170"/>
                    <a:pt x="199" y="170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146" y="242"/>
                    <a:pt x="146" y="242"/>
                    <a:pt x="146" y="242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199" y="214"/>
                    <a:pt x="199" y="214"/>
                    <a:pt x="199" y="214"/>
                  </a:cubicBezTo>
                  <a:cubicBezTo>
                    <a:pt x="179" y="214"/>
                    <a:pt x="179" y="214"/>
                    <a:pt x="179" y="214"/>
                  </a:cubicBezTo>
                  <a:cubicBezTo>
                    <a:pt x="177" y="214"/>
                    <a:pt x="175" y="212"/>
                    <a:pt x="175" y="209"/>
                  </a:cubicBezTo>
                  <a:cubicBezTo>
                    <a:pt x="175" y="207"/>
                    <a:pt x="177" y="205"/>
                    <a:pt x="179" y="205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199" y="192"/>
                    <a:pt x="199" y="192"/>
                    <a:pt x="199" y="192"/>
                  </a:cubicBezTo>
                  <a:close/>
                  <a:moveTo>
                    <a:pt x="199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99" y="16"/>
                    <a:pt x="199" y="16"/>
                    <a:pt x="199" y="16"/>
                  </a:cubicBezTo>
                  <a:lnTo>
                    <a:pt x="199" y="0"/>
                  </a:lnTo>
                  <a:close/>
                  <a:moveTo>
                    <a:pt x="146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60"/>
                    <a:pt x="10" y="170"/>
                    <a:pt x="23" y="170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92"/>
                    <a:pt x="117" y="192"/>
                    <a:pt x="117" y="192"/>
                  </a:cubicBezTo>
                  <a:cubicBezTo>
                    <a:pt x="75" y="192"/>
                    <a:pt x="75" y="192"/>
                    <a:pt x="75" y="192"/>
                  </a:cubicBezTo>
                  <a:cubicBezTo>
                    <a:pt x="62" y="192"/>
                    <a:pt x="52" y="203"/>
                    <a:pt x="52" y="216"/>
                  </a:cubicBezTo>
                  <a:cubicBezTo>
                    <a:pt x="52" y="219"/>
                    <a:pt x="52" y="219"/>
                    <a:pt x="52" y="219"/>
                  </a:cubicBezTo>
                  <a:cubicBezTo>
                    <a:pt x="52" y="232"/>
                    <a:pt x="62" y="242"/>
                    <a:pt x="75" y="242"/>
                  </a:cubicBezTo>
                  <a:cubicBezTo>
                    <a:pt x="146" y="242"/>
                    <a:pt x="146" y="242"/>
                    <a:pt x="146" y="242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26" y="154"/>
                    <a:pt x="17" y="146"/>
                    <a:pt x="17" y="1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24"/>
                    <a:pt x="26" y="16"/>
                    <a:pt x="37" y="16"/>
                  </a:cubicBezTo>
                  <a:cubicBezTo>
                    <a:pt x="146" y="16"/>
                    <a:pt x="146" y="16"/>
                    <a:pt x="146" y="16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7" name="Freeform 46"/>
            <p:cNvSpPr>
              <a:spLocks noEditPoints="1"/>
            </p:cNvSpPr>
            <p:nvPr/>
          </p:nvSpPr>
          <p:spPr bwMode="auto">
            <a:xfrm>
              <a:off x="2641600" y="2298700"/>
              <a:ext cx="500063" cy="582612"/>
            </a:xfrm>
            <a:custGeom>
              <a:avLst/>
              <a:gdLst>
                <a:gd name="T0" fmla="*/ 376 w 376"/>
                <a:gd name="T1" fmla="*/ 43 h 438"/>
                <a:gd name="T2" fmla="*/ 324 w 376"/>
                <a:gd name="T3" fmla="*/ 32 h 438"/>
                <a:gd name="T4" fmla="*/ 334 w 376"/>
                <a:gd name="T5" fmla="*/ 54 h 438"/>
                <a:gd name="T6" fmla="*/ 324 w 376"/>
                <a:gd name="T7" fmla="*/ 59 h 438"/>
                <a:gd name="T8" fmla="*/ 272 w 376"/>
                <a:gd name="T9" fmla="*/ 63 h 438"/>
                <a:gd name="T10" fmla="*/ 304 w 376"/>
                <a:gd name="T11" fmla="*/ 98 h 438"/>
                <a:gd name="T12" fmla="*/ 256 w 376"/>
                <a:gd name="T13" fmla="*/ 81 h 438"/>
                <a:gd name="T14" fmla="*/ 271 w 376"/>
                <a:gd name="T15" fmla="*/ 103 h 438"/>
                <a:gd name="T16" fmla="*/ 241 w 376"/>
                <a:gd name="T17" fmla="*/ 100 h 438"/>
                <a:gd name="T18" fmla="*/ 256 w 376"/>
                <a:gd name="T19" fmla="*/ 122 h 438"/>
                <a:gd name="T20" fmla="*/ 226 w 376"/>
                <a:gd name="T21" fmla="*/ 119 h 438"/>
                <a:gd name="T22" fmla="*/ 240 w 376"/>
                <a:gd name="T23" fmla="*/ 140 h 438"/>
                <a:gd name="T24" fmla="*/ 210 w 376"/>
                <a:gd name="T25" fmla="*/ 138 h 438"/>
                <a:gd name="T26" fmla="*/ 242 w 376"/>
                <a:gd name="T27" fmla="*/ 173 h 438"/>
                <a:gd name="T28" fmla="*/ 195 w 376"/>
                <a:gd name="T29" fmla="*/ 156 h 438"/>
                <a:gd name="T30" fmla="*/ 210 w 376"/>
                <a:gd name="T31" fmla="*/ 178 h 438"/>
                <a:gd name="T32" fmla="*/ 180 w 376"/>
                <a:gd name="T33" fmla="*/ 175 h 438"/>
                <a:gd name="T34" fmla="*/ 194 w 376"/>
                <a:gd name="T35" fmla="*/ 197 h 438"/>
                <a:gd name="T36" fmla="*/ 164 w 376"/>
                <a:gd name="T37" fmla="*/ 194 h 438"/>
                <a:gd name="T38" fmla="*/ 179 w 376"/>
                <a:gd name="T39" fmla="*/ 215 h 438"/>
                <a:gd name="T40" fmla="*/ 149 w 376"/>
                <a:gd name="T41" fmla="*/ 213 h 438"/>
                <a:gd name="T42" fmla="*/ 181 w 376"/>
                <a:gd name="T43" fmla="*/ 248 h 438"/>
                <a:gd name="T44" fmla="*/ 134 w 376"/>
                <a:gd name="T45" fmla="*/ 232 h 438"/>
                <a:gd name="T46" fmla="*/ 148 w 376"/>
                <a:gd name="T47" fmla="*/ 253 h 438"/>
                <a:gd name="T48" fmla="*/ 118 w 376"/>
                <a:gd name="T49" fmla="*/ 250 h 438"/>
                <a:gd name="T50" fmla="*/ 133 w 376"/>
                <a:gd name="T51" fmla="*/ 272 h 438"/>
                <a:gd name="T52" fmla="*/ 103 w 376"/>
                <a:gd name="T53" fmla="*/ 269 h 438"/>
                <a:gd name="T54" fmla="*/ 117 w 376"/>
                <a:gd name="T55" fmla="*/ 290 h 438"/>
                <a:gd name="T56" fmla="*/ 88 w 376"/>
                <a:gd name="T57" fmla="*/ 288 h 438"/>
                <a:gd name="T58" fmla="*/ 119 w 376"/>
                <a:gd name="T59" fmla="*/ 323 h 438"/>
                <a:gd name="T60" fmla="*/ 72 w 376"/>
                <a:gd name="T61" fmla="*/ 307 h 438"/>
                <a:gd name="T62" fmla="*/ 87 w 376"/>
                <a:gd name="T63" fmla="*/ 328 h 438"/>
                <a:gd name="T64" fmla="*/ 57 w 376"/>
                <a:gd name="T65" fmla="*/ 325 h 438"/>
                <a:gd name="T66" fmla="*/ 71 w 376"/>
                <a:gd name="T67" fmla="*/ 347 h 438"/>
                <a:gd name="T68" fmla="*/ 42 w 376"/>
                <a:gd name="T69" fmla="*/ 344 h 438"/>
                <a:gd name="T70" fmla="*/ 56 w 376"/>
                <a:gd name="T71" fmla="*/ 366 h 438"/>
                <a:gd name="T72" fmla="*/ 26 w 376"/>
                <a:gd name="T73" fmla="*/ 363 h 438"/>
                <a:gd name="T74" fmla="*/ 58 w 376"/>
                <a:gd name="T75" fmla="*/ 398 h 438"/>
                <a:gd name="T76" fmla="*/ 0 w 376"/>
                <a:gd name="T77" fmla="*/ 395 h 438"/>
                <a:gd name="T78" fmla="*/ 324 w 376"/>
                <a:gd name="T79" fmla="*/ 106 h 438"/>
                <a:gd name="T80" fmla="*/ 316 w 376"/>
                <a:gd name="T81" fmla="*/ 56 h 438"/>
                <a:gd name="T82" fmla="*/ 324 w 376"/>
                <a:gd name="T83" fmla="*/ 32 h 438"/>
                <a:gd name="T84" fmla="*/ 323 w 376"/>
                <a:gd name="T85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6" h="438">
                  <a:moveTo>
                    <a:pt x="324" y="106"/>
                  </a:moveTo>
                  <a:cubicBezTo>
                    <a:pt x="376" y="43"/>
                    <a:pt x="376" y="43"/>
                    <a:pt x="376" y="43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7" y="32"/>
                    <a:pt x="330" y="33"/>
                    <a:pt x="332" y="35"/>
                  </a:cubicBezTo>
                  <a:cubicBezTo>
                    <a:pt x="338" y="40"/>
                    <a:pt x="339" y="49"/>
                    <a:pt x="334" y="54"/>
                  </a:cubicBezTo>
                  <a:cubicBezTo>
                    <a:pt x="334" y="54"/>
                    <a:pt x="334" y="54"/>
                    <a:pt x="334" y="54"/>
                  </a:cubicBezTo>
                  <a:cubicBezTo>
                    <a:pt x="332" y="57"/>
                    <a:pt x="328" y="59"/>
                    <a:pt x="324" y="59"/>
                  </a:cubicBezTo>
                  <a:lnTo>
                    <a:pt x="324" y="106"/>
                  </a:lnTo>
                  <a:close/>
                  <a:moveTo>
                    <a:pt x="272" y="63"/>
                  </a:moveTo>
                  <a:cubicBezTo>
                    <a:pt x="308" y="92"/>
                    <a:pt x="308" y="92"/>
                    <a:pt x="308" y="92"/>
                  </a:cubicBezTo>
                  <a:cubicBezTo>
                    <a:pt x="304" y="98"/>
                    <a:pt x="304" y="98"/>
                    <a:pt x="304" y="9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56" y="81"/>
                    <a:pt x="256" y="81"/>
                    <a:pt x="256" y="81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1" y="103"/>
                    <a:pt x="271" y="103"/>
                    <a:pt x="271" y="103"/>
                  </a:cubicBezTo>
                  <a:cubicBezTo>
                    <a:pt x="252" y="87"/>
                    <a:pt x="252" y="87"/>
                    <a:pt x="252" y="87"/>
                  </a:cubicBezTo>
                  <a:cubicBezTo>
                    <a:pt x="241" y="100"/>
                    <a:pt x="241" y="100"/>
                    <a:pt x="241" y="100"/>
                  </a:cubicBezTo>
                  <a:cubicBezTo>
                    <a:pt x="260" y="116"/>
                    <a:pt x="260" y="116"/>
                    <a:pt x="260" y="116"/>
                  </a:cubicBezTo>
                  <a:cubicBezTo>
                    <a:pt x="256" y="122"/>
                    <a:pt x="256" y="122"/>
                    <a:pt x="256" y="122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6" y="119"/>
                    <a:pt x="226" y="119"/>
                    <a:pt x="226" y="119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21" y="125"/>
                    <a:pt x="221" y="125"/>
                    <a:pt x="221" y="125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2" y="173"/>
                    <a:pt x="242" y="173"/>
                    <a:pt x="242" y="173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195" y="156"/>
                    <a:pt x="195" y="156"/>
                    <a:pt x="195" y="156"/>
                  </a:cubicBezTo>
                  <a:cubicBezTo>
                    <a:pt x="214" y="172"/>
                    <a:pt x="214" y="172"/>
                    <a:pt x="214" y="172"/>
                  </a:cubicBezTo>
                  <a:cubicBezTo>
                    <a:pt x="210" y="178"/>
                    <a:pt x="210" y="178"/>
                    <a:pt x="210" y="178"/>
                  </a:cubicBezTo>
                  <a:cubicBezTo>
                    <a:pt x="190" y="162"/>
                    <a:pt x="190" y="162"/>
                    <a:pt x="190" y="162"/>
                  </a:cubicBezTo>
                  <a:cubicBezTo>
                    <a:pt x="180" y="175"/>
                    <a:pt x="180" y="175"/>
                    <a:pt x="180" y="175"/>
                  </a:cubicBezTo>
                  <a:cubicBezTo>
                    <a:pt x="199" y="191"/>
                    <a:pt x="199" y="191"/>
                    <a:pt x="199" y="191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75" y="181"/>
                    <a:pt x="175" y="181"/>
                    <a:pt x="175" y="181"/>
                  </a:cubicBezTo>
                  <a:cubicBezTo>
                    <a:pt x="164" y="194"/>
                    <a:pt x="164" y="194"/>
                    <a:pt x="164" y="194"/>
                  </a:cubicBezTo>
                  <a:cubicBezTo>
                    <a:pt x="184" y="210"/>
                    <a:pt x="184" y="210"/>
                    <a:pt x="184" y="210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60" y="200"/>
                    <a:pt x="160" y="200"/>
                    <a:pt x="160" y="200"/>
                  </a:cubicBezTo>
                  <a:cubicBezTo>
                    <a:pt x="149" y="213"/>
                    <a:pt x="149" y="213"/>
                    <a:pt x="149" y="213"/>
                  </a:cubicBezTo>
                  <a:cubicBezTo>
                    <a:pt x="185" y="243"/>
                    <a:pt x="185" y="243"/>
                    <a:pt x="185" y="243"/>
                  </a:cubicBezTo>
                  <a:cubicBezTo>
                    <a:pt x="181" y="248"/>
                    <a:pt x="181" y="248"/>
                    <a:pt x="181" y="248"/>
                  </a:cubicBezTo>
                  <a:cubicBezTo>
                    <a:pt x="144" y="218"/>
                    <a:pt x="144" y="218"/>
                    <a:pt x="144" y="218"/>
                  </a:cubicBezTo>
                  <a:cubicBezTo>
                    <a:pt x="134" y="232"/>
                    <a:pt x="134" y="232"/>
                    <a:pt x="134" y="232"/>
                  </a:cubicBezTo>
                  <a:cubicBezTo>
                    <a:pt x="153" y="247"/>
                    <a:pt x="153" y="247"/>
                    <a:pt x="153" y="247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29" y="237"/>
                    <a:pt x="129" y="237"/>
                    <a:pt x="129" y="237"/>
                  </a:cubicBezTo>
                  <a:cubicBezTo>
                    <a:pt x="118" y="250"/>
                    <a:pt x="118" y="250"/>
                    <a:pt x="118" y="250"/>
                  </a:cubicBezTo>
                  <a:cubicBezTo>
                    <a:pt x="137" y="266"/>
                    <a:pt x="137" y="266"/>
                    <a:pt x="137" y="266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14" y="256"/>
                    <a:pt x="114" y="256"/>
                    <a:pt x="114" y="256"/>
                  </a:cubicBezTo>
                  <a:cubicBezTo>
                    <a:pt x="103" y="269"/>
                    <a:pt x="103" y="269"/>
                    <a:pt x="103" y="269"/>
                  </a:cubicBezTo>
                  <a:cubicBezTo>
                    <a:pt x="122" y="285"/>
                    <a:pt x="122" y="285"/>
                    <a:pt x="122" y="285"/>
                  </a:cubicBezTo>
                  <a:cubicBezTo>
                    <a:pt x="117" y="290"/>
                    <a:pt x="117" y="290"/>
                    <a:pt x="117" y="290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88" y="288"/>
                    <a:pt x="88" y="288"/>
                    <a:pt x="88" y="288"/>
                  </a:cubicBezTo>
                  <a:cubicBezTo>
                    <a:pt x="124" y="318"/>
                    <a:pt x="124" y="318"/>
                    <a:pt x="124" y="318"/>
                  </a:cubicBezTo>
                  <a:cubicBezTo>
                    <a:pt x="119" y="323"/>
                    <a:pt x="119" y="323"/>
                    <a:pt x="119" y="323"/>
                  </a:cubicBezTo>
                  <a:cubicBezTo>
                    <a:pt x="83" y="294"/>
                    <a:pt x="83" y="294"/>
                    <a:pt x="83" y="294"/>
                  </a:cubicBezTo>
                  <a:cubicBezTo>
                    <a:pt x="72" y="307"/>
                    <a:pt x="72" y="307"/>
                    <a:pt x="72" y="307"/>
                  </a:cubicBezTo>
                  <a:cubicBezTo>
                    <a:pt x="91" y="322"/>
                    <a:pt x="91" y="322"/>
                    <a:pt x="91" y="322"/>
                  </a:cubicBezTo>
                  <a:cubicBezTo>
                    <a:pt x="87" y="328"/>
                    <a:pt x="87" y="328"/>
                    <a:pt x="87" y="328"/>
                  </a:cubicBezTo>
                  <a:cubicBezTo>
                    <a:pt x="68" y="312"/>
                    <a:pt x="68" y="312"/>
                    <a:pt x="68" y="312"/>
                  </a:cubicBezTo>
                  <a:cubicBezTo>
                    <a:pt x="57" y="325"/>
                    <a:pt x="57" y="325"/>
                    <a:pt x="57" y="325"/>
                  </a:cubicBezTo>
                  <a:cubicBezTo>
                    <a:pt x="76" y="341"/>
                    <a:pt x="76" y="341"/>
                    <a:pt x="76" y="341"/>
                  </a:cubicBezTo>
                  <a:cubicBezTo>
                    <a:pt x="71" y="347"/>
                    <a:pt x="71" y="347"/>
                    <a:pt x="71" y="347"/>
                  </a:cubicBezTo>
                  <a:cubicBezTo>
                    <a:pt x="52" y="331"/>
                    <a:pt x="52" y="331"/>
                    <a:pt x="52" y="331"/>
                  </a:cubicBezTo>
                  <a:cubicBezTo>
                    <a:pt x="42" y="344"/>
                    <a:pt x="42" y="344"/>
                    <a:pt x="42" y="344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56" y="366"/>
                    <a:pt x="56" y="366"/>
                    <a:pt x="56" y="366"/>
                  </a:cubicBezTo>
                  <a:cubicBezTo>
                    <a:pt x="37" y="350"/>
                    <a:pt x="37" y="350"/>
                    <a:pt x="37" y="350"/>
                  </a:cubicBezTo>
                  <a:cubicBezTo>
                    <a:pt x="26" y="363"/>
                    <a:pt x="26" y="363"/>
                    <a:pt x="26" y="363"/>
                  </a:cubicBezTo>
                  <a:cubicBezTo>
                    <a:pt x="63" y="393"/>
                    <a:pt x="63" y="393"/>
                    <a:pt x="63" y="393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22" y="369"/>
                    <a:pt x="22" y="369"/>
                    <a:pt x="22" y="369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53" y="438"/>
                    <a:pt x="53" y="438"/>
                    <a:pt x="53" y="438"/>
                  </a:cubicBezTo>
                  <a:cubicBezTo>
                    <a:pt x="324" y="106"/>
                    <a:pt x="324" y="106"/>
                    <a:pt x="324" y="106"/>
                  </a:cubicBezTo>
                  <a:cubicBezTo>
                    <a:pt x="324" y="59"/>
                    <a:pt x="324" y="59"/>
                    <a:pt x="324" y="59"/>
                  </a:cubicBezTo>
                  <a:cubicBezTo>
                    <a:pt x="321" y="59"/>
                    <a:pt x="318" y="58"/>
                    <a:pt x="316" y="56"/>
                  </a:cubicBezTo>
                  <a:cubicBezTo>
                    <a:pt x="310" y="51"/>
                    <a:pt x="309" y="43"/>
                    <a:pt x="314" y="37"/>
                  </a:cubicBezTo>
                  <a:cubicBezTo>
                    <a:pt x="316" y="34"/>
                    <a:pt x="320" y="32"/>
                    <a:pt x="324" y="3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323" y="0"/>
                    <a:pt x="323" y="0"/>
                    <a:pt x="323" y="0"/>
                  </a:cubicBezTo>
                  <a:lnTo>
                    <a:pt x="27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Freeform 47"/>
            <p:cNvSpPr>
              <a:spLocks noEditPoints="1"/>
            </p:cNvSpPr>
            <p:nvPr/>
          </p:nvSpPr>
          <p:spPr bwMode="auto">
            <a:xfrm>
              <a:off x="3021013" y="2468563"/>
              <a:ext cx="214313" cy="423862"/>
            </a:xfrm>
            <a:custGeom>
              <a:avLst/>
              <a:gdLst>
                <a:gd name="T0" fmla="*/ 121 w 162"/>
                <a:gd name="T1" fmla="*/ 144 h 319"/>
                <a:gd name="T2" fmla="*/ 128 w 162"/>
                <a:gd name="T3" fmla="*/ 138 h 319"/>
                <a:gd name="T4" fmla="*/ 150 w 162"/>
                <a:gd name="T5" fmla="*/ 80 h 319"/>
                <a:gd name="T6" fmla="*/ 147 w 162"/>
                <a:gd name="T7" fmla="*/ 69 h 319"/>
                <a:gd name="T8" fmla="*/ 156 w 162"/>
                <a:gd name="T9" fmla="*/ 46 h 319"/>
                <a:gd name="T10" fmla="*/ 137 w 162"/>
                <a:gd name="T11" fmla="*/ 3 h 319"/>
                <a:gd name="T12" fmla="*/ 121 w 162"/>
                <a:gd name="T13" fmla="*/ 1 h 319"/>
                <a:gd name="T14" fmla="*/ 121 w 162"/>
                <a:gd name="T15" fmla="*/ 58 h 319"/>
                <a:gd name="T16" fmla="*/ 126 w 162"/>
                <a:gd name="T17" fmla="*/ 61 h 319"/>
                <a:gd name="T18" fmla="*/ 121 w 162"/>
                <a:gd name="T19" fmla="*/ 59 h 319"/>
                <a:gd name="T20" fmla="*/ 121 w 162"/>
                <a:gd name="T21" fmla="*/ 85 h 319"/>
                <a:gd name="T22" fmla="*/ 125 w 162"/>
                <a:gd name="T23" fmla="*/ 75 h 319"/>
                <a:gd name="T24" fmla="*/ 123 w 162"/>
                <a:gd name="T25" fmla="*/ 66 h 319"/>
                <a:gd name="T26" fmla="*/ 139 w 162"/>
                <a:gd name="T27" fmla="*/ 72 h 319"/>
                <a:gd name="T28" fmla="*/ 144 w 162"/>
                <a:gd name="T29" fmla="*/ 83 h 319"/>
                <a:gd name="T30" fmla="*/ 125 w 162"/>
                <a:gd name="T31" fmla="*/ 132 h 319"/>
                <a:gd name="T32" fmla="*/ 121 w 162"/>
                <a:gd name="T33" fmla="*/ 136 h 319"/>
                <a:gd name="T34" fmla="*/ 121 w 162"/>
                <a:gd name="T35" fmla="*/ 144 h 319"/>
                <a:gd name="T36" fmla="*/ 66 w 162"/>
                <a:gd name="T37" fmla="*/ 284 h 319"/>
                <a:gd name="T38" fmla="*/ 121 w 162"/>
                <a:gd name="T39" fmla="*/ 144 h 319"/>
                <a:gd name="T40" fmla="*/ 121 w 162"/>
                <a:gd name="T41" fmla="*/ 144 h 319"/>
                <a:gd name="T42" fmla="*/ 121 w 162"/>
                <a:gd name="T43" fmla="*/ 136 h 319"/>
                <a:gd name="T44" fmla="*/ 114 w 162"/>
                <a:gd name="T45" fmla="*/ 137 h 319"/>
                <a:gd name="T46" fmla="*/ 98 w 162"/>
                <a:gd name="T47" fmla="*/ 130 h 319"/>
                <a:gd name="T48" fmla="*/ 98 w 162"/>
                <a:gd name="T49" fmla="*/ 130 h 319"/>
                <a:gd name="T50" fmla="*/ 106 w 162"/>
                <a:gd name="T51" fmla="*/ 125 h 319"/>
                <a:gd name="T52" fmla="*/ 121 w 162"/>
                <a:gd name="T53" fmla="*/ 85 h 319"/>
                <a:gd name="T54" fmla="*/ 121 w 162"/>
                <a:gd name="T55" fmla="*/ 59 h 319"/>
                <a:gd name="T56" fmla="*/ 85 w 162"/>
                <a:gd name="T57" fmla="*/ 45 h 319"/>
                <a:gd name="T58" fmla="*/ 74 w 162"/>
                <a:gd name="T59" fmla="*/ 51 h 319"/>
                <a:gd name="T60" fmla="*/ 52 w 162"/>
                <a:gd name="T61" fmla="*/ 108 h 319"/>
                <a:gd name="T62" fmla="*/ 54 w 162"/>
                <a:gd name="T63" fmla="*/ 118 h 319"/>
                <a:gd name="T64" fmla="*/ 35 w 162"/>
                <a:gd name="T65" fmla="*/ 168 h 319"/>
                <a:gd name="T66" fmla="*/ 35 w 162"/>
                <a:gd name="T67" fmla="*/ 256 h 319"/>
                <a:gd name="T68" fmla="*/ 39 w 162"/>
                <a:gd name="T69" fmla="*/ 257 h 319"/>
                <a:gd name="T70" fmla="*/ 45 w 162"/>
                <a:gd name="T71" fmla="*/ 268 h 319"/>
                <a:gd name="T72" fmla="*/ 58 w 162"/>
                <a:gd name="T73" fmla="*/ 264 h 319"/>
                <a:gd name="T74" fmla="*/ 64 w 162"/>
                <a:gd name="T75" fmla="*/ 278 h 319"/>
                <a:gd name="T76" fmla="*/ 63 w 162"/>
                <a:gd name="T77" fmla="*/ 281 h 319"/>
                <a:gd name="T78" fmla="*/ 35 w 162"/>
                <a:gd name="T79" fmla="*/ 300 h 319"/>
                <a:gd name="T80" fmla="*/ 35 w 162"/>
                <a:gd name="T81" fmla="*/ 306 h 319"/>
                <a:gd name="T82" fmla="*/ 66 w 162"/>
                <a:gd name="T83" fmla="*/ 284 h 319"/>
                <a:gd name="T84" fmla="*/ 121 w 162"/>
                <a:gd name="T85" fmla="*/ 1 h 319"/>
                <a:gd name="T86" fmla="*/ 121 w 162"/>
                <a:gd name="T87" fmla="*/ 58 h 319"/>
                <a:gd name="T88" fmla="*/ 88 w 162"/>
                <a:gd name="T89" fmla="*/ 36 h 319"/>
                <a:gd name="T90" fmla="*/ 94 w 162"/>
                <a:gd name="T91" fmla="*/ 22 h 319"/>
                <a:gd name="T92" fmla="*/ 121 w 162"/>
                <a:gd name="T93" fmla="*/ 1 h 319"/>
                <a:gd name="T94" fmla="*/ 35 w 162"/>
                <a:gd name="T95" fmla="*/ 168 h 319"/>
                <a:gd name="T96" fmla="*/ 0 w 162"/>
                <a:gd name="T97" fmla="*/ 258 h 319"/>
                <a:gd name="T98" fmla="*/ 15 w 162"/>
                <a:gd name="T99" fmla="*/ 319 h 319"/>
                <a:gd name="T100" fmla="*/ 35 w 162"/>
                <a:gd name="T101" fmla="*/ 306 h 319"/>
                <a:gd name="T102" fmla="*/ 35 w 162"/>
                <a:gd name="T103" fmla="*/ 300 h 319"/>
                <a:gd name="T104" fmla="*/ 33 w 162"/>
                <a:gd name="T105" fmla="*/ 301 h 319"/>
                <a:gd name="T106" fmla="*/ 13 w 162"/>
                <a:gd name="T107" fmla="*/ 294 h 319"/>
                <a:gd name="T108" fmla="*/ 5 w 162"/>
                <a:gd name="T109" fmla="*/ 259 h 319"/>
                <a:gd name="T110" fmla="*/ 5 w 162"/>
                <a:gd name="T111" fmla="*/ 259 h 319"/>
                <a:gd name="T112" fmla="*/ 6 w 162"/>
                <a:gd name="T113" fmla="*/ 256 h 319"/>
                <a:gd name="T114" fmla="*/ 19 w 162"/>
                <a:gd name="T115" fmla="*/ 250 h 319"/>
                <a:gd name="T116" fmla="*/ 26 w 162"/>
                <a:gd name="T117" fmla="*/ 261 h 319"/>
                <a:gd name="T118" fmla="*/ 35 w 162"/>
                <a:gd name="T119" fmla="*/ 256 h 319"/>
                <a:gd name="T120" fmla="*/ 35 w 162"/>
                <a:gd name="T121" fmla="*/ 168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2" h="319">
                  <a:moveTo>
                    <a:pt x="121" y="144"/>
                  </a:moveTo>
                  <a:cubicBezTo>
                    <a:pt x="124" y="143"/>
                    <a:pt x="127" y="141"/>
                    <a:pt x="128" y="138"/>
                  </a:cubicBezTo>
                  <a:cubicBezTo>
                    <a:pt x="150" y="80"/>
                    <a:pt x="150" y="80"/>
                    <a:pt x="150" y="80"/>
                  </a:cubicBezTo>
                  <a:cubicBezTo>
                    <a:pt x="152" y="76"/>
                    <a:pt x="150" y="71"/>
                    <a:pt x="147" y="69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62" y="29"/>
                    <a:pt x="154" y="9"/>
                    <a:pt x="137" y="3"/>
                  </a:cubicBezTo>
                  <a:cubicBezTo>
                    <a:pt x="132" y="1"/>
                    <a:pt x="126" y="0"/>
                    <a:pt x="121" y="1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1" y="85"/>
                    <a:pt x="121" y="85"/>
                    <a:pt x="121" y="85"/>
                  </a:cubicBezTo>
                  <a:cubicBezTo>
                    <a:pt x="125" y="75"/>
                    <a:pt x="125" y="75"/>
                    <a:pt x="125" y="75"/>
                  </a:cubicBezTo>
                  <a:cubicBezTo>
                    <a:pt x="126" y="72"/>
                    <a:pt x="126" y="68"/>
                    <a:pt x="123" y="66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3" y="73"/>
                    <a:pt x="146" y="78"/>
                    <a:pt x="144" y="83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4" y="134"/>
                    <a:pt x="123" y="135"/>
                    <a:pt x="121" y="136"/>
                  </a:cubicBezTo>
                  <a:lnTo>
                    <a:pt x="121" y="144"/>
                  </a:lnTo>
                  <a:close/>
                  <a:moveTo>
                    <a:pt x="66" y="284"/>
                  </a:moveTo>
                  <a:cubicBezTo>
                    <a:pt x="121" y="144"/>
                    <a:pt x="121" y="144"/>
                    <a:pt x="121" y="144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19" y="137"/>
                    <a:pt x="117" y="137"/>
                    <a:pt x="114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02" y="130"/>
                    <a:pt x="105" y="128"/>
                    <a:pt x="106" y="125"/>
                  </a:cubicBezTo>
                  <a:cubicBezTo>
                    <a:pt x="121" y="85"/>
                    <a:pt x="121" y="85"/>
                    <a:pt x="121" y="85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0" y="44"/>
                    <a:pt x="76" y="47"/>
                    <a:pt x="74" y="51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1" y="112"/>
                    <a:pt x="52" y="115"/>
                    <a:pt x="54" y="11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56"/>
                    <a:pt x="35" y="256"/>
                    <a:pt x="35" y="256"/>
                  </a:cubicBezTo>
                  <a:cubicBezTo>
                    <a:pt x="36" y="256"/>
                    <a:pt x="37" y="257"/>
                    <a:pt x="39" y="257"/>
                  </a:cubicBezTo>
                  <a:cubicBezTo>
                    <a:pt x="43" y="259"/>
                    <a:pt x="46" y="264"/>
                    <a:pt x="45" y="268"/>
                  </a:cubicBezTo>
                  <a:cubicBezTo>
                    <a:pt x="48" y="264"/>
                    <a:pt x="53" y="263"/>
                    <a:pt x="58" y="264"/>
                  </a:cubicBezTo>
                  <a:cubicBezTo>
                    <a:pt x="63" y="267"/>
                    <a:pt x="66" y="273"/>
                    <a:pt x="64" y="278"/>
                  </a:cubicBezTo>
                  <a:cubicBezTo>
                    <a:pt x="63" y="281"/>
                    <a:pt x="63" y="281"/>
                    <a:pt x="63" y="281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5" y="306"/>
                    <a:pt x="35" y="306"/>
                    <a:pt x="35" y="306"/>
                  </a:cubicBezTo>
                  <a:cubicBezTo>
                    <a:pt x="66" y="284"/>
                    <a:pt x="66" y="284"/>
                    <a:pt x="66" y="284"/>
                  </a:cubicBezTo>
                  <a:close/>
                  <a:moveTo>
                    <a:pt x="121" y="1"/>
                  </a:moveTo>
                  <a:cubicBezTo>
                    <a:pt x="121" y="58"/>
                    <a:pt x="121" y="58"/>
                    <a:pt x="121" y="58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8" y="10"/>
                    <a:pt x="109" y="2"/>
                    <a:pt x="121" y="1"/>
                  </a:cubicBezTo>
                  <a:close/>
                  <a:moveTo>
                    <a:pt x="35" y="168"/>
                  </a:moveTo>
                  <a:cubicBezTo>
                    <a:pt x="0" y="258"/>
                    <a:pt x="0" y="258"/>
                    <a:pt x="0" y="258"/>
                  </a:cubicBezTo>
                  <a:cubicBezTo>
                    <a:pt x="15" y="319"/>
                    <a:pt x="15" y="319"/>
                    <a:pt x="15" y="319"/>
                  </a:cubicBezTo>
                  <a:cubicBezTo>
                    <a:pt x="35" y="306"/>
                    <a:pt x="35" y="306"/>
                    <a:pt x="35" y="306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3" y="301"/>
                    <a:pt x="33" y="301"/>
                    <a:pt x="33" y="301"/>
                  </a:cubicBezTo>
                  <a:cubicBezTo>
                    <a:pt x="13" y="294"/>
                    <a:pt x="13" y="294"/>
                    <a:pt x="13" y="294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6" y="256"/>
                    <a:pt x="6" y="256"/>
                    <a:pt x="6" y="256"/>
                  </a:cubicBezTo>
                  <a:cubicBezTo>
                    <a:pt x="8" y="250"/>
                    <a:pt x="14" y="248"/>
                    <a:pt x="19" y="250"/>
                  </a:cubicBezTo>
                  <a:cubicBezTo>
                    <a:pt x="24" y="251"/>
                    <a:pt x="27" y="256"/>
                    <a:pt x="26" y="261"/>
                  </a:cubicBezTo>
                  <a:cubicBezTo>
                    <a:pt x="28" y="258"/>
                    <a:pt x="31" y="256"/>
                    <a:pt x="35" y="256"/>
                  </a:cubicBezTo>
                  <a:lnTo>
                    <a:pt x="35" y="1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Freeform 48"/>
            <p:cNvSpPr>
              <a:spLocks noEditPoints="1"/>
            </p:cNvSpPr>
            <p:nvPr/>
          </p:nvSpPr>
          <p:spPr bwMode="auto">
            <a:xfrm>
              <a:off x="2266950" y="2522538"/>
              <a:ext cx="352425" cy="354012"/>
            </a:xfrm>
            <a:custGeom>
              <a:avLst/>
              <a:gdLst>
                <a:gd name="T0" fmla="*/ 133 w 266"/>
                <a:gd name="T1" fmla="*/ 0 h 266"/>
                <a:gd name="T2" fmla="*/ 133 w 266"/>
                <a:gd name="T3" fmla="*/ 0 h 266"/>
                <a:gd name="T4" fmla="*/ 133 w 266"/>
                <a:gd name="T5" fmla="*/ 35 h 266"/>
                <a:gd name="T6" fmla="*/ 150 w 266"/>
                <a:gd name="T7" fmla="*/ 24 h 266"/>
                <a:gd name="T8" fmla="*/ 242 w 266"/>
                <a:gd name="T9" fmla="*/ 117 h 266"/>
                <a:gd name="T10" fmla="*/ 231 w 266"/>
                <a:gd name="T11" fmla="*/ 133 h 266"/>
                <a:gd name="T12" fmla="*/ 242 w 266"/>
                <a:gd name="T13" fmla="*/ 149 h 266"/>
                <a:gd name="T14" fmla="*/ 150 w 266"/>
                <a:gd name="T15" fmla="*/ 242 h 266"/>
                <a:gd name="T16" fmla="*/ 150 w 266"/>
                <a:gd name="T17" fmla="*/ 242 h 266"/>
                <a:gd name="T18" fmla="*/ 133 w 266"/>
                <a:gd name="T19" fmla="*/ 231 h 266"/>
                <a:gd name="T20" fmla="*/ 133 w 266"/>
                <a:gd name="T21" fmla="*/ 266 h 266"/>
                <a:gd name="T22" fmla="*/ 133 w 266"/>
                <a:gd name="T23" fmla="*/ 266 h 266"/>
                <a:gd name="T24" fmla="*/ 266 w 266"/>
                <a:gd name="T25" fmla="*/ 133 h 266"/>
                <a:gd name="T26" fmla="*/ 133 w 266"/>
                <a:gd name="T27" fmla="*/ 0 h 266"/>
                <a:gd name="T28" fmla="*/ 133 w 266"/>
                <a:gd name="T29" fmla="*/ 0 h 266"/>
                <a:gd name="T30" fmla="*/ 133 w 266"/>
                <a:gd name="T31" fmla="*/ 0 h 266"/>
                <a:gd name="T32" fmla="*/ 0 w 266"/>
                <a:gd name="T33" fmla="*/ 133 h 266"/>
                <a:gd name="T34" fmla="*/ 133 w 266"/>
                <a:gd name="T35" fmla="*/ 266 h 266"/>
                <a:gd name="T36" fmla="*/ 133 w 266"/>
                <a:gd name="T37" fmla="*/ 266 h 266"/>
                <a:gd name="T38" fmla="*/ 133 w 266"/>
                <a:gd name="T39" fmla="*/ 231 h 266"/>
                <a:gd name="T40" fmla="*/ 133 w 266"/>
                <a:gd name="T41" fmla="*/ 231 h 266"/>
                <a:gd name="T42" fmla="*/ 117 w 266"/>
                <a:gd name="T43" fmla="*/ 242 h 266"/>
                <a:gd name="T44" fmla="*/ 24 w 266"/>
                <a:gd name="T45" fmla="*/ 149 h 266"/>
                <a:gd name="T46" fmla="*/ 35 w 266"/>
                <a:gd name="T47" fmla="*/ 133 h 266"/>
                <a:gd name="T48" fmla="*/ 24 w 266"/>
                <a:gd name="T49" fmla="*/ 117 h 266"/>
                <a:gd name="T50" fmla="*/ 117 w 266"/>
                <a:gd name="T51" fmla="*/ 24 h 266"/>
                <a:gd name="T52" fmla="*/ 133 w 266"/>
                <a:gd name="T53" fmla="*/ 35 h 266"/>
                <a:gd name="T54" fmla="*/ 133 w 266"/>
                <a:gd name="T55" fmla="*/ 35 h 266"/>
                <a:gd name="T56" fmla="*/ 133 w 266"/>
                <a:gd name="T5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6" h="266"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41" y="35"/>
                    <a:pt x="147" y="30"/>
                    <a:pt x="150" y="24"/>
                  </a:cubicBezTo>
                  <a:cubicBezTo>
                    <a:pt x="197" y="31"/>
                    <a:pt x="235" y="69"/>
                    <a:pt x="242" y="117"/>
                  </a:cubicBezTo>
                  <a:cubicBezTo>
                    <a:pt x="236" y="119"/>
                    <a:pt x="231" y="125"/>
                    <a:pt x="231" y="133"/>
                  </a:cubicBezTo>
                  <a:cubicBezTo>
                    <a:pt x="231" y="140"/>
                    <a:pt x="236" y="147"/>
                    <a:pt x="242" y="149"/>
                  </a:cubicBezTo>
                  <a:cubicBezTo>
                    <a:pt x="235" y="197"/>
                    <a:pt x="197" y="235"/>
                    <a:pt x="150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47" y="236"/>
                    <a:pt x="141" y="231"/>
                    <a:pt x="133" y="231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207" y="266"/>
                    <a:pt x="266" y="206"/>
                    <a:pt x="266" y="133"/>
                  </a:cubicBezTo>
                  <a:cubicBezTo>
                    <a:pt x="266" y="59"/>
                    <a:pt x="207" y="0"/>
                    <a:pt x="133" y="0"/>
                  </a:cubicBezTo>
                  <a:close/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60" y="0"/>
                    <a:pt x="0" y="59"/>
                    <a:pt x="0" y="133"/>
                  </a:cubicBezTo>
                  <a:cubicBezTo>
                    <a:pt x="0" y="206"/>
                    <a:pt x="60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31"/>
                    <a:pt x="133" y="231"/>
                    <a:pt x="133" y="231"/>
                  </a:cubicBezTo>
                  <a:cubicBezTo>
                    <a:pt x="133" y="231"/>
                    <a:pt x="133" y="231"/>
                    <a:pt x="133" y="231"/>
                  </a:cubicBezTo>
                  <a:cubicBezTo>
                    <a:pt x="126" y="231"/>
                    <a:pt x="120" y="236"/>
                    <a:pt x="117" y="242"/>
                  </a:cubicBezTo>
                  <a:cubicBezTo>
                    <a:pt x="69" y="235"/>
                    <a:pt x="31" y="197"/>
                    <a:pt x="24" y="149"/>
                  </a:cubicBezTo>
                  <a:cubicBezTo>
                    <a:pt x="31" y="147"/>
                    <a:pt x="35" y="140"/>
                    <a:pt x="35" y="133"/>
                  </a:cubicBezTo>
                  <a:cubicBezTo>
                    <a:pt x="35" y="125"/>
                    <a:pt x="31" y="119"/>
                    <a:pt x="24" y="117"/>
                  </a:cubicBezTo>
                  <a:cubicBezTo>
                    <a:pt x="31" y="69"/>
                    <a:pt x="69" y="31"/>
                    <a:pt x="117" y="24"/>
                  </a:cubicBezTo>
                  <a:cubicBezTo>
                    <a:pt x="120" y="30"/>
                    <a:pt x="126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Freeform 49"/>
            <p:cNvSpPr>
              <a:spLocks/>
            </p:cNvSpPr>
            <p:nvPr/>
          </p:nvSpPr>
          <p:spPr bwMode="auto">
            <a:xfrm>
              <a:off x="2332038" y="2635250"/>
              <a:ext cx="176213" cy="92075"/>
            </a:xfrm>
            <a:custGeom>
              <a:avLst/>
              <a:gdLst>
                <a:gd name="T0" fmla="*/ 124 w 133"/>
                <a:gd name="T1" fmla="*/ 0 h 70"/>
                <a:gd name="T2" fmla="*/ 93 w 133"/>
                <a:gd name="T3" fmla="*/ 30 h 70"/>
                <a:gd name="T4" fmla="*/ 84 w 133"/>
                <a:gd name="T5" fmla="*/ 28 h 70"/>
                <a:gd name="T6" fmla="*/ 65 w 133"/>
                <a:gd name="T7" fmla="*/ 42 h 70"/>
                <a:gd name="T8" fmla="*/ 0 w 133"/>
                <a:gd name="T9" fmla="*/ 42 h 70"/>
                <a:gd name="T10" fmla="*/ 0 w 133"/>
                <a:gd name="T11" fmla="*/ 56 h 70"/>
                <a:gd name="T12" fmla="*/ 65 w 133"/>
                <a:gd name="T13" fmla="*/ 56 h 70"/>
                <a:gd name="T14" fmla="*/ 84 w 133"/>
                <a:gd name="T15" fmla="*/ 70 h 70"/>
                <a:gd name="T16" fmla="*/ 105 w 133"/>
                <a:gd name="T17" fmla="*/ 49 h 70"/>
                <a:gd name="T18" fmla="*/ 103 w 133"/>
                <a:gd name="T19" fmla="*/ 40 h 70"/>
                <a:gd name="T20" fmla="*/ 133 w 133"/>
                <a:gd name="T21" fmla="*/ 9 h 70"/>
                <a:gd name="T22" fmla="*/ 124 w 133"/>
                <a:gd name="T2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70">
                  <a:moveTo>
                    <a:pt x="124" y="0"/>
                  </a:moveTo>
                  <a:cubicBezTo>
                    <a:pt x="93" y="30"/>
                    <a:pt x="93" y="30"/>
                    <a:pt x="93" y="30"/>
                  </a:cubicBezTo>
                  <a:cubicBezTo>
                    <a:pt x="91" y="29"/>
                    <a:pt x="88" y="28"/>
                    <a:pt x="84" y="28"/>
                  </a:cubicBezTo>
                  <a:cubicBezTo>
                    <a:pt x="75" y="28"/>
                    <a:pt x="67" y="34"/>
                    <a:pt x="65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7" y="64"/>
                    <a:pt x="75" y="70"/>
                    <a:pt x="84" y="70"/>
                  </a:cubicBezTo>
                  <a:cubicBezTo>
                    <a:pt x="96" y="70"/>
                    <a:pt x="105" y="60"/>
                    <a:pt x="105" y="49"/>
                  </a:cubicBezTo>
                  <a:cubicBezTo>
                    <a:pt x="105" y="46"/>
                    <a:pt x="104" y="43"/>
                    <a:pt x="103" y="40"/>
                  </a:cubicBezTo>
                  <a:cubicBezTo>
                    <a:pt x="133" y="9"/>
                    <a:pt x="133" y="9"/>
                    <a:pt x="133" y="9"/>
                  </a:cubicBezTo>
                  <a:lnTo>
                    <a:pt x="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71" name="Freeform 50"/>
            <p:cNvSpPr>
              <a:spLocks/>
            </p:cNvSpPr>
            <p:nvPr/>
          </p:nvSpPr>
          <p:spPr bwMode="auto">
            <a:xfrm>
              <a:off x="2408238" y="3032125"/>
              <a:ext cx="277813" cy="20955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72" name="Freeform 51"/>
            <p:cNvSpPr>
              <a:spLocks/>
            </p:cNvSpPr>
            <p:nvPr/>
          </p:nvSpPr>
          <p:spPr bwMode="auto">
            <a:xfrm>
              <a:off x="2532063" y="2978150"/>
              <a:ext cx="76200" cy="95250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73" name="Freeform 52"/>
            <p:cNvSpPr>
              <a:spLocks/>
            </p:cNvSpPr>
            <p:nvPr/>
          </p:nvSpPr>
          <p:spPr bwMode="auto">
            <a:xfrm>
              <a:off x="1552575" y="1409700"/>
              <a:ext cx="415925" cy="336550"/>
            </a:xfrm>
            <a:custGeom>
              <a:avLst/>
              <a:gdLst>
                <a:gd name="T0" fmla="*/ 312 w 312"/>
                <a:gd name="T1" fmla="*/ 86 h 253"/>
                <a:gd name="T2" fmla="*/ 305 w 312"/>
                <a:gd name="T3" fmla="*/ 75 h 253"/>
                <a:gd name="T4" fmla="*/ 79 w 312"/>
                <a:gd name="T5" fmla="*/ 226 h 253"/>
                <a:gd name="T6" fmla="*/ 28 w 312"/>
                <a:gd name="T7" fmla="*/ 214 h 253"/>
                <a:gd name="T8" fmla="*/ 35 w 312"/>
                <a:gd name="T9" fmla="*/ 162 h 253"/>
                <a:gd name="T10" fmla="*/ 262 w 312"/>
                <a:gd name="T11" fmla="*/ 11 h 253"/>
                <a:gd name="T12" fmla="*/ 254 w 312"/>
                <a:gd name="T13" fmla="*/ 0 h 253"/>
                <a:gd name="T14" fmla="*/ 26 w 312"/>
                <a:gd name="T15" fmla="*/ 153 h 253"/>
                <a:gd name="T16" fmla="*/ 15 w 312"/>
                <a:gd name="T17" fmla="*/ 222 h 253"/>
                <a:gd name="T18" fmla="*/ 83 w 312"/>
                <a:gd name="T19" fmla="*/ 239 h 253"/>
                <a:gd name="T20" fmla="*/ 312 w 312"/>
                <a:gd name="T21" fmla="*/ 8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253">
                  <a:moveTo>
                    <a:pt x="312" y="86"/>
                  </a:moveTo>
                  <a:cubicBezTo>
                    <a:pt x="305" y="75"/>
                    <a:pt x="305" y="75"/>
                    <a:pt x="305" y="75"/>
                  </a:cubicBezTo>
                  <a:cubicBezTo>
                    <a:pt x="79" y="226"/>
                    <a:pt x="79" y="226"/>
                    <a:pt x="79" y="226"/>
                  </a:cubicBezTo>
                  <a:cubicBezTo>
                    <a:pt x="63" y="237"/>
                    <a:pt x="40" y="231"/>
                    <a:pt x="28" y="214"/>
                  </a:cubicBezTo>
                  <a:cubicBezTo>
                    <a:pt x="16" y="196"/>
                    <a:pt x="19" y="173"/>
                    <a:pt x="35" y="162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4" y="167"/>
                    <a:pt x="0" y="198"/>
                    <a:pt x="15" y="222"/>
                  </a:cubicBezTo>
                  <a:cubicBezTo>
                    <a:pt x="31" y="246"/>
                    <a:pt x="62" y="253"/>
                    <a:pt x="83" y="239"/>
                  </a:cubicBezTo>
                  <a:lnTo>
                    <a:pt x="312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74" name="Freeform 53"/>
            <p:cNvSpPr>
              <a:spLocks/>
            </p:cNvSpPr>
            <p:nvPr/>
          </p:nvSpPr>
          <p:spPr bwMode="auto">
            <a:xfrm>
              <a:off x="1868488" y="1392238"/>
              <a:ext cx="114300" cy="155575"/>
            </a:xfrm>
            <a:custGeom>
              <a:avLst/>
              <a:gdLst>
                <a:gd name="T0" fmla="*/ 80 w 86"/>
                <a:gd name="T1" fmla="*/ 115 h 118"/>
                <a:gd name="T2" fmla="*/ 68 w 86"/>
                <a:gd name="T3" fmla="*/ 113 h 118"/>
                <a:gd name="T4" fmla="*/ 3 w 86"/>
                <a:gd name="T5" fmla="*/ 16 h 118"/>
                <a:gd name="T6" fmla="*/ 6 w 86"/>
                <a:gd name="T7" fmla="*/ 3 h 118"/>
                <a:gd name="T8" fmla="*/ 19 w 86"/>
                <a:gd name="T9" fmla="*/ 6 h 118"/>
                <a:gd name="T10" fmla="*/ 83 w 86"/>
                <a:gd name="T11" fmla="*/ 102 h 118"/>
                <a:gd name="T12" fmla="*/ 80 w 86"/>
                <a:gd name="T13" fmla="*/ 11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8">
                  <a:moveTo>
                    <a:pt x="80" y="115"/>
                  </a:moveTo>
                  <a:cubicBezTo>
                    <a:pt x="76" y="118"/>
                    <a:pt x="70" y="117"/>
                    <a:pt x="68" y="1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2"/>
                    <a:pt x="1" y="6"/>
                    <a:pt x="6" y="3"/>
                  </a:cubicBezTo>
                  <a:cubicBezTo>
                    <a:pt x="10" y="0"/>
                    <a:pt x="16" y="2"/>
                    <a:pt x="19" y="6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6" y="107"/>
                    <a:pt x="85" y="112"/>
                    <a:pt x="80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75" name="Freeform 54"/>
            <p:cNvSpPr>
              <a:spLocks/>
            </p:cNvSpPr>
            <p:nvPr/>
          </p:nvSpPr>
          <p:spPr bwMode="auto">
            <a:xfrm>
              <a:off x="1608138" y="1498600"/>
              <a:ext cx="314325" cy="204787"/>
            </a:xfrm>
            <a:custGeom>
              <a:avLst/>
              <a:gdLst>
                <a:gd name="T0" fmla="*/ 236 w 236"/>
                <a:gd name="T1" fmla="*/ 13 h 154"/>
                <a:gd name="T2" fmla="*/ 227 w 236"/>
                <a:gd name="T3" fmla="*/ 0 h 154"/>
                <a:gd name="T4" fmla="*/ 25 w 236"/>
                <a:gd name="T5" fmla="*/ 135 h 154"/>
                <a:gd name="T6" fmla="*/ 0 w 236"/>
                <a:gd name="T7" fmla="*/ 136 h 154"/>
                <a:gd name="T8" fmla="*/ 1 w 236"/>
                <a:gd name="T9" fmla="*/ 138 h 154"/>
                <a:gd name="T10" fmla="*/ 36 w 236"/>
                <a:gd name="T11" fmla="*/ 146 h 154"/>
                <a:gd name="T12" fmla="*/ 236 w 236"/>
                <a:gd name="T13" fmla="*/ 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154">
                  <a:moveTo>
                    <a:pt x="236" y="13"/>
                  </a:moveTo>
                  <a:cubicBezTo>
                    <a:pt x="227" y="0"/>
                    <a:pt x="227" y="0"/>
                    <a:pt x="227" y="0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17" y="140"/>
                    <a:pt x="8" y="140"/>
                    <a:pt x="0" y="136"/>
                  </a:cubicBezTo>
                  <a:cubicBezTo>
                    <a:pt x="0" y="137"/>
                    <a:pt x="0" y="137"/>
                    <a:pt x="1" y="138"/>
                  </a:cubicBezTo>
                  <a:cubicBezTo>
                    <a:pt x="9" y="150"/>
                    <a:pt x="25" y="154"/>
                    <a:pt x="36" y="146"/>
                  </a:cubicBezTo>
                  <a:lnTo>
                    <a:pt x="236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76" name="Freeform 55"/>
            <p:cNvSpPr>
              <a:spLocks noEditPoints="1"/>
            </p:cNvSpPr>
            <p:nvPr/>
          </p:nvSpPr>
          <p:spPr bwMode="auto">
            <a:xfrm>
              <a:off x="1352550" y="1679575"/>
              <a:ext cx="180975" cy="317500"/>
            </a:xfrm>
            <a:custGeom>
              <a:avLst/>
              <a:gdLst>
                <a:gd name="T0" fmla="*/ 59 w 136"/>
                <a:gd name="T1" fmla="*/ 203 h 239"/>
                <a:gd name="T2" fmla="*/ 54 w 136"/>
                <a:gd name="T3" fmla="*/ 203 h 239"/>
                <a:gd name="T4" fmla="*/ 54 w 136"/>
                <a:gd name="T5" fmla="*/ 239 h 239"/>
                <a:gd name="T6" fmla="*/ 72 w 136"/>
                <a:gd name="T7" fmla="*/ 226 h 239"/>
                <a:gd name="T8" fmla="*/ 59 w 136"/>
                <a:gd name="T9" fmla="*/ 203 h 239"/>
                <a:gd name="T10" fmla="*/ 54 w 136"/>
                <a:gd name="T11" fmla="*/ 187 h 239"/>
                <a:gd name="T12" fmla="*/ 54 w 136"/>
                <a:gd name="T13" fmla="*/ 82 h 239"/>
                <a:gd name="T14" fmla="*/ 81 w 136"/>
                <a:gd name="T15" fmla="*/ 74 h 239"/>
                <a:gd name="T16" fmla="*/ 97 w 136"/>
                <a:gd name="T17" fmla="*/ 13 h 239"/>
                <a:gd name="T18" fmla="*/ 114 w 136"/>
                <a:gd name="T19" fmla="*/ 2 h 239"/>
                <a:gd name="T20" fmla="*/ 124 w 136"/>
                <a:gd name="T21" fmla="*/ 20 h 239"/>
                <a:gd name="T22" fmla="*/ 109 w 136"/>
                <a:gd name="T23" fmla="*/ 81 h 239"/>
                <a:gd name="T24" fmla="*/ 130 w 136"/>
                <a:gd name="T25" fmla="*/ 134 h 239"/>
                <a:gd name="T26" fmla="*/ 122 w 136"/>
                <a:gd name="T27" fmla="*/ 164 h 239"/>
                <a:gd name="T28" fmla="*/ 122 w 136"/>
                <a:gd name="T29" fmla="*/ 164 h 239"/>
                <a:gd name="T30" fmla="*/ 136 w 136"/>
                <a:gd name="T31" fmla="*/ 187 h 239"/>
                <a:gd name="T32" fmla="*/ 131 w 136"/>
                <a:gd name="T33" fmla="*/ 207 h 239"/>
                <a:gd name="T34" fmla="*/ 54 w 136"/>
                <a:gd name="T35" fmla="*/ 187 h 239"/>
                <a:gd name="T36" fmla="*/ 54 w 136"/>
                <a:gd name="T37" fmla="*/ 203 h 239"/>
                <a:gd name="T38" fmla="*/ 36 w 136"/>
                <a:gd name="T39" fmla="*/ 216 h 239"/>
                <a:gd name="T40" fmla="*/ 50 w 136"/>
                <a:gd name="T41" fmla="*/ 239 h 239"/>
                <a:gd name="T42" fmla="*/ 54 w 136"/>
                <a:gd name="T43" fmla="*/ 239 h 239"/>
                <a:gd name="T44" fmla="*/ 54 w 136"/>
                <a:gd name="T45" fmla="*/ 203 h 239"/>
                <a:gd name="T46" fmla="*/ 54 w 136"/>
                <a:gd name="T47" fmla="*/ 82 h 239"/>
                <a:gd name="T48" fmla="*/ 54 w 136"/>
                <a:gd name="T49" fmla="*/ 187 h 239"/>
                <a:gd name="T50" fmla="*/ 0 w 136"/>
                <a:gd name="T51" fmla="*/ 173 h 239"/>
                <a:gd name="T52" fmla="*/ 5 w 136"/>
                <a:gd name="T53" fmla="*/ 152 h 239"/>
                <a:gd name="T54" fmla="*/ 29 w 136"/>
                <a:gd name="T55" fmla="*/ 140 h 239"/>
                <a:gd name="T56" fmla="*/ 37 w 136"/>
                <a:gd name="T57" fmla="*/ 109 h 239"/>
                <a:gd name="T58" fmla="*/ 54 w 136"/>
                <a:gd name="T59" fmla="*/ 8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" h="239">
                  <a:moveTo>
                    <a:pt x="59" y="203"/>
                  </a:moveTo>
                  <a:cubicBezTo>
                    <a:pt x="57" y="203"/>
                    <a:pt x="56" y="203"/>
                    <a:pt x="54" y="203"/>
                  </a:cubicBezTo>
                  <a:cubicBezTo>
                    <a:pt x="54" y="239"/>
                    <a:pt x="54" y="239"/>
                    <a:pt x="54" y="239"/>
                  </a:cubicBezTo>
                  <a:cubicBezTo>
                    <a:pt x="62" y="239"/>
                    <a:pt x="70" y="234"/>
                    <a:pt x="72" y="226"/>
                  </a:cubicBezTo>
                  <a:cubicBezTo>
                    <a:pt x="74" y="216"/>
                    <a:pt x="69" y="206"/>
                    <a:pt x="59" y="203"/>
                  </a:cubicBezTo>
                  <a:close/>
                  <a:moveTo>
                    <a:pt x="54" y="187"/>
                  </a:moveTo>
                  <a:cubicBezTo>
                    <a:pt x="54" y="82"/>
                    <a:pt x="54" y="82"/>
                    <a:pt x="54" y="82"/>
                  </a:cubicBezTo>
                  <a:cubicBezTo>
                    <a:pt x="62" y="76"/>
                    <a:pt x="71" y="74"/>
                    <a:pt x="81" y="74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9" y="5"/>
                    <a:pt x="107" y="0"/>
                    <a:pt x="114" y="2"/>
                  </a:cubicBezTo>
                  <a:cubicBezTo>
                    <a:pt x="122" y="4"/>
                    <a:pt x="126" y="12"/>
                    <a:pt x="124" y="20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25" y="90"/>
                    <a:pt x="136" y="109"/>
                    <a:pt x="130" y="134"/>
                  </a:cubicBezTo>
                  <a:cubicBezTo>
                    <a:pt x="130" y="134"/>
                    <a:pt x="125" y="154"/>
                    <a:pt x="122" y="164"/>
                  </a:cubicBezTo>
                  <a:cubicBezTo>
                    <a:pt x="122" y="164"/>
                    <a:pt x="122" y="164"/>
                    <a:pt x="122" y="164"/>
                  </a:cubicBezTo>
                  <a:cubicBezTo>
                    <a:pt x="118" y="178"/>
                    <a:pt x="136" y="187"/>
                    <a:pt x="136" y="187"/>
                  </a:cubicBezTo>
                  <a:cubicBezTo>
                    <a:pt x="131" y="207"/>
                    <a:pt x="131" y="207"/>
                    <a:pt x="131" y="207"/>
                  </a:cubicBezTo>
                  <a:lnTo>
                    <a:pt x="54" y="187"/>
                  </a:lnTo>
                  <a:close/>
                  <a:moveTo>
                    <a:pt x="54" y="203"/>
                  </a:moveTo>
                  <a:cubicBezTo>
                    <a:pt x="46" y="203"/>
                    <a:pt x="38" y="208"/>
                    <a:pt x="36" y="216"/>
                  </a:cubicBezTo>
                  <a:cubicBezTo>
                    <a:pt x="34" y="226"/>
                    <a:pt x="40" y="236"/>
                    <a:pt x="50" y="239"/>
                  </a:cubicBezTo>
                  <a:cubicBezTo>
                    <a:pt x="51" y="239"/>
                    <a:pt x="53" y="239"/>
                    <a:pt x="54" y="239"/>
                  </a:cubicBezTo>
                  <a:cubicBezTo>
                    <a:pt x="54" y="203"/>
                    <a:pt x="54" y="203"/>
                    <a:pt x="54" y="203"/>
                  </a:cubicBezTo>
                  <a:close/>
                  <a:moveTo>
                    <a:pt x="54" y="82"/>
                  </a:moveTo>
                  <a:cubicBezTo>
                    <a:pt x="54" y="187"/>
                    <a:pt x="54" y="187"/>
                    <a:pt x="54" y="187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25" y="154"/>
                    <a:pt x="29" y="140"/>
                  </a:cubicBezTo>
                  <a:cubicBezTo>
                    <a:pt x="32" y="128"/>
                    <a:pt x="37" y="109"/>
                    <a:pt x="37" y="109"/>
                  </a:cubicBezTo>
                  <a:cubicBezTo>
                    <a:pt x="40" y="97"/>
                    <a:pt x="46" y="88"/>
                    <a:pt x="54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Freeform 56"/>
            <p:cNvSpPr>
              <a:spLocks noEditPoints="1"/>
            </p:cNvSpPr>
            <p:nvPr/>
          </p:nvSpPr>
          <p:spPr bwMode="auto">
            <a:xfrm>
              <a:off x="1187450" y="2344738"/>
              <a:ext cx="339725" cy="368300"/>
            </a:xfrm>
            <a:custGeom>
              <a:avLst/>
              <a:gdLst>
                <a:gd name="T0" fmla="*/ 198 w 255"/>
                <a:gd name="T1" fmla="*/ 128 h 277"/>
                <a:gd name="T2" fmla="*/ 191 w 255"/>
                <a:gd name="T3" fmla="*/ 158 h 277"/>
                <a:gd name="T4" fmla="*/ 191 w 255"/>
                <a:gd name="T5" fmla="*/ 185 h 277"/>
                <a:gd name="T6" fmla="*/ 196 w 255"/>
                <a:gd name="T7" fmla="*/ 187 h 277"/>
                <a:gd name="T8" fmla="*/ 218 w 255"/>
                <a:gd name="T9" fmla="*/ 218 h 277"/>
                <a:gd name="T10" fmla="*/ 191 w 255"/>
                <a:gd name="T11" fmla="*/ 201 h 277"/>
                <a:gd name="T12" fmla="*/ 191 w 255"/>
                <a:gd name="T13" fmla="*/ 55 h 277"/>
                <a:gd name="T14" fmla="*/ 218 w 255"/>
                <a:gd name="T15" fmla="*/ 38 h 277"/>
                <a:gd name="T16" fmla="*/ 196 w 255"/>
                <a:gd name="T17" fmla="*/ 69 h 277"/>
                <a:gd name="T18" fmla="*/ 191 w 255"/>
                <a:gd name="T19" fmla="*/ 71 h 277"/>
                <a:gd name="T20" fmla="*/ 249 w 255"/>
                <a:gd name="T21" fmla="*/ 121 h 277"/>
                <a:gd name="T22" fmla="*/ 211 w 255"/>
                <a:gd name="T23" fmla="*/ 128 h 277"/>
                <a:gd name="T24" fmla="*/ 249 w 255"/>
                <a:gd name="T25" fmla="*/ 134 h 277"/>
                <a:gd name="T26" fmla="*/ 249 w 255"/>
                <a:gd name="T27" fmla="*/ 121 h 277"/>
                <a:gd name="T28" fmla="*/ 132 w 255"/>
                <a:gd name="T29" fmla="*/ 277 h 277"/>
                <a:gd name="T30" fmla="*/ 167 w 255"/>
                <a:gd name="T31" fmla="*/ 186 h 277"/>
                <a:gd name="T32" fmla="*/ 191 w 255"/>
                <a:gd name="T33" fmla="*/ 98 h 277"/>
                <a:gd name="T34" fmla="*/ 127 w 255"/>
                <a:gd name="T35" fmla="*/ 72 h 277"/>
                <a:gd name="T36" fmla="*/ 183 w 255"/>
                <a:gd name="T37" fmla="*/ 128 h 277"/>
                <a:gd name="T38" fmla="*/ 156 w 255"/>
                <a:gd name="T39" fmla="*/ 176 h 277"/>
                <a:gd name="T40" fmla="*/ 153 w 255"/>
                <a:gd name="T41" fmla="*/ 214 h 277"/>
                <a:gd name="T42" fmla="*/ 127 w 255"/>
                <a:gd name="T43" fmla="*/ 277 h 277"/>
                <a:gd name="T44" fmla="*/ 191 w 255"/>
                <a:gd name="T45" fmla="*/ 71 h 277"/>
                <a:gd name="T46" fmla="*/ 186 w 255"/>
                <a:gd name="T47" fmla="*/ 60 h 277"/>
                <a:gd name="T48" fmla="*/ 191 w 255"/>
                <a:gd name="T49" fmla="*/ 185 h 277"/>
                <a:gd name="T50" fmla="*/ 186 w 255"/>
                <a:gd name="T51" fmla="*/ 196 h 277"/>
                <a:gd name="T52" fmla="*/ 191 w 255"/>
                <a:gd name="T53" fmla="*/ 185 h 277"/>
                <a:gd name="T54" fmla="*/ 127 w 255"/>
                <a:gd name="T55" fmla="*/ 0 h 277"/>
                <a:gd name="T56" fmla="*/ 134 w 255"/>
                <a:gd name="T57" fmla="*/ 7 h 277"/>
                <a:gd name="T58" fmla="*/ 128 w 255"/>
                <a:gd name="T59" fmla="*/ 45 h 277"/>
                <a:gd name="T60" fmla="*/ 127 w 255"/>
                <a:gd name="T61" fmla="*/ 45 h 277"/>
                <a:gd name="T62" fmla="*/ 64 w 255"/>
                <a:gd name="T63" fmla="*/ 97 h 277"/>
                <a:gd name="T64" fmla="*/ 89 w 255"/>
                <a:gd name="T65" fmla="*/ 187 h 277"/>
                <a:gd name="T66" fmla="*/ 124 w 255"/>
                <a:gd name="T67" fmla="*/ 277 h 277"/>
                <a:gd name="T68" fmla="*/ 127 w 255"/>
                <a:gd name="T69" fmla="*/ 214 h 277"/>
                <a:gd name="T70" fmla="*/ 103 w 255"/>
                <a:gd name="T71" fmla="*/ 183 h 277"/>
                <a:gd name="T72" fmla="*/ 71 w 255"/>
                <a:gd name="T73" fmla="*/ 128 h 277"/>
                <a:gd name="T74" fmla="*/ 127 w 255"/>
                <a:gd name="T75" fmla="*/ 72 h 277"/>
                <a:gd name="T76" fmla="*/ 127 w 255"/>
                <a:gd name="T77" fmla="*/ 57 h 277"/>
                <a:gd name="T78" fmla="*/ 127 w 255"/>
                <a:gd name="T79" fmla="*/ 0 h 277"/>
                <a:gd name="T80" fmla="*/ 121 w 255"/>
                <a:gd name="T81" fmla="*/ 38 h 277"/>
                <a:gd name="T82" fmla="*/ 127 w 255"/>
                <a:gd name="T83" fmla="*/ 0 h 277"/>
                <a:gd name="T84" fmla="*/ 64 w 255"/>
                <a:gd name="T85" fmla="*/ 185 h 277"/>
                <a:gd name="T86" fmla="*/ 69 w 255"/>
                <a:gd name="T87" fmla="*/ 196 h 277"/>
                <a:gd name="T88" fmla="*/ 64 w 255"/>
                <a:gd name="T89" fmla="*/ 71 h 277"/>
                <a:gd name="T90" fmla="*/ 69 w 255"/>
                <a:gd name="T91" fmla="*/ 60 h 277"/>
                <a:gd name="T92" fmla="*/ 64 w 255"/>
                <a:gd name="T93" fmla="*/ 71 h 277"/>
                <a:gd name="T94" fmla="*/ 57 w 255"/>
                <a:gd name="T95" fmla="*/ 128 h 277"/>
                <a:gd name="T96" fmla="*/ 64 w 255"/>
                <a:gd name="T97" fmla="*/ 97 h 277"/>
                <a:gd name="T98" fmla="*/ 64 w 255"/>
                <a:gd name="T99" fmla="*/ 71 h 277"/>
                <a:gd name="T100" fmla="*/ 60 w 255"/>
                <a:gd name="T101" fmla="*/ 69 h 277"/>
                <a:gd name="T102" fmla="*/ 38 w 255"/>
                <a:gd name="T103" fmla="*/ 38 h 277"/>
                <a:gd name="T104" fmla="*/ 64 w 255"/>
                <a:gd name="T105" fmla="*/ 55 h 277"/>
                <a:gd name="T106" fmla="*/ 64 w 255"/>
                <a:gd name="T107" fmla="*/ 201 h 277"/>
                <a:gd name="T108" fmla="*/ 38 w 255"/>
                <a:gd name="T109" fmla="*/ 218 h 277"/>
                <a:gd name="T110" fmla="*/ 60 w 255"/>
                <a:gd name="T111" fmla="*/ 187 h 277"/>
                <a:gd name="T112" fmla="*/ 64 w 255"/>
                <a:gd name="T113" fmla="*/ 185 h 277"/>
                <a:gd name="T114" fmla="*/ 45 w 255"/>
                <a:gd name="T115" fmla="*/ 128 h 277"/>
                <a:gd name="T116" fmla="*/ 7 w 255"/>
                <a:gd name="T117" fmla="*/ 121 h 277"/>
                <a:gd name="T118" fmla="*/ 7 w 255"/>
                <a:gd name="T119" fmla="*/ 134 h 277"/>
                <a:gd name="T120" fmla="*/ 45 w 255"/>
                <a:gd name="T121" fmla="*/ 12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5" h="277">
                  <a:moveTo>
                    <a:pt x="191" y="158"/>
                  </a:moveTo>
                  <a:cubicBezTo>
                    <a:pt x="195" y="149"/>
                    <a:pt x="198" y="139"/>
                    <a:pt x="198" y="128"/>
                  </a:cubicBezTo>
                  <a:cubicBezTo>
                    <a:pt x="198" y="117"/>
                    <a:pt x="195" y="107"/>
                    <a:pt x="191" y="98"/>
                  </a:cubicBezTo>
                  <a:cubicBezTo>
                    <a:pt x="191" y="158"/>
                    <a:pt x="191" y="158"/>
                    <a:pt x="191" y="158"/>
                  </a:cubicBezTo>
                  <a:close/>
                  <a:moveTo>
                    <a:pt x="191" y="201"/>
                  </a:moveTo>
                  <a:cubicBezTo>
                    <a:pt x="191" y="185"/>
                    <a:pt x="191" y="185"/>
                    <a:pt x="191" y="185"/>
                  </a:cubicBezTo>
                  <a:cubicBezTo>
                    <a:pt x="193" y="185"/>
                    <a:pt x="194" y="185"/>
                    <a:pt x="196" y="187"/>
                  </a:cubicBezTo>
                  <a:cubicBezTo>
                    <a:pt x="196" y="187"/>
                    <a:pt x="196" y="187"/>
                    <a:pt x="196" y="187"/>
                  </a:cubicBezTo>
                  <a:cubicBezTo>
                    <a:pt x="218" y="209"/>
                    <a:pt x="218" y="209"/>
                    <a:pt x="218" y="209"/>
                  </a:cubicBezTo>
                  <a:cubicBezTo>
                    <a:pt x="220" y="211"/>
                    <a:pt x="220" y="216"/>
                    <a:pt x="218" y="218"/>
                  </a:cubicBezTo>
                  <a:cubicBezTo>
                    <a:pt x="215" y="221"/>
                    <a:pt x="211" y="221"/>
                    <a:pt x="209" y="218"/>
                  </a:cubicBezTo>
                  <a:cubicBezTo>
                    <a:pt x="191" y="201"/>
                    <a:pt x="191" y="201"/>
                    <a:pt x="191" y="201"/>
                  </a:cubicBezTo>
                  <a:close/>
                  <a:moveTo>
                    <a:pt x="191" y="71"/>
                  </a:moveTo>
                  <a:cubicBezTo>
                    <a:pt x="191" y="55"/>
                    <a:pt x="191" y="55"/>
                    <a:pt x="191" y="55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1" y="35"/>
                    <a:pt x="215" y="35"/>
                    <a:pt x="218" y="38"/>
                  </a:cubicBezTo>
                  <a:cubicBezTo>
                    <a:pt x="220" y="40"/>
                    <a:pt x="220" y="44"/>
                    <a:pt x="218" y="47"/>
                  </a:cubicBezTo>
                  <a:cubicBezTo>
                    <a:pt x="196" y="69"/>
                    <a:pt x="196" y="69"/>
                    <a:pt x="196" y="69"/>
                  </a:cubicBezTo>
                  <a:cubicBezTo>
                    <a:pt x="196" y="69"/>
                    <a:pt x="196" y="69"/>
                    <a:pt x="196" y="69"/>
                  </a:cubicBezTo>
                  <a:cubicBezTo>
                    <a:pt x="194" y="71"/>
                    <a:pt x="193" y="71"/>
                    <a:pt x="191" y="71"/>
                  </a:cubicBezTo>
                  <a:close/>
                  <a:moveTo>
                    <a:pt x="249" y="121"/>
                  </a:moveTo>
                  <a:cubicBezTo>
                    <a:pt x="249" y="121"/>
                    <a:pt x="249" y="121"/>
                    <a:pt x="249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4" y="121"/>
                    <a:pt x="211" y="124"/>
                    <a:pt x="211" y="128"/>
                  </a:cubicBezTo>
                  <a:cubicBezTo>
                    <a:pt x="211" y="132"/>
                    <a:pt x="214" y="134"/>
                    <a:pt x="217" y="134"/>
                  </a:cubicBezTo>
                  <a:cubicBezTo>
                    <a:pt x="249" y="134"/>
                    <a:pt x="249" y="134"/>
                    <a:pt x="249" y="134"/>
                  </a:cubicBezTo>
                  <a:cubicBezTo>
                    <a:pt x="252" y="134"/>
                    <a:pt x="255" y="132"/>
                    <a:pt x="255" y="128"/>
                  </a:cubicBezTo>
                  <a:cubicBezTo>
                    <a:pt x="255" y="124"/>
                    <a:pt x="252" y="121"/>
                    <a:pt x="249" y="121"/>
                  </a:cubicBezTo>
                  <a:close/>
                  <a:moveTo>
                    <a:pt x="127" y="277"/>
                  </a:moveTo>
                  <a:cubicBezTo>
                    <a:pt x="132" y="277"/>
                    <a:pt x="132" y="277"/>
                    <a:pt x="132" y="277"/>
                  </a:cubicBezTo>
                  <a:cubicBezTo>
                    <a:pt x="151" y="277"/>
                    <a:pt x="167" y="262"/>
                    <a:pt x="167" y="242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77" y="179"/>
                    <a:pt x="186" y="169"/>
                    <a:pt x="191" y="158"/>
                  </a:cubicBezTo>
                  <a:cubicBezTo>
                    <a:pt x="191" y="98"/>
                    <a:pt x="191" y="98"/>
                    <a:pt x="191" y="98"/>
                  </a:cubicBezTo>
                  <a:cubicBezTo>
                    <a:pt x="180" y="74"/>
                    <a:pt x="156" y="57"/>
                    <a:pt x="127" y="57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43" y="72"/>
                    <a:pt x="157" y="78"/>
                    <a:pt x="167" y="88"/>
                  </a:cubicBezTo>
                  <a:cubicBezTo>
                    <a:pt x="177" y="98"/>
                    <a:pt x="183" y="112"/>
                    <a:pt x="183" y="128"/>
                  </a:cubicBezTo>
                  <a:cubicBezTo>
                    <a:pt x="183" y="148"/>
                    <a:pt x="172" y="166"/>
                    <a:pt x="156" y="176"/>
                  </a:cubicBezTo>
                  <a:cubicBezTo>
                    <a:pt x="156" y="176"/>
                    <a:pt x="156" y="176"/>
                    <a:pt x="156" y="176"/>
                  </a:cubicBezTo>
                  <a:cubicBezTo>
                    <a:pt x="154" y="177"/>
                    <a:pt x="153" y="180"/>
                    <a:pt x="153" y="182"/>
                  </a:cubicBezTo>
                  <a:cubicBezTo>
                    <a:pt x="153" y="214"/>
                    <a:pt x="153" y="214"/>
                    <a:pt x="153" y="214"/>
                  </a:cubicBezTo>
                  <a:cubicBezTo>
                    <a:pt x="127" y="214"/>
                    <a:pt x="127" y="214"/>
                    <a:pt x="127" y="214"/>
                  </a:cubicBezTo>
                  <a:cubicBezTo>
                    <a:pt x="127" y="277"/>
                    <a:pt x="127" y="277"/>
                    <a:pt x="127" y="277"/>
                  </a:cubicBezTo>
                  <a:close/>
                  <a:moveTo>
                    <a:pt x="191" y="55"/>
                  </a:moveTo>
                  <a:cubicBezTo>
                    <a:pt x="191" y="71"/>
                    <a:pt x="191" y="71"/>
                    <a:pt x="191" y="71"/>
                  </a:cubicBezTo>
                  <a:cubicBezTo>
                    <a:pt x="189" y="71"/>
                    <a:pt x="188" y="71"/>
                    <a:pt x="186" y="69"/>
                  </a:cubicBezTo>
                  <a:cubicBezTo>
                    <a:pt x="184" y="67"/>
                    <a:pt x="184" y="63"/>
                    <a:pt x="186" y="60"/>
                  </a:cubicBezTo>
                  <a:cubicBezTo>
                    <a:pt x="191" y="55"/>
                    <a:pt x="191" y="55"/>
                    <a:pt x="191" y="55"/>
                  </a:cubicBezTo>
                  <a:close/>
                  <a:moveTo>
                    <a:pt x="191" y="185"/>
                  </a:moveTo>
                  <a:cubicBezTo>
                    <a:pt x="191" y="201"/>
                    <a:pt x="191" y="201"/>
                    <a:pt x="191" y="201"/>
                  </a:cubicBezTo>
                  <a:cubicBezTo>
                    <a:pt x="186" y="196"/>
                    <a:pt x="186" y="196"/>
                    <a:pt x="186" y="196"/>
                  </a:cubicBezTo>
                  <a:cubicBezTo>
                    <a:pt x="184" y="193"/>
                    <a:pt x="184" y="189"/>
                    <a:pt x="186" y="187"/>
                  </a:cubicBezTo>
                  <a:cubicBezTo>
                    <a:pt x="188" y="185"/>
                    <a:pt x="189" y="185"/>
                    <a:pt x="191" y="185"/>
                  </a:cubicBezTo>
                  <a:close/>
                  <a:moveTo>
                    <a:pt x="127" y="45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8" y="0"/>
                    <a:pt x="128" y="0"/>
                  </a:cubicBezTo>
                  <a:cubicBezTo>
                    <a:pt x="131" y="0"/>
                    <a:pt x="134" y="3"/>
                    <a:pt x="134" y="7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42"/>
                    <a:pt x="131" y="45"/>
                    <a:pt x="128" y="45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28" y="45"/>
                    <a:pt x="127" y="45"/>
                    <a:pt x="127" y="45"/>
                  </a:cubicBezTo>
                  <a:close/>
                  <a:moveTo>
                    <a:pt x="127" y="57"/>
                  </a:moveTo>
                  <a:cubicBezTo>
                    <a:pt x="99" y="57"/>
                    <a:pt x="75" y="74"/>
                    <a:pt x="64" y="97"/>
                  </a:cubicBezTo>
                  <a:cubicBezTo>
                    <a:pt x="64" y="159"/>
                    <a:pt x="64" y="159"/>
                    <a:pt x="64" y="159"/>
                  </a:cubicBezTo>
                  <a:cubicBezTo>
                    <a:pt x="70" y="170"/>
                    <a:pt x="78" y="180"/>
                    <a:pt x="89" y="187"/>
                  </a:cubicBezTo>
                  <a:cubicBezTo>
                    <a:pt x="89" y="242"/>
                    <a:pt x="89" y="242"/>
                    <a:pt x="89" y="242"/>
                  </a:cubicBezTo>
                  <a:cubicBezTo>
                    <a:pt x="89" y="262"/>
                    <a:pt x="104" y="277"/>
                    <a:pt x="124" y="277"/>
                  </a:cubicBezTo>
                  <a:cubicBezTo>
                    <a:pt x="127" y="277"/>
                    <a:pt x="127" y="277"/>
                    <a:pt x="127" y="277"/>
                  </a:cubicBezTo>
                  <a:cubicBezTo>
                    <a:pt x="127" y="214"/>
                    <a:pt x="127" y="214"/>
                    <a:pt x="127" y="214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03" y="183"/>
                    <a:pt x="103" y="183"/>
                    <a:pt x="103" y="183"/>
                  </a:cubicBezTo>
                  <a:cubicBezTo>
                    <a:pt x="103" y="180"/>
                    <a:pt x="102" y="178"/>
                    <a:pt x="100" y="176"/>
                  </a:cubicBezTo>
                  <a:cubicBezTo>
                    <a:pt x="83" y="167"/>
                    <a:pt x="71" y="149"/>
                    <a:pt x="71" y="128"/>
                  </a:cubicBezTo>
                  <a:cubicBezTo>
                    <a:pt x="71" y="112"/>
                    <a:pt x="78" y="98"/>
                    <a:pt x="88" y="88"/>
                  </a:cubicBezTo>
                  <a:cubicBezTo>
                    <a:pt x="98" y="78"/>
                    <a:pt x="112" y="72"/>
                    <a:pt x="127" y="72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7" y="57"/>
                    <a:pt x="127" y="57"/>
                    <a:pt x="127" y="57"/>
                  </a:cubicBezTo>
                  <a:close/>
                  <a:moveTo>
                    <a:pt x="127" y="0"/>
                  </a:moveTo>
                  <a:cubicBezTo>
                    <a:pt x="127" y="45"/>
                    <a:pt x="127" y="45"/>
                    <a:pt x="127" y="45"/>
                  </a:cubicBezTo>
                  <a:cubicBezTo>
                    <a:pt x="124" y="45"/>
                    <a:pt x="121" y="42"/>
                    <a:pt x="121" y="38"/>
                  </a:cubicBezTo>
                  <a:cubicBezTo>
                    <a:pt x="121" y="7"/>
                    <a:pt x="121" y="7"/>
                    <a:pt x="121" y="7"/>
                  </a:cubicBezTo>
                  <a:cubicBezTo>
                    <a:pt x="121" y="4"/>
                    <a:pt x="124" y="1"/>
                    <a:pt x="127" y="0"/>
                  </a:cubicBezTo>
                  <a:close/>
                  <a:moveTo>
                    <a:pt x="64" y="201"/>
                  </a:moveTo>
                  <a:cubicBezTo>
                    <a:pt x="64" y="185"/>
                    <a:pt x="64" y="185"/>
                    <a:pt x="64" y="185"/>
                  </a:cubicBezTo>
                  <a:cubicBezTo>
                    <a:pt x="66" y="185"/>
                    <a:pt x="68" y="185"/>
                    <a:pt x="69" y="187"/>
                  </a:cubicBezTo>
                  <a:cubicBezTo>
                    <a:pt x="72" y="189"/>
                    <a:pt x="72" y="193"/>
                    <a:pt x="69" y="196"/>
                  </a:cubicBezTo>
                  <a:cubicBezTo>
                    <a:pt x="64" y="201"/>
                    <a:pt x="64" y="201"/>
                    <a:pt x="64" y="201"/>
                  </a:cubicBezTo>
                  <a:close/>
                  <a:moveTo>
                    <a:pt x="64" y="71"/>
                  </a:moveTo>
                  <a:cubicBezTo>
                    <a:pt x="64" y="55"/>
                    <a:pt x="64" y="55"/>
                    <a:pt x="64" y="55"/>
                  </a:cubicBezTo>
                  <a:cubicBezTo>
                    <a:pt x="69" y="60"/>
                    <a:pt x="69" y="60"/>
                    <a:pt x="69" y="60"/>
                  </a:cubicBezTo>
                  <a:cubicBezTo>
                    <a:pt x="72" y="63"/>
                    <a:pt x="72" y="67"/>
                    <a:pt x="69" y="69"/>
                  </a:cubicBezTo>
                  <a:cubicBezTo>
                    <a:pt x="68" y="71"/>
                    <a:pt x="66" y="71"/>
                    <a:pt x="64" y="71"/>
                  </a:cubicBezTo>
                  <a:close/>
                  <a:moveTo>
                    <a:pt x="64" y="97"/>
                  </a:moveTo>
                  <a:cubicBezTo>
                    <a:pt x="59" y="106"/>
                    <a:pt x="57" y="117"/>
                    <a:pt x="57" y="128"/>
                  </a:cubicBezTo>
                  <a:cubicBezTo>
                    <a:pt x="57" y="139"/>
                    <a:pt x="59" y="149"/>
                    <a:pt x="64" y="159"/>
                  </a:cubicBezTo>
                  <a:cubicBezTo>
                    <a:pt x="64" y="97"/>
                    <a:pt x="64" y="97"/>
                    <a:pt x="64" y="97"/>
                  </a:cubicBezTo>
                  <a:close/>
                  <a:moveTo>
                    <a:pt x="64" y="55"/>
                  </a:moveTo>
                  <a:cubicBezTo>
                    <a:pt x="64" y="71"/>
                    <a:pt x="64" y="71"/>
                    <a:pt x="64" y="71"/>
                  </a:cubicBezTo>
                  <a:cubicBezTo>
                    <a:pt x="62" y="71"/>
                    <a:pt x="61" y="70"/>
                    <a:pt x="60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5" y="44"/>
                    <a:pt x="35" y="40"/>
                    <a:pt x="38" y="38"/>
                  </a:cubicBezTo>
                  <a:cubicBezTo>
                    <a:pt x="40" y="35"/>
                    <a:pt x="44" y="35"/>
                    <a:pt x="47" y="38"/>
                  </a:cubicBezTo>
                  <a:cubicBezTo>
                    <a:pt x="64" y="55"/>
                    <a:pt x="64" y="55"/>
                    <a:pt x="64" y="55"/>
                  </a:cubicBezTo>
                  <a:close/>
                  <a:moveTo>
                    <a:pt x="64" y="185"/>
                  </a:moveTo>
                  <a:cubicBezTo>
                    <a:pt x="64" y="201"/>
                    <a:pt x="64" y="201"/>
                    <a:pt x="64" y="201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4" y="221"/>
                    <a:pt x="40" y="221"/>
                    <a:pt x="38" y="218"/>
                  </a:cubicBezTo>
                  <a:cubicBezTo>
                    <a:pt x="35" y="216"/>
                    <a:pt x="35" y="211"/>
                    <a:pt x="38" y="209"/>
                  </a:cubicBezTo>
                  <a:cubicBezTo>
                    <a:pt x="60" y="187"/>
                    <a:pt x="60" y="187"/>
                    <a:pt x="60" y="187"/>
                  </a:cubicBezTo>
                  <a:cubicBezTo>
                    <a:pt x="60" y="187"/>
                    <a:pt x="60" y="187"/>
                    <a:pt x="60" y="187"/>
                  </a:cubicBezTo>
                  <a:cubicBezTo>
                    <a:pt x="61" y="185"/>
                    <a:pt x="62" y="185"/>
                    <a:pt x="64" y="185"/>
                  </a:cubicBezTo>
                  <a:close/>
                  <a:moveTo>
                    <a:pt x="45" y="128"/>
                  </a:moveTo>
                  <a:cubicBezTo>
                    <a:pt x="45" y="128"/>
                    <a:pt x="45" y="128"/>
                    <a:pt x="45" y="128"/>
                  </a:cubicBezTo>
                  <a:cubicBezTo>
                    <a:pt x="45" y="124"/>
                    <a:pt x="42" y="121"/>
                    <a:pt x="38" y="121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3" y="121"/>
                    <a:pt x="0" y="124"/>
                    <a:pt x="0" y="128"/>
                  </a:cubicBezTo>
                  <a:cubicBezTo>
                    <a:pt x="0" y="132"/>
                    <a:pt x="3" y="134"/>
                    <a:pt x="7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2" y="134"/>
                    <a:pt x="45" y="132"/>
                    <a:pt x="45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78" name="Freeform 57"/>
            <p:cNvSpPr>
              <a:spLocks noEditPoints="1"/>
            </p:cNvSpPr>
            <p:nvPr/>
          </p:nvSpPr>
          <p:spPr bwMode="auto">
            <a:xfrm>
              <a:off x="2438400" y="1390650"/>
              <a:ext cx="322263" cy="315912"/>
            </a:xfrm>
            <a:custGeom>
              <a:avLst/>
              <a:gdLst>
                <a:gd name="T0" fmla="*/ 231 w 243"/>
                <a:gd name="T1" fmla="*/ 92 h 238"/>
                <a:gd name="T2" fmla="*/ 214 w 243"/>
                <a:gd name="T3" fmla="*/ 83 h 238"/>
                <a:gd name="T4" fmla="*/ 206 w 243"/>
                <a:gd name="T5" fmla="*/ 71 h 238"/>
                <a:gd name="T6" fmla="*/ 192 w 243"/>
                <a:gd name="T7" fmla="*/ 82 h 238"/>
                <a:gd name="T8" fmla="*/ 194 w 243"/>
                <a:gd name="T9" fmla="*/ 64 h 238"/>
                <a:gd name="T10" fmla="*/ 179 w 243"/>
                <a:gd name="T11" fmla="*/ 64 h 238"/>
                <a:gd name="T12" fmla="*/ 162 w 243"/>
                <a:gd name="T13" fmla="*/ 54 h 238"/>
                <a:gd name="T14" fmla="*/ 154 w 243"/>
                <a:gd name="T15" fmla="*/ 42 h 238"/>
                <a:gd name="T16" fmla="*/ 140 w 243"/>
                <a:gd name="T17" fmla="*/ 53 h 238"/>
                <a:gd name="T18" fmla="*/ 142 w 243"/>
                <a:gd name="T19" fmla="*/ 35 h 238"/>
                <a:gd name="T20" fmla="*/ 128 w 243"/>
                <a:gd name="T21" fmla="*/ 35 h 238"/>
                <a:gd name="T22" fmla="*/ 110 w 243"/>
                <a:gd name="T23" fmla="*/ 25 h 238"/>
                <a:gd name="T24" fmla="*/ 102 w 243"/>
                <a:gd name="T25" fmla="*/ 13 h 238"/>
                <a:gd name="T26" fmla="*/ 101 w 243"/>
                <a:gd name="T27" fmla="*/ 22 h 238"/>
                <a:gd name="T28" fmla="*/ 208 w 243"/>
                <a:gd name="T29" fmla="*/ 128 h 238"/>
                <a:gd name="T30" fmla="*/ 206 w 243"/>
                <a:gd name="T31" fmla="*/ 132 h 238"/>
                <a:gd name="T32" fmla="*/ 101 w 243"/>
                <a:gd name="T33" fmla="*/ 74 h 238"/>
                <a:gd name="T34" fmla="*/ 196 w 243"/>
                <a:gd name="T35" fmla="*/ 149 h 238"/>
                <a:gd name="T36" fmla="*/ 194 w 243"/>
                <a:gd name="T37" fmla="*/ 153 h 238"/>
                <a:gd name="T38" fmla="*/ 101 w 243"/>
                <a:gd name="T39" fmla="*/ 101 h 238"/>
                <a:gd name="T40" fmla="*/ 185 w 243"/>
                <a:gd name="T41" fmla="*/ 170 h 238"/>
                <a:gd name="T42" fmla="*/ 182 w 243"/>
                <a:gd name="T43" fmla="*/ 174 h 238"/>
                <a:gd name="T44" fmla="*/ 101 w 243"/>
                <a:gd name="T45" fmla="*/ 129 h 238"/>
                <a:gd name="T46" fmla="*/ 173 w 243"/>
                <a:gd name="T47" fmla="*/ 191 h 238"/>
                <a:gd name="T48" fmla="*/ 171 w 243"/>
                <a:gd name="T49" fmla="*/ 195 h 238"/>
                <a:gd name="T50" fmla="*/ 101 w 243"/>
                <a:gd name="T51" fmla="*/ 156 h 238"/>
                <a:gd name="T52" fmla="*/ 138 w 243"/>
                <a:gd name="T53" fmla="*/ 231 h 238"/>
                <a:gd name="T54" fmla="*/ 243 w 243"/>
                <a:gd name="T55" fmla="*/ 91 h 238"/>
                <a:gd name="T56" fmla="*/ 101 w 243"/>
                <a:gd name="T57" fmla="*/ 22 h 238"/>
                <a:gd name="T58" fmla="*/ 85 w 243"/>
                <a:gd name="T59" fmla="*/ 11 h 238"/>
                <a:gd name="T60" fmla="*/ 78 w 243"/>
                <a:gd name="T61" fmla="*/ 0 h 238"/>
                <a:gd name="T62" fmla="*/ 15 w 243"/>
                <a:gd name="T63" fmla="*/ 163 h 238"/>
                <a:gd name="T64" fmla="*/ 101 w 243"/>
                <a:gd name="T65" fmla="*/ 156 h 238"/>
                <a:gd name="T66" fmla="*/ 27 w 243"/>
                <a:gd name="T67" fmla="*/ 113 h 238"/>
                <a:gd name="T68" fmla="*/ 101 w 243"/>
                <a:gd name="T69" fmla="*/ 151 h 238"/>
                <a:gd name="T70" fmla="*/ 40 w 243"/>
                <a:gd name="T71" fmla="*/ 95 h 238"/>
                <a:gd name="T72" fmla="*/ 42 w 243"/>
                <a:gd name="T73" fmla="*/ 91 h 238"/>
                <a:gd name="T74" fmla="*/ 101 w 243"/>
                <a:gd name="T75" fmla="*/ 101 h 238"/>
                <a:gd name="T76" fmla="*/ 51 w 243"/>
                <a:gd name="T77" fmla="*/ 71 h 238"/>
                <a:gd name="T78" fmla="*/ 101 w 243"/>
                <a:gd name="T79" fmla="*/ 96 h 238"/>
                <a:gd name="T80" fmla="*/ 63 w 243"/>
                <a:gd name="T81" fmla="*/ 53 h 238"/>
                <a:gd name="T82" fmla="*/ 65 w 243"/>
                <a:gd name="T83" fmla="*/ 49 h 238"/>
                <a:gd name="T84" fmla="*/ 101 w 243"/>
                <a:gd name="T85" fmla="*/ 2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3" h="238">
                  <a:moveTo>
                    <a:pt x="232" y="85"/>
                  </a:moveTo>
                  <a:cubicBezTo>
                    <a:pt x="233" y="87"/>
                    <a:pt x="233" y="90"/>
                    <a:pt x="231" y="92"/>
                  </a:cubicBezTo>
                  <a:cubicBezTo>
                    <a:pt x="229" y="97"/>
                    <a:pt x="223" y="99"/>
                    <a:pt x="218" y="96"/>
                  </a:cubicBezTo>
                  <a:cubicBezTo>
                    <a:pt x="213" y="94"/>
                    <a:pt x="212" y="88"/>
                    <a:pt x="214" y="83"/>
                  </a:cubicBezTo>
                  <a:cubicBezTo>
                    <a:pt x="216" y="81"/>
                    <a:pt x="218" y="79"/>
                    <a:pt x="220" y="78"/>
                  </a:cubicBezTo>
                  <a:cubicBezTo>
                    <a:pt x="206" y="71"/>
                    <a:pt x="206" y="71"/>
                    <a:pt x="206" y="71"/>
                  </a:cubicBezTo>
                  <a:cubicBezTo>
                    <a:pt x="207" y="73"/>
                    <a:pt x="207" y="76"/>
                    <a:pt x="205" y="78"/>
                  </a:cubicBezTo>
                  <a:cubicBezTo>
                    <a:pt x="203" y="83"/>
                    <a:pt x="197" y="84"/>
                    <a:pt x="192" y="82"/>
                  </a:cubicBezTo>
                  <a:cubicBezTo>
                    <a:pt x="188" y="79"/>
                    <a:pt x="186" y="73"/>
                    <a:pt x="188" y="69"/>
                  </a:cubicBezTo>
                  <a:cubicBezTo>
                    <a:pt x="190" y="66"/>
                    <a:pt x="192" y="65"/>
                    <a:pt x="194" y="64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1" y="59"/>
                    <a:pt x="181" y="61"/>
                    <a:pt x="179" y="64"/>
                  </a:cubicBezTo>
                  <a:cubicBezTo>
                    <a:pt x="177" y="68"/>
                    <a:pt x="171" y="70"/>
                    <a:pt x="166" y="67"/>
                  </a:cubicBezTo>
                  <a:cubicBezTo>
                    <a:pt x="161" y="65"/>
                    <a:pt x="160" y="59"/>
                    <a:pt x="162" y="54"/>
                  </a:cubicBezTo>
                  <a:cubicBezTo>
                    <a:pt x="164" y="52"/>
                    <a:pt x="166" y="50"/>
                    <a:pt x="168" y="50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5" y="44"/>
                    <a:pt x="155" y="47"/>
                    <a:pt x="153" y="49"/>
                  </a:cubicBezTo>
                  <a:cubicBezTo>
                    <a:pt x="151" y="54"/>
                    <a:pt x="145" y="56"/>
                    <a:pt x="140" y="53"/>
                  </a:cubicBezTo>
                  <a:cubicBezTo>
                    <a:pt x="136" y="50"/>
                    <a:pt x="134" y="45"/>
                    <a:pt x="136" y="40"/>
                  </a:cubicBezTo>
                  <a:cubicBezTo>
                    <a:pt x="138" y="37"/>
                    <a:pt x="140" y="36"/>
                    <a:pt x="142" y="35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9" y="30"/>
                    <a:pt x="129" y="33"/>
                    <a:pt x="128" y="35"/>
                  </a:cubicBezTo>
                  <a:cubicBezTo>
                    <a:pt x="125" y="40"/>
                    <a:pt x="119" y="41"/>
                    <a:pt x="114" y="39"/>
                  </a:cubicBezTo>
                  <a:cubicBezTo>
                    <a:pt x="110" y="36"/>
                    <a:pt x="108" y="30"/>
                    <a:pt x="110" y="25"/>
                  </a:cubicBezTo>
                  <a:cubicBezTo>
                    <a:pt x="112" y="23"/>
                    <a:pt x="114" y="22"/>
                    <a:pt x="116" y="21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3" y="16"/>
                    <a:pt x="103" y="18"/>
                    <a:pt x="102" y="21"/>
                  </a:cubicBezTo>
                  <a:cubicBezTo>
                    <a:pt x="101" y="21"/>
                    <a:pt x="101" y="22"/>
                    <a:pt x="101" y="22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9" y="129"/>
                    <a:pt x="209" y="130"/>
                    <a:pt x="209" y="131"/>
                  </a:cubicBezTo>
                  <a:cubicBezTo>
                    <a:pt x="208" y="132"/>
                    <a:pt x="207" y="133"/>
                    <a:pt x="206" y="132"/>
                  </a:cubicBezTo>
                  <a:cubicBezTo>
                    <a:pt x="206" y="132"/>
                    <a:pt x="206" y="132"/>
                    <a:pt x="206" y="132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96" y="149"/>
                    <a:pt x="196" y="149"/>
                    <a:pt x="196" y="149"/>
                  </a:cubicBezTo>
                  <a:cubicBezTo>
                    <a:pt x="197" y="150"/>
                    <a:pt x="198" y="151"/>
                    <a:pt x="197" y="152"/>
                  </a:cubicBezTo>
                  <a:cubicBezTo>
                    <a:pt x="197" y="153"/>
                    <a:pt x="195" y="154"/>
                    <a:pt x="194" y="153"/>
                  </a:cubicBezTo>
                  <a:cubicBezTo>
                    <a:pt x="194" y="153"/>
                    <a:pt x="194" y="153"/>
                    <a:pt x="194" y="153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85" y="170"/>
                    <a:pt x="185" y="170"/>
                    <a:pt x="185" y="170"/>
                  </a:cubicBezTo>
                  <a:cubicBezTo>
                    <a:pt x="186" y="171"/>
                    <a:pt x="186" y="172"/>
                    <a:pt x="186" y="173"/>
                  </a:cubicBezTo>
                  <a:cubicBezTo>
                    <a:pt x="185" y="174"/>
                    <a:pt x="184" y="175"/>
                    <a:pt x="182" y="174"/>
                  </a:cubicBezTo>
                  <a:cubicBezTo>
                    <a:pt x="182" y="174"/>
                    <a:pt x="182" y="174"/>
                    <a:pt x="182" y="174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4" y="192"/>
                    <a:pt x="174" y="193"/>
                    <a:pt x="174" y="194"/>
                  </a:cubicBezTo>
                  <a:cubicBezTo>
                    <a:pt x="173" y="196"/>
                    <a:pt x="172" y="196"/>
                    <a:pt x="171" y="195"/>
                  </a:cubicBezTo>
                  <a:cubicBezTo>
                    <a:pt x="171" y="195"/>
                    <a:pt x="171" y="195"/>
                    <a:pt x="171" y="195"/>
                  </a:cubicBezTo>
                  <a:cubicBezTo>
                    <a:pt x="101" y="156"/>
                    <a:pt x="101" y="156"/>
                    <a:pt x="101" y="156"/>
                  </a:cubicBezTo>
                  <a:cubicBezTo>
                    <a:pt x="101" y="210"/>
                    <a:pt x="101" y="210"/>
                    <a:pt x="101" y="210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50" y="238"/>
                    <a:pt x="164" y="233"/>
                    <a:pt x="171" y="222"/>
                  </a:cubicBezTo>
                  <a:cubicBezTo>
                    <a:pt x="243" y="91"/>
                    <a:pt x="243" y="91"/>
                    <a:pt x="243" y="91"/>
                  </a:cubicBezTo>
                  <a:lnTo>
                    <a:pt x="232" y="85"/>
                  </a:lnTo>
                  <a:close/>
                  <a:moveTo>
                    <a:pt x="101" y="22"/>
                  </a:moveTo>
                  <a:cubicBezTo>
                    <a:pt x="98" y="26"/>
                    <a:pt x="93" y="27"/>
                    <a:pt x="88" y="24"/>
                  </a:cubicBezTo>
                  <a:cubicBezTo>
                    <a:pt x="84" y="22"/>
                    <a:pt x="82" y="16"/>
                    <a:pt x="85" y="11"/>
                  </a:cubicBezTo>
                  <a:cubicBezTo>
                    <a:pt x="86" y="9"/>
                    <a:pt x="88" y="7"/>
                    <a:pt x="90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0" y="142"/>
                    <a:pt x="4" y="157"/>
                    <a:pt x="15" y="163"/>
                  </a:cubicBezTo>
                  <a:cubicBezTo>
                    <a:pt x="101" y="210"/>
                    <a:pt x="101" y="210"/>
                    <a:pt x="101" y="210"/>
                  </a:cubicBezTo>
                  <a:cubicBezTo>
                    <a:pt x="101" y="156"/>
                    <a:pt x="101" y="156"/>
                    <a:pt x="101" y="156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7" y="116"/>
                    <a:pt x="27" y="114"/>
                    <a:pt x="27" y="113"/>
                  </a:cubicBezTo>
                  <a:cubicBezTo>
                    <a:pt x="28" y="112"/>
                    <a:pt x="29" y="112"/>
                    <a:pt x="30" y="11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9" y="95"/>
                    <a:pt x="38" y="93"/>
                    <a:pt x="39" y="92"/>
                  </a:cubicBezTo>
                  <a:cubicBezTo>
                    <a:pt x="40" y="91"/>
                    <a:pt x="41" y="91"/>
                    <a:pt x="42" y="91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0" y="74"/>
                    <a:pt x="50" y="72"/>
                    <a:pt x="51" y="71"/>
                  </a:cubicBezTo>
                  <a:cubicBezTo>
                    <a:pt x="51" y="70"/>
                    <a:pt x="53" y="70"/>
                    <a:pt x="54" y="70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2" y="53"/>
                    <a:pt x="62" y="51"/>
                    <a:pt x="62" y="50"/>
                  </a:cubicBezTo>
                  <a:cubicBezTo>
                    <a:pt x="63" y="49"/>
                    <a:pt x="64" y="49"/>
                    <a:pt x="65" y="4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1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79" name="Freeform 58"/>
            <p:cNvSpPr>
              <a:spLocks noEditPoints="1"/>
            </p:cNvSpPr>
            <p:nvPr/>
          </p:nvSpPr>
          <p:spPr bwMode="auto">
            <a:xfrm>
              <a:off x="1331913" y="2722563"/>
              <a:ext cx="312738" cy="317500"/>
            </a:xfrm>
            <a:custGeom>
              <a:avLst/>
              <a:gdLst>
                <a:gd name="T0" fmla="*/ 189 w 236"/>
                <a:gd name="T1" fmla="*/ 60 h 239"/>
                <a:gd name="T2" fmla="*/ 196 w 236"/>
                <a:gd name="T3" fmla="*/ 122 h 239"/>
                <a:gd name="T4" fmla="*/ 198 w 236"/>
                <a:gd name="T5" fmla="*/ 136 h 239"/>
                <a:gd name="T6" fmla="*/ 208 w 236"/>
                <a:gd name="T7" fmla="*/ 157 h 239"/>
                <a:gd name="T8" fmla="*/ 189 w 236"/>
                <a:gd name="T9" fmla="*/ 195 h 239"/>
                <a:gd name="T10" fmla="*/ 168 w 236"/>
                <a:gd name="T11" fmla="*/ 156 h 239"/>
                <a:gd name="T12" fmla="*/ 168 w 236"/>
                <a:gd name="T13" fmla="*/ 78 h 239"/>
                <a:gd name="T14" fmla="*/ 182 w 236"/>
                <a:gd name="T15" fmla="*/ 92 h 239"/>
                <a:gd name="T16" fmla="*/ 185 w 236"/>
                <a:gd name="T17" fmla="*/ 107 h 239"/>
                <a:gd name="T18" fmla="*/ 189 w 236"/>
                <a:gd name="T19" fmla="*/ 141 h 239"/>
                <a:gd name="T20" fmla="*/ 189 w 236"/>
                <a:gd name="T21" fmla="*/ 130 h 239"/>
                <a:gd name="T22" fmla="*/ 168 w 236"/>
                <a:gd name="T23" fmla="*/ 155 h 239"/>
                <a:gd name="T24" fmla="*/ 160 w 236"/>
                <a:gd name="T25" fmla="*/ 138 h 239"/>
                <a:gd name="T26" fmla="*/ 165 w 236"/>
                <a:gd name="T27" fmla="*/ 172 h 239"/>
                <a:gd name="T28" fmla="*/ 168 w 236"/>
                <a:gd name="T29" fmla="*/ 16 h 239"/>
                <a:gd name="T30" fmla="*/ 163 w 236"/>
                <a:gd name="T31" fmla="*/ 49 h 239"/>
                <a:gd name="T32" fmla="*/ 168 w 236"/>
                <a:gd name="T33" fmla="*/ 78 h 239"/>
                <a:gd name="T34" fmla="*/ 159 w 236"/>
                <a:gd name="T35" fmla="*/ 118 h 239"/>
                <a:gd name="T36" fmla="*/ 159 w 236"/>
                <a:gd name="T37" fmla="*/ 209 h 239"/>
                <a:gd name="T38" fmla="*/ 159 w 236"/>
                <a:gd name="T39" fmla="*/ 5 h 239"/>
                <a:gd name="T40" fmla="*/ 159 w 236"/>
                <a:gd name="T41" fmla="*/ 40 h 239"/>
                <a:gd name="T42" fmla="*/ 144 w 236"/>
                <a:gd name="T43" fmla="*/ 89 h 239"/>
                <a:gd name="T44" fmla="*/ 159 w 236"/>
                <a:gd name="T45" fmla="*/ 108 h 239"/>
                <a:gd name="T46" fmla="*/ 159 w 236"/>
                <a:gd name="T47" fmla="*/ 136 h 239"/>
                <a:gd name="T48" fmla="*/ 144 w 236"/>
                <a:gd name="T49" fmla="*/ 162 h 239"/>
                <a:gd name="T50" fmla="*/ 151 w 236"/>
                <a:gd name="T51" fmla="*/ 143 h 239"/>
                <a:gd name="T52" fmla="*/ 146 w 236"/>
                <a:gd name="T53" fmla="*/ 109 h 239"/>
                <a:gd name="T54" fmla="*/ 123 w 236"/>
                <a:gd name="T55" fmla="*/ 7 h 239"/>
                <a:gd name="T56" fmla="*/ 144 w 236"/>
                <a:gd name="T57" fmla="*/ 0 h 239"/>
                <a:gd name="T58" fmla="*/ 144 w 236"/>
                <a:gd name="T59" fmla="*/ 187 h 239"/>
                <a:gd name="T60" fmla="*/ 123 w 236"/>
                <a:gd name="T61" fmla="*/ 225 h 239"/>
                <a:gd name="T62" fmla="*/ 140 w 236"/>
                <a:gd name="T63" fmla="*/ 96 h 239"/>
                <a:gd name="T64" fmla="*/ 123 w 236"/>
                <a:gd name="T65" fmla="*/ 135 h 239"/>
                <a:gd name="T66" fmla="*/ 137 w 236"/>
                <a:gd name="T67" fmla="*/ 113 h 239"/>
                <a:gd name="T68" fmla="*/ 123 w 236"/>
                <a:gd name="T69" fmla="*/ 82 h 239"/>
                <a:gd name="T70" fmla="*/ 125 w 236"/>
                <a:gd name="T71" fmla="*/ 171 h 239"/>
                <a:gd name="T72" fmla="*/ 123 w 236"/>
                <a:gd name="T73" fmla="*/ 7 h 239"/>
                <a:gd name="T74" fmla="*/ 123 w 236"/>
                <a:gd name="T75" fmla="*/ 7 h 239"/>
                <a:gd name="T76" fmla="*/ 123 w 236"/>
                <a:gd name="T77" fmla="*/ 177 h 239"/>
                <a:gd name="T78" fmla="*/ 121 w 236"/>
                <a:gd name="T79" fmla="*/ 162 h 239"/>
                <a:gd name="T80" fmla="*/ 123 w 236"/>
                <a:gd name="T81" fmla="*/ 135 h 239"/>
                <a:gd name="T82" fmla="*/ 99 w 236"/>
                <a:gd name="T83" fmla="*/ 124 h 239"/>
                <a:gd name="T84" fmla="*/ 106 w 236"/>
                <a:gd name="T85" fmla="*/ 164 h 239"/>
                <a:gd name="T86" fmla="*/ 108 w 236"/>
                <a:gd name="T87" fmla="*/ 179 h 239"/>
                <a:gd name="T88" fmla="*/ 118 w 236"/>
                <a:gd name="T89" fmla="*/ 199 h 239"/>
                <a:gd name="T90" fmla="*/ 123 w 236"/>
                <a:gd name="T91" fmla="*/ 99 h 239"/>
                <a:gd name="T92" fmla="*/ 99 w 236"/>
                <a:gd name="T93" fmla="*/ 18 h 239"/>
                <a:gd name="T94" fmla="*/ 99 w 236"/>
                <a:gd name="T95" fmla="*/ 18 h 239"/>
                <a:gd name="T96" fmla="*/ 89 w 236"/>
                <a:gd name="T97" fmla="*/ 212 h 239"/>
                <a:gd name="T98" fmla="*/ 99 w 236"/>
                <a:gd name="T99" fmla="*/ 183 h 239"/>
                <a:gd name="T100" fmla="*/ 71 w 236"/>
                <a:gd name="T101" fmla="*/ 227 h 239"/>
                <a:gd name="T102" fmla="*/ 95 w 236"/>
                <a:gd name="T103" fmla="*/ 117 h 239"/>
                <a:gd name="T104" fmla="*/ 71 w 236"/>
                <a:gd name="T105" fmla="*/ 160 h 239"/>
                <a:gd name="T106" fmla="*/ 92 w 236"/>
                <a:gd name="T107" fmla="*/ 134 h 239"/>
                <a:gd name="T108" fmla="*/ 71 w 236"/>
                <a:gd name="T109" fmla="*/ 107 h 239"/>
                <a:gd name="T110" fmla="*/ 7 w 236"/>
                <a:gd name="T111" fmla="*/ 91 h 239"/>
                <a:gd name="T112" fmla="*/ 70 w 236"/>
                <a:gd name="T113" fmla="*/ 181 h 239"/>
                <a:gd name="T114" fmla="*/ 71 w 236"/>
                <a:gd name="T115" fmla="*/ 149 h 239"/>
                <a:gd name="T116" fmla="*/ 52 w 236"/>
                <a:gd name="T117" fmla="*/ 133 h 239"/>
                <a:gd name="T118" fmla="*/ 35 w 236"/>
                <a:gd name="T119" fmla="*/ 109 h 239"/>
                <a:gd name="T120" fmla="*/ 71 w 236"/>
                <a:gd name="T121" fmla="*/ 3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6" h="239">
                  <a:moveTo>
                    <a:pt x="189" y="195"/>
                  </a:moveTo>
                  <a:cubicBezTo>
                    <a:pt x="216" y="182"/>
                    <a:pt x="216" y="182"/>
                    <a:pt x="216" y="182"/>
                  </a:cubicBezTo>
                  <a:cubicBezTo>
                    <a:pt x="230" y="176"/>
                    <a:pt x="236" y="159"/>
                    <a:pt x="229" y="146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107"/>
                    <a:pt x="189" y="107"/>
                    <a:pt x="189" y="107"/>
                  </a:cubicBezTo>
                  <a:cubicBezTo>
                    <a:pt x="190" y="108"/>
                    <a:pt x="190" y="108"/>
                    <a:pt x="190" y="109"/>
                  </a:cubicBezTo>
                  <a:cubicBezTo>
                    <a:pt x="196" y="122"/>
                    <a:pt x="196" y="122"/>
                    <a:pt x="196" y="122"/>
                  </a:cubicBezTo>
                  <a:cubicBezTo>
                    <a:pt x="196" y="122"/>
                    <a:pt x="196" y="122"/>
                    <a:pt x="196" y="122"/>
                  </a:cubicBezTo>
                  <a:cubicBezTo>
                    <a:pt x="197" y="124"/>
                    <a:pt x="196" y="126"/>
                    <a:pt x="194" y="127"/>
                  </a:cubicBezTo>
                  <a:cubicBezTo>
                    <a:pt x="189" y="130"/>
                    <a:pt x="189" y="130"/>
                    <a:pt x="189" y="130"/>
                  </a:cubicBezTo>
                  <a:cubicBezTo>
                    <a:pt x="189" y="141"/>
                    <a:pt x="189" y="141"/>
                    <a:pt x="189" y="141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5"/>
                    <a:pt x="203" y="136"/>
                    <a:pt x="204" y="138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1" y="153"/>
                    <a:pt x="210" y="156"/>
                    <a:pt x="208" y="157"/>
                  </a:cubicBezTo>
                  <a:cubicBezTo>
                    <a:pt x="189" y="166"/>
                    <a:pt x="189" y="166"/>
                    <a:pt x="189" y="166"/>
                  </a:cubicBezTo>
                  <a:lnTo>
                    <a:pt x="189" y="195"/>
                  </a:lnTo>
                  <a:close/>
                  <a:moveTo>
                    <a:pt x="168" y="204"/>
                  </a:moveTo>
                  <a:cubicBezTo>
                    <a:pt x="189" y="195"/>
                    <a:pt x="189" y="195"/>
                    <a:pt x="189" y="195"/>
                  </a:cubicBezTo>
                  <a:cubicBezTo>
                    <a:pt x="189" y="166"/>
                    <a:pt x="189" y="166"/>
                    <a:pt x="189" y="166"/>
                  </a:cubicBezTo>
                  <a:cubicBezTo>
                    <a:pt x="180" y="170"/>
                    <a:pt x="180" y="170"/>
                    <a:pt x="180" y="170"/>
                  </a:cubicBezTo>
                  <a:cubicBezTo>
                    <a:pt x="178" y="171"/>
                    <a:pt x="175" y="170"/>
                    <a:pt x="174" y="168"/>
                  </a:cubicBezTo>
                  <a:cubicBezTo>
                    <a:pt x="168" y="156"/>
                    <a:pt x="168" y="156"/>
                    <a:pt x="168" y="156"/>
                  </a:cubicBezTo>
                  <a:cubicBezTo>
                    <a:pt x="168" y="204"/>
                    <a:pt x="168" y="204"/>
                    <a:pt x="168" y="204"/>
                  </a:cubicBezTo>
                  <a:close/>
                  <a:moveTo>
                    <a:pt x="189" y="60"/>
                  </a:moveTo>
                  <a:cubicBezTo>
                    <a:pt x="168" y="16"/>
                    <a:pt x="168" y="16"/>
                    <a:pt x="168" y="16"/>
                  </a:cubicBezTo>
                  <a:cubicBezTo>
                    <a:pt x="168" y="78"/>
                    <a:pt x="168" y="78"/>
                    <a:pt x="168" y="78"/>
                  </a:cubicBezTo>
                  <a:cubicBezTo>
                    <a:pt x="171" y="77"/>
                    <a:pt x="171" y="77"/>
                    <a:pt x="171" y="77"/>
                  </a:cubicBezTo>
                  <a:cubicBezTo>
                    <a:pt x="173" y="76"/>
                    <a:pt x="175" y="77"/>
                    <a:pt x="176" y="79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3" y="94"/>
                    <a:pt x="182" y="97"/>
                    <a:pt x="180" y="98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8" y="114"/>
                    <a:pt x="168" y="114"/>
                    <a:pt x="168" y="114"/>
                  </a:cubicBezTo>
                  <a:cubicBezTo>
                    <a:pt x="185" y="107"/>
                    <a:pt x="185" y="107"/>
                    <a:pt x="185" y="107"/>
                  </a:cubicBezTo>
                  <a:cubicBezTo>
                    <a:pt x="186" y="106"/>
                    <a:pt x="188" y="106"/>
                    <a:pt x="189" y="107"/>
                  </a:cubicBezTo>
                  <a:cubicBezTo>
                    <a:pt x="189" y="60"/>
                    <a:pt x="189" y="60"/>
                    <a:pt x="189" y="60"/>
                  </a:cubicBezTo>
                  <a:close/>
                  <a:moveTo>
                    <a:pt x="189" y="130"/>
                  </a:moveTo>
                  <a:cubicBezTo>
                    <a:pt x="189" y="141"/>
                    <a:pt x="189" y="141"/>
                    <a:pt x="189" y="141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69" y="150"/>
                    <a:pt x="169" y="151"/>
                    <a:pt x="168" y="151"/>
                  </a:cubicBezTo>
                  <a:cubicBezTo>
                    <a:pt x="168" y="139"/>
                    <a:pt x="168" y="139"/>
                    <a:pt x="168" y="139"/>
                  </a:cubicBezTo>
                  <a:lnTo>
                    <a:pt x="189" y="130"/>
                  </a:lnTo>
                  <a:close/>
                  <a:moveTo>
                    <a:pt x="159" y="209"/>
                  </a:moveTo>
                  <a:cubicBezTo>
                    <a:pt x="168" y="204"/>
                    <a:pt x="168" y="204"/>
                    <a:pt x="168" y="204"/>
                  </a:cubicBezTo>
                  <a:cubicBezTo>
                    <a:pt x="168" y="156"/>
                    <a:pt x="168" y="156"/>
                    <a:pt x="168" y="156"/>
                  </a:cubicBezTo>
                  <a:cubicBezTo>
                    <a:pt x="168" y="155"/>
                    <a:pt x="168" y="155"/>
                    <a:pt x="168" y="155"/>
                  </a:cubicBezTo>
                  <a:cubicBezTo>
                    <a:pt x="168" y="154"/>
                    <a:pt x="168" y="152"/>
                    <a:pt x="168" y="151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4" y="142"/>
                    <a:pt x="161" y="141"/>
                    <a:pt x="160" y="138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6" y="175"/>
                    <a:pt x="165" y="177"/>
                    <a:pt x="163" y="178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59" y="209"/>
                    <a:pt x="159" y="209"/>
                    <a:pt x="159" y="209"/>
                  </a:cubicBezTo>
                  <a:close/>
                  <a:moveTo>
                    <a:pt x="168" y="16"/>
                  </a:moveTo>
                  <a:cubicBezTo>
                    <a:pt x="168" y="15"/>
                    <a:pt x="168" y="15"/>
                    <a:pt x="168" y="15"/>
                  </a:cubicBezTo>
                  <a:cubicBezTo>
                    <a:pt x="166" y="11"/>
                    <a:pt x="163" y="7"/>
                    <a:pt x="159" y="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6" y="55"/>
                    <a:pt x="164" y="61"/>
                    <a:pt x="159" y="65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68" y="78"/>
                    <a:pt x="168" y="78"/>
                    <a:pt x="168" y="78"/>
                  </a:cubicBezTo>
                  <a:cubicBezTo>
                    <a:pt x="168" y="16"/>
                    <a:pt x="168" y="16"/>
                    <a:pt x="168" y="16"/>
                  </a:cubicBezTo>
                  <a:close/>
                  <a:moveTo>
                    <a:pt x="168" y="103"/>
                  </a:moveTo>
                  <a:cubicBezTo>
                    <a:pt x="168" y="114"/>
                    <a:pt x="168" y="114"/>
                    <a:pt x="168" y="114"/>
                  </a:cubicBezTo>
                  <a:cubicBezTo>
                    <a:pt x="159" y="118"/>
                    <a:pt x="159" y="118"/>
                    <a:pt x="159" y="118"/>
                  </a:cubicBezTo>
                  <a:cubicBezTo>
                    <a:pt x="159" y="108"/>
                    <a:pt x="159" y="108"/>
                    <a:pt x="159" y="108"/>
                  </a:cubicBezTo>
                  <a:lnTo>
                    <a:pt x="168" y="103"/>
                  </a:lnTo>
                  <a:close/>
                  <a:moveTo>
                    <a:pt x="144" y="216"/>
                  </a:moveTo>
                  <a:cubicBezTo>
                    <a:pt x="159" y="209"/>
                    <a:pt x="159" y="209"/>
                    <a:pt x="159" y="209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4" y="216"/>
                    <a:pt x="144" y="216"/>
                    <a:pt x="144" y="216"/>
                  </a:cubicBezTo>
                  <a:close/>
                  <a:moveTo>
                    <a:pt x="159" y="5"/>
                  </a:moveTo>
                  <a:cubicBezTo>
                    <a:pt x="155" y="2"/>
                    <a:pt x="149" y="0"/>
                    <a:pt x="144" y="0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8" y="23"/>
                    <a:pt x="152" y="25"/>
                    <a:pt x="154" y="3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59" y="5"/>
                    <a:pt x="159" y="5"/>
                    <a:pt x="159" y="5"/>
                  </a:cubicBezTo>
                  <a:close/>
                  <a:moveTo>
                    <a:pt x="159" y="65"/>
                  </a:moveTo>
                  <a:cubicBezTo>
                    <a:pt x="159" y="82"/>
                    <a:pt x="159" y="82"/>
                    <a:pt x="159" y="82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57" y="66"/>
                    <a:pt x="157" y="66"/>
                    <a:pt x="157" y="66"/>
                  </a:cubicBezTo>
                  <a:cubicBezTo>
                    <a:pt x="158" y="66"/>
                    <a:pt x="159" y="66"/>
                    <a:pt x="159" y="65"/>
                  </a:cubicBezTo>
                  <a:close/>
                  <a:moveTo>
                    <a:pt x="159" y="108"/>
                  </a:moveTo>
                  <a:cubicBezTo>
                    <a:pt x="159" y="118"/>
                    <a:pt x="159" y="118"/>
                    <a:pt x="159" y="118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4" y="121"/>
                    <a:pt x="153" y="123"/>
                    <a:pt x="154" y="12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8" y="157"/>
                    <a:pt x="155" y="156"/>
                    <a:pt x="153" y="157"/>
                  </a:cubicBezTo>
                  <a:cubicBezTo>
                    <a:pt x="144" y="162"/>
                    <a:pt x="144" y="162"/>
                    <a:pt x="144" y="162"/>
                  </a:cubicBezTo>
                  <a:cubicBezTo>
                    <a:pt x="144" y="151"/>
                    <a:pt x="144" y="151"/>
                    <a:pt x="144" y="151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51" y="147"/>
                    <a:pt x="152" y="145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5" y="129"/>
                    <a:pt x="144" y="129"/>
                    <a:pt x="144" y="128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6" y="109"/>
                    <a:pt x="146" y="109"/>
                    <a:pt x="146" y="109"/>
                  </a:cubicBezTo>
                  <a:cubicBezTo>
                    <a:pt x="147" y="111"/>
                    <a:pt x="150" y="112"/>
                    <a:pt x="152" y="111"/>
                  </a:cubicBezTo>
                  <a:lnTo>
                    <a:pt x="159" y="108"/>
                  </a:lnTo>
                  <a:close/>
                  <a:moveTo>
                    <a:pt x="132" y="2"/>
                  </a:moveTo>
                  <a:cubicBezTo>
                    <a:pt x="123" y="7"/>
                    <a:pt x="123" y="7"/>
                    <a:pt x="123" y="7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9" y="22"/>
                    <a:pt x="142" y="22"/>
                    <a:pt x="144" y="22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0" y="0"/>
                    <a:pt x="136" y="1"/>
                    <a:pt x="132" y="2"/>
                  </a:cubicBezTo>
                  <a:close/>
                  <a:moveTo>
                    <a:pt x="123" y="225"/>
                  </a:moveTo>
                  <a:cubicBezTo>
                    <a:pt x="144" y="216"/>
                    <a:pt x="144" y="216"/>
                    <a:pt x="144" y="216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35" y="191"/>
                    <a:pt x="135" y="191"/>
                    <a:pt x="135" y="191"/>
                  </a:cubicBezTo>
                  <a:cubicBezTo>
                    <a:pt x="133" y="192"/>
                    <a:pt x="130" y="191"/>
                    <a:pt x="129" y="189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23" y="225"/>
                    <a:pt x="123" y="225"/>
                    <a:pt x="123" y="225"/>
                  </a:cubicBezTo>
                  <a:close/>
                  <a:moveTo>
                    <a:pt x="144" y="72"/>
                  </a:moveTo>
                  <a:cubicBezTo>
                    <a:pt x="144" y="89"/>
                    <a:pt x="144" y="89"/>
                    <a:pt x="144" y="89"/>
                  </a:cubicBezTo>
                  <a:cubicBezTo>
                    <a:pt x="142" y="90"/>
                    <a:pt x="142" y="90"/>
                    <a:pt x="142" y="90"/>
                  </a:cubicBezTo>
                  <a:cubicBezTo>
                    <a:pt x="140" y="91"/>
                    <a:pt x="139" y="94"/>
                    <a:pt x="140" y="96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7"/>
                    <a:pt x="141" y="127"/>
                    <a:pt x="139" y="128"/>
                  </a:cubicBezTo>
                  <a:cubicBezTo>
                    <a:pt x="123" y="135"/>
                    <a:pt x="123" y="135"/>
                    <a:pt x="123" y="13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7" y="118"/>
                    <a:pt x="138" y="115"/>
                    <a:pt x="137" y="113"/>
                  </a:cubicBezTo>
                  <a:cubicBezTo>
                    <a:pt x="137" y="113"/>
                    <a:pt x="137" y="113"/>
                    <a:pt x="137" y="113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98"/>
                    <a:pt x="128" y="97"/>
                    <a:pt x="126" y="98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44" y="72"/>
                    <a:pt x="144" y="72"/>
                    <a:pt x="144" y="72"/>
                  </a:cubicBezTo>
                  <a:close/>
                  <a:moveTo>
                    <a:pt x="144" y="151"/>
                  </a:moveTo>
                  <a:cubicBezTo>
                    <a:pt x="144" y="162"/>
                    <a:pt x="144" y="162"/>
                    <a:pt x="144" y="162"/>
                  </a:cubicBezTo>
                  <a:cubicBezTo>
                    <a:pt x="125" y="171"/>
                    <a:pt x="125" y="171"/>
                    <a:pt x="125" y="171"/>
                  </a:cubicBezTo>
                  <a:cubicBezTo>
                    <a:pt x="124" y="171"/>
                    <a:pt x="124" y="172"/>
                    <a:pt x="123" y="172"/>
                  </a:cubicBezTo>
                  <a:cubicBezTo>
                    <a:pt x="123" y="161"/>
                    <a:pt x="123" y="161"/>
                    <a:pt x="123" y="161"/>
                  </a:cubicBezTo>
                  <a:lnTo>
                    <a:pt x="144" y="151"/>
                  </a:lnTo>
                  <a:close/>
                  <a:moveTo>
                    <a:pt x="123" y="7"/>
                  </a:moveTo>
                  <a:cubicBezTo>
                    <a:pt x="99" y="18"/>
                    <a:pt x="99" y="18"/>
                    <a:pt x="99" y="18"/>
                  </a:cubicBezTo>
                  <a:cubicBezTo>
                    <a:pt x="99" y="41"/>
                    <a:pt x="99" y="41"/>
                    <a:pt x="99" y="41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7"/>
                    <a:pt x="123" y="7"/>
                    <a:pt x="123" y="7"/>
                  </a:cubicBezTo>
                  <a:close/>
                  <a:moveTo>
                    <a:pt x="99" y="236"/>
                  </a:moveTo>
                  <a:cubicBezTo>
                    <a:pt x="100" y="236"/>
                    <a:pt x="102" y="235"/>
                    <a:pt x="103" y="235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23" y="176"/>
                    <a:pt x="123" y="176"/>
                    <a:pt x="123" y="176"/>
                  </a:cubicBezTo>
                  <a:cubicBezTo>
                    <a:pt x="122" y="175"/>
                    <a:pt x="123" y="174"/>
                    <a:pt x="123" y="172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1" y="162"/>
                    <a:pt x="121" y="162"/>
                    <a:pt x="121" y="162"/>
                  </a:cubicBezTo>
                  <a:cubicBezTo>
                    <a:pt x="119" y="163"/>
                    <a:pt x="116" y="162"/>
                    <a:pt x="115" y="159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108" y="145"/>
                    <a:pt x="109" y="142"/>
                    <a:pt x="111" y="141"/>
                  </a:cubicBezTo>
                  <a:cubicBezTo>
                    <a:pt x="123" y="135"/>
                    <a:pt x="123" y="135"/>
                    <a:pt x="123" y="13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5" y="133"/>
                    <a:pt x="102" y="132"/>
                    <a:pt x="101" y="130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9" y="150"/>
                    <a:pt x="99" y="151"/>
                    <a:pt x="100" y="151"/>
                  </a:cubicBezTo>
                  <a:cubicBezTo>
                    <a:pt x="106" y="164"/>
                    <a:pt x="106" y="164"/>
                    <a:pt x="106" y="164"/>
                  </a:cubicBezTo>
                  <a:cubicBezTo>
                    <a:pt x="106" y="164"/>
                    <a:pt x="106" y="164"/>
                    <a:pt x="106" y="164"/>
                  </a:cubicBezTo>
                  <a:cubicBezTo>
                    <a:pt x="107" y="166"/>
                    <a:pt x="106" y="169"/>
                    <a:pt x="104" y="170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9" y="183"/>
                    <a:pt x="99" y="183"/>
                    <a:pt x="99" y="183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10" y="178"/>
                    <a:pt x="113" y="179"/>
                    <a:pt x="114" y="181"/>
                  </a:cubicBezTo>
                  <a:cubicBezTo>
                    <a:pt x="120" y="194"/>
                    <a:pt x="120" y="194"/>
                    <a:pt x="120" y="194"/>
                  </a:cubicBezTo>
                  <a:cubicBezTo>
                    <a:pt x="120" y="194"/>
                    <a:pt x="120" y="194"/>
                    <a:pt x="120" y="194"/>
                  </a:cubicBezTo>
                  <a:cubicBezTo>
                    <a:pt x="121" y="196"/>
                    <a:pt x="120" y="198"/>
                    <a:pt x="118" y="199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99" y="236"/>
                    <a:pt x="99" y="236"/>
                    <a:pt x="99" y="236"/>
                  </a:cubicBezTo>
                  <a:close/>
                  <a:moveTo>
                    <a:pt x="123" y="82"/>
                  </a:moveTo>
                  <a:cubicBezTo>
                    <a:pt x="123" y="99"/>
                    <a:pt x="123" y="99"/>
                    <a:pt x="123" y="99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94"/>
                    <a:pt x="99" y="94"/>
                    <a:pt x="99" y="94"/>
                  </a:cubicBezTo>
                  <a:lnTo>
                    <a:pt x="123" y="82"/>
                  </a:lnTo>
                  <a:close/>
                  <a:moveTo>
                    <a:pt x="99" y="18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99" y="41"/>
                    <a:pt x="99" y="41"/>
                    <a:pt x="99" y="41"/>
                  </a:cubicBezTo>
                  <a:cubicBezTo>
                    <a:pt x="99" y="18"/>
                    <a:pt x="99" y="18"/>
                    <a:pt x="99" y="18"/>
                  </a:cubicBezTo>
                  <a:close/>
                  <a:moveTo>
                    <a:pt x="71" y="227"/>
                  </a:moveTo>
                  <a:cubicBezTo>
                    <a:pt x="77" y="235"/>
                    <a:pt x="88" y="239"/>
                    <a:pt x="99" y="236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89" y="212"/>
                    <a:pt x="89" y="212"/>
                    <a:pt x="89" y="212"/>
                  </a:cubicBezTo>
                  <a:cubicBezTo>
                    <a:pt x="87" y="213"/>
                    <a:pt x="85" y="213"/>
                    <a:pt x="84" y="210"/>
                  </a:cubicBezTo>
                  <a:cubicBezTo>
                    <a:pt x="78" y="197"/>
                    <a:pt x="78" y="197"/>
                    <a:pt x="78" y="197"/>
                  </a:cubicBezTo>
                  <a:cubicBezTo>
                    <a:pt x="77" y="195"/>
                    <a:pt x="78" y="193"/>
                    <a:pt x="80" y="192"/>
                  </a:cubicBezTo>
                  <a:cubicBezTo>
                    <a:pt x="99" y="183"/>
                    <a:pt x="99" y="183"/>
                    <a:pt x="99" y="183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4" y="184"/>
                    <a:pt x="72" y="183"/>
                    <a:pt x="71" y="182"/>
                  </a:cubicBezTo>
                  <a:cubicBezTo>
                    <a:pt x="71" y="227"/>
                    <a:pt x="71" y="227"/>
                    <a:pt x="71" y="227"/>
                  </a:cubicBezTo>
                  <a:close/>
                  <a:moveTo>
                    <a:pt x="99" y="94"/>
                  </a:moveTo>
                  <a:cubicBezTo>
                    <a:pt x="99" y="111"/>
                    <a:pt x="99" y="111"/>
                    <a:pt x="99" y="111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95" y="112"/>
                    <a:pt x="94" y="115"/>
                    <a:pt x="95" y="117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7" y="149"/>
                    <a:pt x="96" y="148"/>
                    <a:pt x="94" y="149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1" y="149"/>
                    <a:pt x="71" y="149"/>
                    <a:pt x="71" y="149"/>
                  </a:cubicBezTo>
                  <a:cubicBezTo>
                    <a:pt x="90" y="140"/>
                    <a:pt x="90" y="140"/>
                    <a:pt x="90" y="140"/>
                  </a:cubicBezTo>
                  <a:cubicBezTo>
                    <a:pt x="92" y="139"/>
                    <a:pt x="93" y="136"/>
                    <a:pt x="92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5" y="119"/>
                    <a:pt x="82" y="118"/>
                    <a:pt x="80" y="119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07"/>
                    <a:pt x="71" y="107"/>
                    <a:pt x="71" y="107"/>
                  </a:cubicBezTo>
                  <a:lnTo>
                    <a:pt x="99" y="94"/>
                  </a:lnTo>
                  <a:close/>
                  <a:moveTo>
                    <a:pt x="71" y="31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6" y="62"/>
                    <a:pt x="0" y="78"/>
                    <a:pt x="7" y="91"/>
                  </a:cubicBezTo>
                  <a:cubicBezTo>
                    <a:pt x="68" y="222"/>
                    <a:pt x="68" y="222"/>
                    <a:pt x="68" y="222"/>
                  </a:cubicBezTo>
                  <a:cubicBezTo>
                    <a:pt x="69" y="223"/>
                    <a:pt x="70" y="225"/>
                    <a:pt x="71" y="227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0" y="181"/>
                    <a:pt x="70" y="181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3" y="166"/>
                    <a:pt x="64" y="163"/>
                    <a:pt x="66" y="162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1" y="149"/>
                    <a:pt x="71" y="149"/>
                    <a:pt x="71" y="149"/>
                  </a:cubicBezTo>
                  <a:cubicBezTo>
                    <a:pt x="62" y="153"/>
                    <a:pt x="62" y="153"/>
                    <a:pt x="62" y="153"/>
                  </a:cubicBezTo>
                  <a:cubicBezTo>
                    <a:pt x="60" y="154"/>
                    <a:pt x="57" y="153"/>
                    <a:pt x="56" y="151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49" y="136"/>
                    <a:pt x="50" y="134"/>
                    <a:pt x="52" y="133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53" y="115"/>
                    <a:pt x="53" y="115"/>
                    <a:pt x="53" y="115"/>
                  </a:cubicBezTo>
                  <a:cubicBezTo>
                    <a:pt x="46" y="118"/>
                    <a:pt x="38" y="116"/>
                    <a:pt x="35" y="10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3" y="83"/>
                    <a:pt x="26" y="75"/>
                    <a:pt x="33" y="72"/>
                  </a:cubicBezTo>
                  <a:cubicBezTo>
                    <a:pt x="71" y="54"/>
                    <a:pt x="71" y="54"/>
                    <a:pt x="71" y="54"/>
                  </a:cubicBezTo>
                  <a:lnTo>
                    <a:pt x="71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80" name="Rectangle 59"/>
            <p:cNvSpPr>
              <a:spLocks noChangeArrowheads="1"/>
            </p:cNvSpPr>
            <p:nvPr/>
          </p:nvSpPr>
          <p:spPr bwMode="auto">
            <a:xfrm>
              <a:off x="2516188" y="2409825"/>
              <a:ext cx="382588" cy="206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81" name="Rectangle 60"/>
            <p:cNvSpPr>
              <a:spLocks noChangeArrowheads="1"/>
            </p:cNvSpPr>
            <p:nvPr/>
          </p:nvSpPr>
          <p:spPr bwMode="auto">
            <a:xfrm>
              <a:off x="2532063" y="2371725"/>
              <a:ext cx="350838" cy="206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82" name="Rectangle 61"/>
            <p:cNvSpPr>
              <a:spLocks noChangeArrowheads="1"/>
            </p:cNvSpPr>
            <p:nvPr/>
          </p:nvSpPr>
          <p:spPr bwMode="auto">
            <a:xfrm>
              <a:off x="2670175" y="2332038"/>
              <a:ext cx="74613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83" name="Rectangle 62"/>
            <p:cNvSpPr>
              <a:spLocks noChangeArrowheads="1"/>
            </p:cNvSpPr>
            <p:nvPr/>
          </p:nvSpPr>
          <p:spPr bwMode="auto">
            <a:xfrm>
              <a:off x="2684463" y="2189163"/>
              <a:ext cx="47625" cy="155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84" name="Rectangle 63"/>
            <p:cNvSpPr>
              <a:spLocks noChangeArrowheads="1"/>
            </p:cNvSpPr>
            <p:nvPr/>
          </p:nvSpPr>
          <p:spPr bwMode="auto">
            <a:xfrm>
              <a:off x="2670175" y="2181225"/>
              <a:ext cx="74613" cy="206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85" name="Rectangle 64"/>
            <p:cNvSpPr>
              <a:spLocks noChangeArrowheads="1"/>
            </p:cNvSpPr>
            <p:nvPr/>
          </p:nvSpPr>
          <p:spPr bwMode="auto">
            <a:xfrm>
              <a:off x="2784475" y="2332038"/>
              <a:ext cx="73025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86" name="Rectangle 65"/>
            <p:cNvSpPr>
              <a:spLocks noChangeArrowheads="1"/>
            </p:cNvSpPr>
            <p:nvPr/>
          </p:nvSpPr>
          <p:spPr bwMode="auto">
            <a:xfrm>
              <a:off x="2797175" y="2189163"/>
              <a:ext cx="46038" cy="155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87" name="Rectangle 66"/>
            <p:cNvSpPr>
              <a:spLocks noChangeArrowheads="1"/>
            </p:cNvSpPr>
            <p:nvPr/>
          </p:nvSpPr>
          <p:spPr bwMode="auto">
            <a:xfrm>
              <a:off x="2784475" y="2181225"/>
              <a:ext cx="73025" cy="206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88" name="Rectangle 67"/>
            <p:cNvSpPr>
              <a:spLocks noChangeArrowheads="1"/>
            </p:cNvSpPr>
            <p:nvPr/>
          </p:nvSpPr>
          <p:spPr bwMode="auto">
            <a:xfrm>
              <a:off x="2559050" y="2332038"/>
              <a:ext cx="74613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89" name="Rectangle 68"/>
            <p:cNvSpPr>
              <a:spLocks noChangeArrowheads="1"/>
            </p:cNvSpPr>
            <p:nvPr/>
          </p:nvSpPr>
          <p:spPr bwMode="auto">
            <a:xfrm>
              <a:off x="2571750" y="2189163"/>
              <a:ext cx="47625" cy="155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90" name="Rectangle 69"/>
            <p:cNvSpPr>
              <a:spLocks noChangeArrowheads="1"/>
            </p:cNvSpPr>
            <p:nvPr/>
          </p:nvSpPr>
          <p:spPr bwMode="auto">
            <a:xfrm>
              <a:off x="2559050" y="2181225"/>
              <a:ext cx="74613" cy="206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91" name="Rectangle 70"/>
            <p:cNvSpPr>
              <a:spLocks noChangeArrowheads="1"/>
            </p:cNvSpPr>
            <p:nvPr/>
          </p:nvSpPr>
          <p:spPr bwMode="auto">
            <a:xfrm>
              <a:off x="2532063" y="2138363"/>
              <a:ext cx="350838" cy="206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92" name="Freeform 71"/>
            <p:cNvSpPr>
              <a:spLocks/>
            </p:cNvSpPr>
            <p:nvPr/>
          </p:nvSpPr>
          <p:spPr bwMode="auto">
            <a:xfrm>
              <a:off x="2532063" y="2027238"/>
              <a:ext cx="350838" cy="111125"/>
            </a:xfrm>
            <a:custGeom>
              <a:avLst/>
              <a:gdLst>
                <a:gd name="T0" fmla="*/ 111 w 221"/>
                <a:gd name="T1" fmla="*/ 0 h 70"/>
                <a:gd name="T2" fmla="*/ 221 w 221"/>
                <a:gd name="T3" fmla="*/ 70 h 70"/>
                <a:gd name="T4" fmla="*/ 0 w 221"/>
                <a:gd name="T5" fmla="*/ 70 h 70"/>
                <a:gd name="T6" fmla="*/ 111 w 22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" h="70">
                  <a:moveTo>
                    <a:pt x="111" y="0"/>
                  </a:moveTo>
                  <a:lnTo>
                    <a:pt x="221" y="70"/>
                  </a:lnTo>
                  <a:lnTo>
                    <a:pt x="0" y="7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93" name="Freeform 72"/>
            <p:cNvSpPr>
              <a:spLocks noEditPoints="1"/>
            </p:cNvSpPr>
            <p:nvPr/>
          </p:nvSpPr>
          <p:spPr bwMode="auto">
            <a:xfrm>
              <a:off x="1565275" y="2128838"/>
              <a:ext cx="488950" cy="319087"/>
            </a:xfrm>
            <a:custGeom>
              <a:avLst/>
              <a:gdLst>
                <a:gd name="T0" fmla="*/ 82 w 367"/>
                <a:gd name="T1" fmla="*/ 27 h 240"/>
                <a:gd name="T2" fmla="*/ 367 w 367"/>
                <a:gd name="T3" fmla="*/ 120 h 240"/>
                <a:gd name="T4" fmla="*/ 82 w 367"/>
                <a:gd name="T5" fmla="*/ 213 h 240"/>
                <a:gd name="T6" fmla="*/ 82 w 367"/>
                <a:gd name="T7" fmla="*/ 177 h 240"/>
                <a:gd name="T8" fmla="*/ 127 w 367"/>
                <a:gd name="T9" fmla="*/ 143 h 240"/>
                <a:gd name="T10" fmla="*/ 127 w 367"/>
                <a:gd name="T11" fmla="*/ 87 h 240"/>
                <a:gd name="T12" fmla="*/ 138 w 367"/>
                <a:gd name="T13" fmla="*/ 87 h 240"/>
                <a:gd name="T14" fmla="*/ 138 w 367"/>
                <a:gd name="T15" fmla="*/ 64 h 240"/>
                <a:gd name="T16" fmla="*/ 127 w 367"/>
                <a:gd name="T17" fmla="*/ 64 h 240"/>
                <a:gd name="T18" fmla="*/ 102 w 367"/>
                <a:gd name="T19" fmla="*/ 64 h 240"/>
                <a:gd name="T20" fmla="*/ 91 w 367"/>
                <a:gd name="T21" fmla="*/ 64 h 240"/>
                <a:gd name="T22" fmla="*/ 91 w 367"/>
                <a:gd name="T23" fmla="*/ 87 h 240"/>
                <a:gd name="T24" fmla="*/ 102 w 367"/>
                <a:gd name="T25" fmla="*/ 87 h 240"/>
                <a:gd name="T26" fmla="*/ 102 w 367"/>
                <a:gd name="T27" fmla="*/ 143 h 240"/>
                <a:gd name="T28" fmla="*/ 82 w 367"/>
                <a:gd name="T29" fmla="*/ 156 h 240"/>
                <a:gd name="T30" fmla="*/ 82 w 367"/>
                <a:gd name="T31" fmla="*/ 27 h 240"/>
                <a:gd name="T32" fmla="*/ 0 w 367"/>
                <a:gd name="T33" fmla="*/ 0 h 240"/>
                <a:gd name="T34" fmla="*/ 82 w 367"/>
                <a:gd name="T35" fmla="*/ 27 h 240"/>
                <a:gd name="T36" fmla="*/ 82 w 367"/>
                <a:gd name="T37" fmla="*/ 156 h 240"/>
                <a:gd name="T38" fmla="*/ 82 w 367"/>
                <a:gd name="T39" fmla="*/ 156 h 240"/>
                <a:gd name="T40" fmla="*/ 62 w 367"/>
                <a:gd name="T41" fmla="*/ 143 h 240"/>
                <a:gd name="T42" fmla="*/ 62 w 367"/>
                <a:gd name="T43" fmla="*/ 87 h 240"/>
                <a:gd name="T44" fmla="*/ 73 w 367"/>
                <a:gd name="T45" fmla="*/ 87 h 240"/>
                <a:gd name="T46" fmla="*/ 73 w 367"/>
                <a:gd name="T47" fmla="*/ 64 h 240"/>
                <a:gd name="T48" fmla="*/ 62 w 367"/>
                <a:gd name="T49" fmla="*/ 64 h 240"/>
                <a:gd name="T50" fmla="*/ 37 w 367"/>
                <a:gd name="T51" fmla="*/ 64 h 240"/>
                <a:gd name="T52" fmla="*/ 26 w 367"/>
                <a:gd name="T53" fmla="*/ 64 h 240"/>
                <a:gd name="T54" fmla="*/ 26 w 367"/>
                <a:gd name="T55" fmla="*/ 87 h 240"/>
                <a:gd name="T56" fmla="*/ 37 w 367"/>
                <a:gd name="T57" fmla="*/ 87 h 240"/>
                <a:gd name="T58" fmla="*/ 37 w 367"/>
                <a:gd name="T59" fmla="*/ 143 h 240"/>
                <a:gd name="T60" fmla="*/ 82 w 367"/>
                <a:gd name="T61" fmla="*/ 177 h 240"/>
                <a:gd name="T62" fmla="*/ 82 w 367"/>
                <a:gd name="T63" fmla="*/ 177 h 240"/>
                <a:gd name="T64" fmla="*/ 82 w 367"/>
                <a:gd name="T65" fmla="*/ 213 h 240"/>
                <a:gd name="T66" fmla="*/ 0 w 367"/>
                <a:gd name="T67" fmla="*/ 240 h 240"/>
                <a:gd name="T68" fmla="*/ 0 w 367"/>
                <a:gd name="T6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7" h="240">
                  <a:moveTo>
                    <a:pt x="82" y="27"/>
                  </a:moveTo>
                  <a:cubicBezTo>
                    <a:pt x="367" y="120"/>
                    <a:pt x="367" y="120"/>
                    <a:pt x="367" y="120"/>
                  </a:cubicBezTo>
                  <a:cubicBezTo>
                    <a:pt x="82" y="213"/>
                    <a:pt x="82" y="213"/>
                    <a:pt x="82" y="213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107" y="177"/>
                    <a:pt x="127" y="162"/>
                    <a:pt x="127" y="14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2" y="150"/>
                    <a:pt x="93" y="156"/>
                    <a:pt x="82" y="156"/>
                  </a:cubicBezTo>
                  <a:lnTo>
                    <a:pt x="82" y="27"/>
                  </a:lnTo>
                  <a:close/>
                  <a:moveTo>
                    <a:pt x="0" y="0"/>
                  </a:moveTo>
                  <a:cubicBezTo>
                    <a:pt x="82" y="27"/>
                    <a:pt x="82" y="27"/>
                    <a:pt x="82" y="27"/>
                  </a:cubicBezTo>
                  <a:cubicBezTo>
                    <a:pt x="82" y="156"/>
                    <a:pt x="82" y="156"/>
                    <a:pt x="82" y="156"/>
                  </a:cubicBezTo>
                  <a:cubicBezTo>
                    <a:pt x="82" y="156"/>
                    <a:pt x="82" y="156"/>
                    <a:pt x="82" y="156"/>
                  </a:cubicBezTo>
                  <a:cubicBezTo>
                    <a:pt x="71" y="156"/>
                    <a:pt x="62" y="150"/>
                    <a:pt x="62" y="143"/>
                  </a:cubicBezTo>
                  <a:cubicBezTo>
                    <a:pt x="62" y="87"/>
                    <a:pt x="62" y="87"/>
                    <a:pt x="62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7" y="87"/>
                    <a:pt x="37" y="87"/>
                    <a:pt x="37" y="87"/>
                  </a:cubicBezTo>
                  <a:cubicBezTo>
                    <a:pt x="37" y="143"/>
                    <a:pt x="37" y="143"/>
                    <a:pt x="37" y="143"/>
                  </a:cubicBezTo>
                  <a:cubicBezTo>
                    <a:pt x="37" y="162"/>
                    <a:pt x="57" y="177"/>
                    <a:pt x="82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2" y="213"/>
                    <a:pt x="82" y="213"/>
                    <a:pt x="82" y="213"/>
                  </a:cubicBezTo>
                  <a:cubicBezTo>
                    <a:pt x="0" y="240"/>
                    <a:pt x="0" y="240"/>
                    <a:pt x="0" y="2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94" name="Freeform 73"/>
            <p:cNvSpPr>
              <a:spLocks noEditPoints="1"/>
            </p:cNvSpPr>
            <p:nvPr/>
          </p:nvSpPr>
          <p:spPr bwMode="auto">
            <a:xfrm>
              <a:off x="2643188" y="2478088"/>
              <a:ext cx="114300" cy="200025"/>
            </a:xfrm>
            <a:custGeom>
              <a:avLst/>
              <a:gdLst>
                <a:gd name="T0" fmla="*/ 37 w 86"/>
                <a:gd name="T1" fmla="*/ 128 h 150"/>
                <a:gd name="T2" fmla="*/ 34 w 86"/>
                <a:gd name="T3" fmla="*/ 127 h 150"/>
                <a:gd name="T4" fmla="*/ 34 w 86"/>
                <a:gd name="T5" fmla="*/ 150 h 150"/>
                <a:gd name="T6" fmla="*/ 45 w 86"/>
                <a:gd name="T7" fmla="*/ 142 h 150"/>
                <a:gd name="T8" fmla="*/ 37 w 86"/>
                <a:gd name="T9" fmla="*/ 128 h 150"/>
                <a:gd name="T10" fmla="*/ 34 w 86"/>
                <a:gd name="T11" fmla="*/ 118 h 150"/>
                <a:gd name="T12" fmla="*/ 34 w 86"/>
                <a:gd name="T13" fmla="*/ 51 h 150"/>
                <a:gd name="T14" fmla="*/ 51 w 86"/>
                <a:gd name="T15" fmla="*/ 46 h 150"/>
                <a:gd name="T16" fmla="*/ 61 w 86"/>
                <a:gd name="T17" fmla="*/ 8 h 150"/>
                <a:gd name="T18" fmla="*/ 72 w 86"/>
                <a:gd name="T19" fmla="*/ 1 h 150"/>
                <a:gd name="T20" fmla="*/ 78 w 86"/>
                <a:gd name="T21" fmla="*/ 12 h 150"/>
                <a:gd name="T22" fmla="*/ 69 w 86"/>
                <a:gd name="T23" fmla="*/ 51 h 150"/>
                <a:gd name="T24" fmla="*/ 82 w 86"/>
                <a:gd name="T25" fmla="*/ 84 h 150"/>
                <a:gd name="T26" fmla="*/ 77 w 86"/>
                <a:gd name="T27" fmla="*/ 103 h 150"/>
                <a:gd name="T28" fmla="*/ 77 w 86"/>
                <a:gd name="T29" fmla="*/ 103 h 150"/>
                <a:gd name="T30" fmla="*/ 86 w 86"/>
                <a:gd name="T31" fmla="*/ 117 h 150"/>
                <a:gd name="T32" fmla="*/ 83 w 86"/>
                <a:gd name="T33" fmla="*/ 130 h 150"/>
                <a:gd name="T34" fmla="*/ 34 w 86"/>
                <a:gd name="T35" fmla="*/ 118 h 150"/>
                <a:gd name="T36" fmla="*/ 34 w 86"/>
                <a:gd name="T37" fmla="*/ 127 h 150"/>
                <a:gd name="T38" fmla="*/ 23 w 86"/>
                <a:gd name="T39" fmla="*/ 136 h 150"/>
                <a:gd name="T40" fmla="*/ 31 w 86"/>
                <a:gd name="T41" fmla="*/ 150 h 150"/>
                <a:gd name="T42" fmla="*/ 34 w 86"/>
                <a:gd name="T43" fmla="*/ 150 h 150"/>
                <a:gd name="T44" fmla="*/ 34 w 86"/>
                <a:gd name="T45" fmla="*/ 127 h 150"/>
                <a:gd name="T46" fmla="*/ 34 w 86"/>
                <a:gd name="T47" fmla="*/ 51 h 150"/>
                <a:gd name="T48" fmla="*/ 34 w 86"/>
                <a:gd name="T49" fmla="*/ 118 h 150"/>
                <a:gd name="T50" fmla="*/ 0 w 86"/>
                <a:gd name="T51" fmla="*/ 109 h 150"/>
                <a:gd name="T52" fmla="*/ 3 w 86"/>
                <a:gd name="T53" fmla="*/ 96 h 150"/>
                <a:gd name="T54" fmla="*/ 18 w 86"/>
                <a:gd name="T55" fmla="*/ 88 h 150"/>
                <a:gd name="T56" fmla="*/ 23 w 86"/>
                <a:gd name="T57" fmla="*/ 69 h 150"/>
                <a:gd name="T58" fmla="*/ 34 w 86"/>
                <a:gd name="T59" fmla="*/ 5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150">
                  <a:moveTo>
                    <a:pt x="37" y="128"/>
                  </a:moveTo>
                  <a:cubicBezTo>
                    <a:pt x="36" y="127"/>
                    <a:pt x="35" y="127"/>
                    <a:pt x="34" y="127"/>
                  </a:cubicBezTo>
                  <a:cubicBezTo>
                    <a:pt x="34" y="150"/>
                    <a:pt x="34" y="150"/>
                    <a:pt x="34" y="150"/>
                  </a:cubicBezTo>
                  <a:cubicBezTo>
                    <a:pt x="39" y="150"/>
                    <a:pt x="44" y="147"/>
                    <a:pt x="45" y="142"/>
                  </a:cubicBezTo>
                  <a:cubicBezTo>
                    <a:pt x="47" y="136"/>
                    <a:pt x="43" y="129"/>
                    <a:pt x="37" y="128"/>
                  </a:cubicBezTo>
                  <a:close/>
                  <a:moveTo>
                    <a:pt x="34" y="118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39" y="48"/>
                    <a:pt x="45" y="46"/>
                    <a:pt x="51" y="46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2" y="3"/>
                    <a:pt x="67" y="0"/>
                    <a:pt x="72" y="1"/>
                  </a:cubicBezTo>
                  <a:cubicBezTo>
                    <a:pt x="77" y="2"/>
                    <a:pt x="80" y="7"/>
                    <a:pt x="78" y="12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79" y="57"/>
                    <a:pt x="86" y="68"/>
                    <a:pt x="82" y="84"/>
                  </a:cubicBezTo>
                  <a:cubicBezTo>
                    <a:pt x="82" y="84"/>
                    <a:pt x="79" y="97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5" y="112"/>
                    <a:pt x="86" y="117"/>
                    <a:pt x="86" y="117"/>
                  </a:cubicBezTo>
                  <a:cubicBezTo>
                    <a:pt x="83" y="130"/>
                    <a:pt x="83" y="130"/>
                    <a:pt x="83" y="130"/>
                  </a:cubicBezTo>
                  <a:lnTo>
                    <a:pt x="34" y="118"/>
                  </a:lnTo>
                  <a:close/>
                  <a:moveTo>
                    <a:pt x="34" y="127"/>
                  </a:moveTo>
                  <a:cubicBezTo>
                    <a:pt x="29" y="127"/>
                    <a:pt x="24" y="131"/>
                    <a:pt x="23" y="136"/>
                  </a:cubicBezTo>
                  <a:cubicBezTo>
                    <a:pt x="21" y="142"/>
                    <a:pt x="25" y="148"/>
                    <a:pt x="31" y="150"/>
                  </a:cubicBezTo>
                  <a:cubicBezTo>
                    <a:pt x="32" y="150"/>
                    <a:pt x="33" y="150"/>
                    <a:pt x="34" y="150"/>
                  </a:cubicBezTo>
                  <a:cubicBezTo>
                    <a:pt x="34" y="127"/>
                    <a:pt x="34" y="127"/>
                    <a:pt x="34" y="127"/>
                  </a:cubicBezTo>
                  <a:close/>
                  <a:moveTo>
                    <a:pt x="34" y="51"/>
                  </a:moveTo>
                  <a:cubicBezTo>
                    <a:pt x="34" y="118"/>
                    <a:pt x="34" y="118"/>
                    <a:pt x="34" y="118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96"/>
                    <a:pt x="16" y="97"/>
                    <a:pt x="18" y="88"/>
                  </a:cubicBezTo>
                  <a:cubicBezTo>
                    <a:pt x="20" y="80"/>
                    <a:pt x="23" y="69"/>
                    <a:pt x="23" y="69"/>
                  </a:cubicBezTo>
                  <a:cubicBezTo>
                    <a:pt x="25" y="61"/>
                    <a:pt x="29" y="55"/>
                    <a:pt x="34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95" name="Freeform 74"/>
            <p:cNvSpPr>
              <a:spLocks noEditPoints="1"/>
            </p:cNvSpPr>
            <p:nvPr/>
          </p:nvSpPr>
          <p:spPr bwMode="auto">
            <a:xfrm>
              <a:off x="1644650" y="1793875"/>
              <a:ext cx="228600" cy="280987"/>
            </a:xfrm>
            <a:custGeom>
              <a:avLst/>
              <a:gdLst>
                <a:gd name="T0" fmla="*/ 172 w 172"/>
                <a:gd name="T1" fmla="*/ 9 h 211"/>
                <a:gd name="T2" fmla="*/ 121 w 172"/>
                <a:gd name="T3" fmla="*/ 37 h 211"/>
                <a:gd name="T4" fmla="*/ 143 w 172"/>
                <a:gd name="T5" fmla="*/ 211 h 211"/>
                <a:gd name="T6" fmla="*/ 124 w 172"/>
                <a:gd name="T7" fmla="*/ 165 h 211"/>
                <a:gd name="T8" fmla="*/ 131 w 172"/>
                <a:gd name="T9" fmla="*/ 108 h 211"/>
                <a:gd name="T10" fmla="*/ 121 w 172"/>
                <a:gd name="T11" fmla="*/ 86 h 211"/>
                <a:gd name="T12" fmla="*/ 129 w 172"/>
                <a:gd name="T13" fmla="*/ 146 h 211"/>
                <a:gd name="T14" fmla="*/ 127 w 172"/>
                <a:gd name="T15" fmla="*/ 116 h 211"/>
                <a:gd name="T16" fmla="*/ 121 w 172"/>
                <a:gd name="T17" fmla="*/ 156 h 211"/>
                <a:gd name="T18" fmla="*/ 121 w 172"/>
                <a:gd name="T19" fmla="*/ 9 h 211"/>
                <a:gd name="T20" fmla="*/ 98 w 172"/>
                <a:gd name="T21" fmla="*/ 37 h 211"/>
                <a:gd name="T22" fmla="*/ 110 w 172"/>
                <a:gd name="T23" fmla="*/ 88 h 211"/>
                <a:gd name="T24" fmla="*/ 100 w 172"/>
                <a:gd name="T25" fmla="*/ 81 h 211"/>
                <a:gd name="T26" fmla="*/ 121 w 172"/>
                <a:gd name="T27" fmla="*/ 211 h 211"/>
                <a:gd name="T28" fmla="*/ 101 w 172"/>
                <a:gd name="T29" fmla="*/ 163 h 211"/>
                <a:gd name="T30" fmla="*/ 121 w 172"/>
                <a:gd name="T31" fmla="*/ 211 h 211"/>
                <a:gd name="T32" fmla="*/ 113 w 172"/>
                <a:gd name="T33" fmla="*/ 148 h 211"/>
                <a:gd name="T34" fmla="*/ 121 w 172"/>
                <a:gd name="T35" fmla="*/ 156 h 211"/>
                <a:gd name="T36" fmla="*/ 98 w 172"/>
                <a:gd name="T37" fmla="*/ 0 h 211"/>
                <a:gd name="T38" fmla="*/ 71 w 172"/>
                <a:gd name="T39" fmla="*/ 0 h 211"/>
                <a:gd name="T40" fmla="*/ 98 w 172"/>
                <a:gd name="T41" fmla="*/ 80 h 211"/>
                <a:gd name="T42" fmla="*/ 71 w 172"/>
                <a:gd name="T43" fmla="*/ 37 h 211"/>
                <a:gd name="T44" fmla="*/ 71 w 172"/>
                <a:gd name="T45" fmla="*/ 166 h 211"/>
                <a:gd name="T46" fmla="*/ 98 w 172"/>
                <a:gd name="T47" fmla="*/ 141 h 211"/>
                <a:gd name="T48" fmla="*/ 98 w 172"/>
                <a:gd name="T49" fmla="*/ 160 h 211"/>
                <a:gd name="T50" fmla="*/ 74 w 172"/>
                <a:gd name="T51" fmla="*/ 124 h 211"/>
                <a:gd name="T52" fmla="*/ 71 w 172"/>
                <a:gd name="T53" fmla="*/ 118 h 211"/>
                <a:gd name="T54" fmla="*/ 71 w 172"/>
                <a:gd name="T55" fmla="*/ 98 h 211"/>
                <a:gd name="T56" fmla="*/ 71 w 172"/>
                <a:gd name="T57" fmla="*/ 0 h 211"/>
                <a:gd name="T58" fmla="*/ 60 w 172"/>
                <a:gd name="T59" fmla="*/ 0 h 211"/>
                <a:gd name="T60" fmla="*/ 71 w 172"/>
                <a:gd name="T61" fmla="*/ 88 h 211"/>
                <a:gd name="T62" fmla="*/ 60 w 172"/>
                <a:gd name="T63" fmla="*/ 37 h 211"/>
                <a:gd name="T64" fmla="*/ 60 w 172"/>
                <a:gd name="T65" fmla="*/ 120 h 211"/>
                <a:gd name="T66" fmla="*/ 65 w 172"/>
                <a:gd name="T67" fmla="*/ 166 h 211"/>
                <a:gd name="T68" fmla="*/ 71 w 172"/>
                <a:gd name="T69" fmla="*/ 98 h 211"/>
                <a:gd name="T70" fmla="*/ 71 w 172"/>
                <a:gd name="T71" fmla="*/ 98 h 211"/>
                <a:gd name="T72" fmla="*/ 60 w 172"/>
                <a:gd name="T73" fmla="*/ 9 h 211"/>
                <a:gd name="T74" fmla="*/ 12 w 172"/>
                <a:gd name="T75" fmla="*/ 23 h 211"/>
                <a:gd name="T76" fmla="*/ 60 w 172"/>
                <a:gd name="T77" fmla="*/ 100 h 211"/>
                <a:gd name="T78" fmla="*/ 28 w 172"/>
                <a:gd name="T79" fmla="*/ 118 h 211"/>
                <a:gd name="T80" fmla="*/ 29 w 172"/>
                <a:gd name="T81" fmla="*/ 134 h 211"/>
                <a:gd name="T82" fmla="*/ 34 w 172"/>
                <a:gd name="T83" fmla="*/ 127 h 211"/>
                <a:gd name="T84" fmla="*/ 47 w 172"/>
                <a:gd name="T85" fmla="*/ 120 h 211"/>
                <a:gd name="T86" fmla="*/ 36 w 172"/>
                <a:gd name="T87" fmla="*/ 178 h 211"/>
                <a:gd name="T88" fmla="*/ 45 w 172"/>
                <a:gd name="T89" fmla="*/ 163 h 211"/>
                <a:gd name="T90" fmla="*/ 60 w 172"/>
                <a:gd name="T91" fmla="*/ 211 h 211"/>
                <a:gd name="T92" fmla="*/ 0 w 172"/>
                <a:gd name="T93" fmla="*/ 2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2" h="211">
                  <a:moveTo>
                    <a:pt x="121" y="0"/>
                  </a:moveTo>
                  <a:cubicBezTo>
                    <a:pt x="172" y="0"/>
                    <a:pt x="172" y="0"/>
                    <a:pt x="172" y="0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1" y="0"/>
                    <a:pt x="121" y="0"/>
                    <a:pt x="121" y="0"/>
                  </a:cubicBezTo>
                  <a:close/>
                  <a:moveTo>
                    <a:pt x="121" y="37"/>
                  </a:moveTo>
                  <a:cubicBezTo>
                    <a:pt x="172" y="37"/>
                    <a:pt x="172" y="37"/>
                    <a:pt x="172" y="37"/>
                  </a:cubicBezTo>
                  <a:cubicBezTo>
                    <a:pt x="172" y="183"/>
                    <a:pt x="172" y="183"/>
                    <a:pt x="172" y="183"/>
                  </a:cubicBezTo>
                  <a:cubicBezTo>
                    <a:pt x="172" y="198"/>
                    <a:pt x="159" y="211"/>
                    <a:pt x="143" y="211"/>
                  </a:cubicBezTo>
                  <a:cubicBezTo>
                    <a:pt x="121" y="211"/>
                    <a:pt x="121" y="211"/>
                    <a:pt x="121" y="211"/>
                  </a:cubicBezTo>
                  <a:cubicBezTo>
                    <a:pt x="121" y="166"/>
                    <a:pt x="121" y="166"/>
                    <a:pt x="121" y="166"/>
                  </a:cubicBezTo>
                  <a:cubicBezTo>
                    <a:pt x="122" y="166"/>
                    <a:pt x="123" y="166"/>
                    <a:pt x="124" y="165"/>
                  </a:cubicBezTo>
                  <a:cubicBezTo>
                    <a:pt x="130" y="163"/>
                    <a:pt x="134" y="159"/>
                    <a:pt x="138" y="153"/>
                  </a:cubicBezTo>
                  <a:cubicBezTo>
                    <a:pt x="142" y="145"/>
                    <a:pt x="145" y="137"/>
                    <a:pt x="145" y="128"/>
                  </a:cubicBezTo>
                  <a:cubicBezTo>
                    <a:pt x="145" y="115"/>
                    <a:pt x="140" y="108"/>
                    <a:pt x="131" y="108"/>
                  </a:cubicBezTo>
                  <a:cubicBezTo>
                    <a:pt x="128" y="108"/>
                    <a:pt x="125" y="109"/>
                    <a:pt x="121" y="111"/>
                  </a:cubicBezTo>
                  <a:cubicBezTo>
                    <a:pt x="127" y="85"/>
                    <a:pt x="127" y="85"/>
                    <a:pt x="127" y="85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21" y="37"/>
                    <a:pt x="121" y="37"/>
                    <a:pt x="121" y="37"/>
                  </a:cubicBezTo>
                  <a:close/>
                  <a:moveTo>
                    <a:pt x="121" y="156"/>
                  </a:moveTo>
                  <a:cubicBezTo>
                    <a:pt x="123" y="155"/>
                    <a:pt x="126" y="152"/>
                    <a:pt x="129" y="146"/>
                  </a:cubicBezTo>
                  <a:cubicBezTo>
                    <a:pt x="131" y="140"/>
                    <a:pt x="133" y="134"/>
                    <a:pt x="133" y="129"/>
                  </a:cubicBezTo>
                  <a:cubicBezTo>
                    <a:pt x="133" y="123"/>
                    <a:pt x="132" y="119"/>
                    <a:pt x="129" y="117"/>
                  </a:cubicBezTo>
                  <a:cubicBezTo>
                    <a:pt x="129" y="117"/>
                    <a:pt x="128" y="116"/>
                    <a:pt x="127" y="116"/>
                  </a:cubicBezTo>
                  <a:cubicBezTo>
                    <a:pt x="126" y="116"/>
                    <a:pt x="124" y="117"/>
                    <a:pt x="123" y="117"/>
                  </a:cubicBezTo>
                  <a:cubicBezTo>
                    <a:pt x="122" y="117"/>
                    <a:pt x="121" y="117"/>
                    <a:pt x="121" y="118"/>
                  </a:cubicBezTo>
                  <a:lnTo>
                    <a:pt x="121" y="156"/>
                  </a:lnTo>
                  <a:close/>
                  <a:moveTo>
                    <a:pt x="98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0"/>
                    <a:pt x="98" y="0"/>
                    <a:pt x="98" y="0"/>
                  </a:cubicBezTo>
                  <a:close/>
                  <a:moveTo>
                    <a:pt x="98" y="37"/>
                  </a:moveTo>
                  <a:cubicBezTo>
                    <a:pt x="121" y="37"/>
                    <a:pt x="121" y="37"/>
                    <a:pt x="121" y="37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0" y="81"/>
                    <a:pt x="99" y="81"/>
                    <a:pt x="98" y="80"/>
                  </a:cubicBezTo>
                  <a:cubicBezTo>
                    <a:pt x="98" y="37"/>
                    <a:pt x="98" y="37"/>
                    <a:pt x="98" y="37"/>
                  </a:cubicBezTo>
                  <a:close/>
                  <a:moveTo>
                    <a:pt x="121" y="211"/>
                  </a:moveTo>
                  <a:cubicBezTo>
                    <a:pt x="98" y="211"/>
                    <a:pt x="98" y="211"/>
                    <a:pt x="98" y="211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99" y="161"/>
                    <a:pt x="100" y="162"/>
                    <a:pt x="101" y="163"/>
                  </a:cubicBezTo>
                  <a:cubicBezTo>
                    <a:pt x="103" y="166"/>
                    <a:pt x="107" y="167"/>
                    <a:pt x="112" y="167"/>
                  </a:cubicBezTo>
                  <a:cubicBezTo>
                    <a:pt x="115" y="167"/>
                    <a:pt x="118" y="167"/>
                    <a:pt x="121" y="166"/>
                  </a:cubicBezTo>
                  <a:cubicBezTo>
                    <a:pt x="121" y="211"/>
                    <a:pt x="121" y="211"/>
                    <a:pt x="121" y="211"/>
                  </a:cubicBezTo>
                  <a:close/>
                  <a:moveTo>
                    <a:pt x="121" y="118"/>
                  </a:moveTo>
                  <a:cubicBezTo>
                    <a:pt x="120" y="118"/>
                    <a:pt x="120" y="118"/>
                    <a:pt x="120" y="119"/>
                  </a:cubicBezTo>
                  <a:cubicBezTo>
                    <a:pt x="113" y="148"/>
                    <a:pt x="113" y="148"/>
                    <a:pt x="113" y="148"/>
                  </a:cubicBezTo>
                  <a:cubicBezTo>
                    <a:pt x="113" y="149"/>
                    <a:pt x="113" y="150"/>
                    <a:pt x="113" y="151"/>
                  </a:cubicBezTo>
                  <a:cubicBezTo>
                    <a:pt x="113" y="154"/>
                    <a:pt x="115" y="156"/>
                    <a:pt x="119" y="156"/>
                  </a:cubicBezTo>
                  <a:cubicBezTo>
                    <a:pt x="120" y="156"/>
                    <a:pt x="120" y="156"/>
                    <a:pt x="121" y="156"/>
                  </a:cubicBezTo>
                  <a:lnTo>
                    <a:pt x="121" y="118"/>
                  </a:lnTo>
                  <a:close/>
                  <a:moveTo>
                    <a:pt x="71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0"/>
                    <a:pt x="71" y="0"/>
                    <a:pt x="71" y="0"/>
                  </a:cubicBezTo>
                  <a:close/>
                  <a:moveTo>
                    <a:pt x="71" y="37"/>
                  </a:moveTo>
                  <a:cubicBezTo>
                    <a:pt x="98" y="37"/>
                    <a:pt x="98" y="37"/>
                    <a:pt x="98" y="37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6" y="80"/>
                    <a:pt x="94" y="80"/>
                    <a:pt x="91" y="80"/>
                  </a:cubicBezTo>
                  <a:cubicBezTo>
                    <a:pt x="85" y="80"/>
                    <a:pt x="78" y="83"/>
                    <a:pt x="71" y="88"/>
                  </a:cubicBezTo>
                  <a:cubicBezTo>
                    <a:pt x="71" y="37"/>
                    <a:pt x="71" y="37"/>
                    <a:pt x="71" y="37"/>
                  </a:cubicBezTo>
                  <a:close/>
                  <a:moveTo>
                    <a:pt x="98" y="211"/>
                  </a:moveTo>
                  <a:cubicBezTo>
                    <a:pt x="71" y="211"/>
                    <a:pt x="71" y="211"/>
                    <a:pt x="71" y="211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82" y="166"/>
                    <a:pt x="82" y="166"/>
                    <a:pt x="82" y="166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7" y="146"/>
                    <a:pt x="97" y="146"/>
                    <a:pt x="97" y="146"/>
                  </a:cubicBezTo>
                  <a:cubicBezTo>
                    <a:pt x="97" y="148"/>
                    <a:pt x="97" y="150"/>
                    <a:pt x="97" y="152"/>
                  </a:cubicBezTo>
                  <a:cubicBezTo>
                    <a:pt x="97" y="155"/>
                    <a:pt x="97" y="158"/>
                    <a:pt x="98" y="160"/>
                  </a:cubicBezTo>
                  <a:cubicBezTo>
                    <a:pt x="98" y="211"/>
                    <a:pt x="98" y="211"/>
                    <a:pt x="98" y="211"/>
                  </a:cubicBezTo>
                  <a:close/>
                  <a:moveTo>
                    <a:pt x="71" y="137"/>
                  </a:moveTo>
                  <a:cubicBezTo>
                    <a:pt x="74" y="124"/>
                    <a:pt x="74" y="124"/>
                    <a:pt x="74" y="124"/>
                  </a:cubicBezTo>
                  <a:cubicBezTo>
                    <a:pt x="73" y="124"/>
                    <a:pt x="72" y="124"/>
                    <a:pt x="71" y="123"/>
                  </a:cubicBezTo>
                  <a:cubicBezTo>
                    <a:pt x="71" y="137"/>
                    <a:pt x="71" y="137"/>
                    <a:pt x="71" y="137"/>
                  </a:cubicBezTo>
                  <a:close/>
                  <a:moveTo>
                    <a:pt x="71" y="118"/>
                  </a:moveTo>
                  <a:cubicBezTo>
                    <a:pt x="73" y="118"/>
                    <a:pt x="74" y="119"/>
                    <a:pt x="75" y="11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79" y="90"/>
                    <a:pt x="75" y="93"/>
                    <a:pt x="71" y="98"/>
                  </a:cubicBezTo>
                  <a:lnTo>
                    <a:pt x="71" y="118"/>
                  </a:lnTo>
                  <a:close/>
                  <a:moveTo>
                    <a:pt x="60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0"/>
                    <a:pt x="60" y="0"/>
                    <a:pt x="60" y="0"/>
                  </a:cubicBezTo>
                  <a:close/>
                  <a:moveTo>
                    <a:pt x="60" y="37"/>
                  </a:moveTo>
                  <a:cubicBezTo>
                    <a:pt x="71" y="37"/>
                    <a:pt x="71" y="37"/>
                    <a:pt x="71" y="37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67" y="92"/>
                    <a:pt x="64" y="96"/>
                    <a:pt x="60" y="100"/>
                  </a:cubicBezTo>
                  <a:cubicBezTo>
                    <a:pt x="60" y="37"/>
                    <a:pt x="60" y="37"/>
                    <a:pt x="60" y="37"/>
                  </a:cubicBezTo>
                  <a:close/>
                  <a:moveTo>
                    <a:pt x="71" y="211"/>
                  </a:moveTo>
                  <a:cubicBezTo>
                    <a:pt x="60" y="211"/>
                    <a:pt x="60" y="211"/>
                    <a:pt x="60" y="211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4" y="121"/>
                    <a:pt x="68" y="122"/>
                    <a:pt x="71" y="123"/>
                  </a:cubicBezTo>
                  <a:cubicBezTo>
                    <a:pt x="71" y="137"/>
                    <a:pt x="71" y="137"/>
                    <a:pt x="71" y="137"/>
                  </a:cubicBezTo>
                  <a:cubicBezTo>
                    <a:pt x="65" y="166"/>
                    <a:pt x="65" y="166"/>
                    <a:pt x="65" y="166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211"/>
                    <a:pt x="71" y="211"/>
                    <a:pt x="71" y="211"/>
                  </a:cubicBezTo>
                  <a:close/>
                  <a:moveTo>
                    <a:pt x="71" y="98"/>
                  </a:moveTo>
                  <a:cubicBezTo>
                    <a:pt x="68" y="102"/>
                    <a:pt x="65" y="108"/>
                    <a:pt x="61" y="115"/>
                  </a:cubicBezTo>
                  <a:cubicBezTo>
                    <a:pt x="65" y="116"/>
                    <a:pt x="68" y="117"/>
                    <a:pt x="71" y="118"/>
                  </a:cubicBezTo>
                  <a:lnTo>
                    <a:pt x="71" y="98"/>
                  </a:lnTo>
                  <a:close/>
                  <a:moveTo>
                    <a:pt x="29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18" y="9"/>
                    <a:pt x="12" y="15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30"/>
                    <a:pt x="18" y="37"/>
                    <a:pt x="26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7" y="104"/>
                    <a:pt x="54" y="109"/>
                    <a:pt x="51" y="114"/>
                  </a:cubicBezTo>
                  <a:cubicBezTo>
                    <a:pt x="48" y="114"/>
                    <a:pt x="46" y="113"/>
                    <a:pt x="45" y="113"/>
                  </a:cubicBezTo>
                  <a:cubicBezTo>
                    <a:pt x="38" y="113"/>
                    <a:pt x="32" y="115"/>
                    <a:pt x="28" y="118"/>
                  </a:cubicBezTo>
                  <a:cubicBezTo>
                    <a:pt x="23" y="120"/>
                    <a:pt x="21" y="124"/>
                    <a:pt x="21" y="128"/>
                  </a:cubicBezTo>
                  <a:cubicBezTo>
                    <a:pt x="21" y="130"/>
                    <a:pt x="22" y="131"/>
                    <a:pt x="23" y="133"/>
                  </a:cubicBezTo>
                  <a:cubicBezTo>
                    <a:pt x="24" y="134"/>
                    <a:pt x="26" y="134"/>
                    <a:pt x="29" y="134"/>
                  </a:cubicBezTo>
                  <a:cubicBezTo>
                    <a:pt x="30" y="134"/>
                    <a:pt x="31" y="134"/>
                    <a:pt x="33" y="133"/>
                  </a:cubicBezTo>
                  <a:cubicBezTo>
                    <a:pt x="34" y="132"/>
                    <a:pt x="35" y="131"/>
                    <a:pt x="35" y="130"/>
                  </a:cubicBezTo>
                  <a:cubicBezTo>
                    <a:pt x="35" y="129"/>
                    <a:pt x="34" y="128"/>
                    <a:pt x="34" y="127"/>
                  </a:cubicBezTo>
                  <a:cubicBezTo>
                    <a:pt x="34" y="127"/>
                    <a:pt x="33" y="126"/>
                    <a:pt x="33" y="126"/>
                  </a:cubicBezTo>
                  <a:cubicBezTo>
                    <a:pt x="34" y="124"/>
                    <a:pt x="35" y="123"/>
                    <a:pt x="38" y="122"/>
                  </a:cubicBezTo>
                  <a:cubicBezTo>
                    <a:pt x="40" y="121"/>
                    <a:pt x="43" y="120"/>
                    <a:pt x="47" y="120"/>
                  </a:cubicBezTo>
                  <a:cubicBezTo>
                    <a:pt x="44" y="125"/>
                    <a:pt x="42" y="129"/>
                    <a:pt x="40" y="134"/>
                  </a:cubicBezTo>
                  <a:cubicBezTo>
                    <a:pt x="33" y="148"/>
                    <a:pt x="30" y="159"/>
                    <a:pt x="30" y="167"/>
                  </a:cubicBezTo>
                  <a:cubicBezTo>
                    <a:pt x="30" y="173"/>
                    <a:pt x="32" y="176"/>
                    <a:pt x="36" y="178"/>
                  </a:cubicBezTo>
                  <a:cubicBezTo>
                    <a:pt x="37" y="179"/>
                    <a:pt x="41" y="180"/>
                    <a:pt x="45" y="180"/>
                  </a:cubicBezTo>
                  <a:cubicBezTo>
                    <a:pt x="44" y="178"/>
                    <a:pt x="44" y="176"/>
                    <a:pt x="44" y="173"/>
                  </a:cubicBezTo>
                  <a:cubicBezTo>
                    <a:pt x="44" y="170"/>
                    <a:pt x="44" y="167"/>
                    <a:pt x="45" y="163"/>
                  </a:cubicBezTo>
                  <a:cubicBezTo>
                    <a:pt x="47" y="150"/>
                    <a:pt x="52" y="136"/>
                    <a:pt x="59" y="120"/>
                  </a:cubicBezTo>
                  <a:cubicBezTo>
                    <a:pt x="59" y="120"/>
                    <a:pt x="60" y="120"/>
                    <a:pt x="60" y="120"/>
                  </a:cubicBezTo>
                  <a:cubicBezTo>
                    <a:pt x="60" y="211"/>
                    <a:pt x="60" y="211"/>
                    <a:pt x="60" y="211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13" y="211"/>
                    <a:pt x="0" y="198"/>
                    <a:pt x="0" y="18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96" name="Freeform 75"/>
            <p:cNvSpPr>
              <a:spLocks noEditPoints="1"/>
            </p:cNvSpPr>
            <p:nvPr/>
          </p:nvSpPr>
          <p:spPr bwMode="auto">
            <a:xfrm>
              <a:off x="2085975" y="2089150"/>
              <a:ext cx="347663" cy="349250"/>
            </a:xfrm>
            <a:custGeom>
              <a:avLst/>
              <a:gdLst>
                <a:gd name="T0" fmla="*/ 249 w 261"/>
                <a:gd name="T1" fmla="*/ 220 h 262"/>
                <a:gd name="T2" fmla="*/ 261 w 261"/>
                <a:gd name="T3" fmla="*/ 70 h 262"/>
                <a:gd name="T4" fmla="*/ 249 w 261"/>
                <a:gd name="T5" fmla="*/ 70 h 262"/>
                <a:gd name="T6" fmla="*/ 249 w 261"/>
                <a:gd name="T7" fmla="*/ 154 h 262"/>
                <a:gd name="T8" fmla="*/ 227 w 261"/>
                <a:gd name="T9" fmla="*/ 180 h 262"/>
                <a:gd name="T10" fmla="*/ 209 w 261"/>
                <a:gd name="T11" fmla="*/ 262 h 262"/>
                <a:gd name="T12" fmla="*/ 209 w 261"/>
                <a:gd name="T13" fmla="*/ 262 h 262"/>
                <a:gd name="T14" fmla="*/ 209 w 261"/>
                <a:gd name="T15" fmla="*/ 15 h 262"/>
                <a:gd name="T16" fmla="*/ 203 w 261"/>
                <a:gd name="T17" fmla="*/ 28 h 262"/>
                <a:gd name="T18" fmla="*/ 209 w 261"/>
                <a:gd name="T19" fmla="*/ 50 h 262"/>
                <a:gd name="T20" fmla="*/ 201 w 261"/>
                <a:gd name="T21" fmla="*/ 120 h 262"/>
                <a:gd name="T22" fmla="*/ 209 w 261"/>
                <a:gd name="T23" fmla="*/ 197 h 262"/>
                <a:gd name="T24" fmla="*/ 209 w 261"/>
                <a:gd name="T25" fmla="*/ 197 h 262"/>
                <a:gd name="T26" fmla="*/ 195 w 261"/>
                <a:gd name="T27" fmla="*/ 232 h 262"/>
                <a:gd name="T28" fmla="*/ 168 w 261"/>
                <a:gd name="T29" fmla="*/ 36 h 262"/>
                <a:gd name="T30" fmla="*/ 195 w 261"/>
                <a:gd name="T31" fmla="*/ 20 h 262"/>
                <a:gd name="T32" fmla="*/ 195 w 261"/>
                <a:gd name="T33" fmla="*/ 50 h 262"/>
                <a:gd name="T34" fmla="*/ 195 w 261"/>
                <a:gd name="T35" fmla="*/ 120 h 262"/>
                <a:gd name="T36" fmla="*/ 168 w 261"/>
                <a:gd name="T37" fmla="*/ 220 h 262"/>
                <a:gd name="T38" fmla="*/ 192 w 261"/>
                <a:gd name="T39" fmla="*/ 249 h 262"/>
                <a:gd name="T40" fmla="*/ 168 w 261"/>
                <a:gd name="T41" fmla="*/ 21 h 262"/>
                <a:gd name="T42" fmla="*/ 168 w 261"/>
                <a:gd name="T43" fmla="*/ 44 h 262"/>
                <a:gd name="T44" fmla="*/ 135 w 261"/>
                <a:gd name="T45" fmla="*/ 120 h 262"/>
                <a:gd name="T46" fmla="*/ 167 w 261"/>
                <a:gd name="T47" fmla="*/ 198 h 262"/>
                <a:gd name="T48" fmla="*/ 167 w 261"/>
                <a:gd name="T49" fmla="*/ 167 h 262"/>
                <a:gd name="T50" fmla="*/ 130 w 261"/>
                <a:gd name="T51" fmla="*/ 147 h 262"/>
                <a:gd name="T52" fmla="*/ 93 w 261"/>
                <a:gd name="T53" fmla="*/ 44 h 262"/>
                <a:gd name="T54" fmla="*/ 130 w 261"/>
                <a:gd name="T55" fmla="*/ 0 h 262"/>
                <a:gd name="T56" fmla="*/ 126 w 261"/>
                <a:gd name="T57" fmla="*/ 120 h 262"/>
                <a:gd name="T58" fmla="*/ 130 w 261"/>
                <a:gd name="T59" fmla="*/ 159 h 262"/>
                <a:gd name="T60" fmla="*/ 130 w 261"/>
                <a:gd name="T61" fmla="*/ 179 h 262"/>
                <a:gd name="T62" fmla="*/ 130 w 261"/>
                <a:gd name="T63" fmla="*/ 198 h 262"/>
                <a:gd name="T64" fmla="*/ 93 w 261"/>
                <a:gd name="T65" fmla="*/ 3 h 262"/>
                <a:gd name="T66" fmla="*/ 93 w 261"/>
                <a:gd name="T67" fmla="*/ 36 h 262"/>
                <a:gd name="T68" fmla="*/ 67 w 261"/>
                <a:gd name="T69" fmla="*/ 20 h 262"/>
                <a:gd name="T70" fmla="*/ 67 w 261"/>
                <a:gd name="T71" fmla="*/ 70 h 262"/>
                <a:gd name="T72" fmla="*/ 92 w 261"/>
                <a:gd name="T73" fmla="*/ 147 h 262"/>
                <a:gd name="T74" fmla="*/ 92 w 261"/>
                <a:gd name="T75" fmla="*/ 179 h 262"/>
                <a:gd name="T76" fmla="*/ 93 w 261"/>
                <a:gd name="T77" fmla="*/ 198 h 262"/>
                <a:gd name="T78" fmla="*/ 67 w 261"/>
                <a:gd name="T79" fmla="*/ 171 h 262"/>
                <a:gd name="T80" fmla="*/ 69 w 261"/>
                <a:gd name="T81" fmla="*/ 232 h 262"/>
                <a:gd name="T82" fmla="*/ 58 w 261"/>
                <a:gd name="T83" fmla="*/ 28 h 262"/>
                <a:gd name="T84" fmla="*/ 67 w 261"/>
                <a:gd name="T85" fmla="*/ 9 h 262"/>
                <a:gd name="T86" fmla="*/ 67 w 261"/>
                <a:gd name="T87" fmla="*/ 120 h 262"/>
                <a:gd name="T88" fmla="*/ 67 w 261"/>
                <a:gd name="T89" fmla="*/ 188 h 262"/>
                <a:gd name="T90" fmla="*/ 67 w 261"/>
                <a:gd name="T91" fmla="*/ 232 h 262"/>
                <a:gd name="T92" fmla="*/ 67 w 261"/>
                <a:gd name="T93" fmla="*/ 232 h 262"/>
                <a:gd name="T94" fmla="*/ 52 w 261"/>
                <a:gd name="T95" fmla="*/ 50 h 262"/>
                <a:gd name="T96" fmla="*/ 12 w 261"/>
                <a:gd name="T97" fmla="*/ 220 h 262"/>
                <a:gd name="T98" fmla="*/ 52 w 261"/>
                <a:gd name="T99" fmla="*/ 232 h 262"/>
                <a:gd name="T100" fmla="*/ 52 w 261"/>
                <a:gd name="T101" fmla="*/ 232 h 262"/>
                <a:gd name="T102" fmla="*/ 12 w 261"/>
                <a:gd name="T103" fmla="*/ 114 h 262"/>
                <a:gd name="T104" fmla="*/ 0 w 261"/>
                <a:gd name="T105" fmla="*/ 104 h 262"/>
                <a:gd name="T106" fmla="*/ 12 w 261"/>
                <a:gd name="T107" fmla="*/ 15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1" h="262">
                  <a:moveTo>
                    <a:pt x="249" y="220"/>
                  </a:moveTo>
                  <a:cubicBezTo>
                    <a:pt x="249" y="154"/>
                    <a:pt x="249" y="154"/>
                    <a:pt x="249" y="154"/>
                  </a:cubicBezTo>
                  <a:cubicBezTo>
                    <a:pt x="251" y="157"/>
                    <a:pt x="252" y="160"/>
                    <a:pt x="252" y="164"/>
                  </a:cubicBezTo>
                  <a:cubicBezTo>
                    <a:pt x="252" y="220"/>
                    <a:pt x="252" y="220"/>
                    <a:pt x="252" y="220"/>
                  </a:cubicBezTo>
                  <a:cubicBezTo>
                    <a:pt x="249" y="220"/>
                    <a:pt x="249" y="220"/>
                    <a:pt x="249" y="220"/>
                  </a:cubicBezTo>
                  <a:close/>
                  <a:moveTo>
                    <a:pt x="249" y="114"/>
                  </a:moveTo>
                  <a:cubicBezTo>
                    <a:pt x="249" y="70"/>
                    <a:pt x="249" y="70"/>
                    <a:pt x="249" y="70"/>
                  </a:cubicBezTo>
                  <a:cubicBezTo>
                    <a:pt x="250" y="70"/>
                    <a:pt x="250" y="70"/>
                    <a:pt x="250" y="69"/>
                  </a:cubicBezTo>
                  <a:cubicBezTo>
                    <a:pt x="257" y="67"/>
                    <a:pt x="257" y="67"/>
                    <a:pt x="257" y="67"/>
                  </a:cubicBezTo>
                  <a:cubicBezTo>
                    <a:pt x="259" y="66"/>
                    <a:pt x="261" y="67"/>
                    <a:pt x="261" y="70"/>
                  </a:cubicBezTo>
                  <a:cubicBezTo>
                    <a:pt x="261" y="104"/>
                    <a:pt x="261" y="104"/>
                    <a:pt x="261" y="104"/>
                  </a:cubicBezTo>
                  <a:cubicBezTo>
                    <a:pt x="261" y="107"/>
                    <a:pt x="259" y="110"/>
                    <a:pt x="257" y="111"/>
                  </a:cubicBezTo>
                  <a:cubicBezTo>
                    <a:pt x="250" y="113"/>
                    <a:pt x="250" y="113"/>
                    <a:pt x="250" y="113"/>
                  </a:cubicBezTo>
                  <a:cubicBezTo>
                    <a:pt x="250" y="114"/>
                    <a:pt x="250" y="114"/>
                    <a:pt x="249" y="114"/>
                  </a:cubicBezTo>
                  <a:close/>
                  <a:moveTo>
                    <a:pt x="249" y="70"/>
                  </a:moveTo>
                  <a:cubicBezTo>
                    <a:pt x="249" y="114"/>
                    <a:pt x="249" y="114"/>
                    <a:pt x="249" y="114"/>
                  </a:cubicBezTo>
                  <a:cubicBezTo>
                    <a:pt x="248" y="114"/>
                    <a:pt x="246" y="112"/>
                    <a:pt x="246" y="110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6" y="74"/>
                    <a:pt x="248" y="71"/>
                    <a:pt x="249" y="70"/>
                  </a:cubicBezTo>
                  <a:close/>
                  <a:moveTo>
                    <a:pt x="249" y="154"/>
                  </a:moveTo>
                  <a:cubicBezTo>
                    <a:pt x="246" y="150"/>
                    <a:pt x="241" y="146"/>
                    <a:pt x="235" y="146"/>
                  </a:cubicBezTo>
                  <a:cubicBezTo>
                    <a:pt x="235" y="50"/>
                    <a:pt x="235" y="50"/>
                    <a:pt x="235" y="50"/>
                  </a:cubicBezTo>
                  <a:cubicBezTo>
                    <a:pt x="209" y="50"/>
                    <a:pt x="209" y="50"/>
                    <a:pt x="209" y="50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19" y="162"/>
                    <a:pt x="227" y="170"/>
                    <a:pt x="227" y="180"/>
                  </a:cubicBezTo>
                  <a:cubicBezTo>
                    <a:pt x="227" y="189"/>
                    <a:pt x="219" y="197"/>
                    <a:pt x="209" y="197"/>
                  </a:cubicBezTo>
                  <a:cubicBezTo>
                    <a:pt x="209" y="220"/>
                    <a:pt x="209" y="220"/>
                    <a:pt x="209" y="220"/>
                  </a:cubicBezTo>
                  <a:cubicBezTo>
                    <a:pt x="249" y="220"/>
                    <a:pt x="249" y="220"/>
                    <a:pt x="249" y="220"/>
                  </a:cubicBezTo>
                  <a:cubicBezTo>
                    <a:pt x="249" y="154"/>
                    <a:pt x="249" y="154"/>
                    <a:pt x="249" y="154"/>
                  </a:cubicBezTo>
                  <a:close/>
                  <a:moveTo>
                    <a:pt x="209" y="262"/>
                  </a:moveTo>
                  <a:cubicBezTo>
                    <a:pt x="209" y="232"/>
                    <a:pt x="209" y="232"/>
                    <a:pt x="209" y="232"/>
                  </a:cubicBezTo>
                  <a:cubicBezTo>
                    <a:pt x="226" y="232"/>
                    <a:pt x="226" y="232"/>
                    <a:pt x="226" y="232"/>
                  </a:cubicBezTo>
                  <a:cubicBezTo>
                    <a:pt x="226" y="249"/>
                    <a:pt x="226" y="249"/>
                    <a:pt x="226" y="249"/>
                  </a:cubicBezTo>
                  <a:cubicBezTo>
                    <a:pt x="226" y="257"/>
                    <a:pt x="220" y="262"/>
                    <a:pt x="213" y="262"/>
                  </a:cubicBezTo>
                  <a:cubicBezTo>
                    <a:pt x="209" y="262"/>
                    <a:pt x="209" y="262"/>
                    <a:pt x="209" y="262"/>
                  </a:cubicBezTo>
                  <a:close/>
                  <a:moveTo>
                    <a:pt x="209" y="44"/>
                  </a:moveTo>
                  <a:cubicBezTo>
                    <a:pt x="209" y="15"/>
                    <a:pt x="209" y="15"/>
                    <a:pt x="209" y="15"/>
                  </a:cubicBezTo>
                  <a:cubicBezTo>
                    <a:pt x="225" y="23"/>
                    <a:pt x="235" y="33"/>
                    <a:pt x="235" y="44"/>
                  </a:cubicBezTo>
                  <a:lnTo>
                    <a:pt x="209" y="44"/>
                  </a:lnTo>
                  <a:close/>
                  <a:moveTo>
                    <a:pt x="209" y="15"/>
                  </a:moveTo>
                  <a:cubicBezTo>
                    <a:pt x="209" y="44"/>
                    <a:pt x="209" y="44"/>
                    <a:pt x="209" y="44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9" y="37"/>
                    <a:pt x="203" y="33"/>
                    <a:pt x="203" y="28"/>
                  </a:cubicBezTo>
                  <a:cubicBezTo>
                    <a:pt x="203" y="24"/>
                    <a:pt x="199" y="20"/>
                    <a:pt x="195" y="20"/>
                  </a:cubicBezTo>
                  <a:cubicBezTo>
                    <a:pt x="195" y="20"/>
                    <a:pt x="195" y="20"/>
                    <a:pt x="195" y="20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200" y="11"/>
                    <a:pt x="205" y="13"/>
                    <a:pt x="209" y="15"/>
                  </a:cubicBezTo>
                  <a:close/>
                  <a:moveTo>
                    <a:pt x="209" y="50"/>
                  </a:move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3" y="162"/>
                    <a:pt x="198" y="166"/>
                    <a:pt x="195" y="171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201" y="120"/>
                    <a:pt x="201" y="120"/>
                    <a:pt x="201" y="120"/>
                  </a:cubicBezTo>
                  <a:cubicBezTo>
                    <a:pt x="201" y="70"/>
                    <a:pt x="201" y="70"/>
                    <a:pt x="201" y="70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209" y="50"/>
                    <a:pt x="209" y="50"/>
                    <a:pt x="209" y="50"/>
                  </a:cubicBezTo>
                  <a:close/>
                  <a:moveTo>
                    <a:pt x="209" y="197"/>
                  </a:moveTo>
                  <a:cubicBezTo>
                    <a:pt x="209" y="220"/>
                    <a:pt x="209" y="220"/>
                    <a:pt x="209" y="220"/>
                  </a:cubicBezTo>
                  <a:cubicBezTo>
                    <a:pt x="195" y="220"/>
                    <a:pt x="195" y="220"/>
                    <a:pt x="195" y="220"/>
                  </a:cubicBezTo>
                  <a:cubicBezTo>
                    <a:pt x="195" y="188"/>
                    <a:pt x="195" y="188"/>
                    <a:pt x="195" y="188"/>
                  </a:cubicBezTo>
                  <a:cubicBezTo>
                    <a:pt x="198" y="193"/>
                    <a:pt x="203" y="197"/>
                    <a:pt x="209" y="197"/>
                  </a:cubicBezTo>
                  <a:cubicBezTo>
                    <a:pt x="209" y="197"/>
                    <a:pt x="209" y="197"/>
                    <a:pt x="209" y="197"/>
                  </a:cubicBezTo>
                  <a:close/>
                  <a:moveTo>
                    <a:pt x="209" y="232"/>
                  </a:moveTo>
                  <a:cubicBezTo>
                    <a:pt x="209" y="262"/>
                    <a:pt x="209" y="262"/>
                    <a:pt x="209" y="262"/>
                  </a:cubicBezTo>
                  <a:cubicBezTo>
                    <a:pt x="206" y="262"/>
                    <a:pt x="206" y="262"/>
                    <a:pt x="206" y="262"/>
                  </a:cubicBezTo>
                  <a:cubicBezTo>
                    <a:pt x="201" y="262"/>
                    <a:pt x="197" y="260"/>
                    <a:pt x="195" y="257"/>
                  </a:cubicBezTo>
                  <a:cubicBezTo>
                    <a:pt x="195" y="232"/>
                    <a:pt x="195" y="232"/>
                    <a:pt x="195" y="232"/>
                  </a:cubicBezTo>
                  <a:lnTo>
                    <a:pt x="209" y="232"/>
                  </a:lnTo>
                  <a:close/>
                  <a:moveTo>
                    <a:pt x="171" y="20"/>
                  </a:moveTo>
                  <a:cubicBezTo>
                    <a:pt x="175" y="20"/>
                    <a:pt x="179" y="24"/>
                    <a:pt x="179" y="28"/>
                  </a:cubicBezTo>
                  <a:cubicBezTo>
                    <a:pt x="179" y="33"/>
                    <a:pt x="175" y="37"/>
                    <a:pt x="171" y="37"/>
                  </a:cubicBezTo>
                  <a:cubicBezTo>
                    <a:pt x="170" y="37"/>
                    <a:pt x="169" y="37"/>
                    <a:pt x="168" y="36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0" y="37"/>
                    <a:pt x="186" y="33"/>
                    <a:pt x="186" y="28"/>
                  </a:cubicBezTo>
                  <a:cubicBezTo>
                    <a:pt x="186" y="24"/>
                    <a:pt x="190" y="20"/>
                    <a:pt x="195" y="20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87" y="6"/>
                    <a:pt x="178" y="4"/>
                    <a:pt x="168" y="3"/>
                  </a:cubicBezTo>
                  <a:cubicBezTo>
                    <a:pt x="168" y="21"/>
                    <a:pt x="168" y="21"/>
                    <a:pt x="168" y="21"/>
                  </a:cubicBezTo>
                  <a:cubicBezTo>
                    <a:pt x="169" y="20"/>
                    <a:pt x="170" y="20"/>
                    <a:pt x="171" y="20"/>
                  </a:cubicBezTo>
                  <a:close/>
                  <a:moveTo>
                    <a:pt x="195" y="50"/>
                  </a:moveTo>
                  <a:cubicBezTo>
                    <a:pt x="195" y="70"/>
                    <a:pt x="195" y="70"/>
                    <a:pt x="195" y="70"/>
                  </a:cubicBezTo>
                  <a:cubicBezTo>
                    <a:pt x="168" y="70"/>
                    <a:pt x="168" y="70"/>
                    <a:pt x="168" y="70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95" y="50"/>
                    <a:pt x="195" y="50"/>
                    <a:pt x="195" y="50"/>
                  </a:cubicBezTo>
                  <a:close/>
                  <a:moveTo>
                    <a:pt x="195" y="120"/>
                  </a:moveTo>
                  <a:cubicBezTo>
                    <a:pt x="195" y="171"/>
                    <a:pt x="195" y="171"/>
                    <a:pt x="195" y="171"/>
                  </a:cubicBezTo>
                  <a:cubicBezTo>
                    <a:pt x="193" y="173"/>
                    <a:pt x="192" y="176"/>
                    <a:pt x="192" y="180"/>
                  </a:cubicBezTo>
                  <a:cubicBezTo>
                    <a:pt x="192" y="183"/>
                    <a:pt x="193" y="186"/>
                    <a:pt x="195" y="188"/>
                  </a:cubicBezTo>
                  <a:cubicBezTo>
                    <a:pt x="195" y="220"/>
                    <a:pt x="195" y="220"/>
                    <a:pt x="195" y="220"/>
                  </a:cubicBezTo>
                  <a:cubicBezTo>
                    <a:pt x="168" y="220"/>
                    <a:pt x="168" y="220"/>
                    <a:pt x="168" y="2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95" y="120"/>
                    <a:pt x="195" y="120"/>
                    <a:pt x="195" y="120"/>
                  </a:cubicBezTo>
                  <a:close/>
                  <a:moveTo>
                    <a:pt x="195" y="232"/>
                  </a:moveTo>
                  <a:cubicBezTo>
                    <a:pt x="195" y="257"/>
                    <a:pt x="195" y="257"/>
                    <a:pt x="195" y="257"/>
                  </a:cubicBezTo>
                  <a:cubicBezTo>
                    <a:pt x="193" y="254"/>
                    <a:pt x="192" y="252"/>
                    <a:pt x="192" y="249"/>
                  </a:cubicBezTo>
                  <a:cubicBezTo>
                    <a:pt x="192" y="232"/>
                    <a:pt x="192" y="232"/>
                    <a:pt x="192" y="232"/>
                  </a:cubicBezTo>
                  <a:lnTo>
                    <a:pt x="195" y="232"/>
                  </a:lnTo>
                  <a:close/>
                  <a:moveTo>
                    <a:pt x="168" y="36"/>
                  </a:moveTo>
                  <a:cubicBezTo>
                    <a:pt x="165" y="35"/>
                    <a:pt x="162" y="32"/>
                    <a:pt x="162" y="28"/>
                  </a:cubicBezTo>
                  <a:cubicBezTo>
                    <a:pt x="162" y="25"/>
                    <a:pt x="165" y="22"/>
                    <a:pt x="168" y="21"/>
                  </a:cubicBezTo>
                  <a:cubicBezTo>
                    <a:pt x="168" y="3"/>
                    <a:pt x="168" y="3"/>
                    <a:pt x="168" y="3"/>
                  </a:cubicBezTo>
                  <a:cubicBezTo>
                    <a:pt x="157" y="1"/>
                    <a:pt x="144" y="0"/>
                    <a:pt x="131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36"/>
                    <a:pt x="168" y="36"/>
                    <a:pt x="168" y="36"/>
                  </a:cubicBezTo>
                  <a:close/>
                  <a:moveTo>
                    <a:pt x="168" y="50"/>
                  </a:moveTo>
                  <a:cubicBezTo>
                    <a:pt x="168" y="70"/>
                    <a:pt x="168" y="70"/>
                    <a:pt x="168" y="70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220"/>
                    <a:pt x="168" y="220"/>
                    <a:pt x="168" y="220"/>
                  </a:cubicBezTo>
                  <a:cubicBezTo>
                    <a:pt x="130" y="220"/>
                    <a:pt x="130" y="220"/>
                    <a:pt x="130" y="220"/>
                  </a:cubicBezTo>
                  <a:cubicBezTo>
                    <a:pt x="130" y="198"/>
                    <a:pt x="130" y="198"/>
                    <a:pt x="130" y="198"/>
                  </a:cubicBezTo>
                  <a:cubicBezTo>
                    <a:pt x="167" y="198"/>
                    <a:pt x="167" y="198"/>
                    <a:pt x="167" y="198"/>
                  </a:cubicBezTo>
                  <a:cubicBezTo>
                    <a:pt x="167" y="187"/>
                    <a:pt x="167" y="187"/>
                    <a:pt x="167" y="187"/>
                  </a:cubicBezTo>
                  <a:cubicBezTo>
                    <a:pt x="130" y="187"/>
                    <a:pt x="130" y="187"/>
                    <a:pt x="130" y="187"/>
                  </a:cubicBezTo>
                  <a:cubicBezTo>
                    <a:pt x="130" y="179"/>
                    <a:pt x="130" y="179"/>
                    <a:pt x="130" y="179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30" y="167"/>
                    <a:pt x="130" y="167"/>
                    <a:pt x="130" y="167"/>
                  </a:cubicBezTo>
                  <a:cubicBezTo>
                    <a:pt x="130" y="159"/>
                    <a:pt x="130" y="159"/>
                    <a:pt x="130" y="159"/>
                  </a:cubicBezTo>
                  <a:cubicBezTo>
                    <a:pt x="167" y="159"/>
                    <a:pt x="167" y="159"/>
                    <a:pt x="167" y="159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30" y="50"/>
                    <a:pt x="130" y="50"/>
                    <a:pt x="130" y="50"/>
                  </a:cubicBezTo>
                  <a:lnTo>
                    <a:pt x="168" y="50"/>
                  </a:lnTo>
                  <a:close/>
                  <a:moveTo>
                    <a:pt x="130" y="0"/>
                  </a:moveTo>
                  <a:cubicBezTo>
                    <a:pt x="130" y="44"/>
                    <a:pt x="130" y="44"/>
                    <a:pt x="130" y="44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6" y="35"/>
                    <a:pt x="99" y="32"/>
                    <a:pt x="99" y="28"/>
                  </a:cubicBezTo>
                  <a:cubicBezTo>
                    <a:pt x="99" y="25"/>
                    <a:pt x="96" y="22"/>
                    <a:pt x="93" y="21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104" y="1"/>
                    <a:pt x="117" y="0"/>
                    <a:pt x="130" y="0"/>
                  </a:cubicBezTo>
                  <a:close/>
                  <a:moveTo>
                    <a:pt x="130" y="50"/>
                  </a:moveTo>
                  <a:cubicBezTo>
                    <a:pt x="130" y="147"/>
                    <a:pt x="130" y="147"/>
                    <a:pt x="130" y="147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93" y="120"/>
                    <a:pt x="93" y="120"/>
                    <a:pt x="93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130" y="50"/>
                    <a:pt x="130" y="50"/>
                    <a:pt x="130" y="50"/>
                  </a:cubicBezTo>
                  <a:close/>
                  <a:moveTo>
                    <a:pt x="130" y="159"/>
                  </a:moveTo>
                  <a:cubicBezTo>
                    <a:pt x="130" y="167"/>
                    <a:pt x="130" y="167"/>
                    <a:pt x="130" y="167"/>
                  </a:cubicBezTo>
                  <a:cubicBezTo>
                    <a:pt x="93" y="167"/>
                    <a:pt x="93" y="167"/>
                    <a:pt x="93" y="167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130" y="159"/>
                    <a:pt x="130" y="159"/>
                    <a:pt x="130" y="159"/>
                  </a:cubicBezTo>
                  <a:close/>
                  <a:moveTo>
                    <a:pt x="130" y="179"/>
                  </a:moveTo>
                  <a:cubicBezTo>
                    <a:pt x="130" y="187"/>
                    <a:pt x="130" y="187"/>
                    <a:pt x="130" y="187"/>
                  </a:cubicBezTo>
                  <a:cubicBezTo>
                    <a:pt x="93" y="187"/>
                    <a:pt x="93" y="187"/>
                    <a:pt x="93" y="18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130" y="179"/>
                    <a:pt x="130" y="179"/>
                    <a:pt x="130" y="179"/>
                  </a:cubicBezTo>
                  <a:close/>
                  <a:moveTo>
                    <a:pt x="130" y="198"/>
                  </a:moveTo>
                  <a:cubicBezTo>
                    <a:pt x="130" y="220"/>
                    <a:pt x="130" y="220"/>
                    <a:pt x="130" y="220"/>
                  </a:cubicBezTo>
                  <a:cubicBezTo>
                    <a:pt x="93" y="220"/>
                    <a:pt x="93" y="220"/>
                    <a:pt x="93" y="220"/>
                  </a:cubicBezTo>
                  <a:cubicBezTo>
                    <a:pt x="93" y="198"/>
                    <a:pt x="93" y="198"/>
                    <a:pt x="93" y="198"/>
                  </a:cubicBezTo>
                  <a:lnTo>
                    <a:pt x="130" y="198"/>
                  </a:lnTo>
                  <a:close/>
                  <a:moveTo>
                    <a:pt x="93" y="3"/>
                  </a:moveTo>
                  <a:cubicBezTo>
                    <a:pt x="93" y="21"/>
                    <a:pt x="93" y="21"/>
                    <a:pt x="93" y="21"/>
                  </a:cubicBezTo>
                  <a:cubicBezTo>
                    <a:pt x="92" y="20"/>
                    <a:pt x="92" y="20"/>
                    <a:pt x="91" y="20"/>
                  </a:cubicBezTo>
                  <a:cubicBezTo>
                    <a:pt x="86" y="20"/>
                    <a:pt x="83" y="24"/>
                    <a:pt x="83" y="28"/>
                  </a:cubicBezTo>
                  <a:cubicBezTo>
                    <a:pt x="83" y="33"/>
                    <a:pt x="86" y="37"/>
                    <a:pt x="91" y="37"/>
                  </a:cubicBezTo>
                  <a:cubicBezTo>
                    <a:pt x="92" y="37"/>
                    <a:pt x="92" y="37"/>
                    <a:pt x="93" y="36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71" y="37"/>
                    <a:pt x="75" y="33"/>
                    <a:pt x="75" y="28"/>
                  </a:cubicBezTo>
                  <a:cubicBezTo>
                    <a:pt x="75" y="24"/>
                    <a:pt x="71" y="20"/>
                    <a:pt x="67" y="2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5" y="6"/>
                    <a:pt x="84" y="4"/>
                    <a:pt x="93" y="3"/>
                  </a:cubicBezTo>
                  <a:close/>
                  <a:moveTo>
                    <a:pt x="93" y="50"/>
                  </a:moveTo>
                  <a:cubicBezTo>
                    <a:pt x="93" y="70"/>
                    <a:pt x="93" y="70"/>
                    <a:pt x="93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93" y="50"/>
                    <a:pt x="93" y="50"/>
                    <a:pt x="93" y="50"/>
                  </a:cubicBezTo>
                  <a:close/>
                  <a:moveTo>
                    <a:pt x="93" y="120"/>
                  </a:moveTo>
                  <a:cubicBezTo>
                    <a:pt x="93" y="147"/>
                    <a:pt x="93" y="147"/>
                    <a:pt x="93" y="147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67"/>
                    <a:pt x="93" y="167"/>
                    <a:pt x="93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2" y="179"/>
                    <a:pt x="92" y="179"/>
                    <a:pt x="92" y="179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7"/>
                    <a:pt x="93" y="187"/>
                    <a:pt x="93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98"/>
                    <a:pt x="92" y="198"/>
                    <a:pt x="92" y="198"/>
                  </a:cubicBezTo>
                  <a:cubicBezTo>
                    <a:pt x="93" y="198"/>
                    <a:pt x="93" y="198"/>
                    <a:pt x="93" y="198"/>
                  </a:cubicBezTo>
                  <a:cubicBezTo>
                    <a:pt x="93" y="220"/>
                    <a:pt x="93" y="220"/>
                    <a:pt x="93" y="220"/>
                  </a:cubicBezTo>
                  <a:cubicBezTo>
                    <a:pt x="67" y="220"/>
                    <a:pt x="67" y="220"/>
                    <a:pt x="67" y="220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6"/>
                    <a:pt x="69" y="183"/>
                    <a:pt x="69" y="180"/>
                  </a:cubicBezTo>
                  <a:cubicBezTo>
                    <a:pt x="69" y="176"/>
                    <a:pt x="68" y="173"/>
                    <a:pt x="67" y="171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93" y="120"/>
                    <a:pt x="93" y="120"/>
                    <a:pt x="93" y="120"/>
                  </a:cubicBezTo>
                  <a:close/>
                  <a:moveTo>
                    <a:pt x="67" y="257"/>
                  </a:moveTo>
                  <a:cubicBezTo>
                    <a:pt x="67" y="232"/>
                    <a:pt x="67" y="232"/>
                    <a:pt x="67" y="232"/>
                  </a:cubicBezTo>
                  <a:cubicBezTo>
                    <a:pt x="69" y="232"/>
                    <a:pt x="69" y="232"/>
                    <a:pt x="69" y="232"/>
                  </a:cubicBezTo>
                  <a:cubicBezTo>
                    <a:pt x="69" y="249"/>
                    <a:pt x="69" y="249"/>
                    <a:pt x="69" y="249"/>
                  </a:cubicBezTo>
                  <a:cubicBezTo>
                    <a:pt x="69" y="252"/>
                    <a:pt x="68" y="254"/>
                    <a:pt x="67" y="257"/>
                  </a:cubicBezTo>
                  <a:close/>
                  <a:moveTo>
                    <a:pt x="67" y="9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2" y="20"/>
                    <a:pt x="58" y="24"/>
                    <a:pt x="58" y="28"/>
                  </a:cubicBezTo>
                  <a:cubicBezTo>
                    <a:pt x="58" y="33"/>
                    <a:pt x="62" y="37"/>
                    <a:pt x="67" y="37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6" y="13"/>
                    <a:pt x="61" y="11"/>
                    <a:pt x="67" y="9"/>
                  </a:cubicBezTo>
                  <a:close/>
                  <a:moveTo>
                    <a:pt x="67" y="50"/>
                  </a:moveTo>
                  <a:cubicBezTo>
                    <a:pt x="67" y="70"/>
                    <a:pt x="67" y="70"/>
                    <a:pt x="67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4" y="166"/>
                    <a:pt x="58" y="162"/>
                    <a:pt x="52" y="162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67" y="50"/>
                    <a:pt x="67" y="50"/>
                    <a:pt x="67" y="50"/>
                  </a:cubicBezTo>
                  <a:close/>
                  <a:moveTo>
                    <a:pt x="67" y="188"/>
                  </a:moveTo>
                  <a:cubicBezTo>
                    <a:pt x="67" y="220"/>
                    <a:pt x="67" y="220"/>
                    <a:pt x="67" y="220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2" y="197"/>
                    <a:pt x="52" y="197"/>
                    <a:pt x="52" y="197"/>
                  </a:cubicBezTo>
                  <a:cubicBezTo>
                    <a:pt x="58" y="197"/>
                    <a:pt x="64" y="193"/>
                    <a:pt x="67" y="188"/>
                  </a:cubicBezTo>
                  <a:close/>
                  <a:moveTo>
                    <a:pt x="67" y="232"/>
                  </a:moveTo>
                  <a:cubicBezTo>
                    <a:pt x="67" y="257"/>
                    <a:pt x="67" y="257"/>
                    <a:pt x="67" y="257"/>
                  </a:cubicBezTo>
                  <a:cubicBezTo>
                    <a:pt x="64" y="260"/>
                    <a:pt x="60" y="262"/>
                    <a:pt x="56" y="262"/>
                  </a:cubicBezTo>
                  <a:cubicBezTo>
                    <a:pt x="52" y="262"/>
                    <a:pt x="52" y="262"/>
                    <a:pt x="52" y="262"/>
                  </a:cubicBezTo>
                  <a:cubicBezTo>
                    <a:pt x="52" y="232"/>
                    <a:pt x="52" y="232"/>
                    <a:pt x="52" y="232"/>
                  </a:cubicBezTo>
                  <a:lnTo>
                    <a:pt x="67" y="232"/>
                  </a:lnTo>
                  <a:close/>
                  <a:moveTo>
                    <a:pt x="52" y="15"/>
                  </a:moveTo>
                  <a:cubicBezTo>
                    <a:pt x="52" y="44"/>
                    <a:pt x="52" y="44"/>
                    <a:pt x="52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33"/>
                    <a:pt x="36" y="23"/>
                    <a:pt x="52" y="15"/>
                  </a:cubicBezTo>
                  <a:close/>
                  <a:moveTo>
                    <a:pt x="52" y="50"/>
                  </a:moveTo>
                  <a:cubicBezTo>
                    <a:pt x="52" y="162"/>
                    <a:pt x="52" y="162"/>
                    <a:pt x="52" y="162"/>
                  </a:cubicBezTo>
                  <a:cubicBezTo>
                    <a:pt x="42" y="162"/>
                    <a:pt x="35" y="170"/>
                    <a:pt x="35" y="180"/>
                  </a:cubicBezTo>
                  <a:cubicBezTo>
                    <a:pt x="35" y="189"/>
                    <a:pt x="42" y="197"/>
                    <a:pt x="52" y="197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12" y="220"/>
                    <a:pt x="12" y="220"/>
                    <a:pt x="12" y="220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5" y="150"/>
                    <a:pt x="21" y="146"/>
                    <a:pt x="27" y="146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52" y="50"/>
                    <a:pt x="52" y="50"/>
                    <a:pt x="52" y="50"/>
                  </a:cubicBezTo>
                  <a:close/>
                  <a:moveTo>
                    <a:pt x="52" y="232"/>
                  </a:moveTo>
                  <a:cubicBezTo>
                    <a:pt x="52" y="262"/>
                    <a:pt x="52" y="262"/>
                    <a:pt x="52" y="262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41" y="262"/>
                    <a:pt x="35" y="257"/>
                    <a:pt x="35" y="249"/>
                  </a:cubicBezTo>
                  <a:cubicBezTo>
                    <a:pt x="35" y="232"/>
                    <a:pt x="35" y="232"/>
                    <a:pt x="35" y="232"/>
                  </a:cubicBezTo>
                  <a:cubicBezTo>
                    <a:pt x="52" y="232"/>
                    <a:pt x="52" y="232"/>
                    <a:pt x="52" y="232"/>
                  </a:cubicBezTo>
                  <a:close/>
                  <a:moveTo>
                    <a:pt x="12" y="114"/>
                  </a:moveTo>
                  <a:cubicBezTo>
                    <a:pt x="14" y="114"/>
                    <a:pt x="15" y="112"/>
                    <a:pt x="15" y="110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4"/>
                    <a:pt x="14" y="71"/>
                    <a:pt x="12" y="70"/>
                  </a:cubicBezTo>
                  <a:lnTo>
                    <a:pt x="12" y="114"/>
                  </a:lnTo>
                  <a:close/>
                  <a:moveTo>
                    <a:pt x="12" y="70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14"/>
                    <a:pt x="11" y="114"/>
                    <a:pt x="11" y="113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2" y="110"/>
                    <a:pt x="0" y="107"/>
                    <a:pt x="0" y="10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7"/>
                    <a:pt x="2" y="66"/>
                    <a:pt x="4" y="67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70"/>
                    <a:pt x="12" y="70"/>
                    <a:pt x="12" y="70"/>
                  </a:cubicBezTo>
                  <a:close/>
                  <a:moveTo>
                    <a:pt x="12" y="154"/>
                  </a:moveTo>
                  <a:cubicBezTo>
                    <a:pt x="12" y="220"/>
                    <a:pt x="12" y="220"/>
                    <a:pt x="12" y="220"/>
                  </a:cubicBezTo>
                  <a:cubicBezTo>
                    <a:pt x="9" y="220"/>
                    <a:pt x="9" y="220"/>
                    <a:pt x="9" y="220"/>
                  </a:cubicBezTo>
                  <a:cubicBezTo>
                    <a:pt x="9" y="164"/>
                    <a:pt x="9" y="164"/>
                    <a:pt x="9" y="164"/>
                  </a:cubicBezTo>
                  <a:cubicBezTo>
                    <a:pt x="9" y="160"/>
                    <a:pt x="10" y="157"/>
                    <a:pt x="12" y="1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97" name="Freeform 76"/>
            <p:cNvSpPr>
              <a:spLocks noEditPoints="1"/>
            </p:cNvSpPr>
            <p:nvPr/>
          </p:nvSpPr>
          <p:spPr bwMode="auto">
            <a:xfrm>
              <a:off x="1739900" y="2538413"/>
              <a:ext cx="392113" cy="298450"/>
            </a:xfrm>
            <a:custGeom>
              <a:avLst/>
              <a:gdLst>
                <a:gd name="T0" fmla="*/ 271 w 295"/>
                <a:gd name="T1" fmla="*/ 0 h 224"/>
                <a:gd name="T2" fmla="*/ 277 w 295"/>
                <a:gd name="T3" fmla="*/ 35 h 224"/>
                <a:gd name="T4" fmla="*/ 224 w 295"/>
                <a:gd name="T5" fmla="*/ 224 h 224"/>
                <a:gd name="T6" fmla="*/ 248 w 295"/>
                <a:gd name="T7" fmla="*/ 188 h 224"/>
                <a:gd name="T8" fmla="*/ 249 w 295"/>
                <a:gd name="T9" fmla="*/ 29 h 224"/>
                <a:gd name="T10" fmla="*/ 224 w 295"/>
                <a:gd name="T11" fmla="*/ 194 h 224"/>
                <a:gd name="T12" fmla="*/ 224 w 295"/>
                <a:gd name="T13" fmla="*/ 16 h 224"/>
                <a:gd name="T14" fmla="*/ 224 w 295"/>
                <a:gd name="T15" fmla="*/ 208 h 224"/>
                <a:gd name="T16" fmla="*/ 224 w 295"/>
                <a:gd name="T17" fmla="*/ 179 h 224"/>
                <a:gd name="T18" fmla="*/ 224 w 295"/>
                <a:gd name="T19" fmla="*/ 194 h 224"/>
                <a:gd name="T20" fmla="*/ 201 w 295"/>
                <a:gd name="T21" fmla="*/ 128 h 224"/>
                <a:gd name="T22" fmla="*/ 203 w 295"/>
                <a:gd name="T23" fmla="*/ 98 h 224"/>
                <a:gd name="T24" fmla="*/ 195 w 295"/>
                <a:gd name="T25" fmla="*/ 67 h 224"/>
                <a:gd name="T26" fmla="*/ 187 w 295"/>
                <a:gd name="T27" fmla="*/ 128 h 224"/>
                <a:gd name="T28" fmla="*/ 187 w 295"/>
                <a:gd name="T29" fmla="*/ 100 h 224"/>
                <a:gd name="T30" fmla="*/ 190 w 295"/>
                <a:gd name="T31" fmla="*/ 75 h 224"/>
                <a:gd name="T32" fmla="*/ 187 w 295"/>
                <a:gd name="T33" fmla="*/ 0 h 224"/>
                <a:gd name="T34" fmla="*/ 187 w 295"/>
                <a:gd name="T35" fmla="*/ 0 h 224"/>
                <a:gd name="T36" fmla="*/ 147 w 295"/>
                <a:gd name="T37" fmla="*/ 208 h 224"/>
                <a:gd name="T38" fmla="*/ 182 w 295"/>
                <a:gd name="T39" fmla="*/ 67 h 224"/>
                <a:gd name="T40" fmla="*/ 168 w 295"/>
                <a:gd name="T41" fmla="*/ 109 h 224"/>
                <a:gd name="T42" fmla="*/ 187 w 295"/>
                <a:gd name="T43" fmla="*/ 194 h 224"/>
                <a:gd name="T44" fmla="*/ 148 w 295"/>
                <a:gd name="T45" fmla="*/ 125 h 224"/>
                <a:gd name="T46" fmla="*/ 147 w 295"/>
                <a:gd name="T47" fmla="*/ 106 h 224"/>
                <a:gd name="T48" fmla="*/ 184 w 295"/>
                <a:gd name="T49" fmla="*/ 70 h 224"/>
                <a:gd name="T50" fmla="*/ 187 w 295"/>
                <a:gd name="T51" fmla="*/ 91 h 224"/>
                <a:gd name="T52" fmla="*/ 179 w 295"/>
                <a:gd name="T53" fmla="*/ 116 h 224"/>
                <a:gd name="T54" fmla="*/ 187 w 295"/>
                <a:gd name="T55" fmla="*/ 100 h 224"/>
                <a:gd name="T56" fmla="*/ 147 w 295"/>
                <a:gd name="T57" fmla="*/ 16 h 224"/>
                <a:gd name="T58" fmla="*/ 147 w 295"/>
                <a:gd name="T59" fmla="*/ 208 h 224"/>
                <a:gd name="T60" fmla="*/ 147 w 295"/>
                <a:gd name="T61" fmla="*/ 106 h 224"/>
                <a:gd name="T62" fmla="*/ 127 w 295"/>
                <a:gd name="T63" fmla="*/ 121 h 224"/>
                <a:gd name="T64" fmla="*/ 147 w 295"/>
                <a:gd name="T65" fmla="*/ 137 h 224"/>
                <a:gd name="T66" fmla="*/ 102 w 295"/>
                <a:gd name="T67" fmla="*/ 156 h 224"/>
                <a:gd name="T68" fmla="*/ 109 w 295"/>
                <a:gd name="T69" fmla="*/ 113 h 224"/>
                <a:gd name="T70" fmla="*/ 100 w 295"/>
                <a:gd name="T71" fmla="*/ 93 h 224"/>
                <a:gd name="T72" fmla="*/ 111 w 295"/>
                <a:gd name="T73" fmla="*/ 97 h 224"/>
                <a:gd name="T74" fmla="*/ 99 w 295"/>
                <a:gd name="T75" fmla="*/ 88 h 224"/>
                <a:gd name="T76" fmla="*/ 101 w 295"/>
                <a:gd name="T77" fmla="*/ 150 h 224"/>
                <a:gd name="T78" fmla="*/ 99 w 295"/>
                <a:gd name="T79" fmla="*/ 123 h 224"/>
                <a:gd name="T80" fmla="*/ 0 w 295"/>
                <a:gd name="T81" fmla="*/ 23 h 224"/>
                <a:gd name="T82" fmla="*/ 99 w 295"/>
                <a:gd name="T83" fmla="*/ 208 h 224"/>
                <a:gd name="T84" fmla="*/ 17 w 295"/>
                <a:gd name="T85" fmla="*/ 35 h 224"/>
                <a:gd name="T86" fmla="*/ 99 w 295"/>
                <a:gd name="T87" fmla="*/ 29 h 224"/>
                <a:gd name="T88" fmla="*/ 79 w 295"/>
                <a:gd name="T89" fmla="*/ 129 h 224"/>
                <a:gd name="T90" fmla="*/ 99 w 295"/>
                <a:gd name="T91" fmla="*/ 157 h 224"/>
                <a:gd name="T92" fmla="*/ 30 w 295"/>
                <a:gd name="T93" fmla="*/ 45 h 224"/>
                <a:gd name="T94" fmla="*/ 99 w 295"/>
                <a:gd name="T95" fmla="*/ 115 h 224"/>
                <a:gd name="T96" fmla="*/ 99 w 295"/>
                <a:gd name="T97" fmla="*/ 123 h 224"/>
                <a:gd name="T98" fmla="*/ 91 w 295"/>
                <a:gd name="T99" fmla="*/ 1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5" h="224">
                  <a:moveTo>
                    <a:pt x="271" y="224"/>
                  </a:moveTo>
                  <a:cubicBezTo>
                    <a:pt x="284" y="224"/>
                    <a:pt x="295" y="213"/>
                    <a:pt x="295" y="200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5" y="10"/>
                    <a:pt x="284" y="0"/>
                    <a:pt x="271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58" y="16"/>
                    <a:pt x="258" y="16"/>
                    <a:pt x="258" y="16"/>
                  </a:cubicBezTo>
                  <a:cubicBezTo>
                    <a:pt x="268" y="16"/>
                    <a:pt x="277" y="24"/>
                    <a:pt x="277" y="35"/>
                  </a:cubicBezTo>
                  <a:cubicBezTo>
                    <a:pt x="277" y="189"/>
                    <a:pt x="277" y="189"/>
                    <a:pt x="277" y="189"/>
                  </a:cubicBezTo>
                  <a:cubicBezTo>
                    <a:pt x="277" y="199"/>
                    <a:pt x="268" y="208"/>
                    <a:pt x="258" y="208"/>
                  </a:cubicBezTo>
                  <a:cubicBezTo>
                    <a:pt x="224" y="208"/>
                    <a:pt x="224" y="208"/>
                    <a:pt x="224" y="208"/>
                  </a:cubicBezTo>
                  <a:cubicBezTo>
                    <a:pt x="224" y="224"/>
                    <a:pt x="224" y="224"/>
                    <a:pt x="224" y="224"/>
                  </a:cubicBezTo>
                  <a:cubicBezTo>
                    <a:pt x="271" y="224"/>
                    <a:pt x="271" y="224"/>
                    <a:pt x="271" y="224"/>
                  </a:cubicBezTo>
                  <a:close/>
                  <a:moveTo>
                    <a:pt x="224" y="194"/>
                  </a:moveTo>
                  <a:cubicBezTo>
                    <a:pt x="224" y="188"/>
                    <a:pt x="224" y="188"/>
                    <a:pt x="224" y="188"/>
                  </a:cubicBezTo>
                  <a:cubicBezTo>
                    <a:pt x="248" y="188"/>
                    <a:pt x="248" y="188"/>
                    <a:pt x="248" y="188"/>
                  </a:cubicBezTo>
                  <a:cubicBezTo>
                    <a:pt x="248" y="179"/>
                    <a:pt x="248" y="179"/>
                    <a:pt x="248" y="179"/>
                  </a:cubicBezTo>
                  <a:cubicBezTo>
                    <a:pt x="224" y="179"/>
                    <a:pt x="224" y="179"/>
                    <a:pt x="224" y="179"/>
                  </a:cubicBezTo>
                  <a:cubicBezTo>
                    <a:pt x="224" y="29"/>
                    <a:pt x="224" y="29"/>
                    <a:pt x="224" y="29"/>
                  </a:cubicBezTo>
                  <a:cubicBezTo>
                    <a:pt x="249" y="29"/>
                    <a:pt x="249" y="29"/>
                    <a:pt x="249" y="29"/>
                  </a:cubicBezTo>
                  <a:cubicBezTo>
                    <a:pt x="257" y="29"/>
                    <a:pt x="264" y="36"/>
                    <a:pt x="264" y="45"/>
                  </a:cubicBezTo>
                  <a:cubicBezTo>
                    <a:pt x="264" y="179"/>
                    <a:pt x="264" y="179"/>
                    <a:pt x="264" y="179"/>
                  </a:cubicBezTo>
                  <a:cubicBezTo>
                    <a:pt x="264" y="187"/>
                    <a:pt x="257" y="194"/>
                    <a:pt x="249" y="194"/>
                  </a:cubicBezTo>
                  <a:lnTo>
                    <a:pt x="224" y="194"/>
                  </a:lnTo>
                  <a:close/>
                  <a:moveTo>
                    <a:pt x="224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16"/>
                    <a:pt x="187" y="16"/>
                    <a:pt x="187" y="16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0"/>
                    <a:pt x="224" y="0"/>
                    <a:pt x="224" y="0"/>
                  </a:cubicBezTo>
                  <a:close/>
                  <a:moveTo>
                    <a:pt x="187" y="224"/>
                  </a:moveTo>
                  <a:cubicBezTo>
                    <a:pt x="224" y="224"/>
                    <a:pt x="224" y="224"/>
                    <a:pt x="224" y="224"/>
                  </a:cubicBezTo>
                  <a:cubicBezTo>
                    <a:pt x="224" y="208"/>
                    <a:pt x="224" y="208"/>
                    <a:pt x="224" y="208"/>
                  </a:cubicBezTo>
                  <a:cubicBezTo>
                    <a:pt x="187" y="208"/>
                    <a:pt x="187" y="208"/>
                    <a:pt x="187" y="208"/>
                  </a:cubicBezTo>
                  <a:cubicBezTo>
                    <a:pt x="187" y="224"/>
                    <a:pt x="187" y="224"/>
                    <a:pt x="187" y="224"/>
                  </a:cubicBezTo>
                  <a:close/>
                  <a:moveTo>
                    <a:pt x="224" y="29"/>
                  </a:moveTo>
                  <a:cubicBezTo>
                    <a:pt x="224" y="179"/>
                    <a:pt x="224" y="179"/>
                    <a:pt x="224" y="179"/>
                  </a:cubicBezTo>
                  <a:cubicBezTo>
                    <a:pt x="200" y="179"/>
                    <a:pt x="200" y="179"/>
                    <a:pt x="200" y="179"/>
                  </a:cubicBezTo>
                  <a:cubicBezTo>
                    <a:pt x="200" y="188"/>
                    <a:pt x="200" y="188"/>
                    <a:pt x="200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4" y="194"/>
                    <a:pt x="224" y="194"/>
                    <a:pt x="224" y="194"/>
                  </a:cubicBezTo>
                  <a:cubicBezTo>
                    <a:pt x="187" y="194"/>
                    <a:pt x="187" y="194"/>
                    <a:pt x="187" y="194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8" y="135"/>
                    <a:pt x="189" y="134"/>
                    <a:pt x="189" y="134"/>
                  </a:cubicBezTo>
                  <a:cubicBezTo>
                    <a:pt x="194" y="133"/>
                    <a:pt x="197" y="131"/>
                    <a:pt x="201" y="128"/>
                  </a:cubicBezTo>
                  <a:cubicBezTo>
                    <a:pt x="204" y="124"/>
                    <a:pt x="206" y="121"/>
                    <a:pt x="207" y="117"/>
                  </a:cubicBezTo>
                  <a:cubicBezTo>
                    <a:pt x="208" y="115"/>
                    <a:pt x="208" y="113"/>
                    <a:pt x="208" y="111"/>
                  </a:cubicBezTo>
                  <a:cubicBezTo>
                    <a:pt x="208" y="109"/>
                    <a:pt x="208" y="107"/>
                    <a:pt x="207" y="104"/>
                  </a:cubicBezTo>
                  <a:cubicBezTo>
                    <a:pt x="207" y="102"/>
                    <a:pt x="205" y="100"/>
                    <a:pt x="203" y="98"/>
                  </a:cubicBezTo>
                  <a:cubicBezTo>
                    <a:pt x="200" y="96"/>
                    <a:pt x="197" y="94"/>
                    <a:pt x="193" y="94"/>
                  </a:cubicBezTo>
                  <a:cubicBezTo>
                    <a:pt x="197" y="91"/>
                    <a:pt x="199" y="88"/>
                    <a:pt x="201" y="85"/>
                  </a:cubicBezTo>
                  <a:cubicBezTo>
                    <a:pt x="202" y="81"/>
                    <a:pt x="202" y="78"/>
                    <a:pt x="201" y="74"/>
                  </a:cubicBezTo>
                  <a:cubicBezTo>
                    <a:pt x="200" y="71"/>
                    <a:pt x="198" y="69"/>
                    <a:pt x="195" y="67"/>
                  </a:cubicBezTo>
                  <a:cubicBezTo>
                    <a:pt x="193" y="66"/>
                    <a:pt x="190" y="66"/>
                    <a:pt x="187" y="66"/>
                  </a:cubicBezTo>
                  <a:cubicBezTo>
                    <a:pt x="187" y="29"/>
                    <a:pt x="187" y="29"/>
                    <a:pt x="187" y="29"/>
                  </a:cubicBezTo>
                  <a:cubicBezTo>
                    <a:pt x="224" y="29"/>
                    <a:pt x="224" y="29"/>
                    <a:pt x="224" y="29"/>
                  </a:cubicBezTo>
                  <a:close/>
                  <a:moveTo>
                    <a:pt x="187" y="128"/>
                  </a:moveTo>
                  <a:cubicBezTo>
                    <a:pt x="187" y="128"/>
                    <a:pt x="188" y="128"/>
                    <a:pt x="188" y="128"/>
                  </a:cubicBezTo>
                  <a:cubicBezTo>
                    <a:pt x="191" y="127"/>
                    <a:pt x="193" y="125"/>
                    <a:pt x="194" y="122"/>
                  </a:cubicBezTo>
                  <a:cubicBezTo>
                    <a:pt x="195" y="118"/>
                    <a:pt x="195" y="115"/>
                    <a:pt x="194" y="111"/>
                  </a:cubicBezTo>
                  <a:cubicBezTo>
                    <a:pt x="193" y="106"/>
                    <a:pt x="191" y="103"/>
                    <a:pt x="187" y="100"/>
                  </a:cubicBezTo>
                  <a:cubicBezTo>
                    <a:pt x="187" y="128"/>
                    <a:pt x="187" y="128"/>
                    <a:pt x="187" y="128"/>
                  </a:cubicBezTo>
                  <a:close/>
                  <a:moveTo>
                    <a:pt x="187" y="91"/>
                  </a:moveTo>
                  <a:cubicBezTo>
                    <a:pt x="189" y="87"/>
                    <a:pt x="190" y="84"/>
                    <a:pt x="190" y="80"/>
                  </a:cubicBezTo>
                  <a:cubicBezTo>
                    <a:pt x="190" y="78"/>
                    <a:pt x="190" y="77"/>
                    <a:pt x="190" y="75"/>
                  </a:cubicBezTo>
                  <a:cubicBezTo>
                    <a:pt x="189" y="74"/>
                    <a:pt x="189" y="72"/>
                    <a:pt x="188" y="71"/>
                  </a:cubicBezTo>
                  <a:cubicBezTo>
                    <a:pt x="187" y="71"/>
                    <a:pt x="187" y="71"/>
                    <a:pt x="187" y="71"/>
                  </a:cubicBezTo>
                  <a:lnTo>
                    <a:pt x="187" y="91"/>
                  </a:lnTo>
                  <a:close/>
                  <a:moveTo>
                    <a:pt x="18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87" y="16"/>
                    <a:pt x="187" y="16"/>
                    <a:pt x="187" y="16"/>
                  </a:cubicBezTo>
                  <a:cubicBezTo>
                    <a:pt x="187" y="0"/>
                    <a:pt x="187" y="0"/>
                    <a:pt x="187" y="0"/>
                  </a:cubicBezTo>
                  <a:close/>
                  <a:moveTo>
                    <a:pt x="147" y="224"/>
                  </a:moveTo>
                  <a:cubicBezTo>
                    <a:pt x="187" y="224"/>
                    <a:pt x="187" y="224"/>
                    <a:pt x="187" y="224"/>
                  </a:cubicBezTo>
                  <a:cubicBezTo>
                    <a:pt x="187" y="208"/>
                    <a:pt x="187" y="208"/>
                    <a:pt x="187" y="208"/>
                  </a:cubicBezTo>
                  <a:cubicBezTo>
                    <a:pt x="147" y="208"/>
                    <a:pt x="147" y="208"/>
                    <a:pt x="147" y="208"/>
                  </a:cubicBezTo>
                  <a:cubicBezTo>
                    <a:pt x="147" y="224"/>
                    <a:pt x="147" y="224"/>
                    <a:pt x="147" y="224"/>
                  </a:cubicBezTo>
                  <a:close/>
                  <a:moveTo>
                    <a:pt x="187" y="29"/>
                  </a:moveTo>
                  <a:cubicBezTo>
                    <a:pt x="187" y="66"/>
                    <a:pt x="187" y="66"/>
                    <a:pt x="187" y="66"/>
                  </a:cubicBezTo>
                  <a:cubicBezTo>
                    <a:pt x="185" y="66"/>
                    <a:pt x="184" y="66"/>
                    <a:pt x="182" y="67"/>
                  </a:cubicBezTo>
                  <a:cubicBezTo>
                    <a:pt x="176" y="68"/>
                    <a:pt x="172" y="71"/>
                    <a:pt x="169" y="75"/>
                  </a:cubicBezTo>
                  <a:cubicBezTo>
                    <a:pt x="167" y="80"/>
                    <a:pt x="166" y="84"/>
                    <a:pt x="167" y="88"/>
                  </a:cubicBezTo>
                  <a:cubicBezTo>
                    <a:pt x="168" y="93"/>
                    <a:pt x="172" y="97"/>
                    <a:pt x="177" y="98"/>
                  </a:cubicBezTo>
                  <a:cubicBezTo>
                    <a:pt x="173" y="101"/>
                    <a:pt x="169" y="105"/>
                    <a:pt x="168" y="109"/>
                  </a:cubicBezTo>
                  <a:cubicBezTo>
                    <a:pt x="166" y="113"/>
                    <a:pt x="165" y="117"/>
                    <a:pt x="167" y="122"/>
                  </a:cubicBezTo>
                  <a:cubicBezTo>
                    <a:pt x="168" y="126"/>
                    <a:pt x="170" y="130"/>
                    <a:pt x="175" y="133"/>
                  </a:cubicBezTo>
                  <a:cubicBezTo>
                    <a:pt x="178" y="135"/>
                    <a:pt x="182" y="135"/>
                    <a:pt x="187" y="135"/>
                  </a:cubicBezTo>
                  <a:cubicBezTo>
                    <a:pt x="187" y="194"/>
                    <a:pt x="187" y="194"/>
                    <a:pt x="187" y="194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147" y="137"/>
                    <a:pt x="147" y="137"/>
                    <a:pt x="147" y="137"/>
                  </a:cubicBezTo>
                  <a:cubicBezTo>
                    <a:pt x="148" y="137"/>
                    <a:pt x="148" y="137"/>
                    <a:pt x="148" y="137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06"/>
                    <a:pt x="147" y="106"/>
                    <a:pt x="147" y="106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87" y="29"/>
                    <a:pt x="187" y="29"/>
                    <a:pt x="187" y="29"/>
                  </a:cubicBezTo>
                  <a:close/>
                  <a:moveTo>
                    <a:pt x="187" y="71"/>
                  </a:moveTo>
                  <a:cubicBezTo>
                    <a:pt x="186" y="70"/>
                    <a:pt x="185" y="70"/>
                    <a:pt x="184" y="70"/>
                  </a:cubicBezTo>
                  <a:cubicBezTo>
                    <a:pt x="181" y="71"/>
                    <a:pt x="179" y="73"/>
                    <a:pt x="178" y="76"/>
                  </a:cubicBezTo>
                  <a:cubicBezTo>
                    <a:pt x="177" y="78"/>
                    <a:pt x="177" y="81"/>
                    <a:pt x="178" y="83"/>
                  </a:cubicBezTo>
                  <a:cubicBezTo>
                    <a:pt x="179" y="88"/>
                    <a:pt x="181" y="91"/>
                    <a:pt x="185" y="93"/>
                  </a:cubicBezTo>
                  <a:cubicBezTo>
                    <a:pt x="186" y="92"/>
                    <a:pt x="187" y="91"/>
                    <a:pt x="187" y="91"/>
                  </a:cubicBezTo>
                  <a:cubicBezTo>
                    <a:pt x="187" y="71"/>
                    <a:pt x="187" y="71"/>
                    <a:pt x="187" y="71"/>
                  </a:cubicBezTo>
                  <a:close/>
                  <a:moveTo>
                    <a:pt x="187" y="100"/>
                  </a:moveTo>
                  <a:cubicBezTo>
                    <a:pt x="187" y="100"/>
                    <a:pt x="186" y="100"/>
                    <a:pt x="186" y="99"/>
                  </a:cubicBezTo>
                  <a:cubicBezTo>
                    <a:pt x="181" y="104"/>
                    <a:pt x="179" y="110"/>
                    <a:pt x="179" y="116"/>
                  </a:cubicBezTo>
                  <a:cubicBezTo>
                    <a:pt x="179" y="118"/>
                    <a:pt x="179" y="120"/>
                    <a:pt x="180" y="121"/>
                  </a:cubicBezTo>
                  <a:cubicBezTo>
                    <a:pt x="180" y="124"/>
                    <a:pt x="182" y="126"/>
                    <a:pt x="183" y="127"/>
                  </a:cubicBezTo>
                  <a:cubicBezTo>
                    <a:pt x="184" y="128"/>
                    <a:pt x="186" y="128"/>
                    <a:pt x="187" y="128"/>
                  </a:cubicBezTo>
                  <a:lnTo>
                    <a:pt x="187" y="100"/>
                  </a:lnTo>
                  <a:close/>
                  <a:moveTo>
                    <a:pt x="147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0"/>
                    <a:pt x="147" y="0"/>
                    <a:pt x="147" y="0"/>
                  </a:cubicBezTo>
                  <a:close/>
                  <a:moveTo>
                    <a:pt x="99" y="224"/>
                  </a:moveTo>
                  <a:cubicBezTo>
                    <a:pt x="147" y="224"/>
                    <a:pt x="147" y="224"/>
                    <a:pt x="147" y="224"/>
                  </a:cubicBezTo>
                  <a:cubicBezTo>
                    <a:pt x="147" y="208"/>
                    <a:pt x="147" y="208"/>
                    <a:pt x="147" y="208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99" y="224"/>
                    <a:pt x="99" y="224"/>
                    <a:pt x="99" y="224"/>
                  </a:cubicBezTo>
                  <a:close/>
                  <a:moveTo>
                    <a:pt x="147" y="29"/>
                  </a:moveTo>
                  <a:cubicBezTo>
                    <a:pt x="147" y="106"/>
                    <a:pt x="147" y="106"/>
                    <a:pt x="147" y="106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31"/>
                    <a:pt x="127" y="131"/>
                    <a:pt x="127" y="13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8" y="139"/>
                    <a:pt x="138" y="139"/>
                    <a:pt x="138" y="139"/>
                  </a:cubicBezTo>
                  <a:cubicBezTo>
                    <a:pt x="147" y="137"/>
                    <a:pt x="147" y="137"/>
                    <a:pt x="147" y="137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99" y="194"/>
                    <a:pt x="99" y="194"/>
                    <a:pt x="99" y="194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1" y="157"/>
                    <a:pt x="102" y="156"/>
                  </a:cubicBezTo>
                  <a:cubicBezTo>
                    <a:pt x="109" y="155"/>
                    <a:pt x="113" y="151"/>
                    <a:pt x="117" y="145"/>
                  </a:cubicBezTo>
                  <a:cubicBezTo>
                    <a:pt x="120" y="139"/>
                    <a:pt x="121" y="132"/>
                    <a:pt x="119" y="124"/>
                  </a:cubicBezTo>
                  <a:cubicBezTo>
                    <a:pt x="118" y="120"/>
                    <a:pt x="116" y="117"/>
                    <a:pt x="114" y="115"/>
                  </a:cubicBezTo>
                  <a:cubicBezTo>
                    <a:pt x="112" y="114"/>
                    <a:pt x="111" y="113"/>
                    <a:pt x="109" y="113"/>
                  </a:cubicBezTo>
                  <a:cubicBezTo>
                    <a:pt x="108" y="112"/>
                    <a:pt x="105" y="113"/>
                    <a:pt x="103" y="113"/>
                  </a:cubicBezTo>
                  <a:cubicBezTo>
                    <a:pt x="101" y="114"/>
                    <a:pt x="100" y="114"/>
                    <a:pt x="99" y="115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2" y="93"/>
                    <a:pt x="103" y="93"/>
                    <a:pt x="104" y="94"/>
                  </a:cubicBezTo>
                  <a:cubicBezTo>
                    <a:pt x="105" y="94"/>
                    <a:pt x="106" y="95"/>
                    <a:pt x="106" y="97"/>
                  </a:cubicBezTo>
                  <a:cubicBezTo>
                    <a:pt x="106" y="98"/>
                    <a:pt x="106" y="99"/>
                    <a:pt x="105" y="100"/>
                  </a:cubicBezTo>
                  <a:cubicBezTo>
                    <a:pt x="108" y="99"/>
                    <a:pt x="110" y="98"/>
                    <a:pt x="111" y="97"/>
                  </a:cubicBezTo>
                  <a:cubicBezTo>
                    <a:pt x="112" y="95"/>
                    <a:pt x="112" y="93"/>
                    <a:pt x="111" y="92"/>
                  </a:cubicBezTo>
                  <a:cubicBezTo>
                    <a:pt x="111" y="90"/>
                    <a:pt x="110" y="89"/>
                    <a:pt x="107" y="88"/>
                  </a:cubicBezTo>
                  <a:cubicBezTo>
                    <a:pt x="105" y="87"/>
                    <a:pt x="103" y="87"/>
                    <a:pt x="10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47" y="29"/>
                    <a:pt x="147" y="29"/>
                    <a:pt x="147" y="29"/>
                  </a:cubicBezTo>
                  <a:close/>
                  <a:moveTo>
                    <a:pt x="99" y="150"/>
                  </a:moveTo>
                  <a:cubicBezTo>
                    <a:pt x="100" y="150"/>
                    <a:pt x="101" y="150"/>
                    <a:pt x="101" y="150"/>
                  </a:cubicBezTo>
                  <a:cubicBezTo>
                    <a:pt x="105" y="149"/>
                    <a:pt x="107" y="146"/>
                    <a:pt x="109" y="142"/>
                  </a:cubicBezTo>
                  <a:cubicBezTo>
                    <a:pt x="110" y="137"/>
                    <a:pt x="111" y="133"/>
                    <a:pt x="110" y="129"/>
                  </a:cubicBezTo>
                  <a:cubicBezTo>
                    <a:pt x="108" y="123"/>
                    <a:pt x="106" y="120"/>
                    <a:pt x="103" y="121"/>
                  </a:cubicBezTo>
                  <a:cubicBezTo>
                    <a:pt x="101" y="121"/>
                    <a:pt x="100" y="122"/>
                    <a:pt x="99" y="123"/>
                  </a:cubicBezTo>
                  <a:lnTo>
                    <a:pt x="99" y="150"/>
                  </a:lnTo>
                  <a:close/>
                  <a:moveTo>
                    <a:pt x="99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13"/>
                    <a:pt x="10" y="224"/>
                    <a:pt x="23" y="224"/>
                  </a:cubicBezTo>
                  <a:cubicBezTo>
                    <a:pt x="99" y="224"/>
                    <a:pt x="99" y="224"/>
                    <a:pt x="99" y="224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37" y="208"/>
                    <a:pt x="37" y="208"/>
                    <a:pt x="37" y="208"/>
                  </a:cubicBezTo>
                  <a:cubicBezTo>
                    <a:pt x="37" y="208"/>
                    <a:pt x="37" y="208"/>
                    <a:pt x="37" y="208"/>
                  </a:cubicBezTo>
                  <a:cubicBezTo>
                    <a:pt x="26" y="208"/>
                    <a:pt x="17" y="199"/>
                    <a:pt x="17" y="18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24"/>
                    <a:pt x="26" y="16"/>
                    <a:pt x="37" y="16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0"/>
                    <a:pt x="99" y="0"/>
                    <a:pt x="99" y="0"/>
                  </a:cubicBezTo>
                  <a:close/>
                  <a:moveTo>
                    <a:pt x="99" y="29"/>
                  </a:moveTo>
                  <a:cubicBezTo>
                    <a:pt x="99" y="88"/>
                    <a:pt x="99" y="88"/>
                    <a:pt x="99" y="88"/>
                  </a:cubicBezTo>
                  <a:cubicBezTo>
                    <a:pt x="93" y="89"/>
                    <a:pt x="89" y="93"/>
                    <a:pt x="85" y="97"/>
                  </a:cubicBezTo>
                  <a:cubicBezTo>
                    <a:pt x="82" y="102"/>
                    <a:pt x="80" y="109"/>
                    <a:pt x="79" y="116"/>
                  </a:cubicBezTo>
                  <a:cubicBezTo>
                    <a:pt x="78" y="120"/>
                    <a:pt x="78" y="124"/>
                    <a:pt x="79" y="129"/>
                  </a:cubicBezTo>
                  <a:cubicBezTo>
                    <a:pt x="79" y="134"/>
                    <a:pt x="80" y="138"/>
                    <a:pt x="81" y="142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2" y="146"/>
                    <a:pt x="82" y="148"/>
                    <a:pt x="83" y="150"/>
                  </a:cubicBezTo>
                  <a:cubicBezTo>
                    <a:pt x="86" y="156"/>
                    <a:pt x="92" y="158"/>
                    <a:pt x="99" y="157"/>
                  </a:cubicBezTo>
                  <a:cubicBezTo>
                    <a:pt x="99" y="194"/>
                    <a:pt x="99" y="194"/>
                    <a:pt x="99" y="194"/>
                  </a:cubicBezTo>
                  <a:cubicBezTo>
                    <a:pt x="46" y="194"/>
                    <a:pt x="46" y="194"/>
                    <a:pt x="46" y="194"/>
                  </a:cubicBezTo>
                  <a:cubicBezTo>
                    <a:pt x="37" y="194"/>
                    <a:pt x="30" y="187"/>
                    <a:pt x="30" y="179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36"/>
                    <a:pt x="37" y="29"/>
                    <a:pt x="46" y="29"/>
                  </a:cubicBezTo>
                  <a:cubicBezTo>
                    <a:pt x="99" y="29"/>
                    <a:pt x="99" y="29"/>
                    <a:pt x="99" y="29"/>
                  </a:cubicBezTo>
                  <a:close/>
                  <a:moveTo>
                    <a:pt x="99" y="93"/>
                  </a:moveTo>
                  <a:cubicBezTo>
                    <a:pt x="99" y="115"/>
                    <a:pt x="99" y="115"/>
                    <a:pt x="99" y="115"/>
                  </a:cubicBezTo>
                  <a:cubicBezTo>
                    <a:pt x="98" y="115"/>
                    <a:pt x="97" y="116"/>
                    <a:pt x="96" y="118"/>
                  </a:cubicBezTo>
                  <a:cubicBezTo>
                    <a:pt x="94" y="120"/>
                    <a:pt x="93" y="122"/>
                    <a:pt x="94" y="125"/>
                  </a:cubicBezTo>
                  <a:cubicBezTo>
                    <a:pt x="94" y="127"/>
                    <a:pt x="95" y="128"/>
                    <a:pt x="97" y="129"/>
                  </a:cubicBezTo>
                  <a:cubicBezTo>
                    <a:pt x="97" y="127"/>
                    <a:pt x="98" y="125"/>
                    <a:pt x="99" y="12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8" y="150"/>
                    <a:pt x="97" y="149"/>
                    <a:pt x="96" y="149"/>
                  </a:cubicBezTo>
                  <a:cubicBezTo>
                    <a:pt x="95" y="148"/>
                    <a:pt x="94" y="146"/>
                    <a:pt x="93" y="142"/>
                  </a:cubicBezTo>
                  <a:cubicBezTo>
                    <a:pt x="92" y="140"/>
                    <a:pt x="92" y="137"/>
                    <a:pt x="91" y="133"/>
                  </a:cubicBezTo>
                  <a:cubicBezTo>
                    <a:pt x="91" y="128"/>
                    <a:pt x="90" y="124"/>
                    <a:pt x="90" y="119"/>
                  </a:cubicBezTo>
                  <a:cubicBezTo>
                    <a:pt x="90" y="111"/>
                    <a:pt x="91" y="104"/>
                    <a:pt x="93" y="100"/>
                  </a:cubicBezTo>
                  <a:cubicBezTo>
                    <a:pt x="95" y="97"/>
                    <a:pt x="97" y="94"/>
                    <a:pt x="99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98" name="Freeform 77"/>
            <p:cNvSpPr>
              <a:spLocks/>
            </p:cNvSpPr>
            <p:nvPr/>
          </p:nvSpPr>
          <p:spPr bwMode="auto">
            <a:xfrm>
              <a:off x="1911350" y="2103438"/>
              <a:ext cx="130175" cy="98425"/>
            </a:xfrm>
            <a:custGeom>
              <a:avLst/>
              <a:gdLst>
                <a:gd name="T0" fmla="*/ 69 w 98"/>
                <a:gd name="T1" fmla="*/ 0 h 74"/>
                <a:gd name="T2" fmla="*/ 49 w 98"/>
                <a:gd name="T3" fmla="*/ 8 h 74"/>
                <a:gd name="T4" fmla="*/ 30 w 98"/>
                <a:gd name="T5" fmla="*/ 0 h 74"/>
                <a:gd name="T6" fmla="*/ 0 w 98"/>
                <a:gd name="T7" fmla="*/ 29 h 74"/>
                <a:gd name="T8" fmla="*/ 51 w 98"/>
                <a:gd name="T9" fmla="*/ 74 h 74"/>
                <a:gd name="T10" fmla="*/ 98 w 98"/>
                <a:gd name="T11" fmla="*/ 29 h 74"/>
                <a:gd name="T12" fmla="*/ 69 w 98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4">
                  <a:moveTo>
                    <a:pt x="69" y="0"/>
                  </a:moveTo>
                  <a:cubicBezTo>
                    <a:pt x="61" y="0"/>
                    <a:pt x="54" y="3"/>
                    <a:pt x="49" y="8"/>
                  </a:cubicBezTo>
                  <a:cubicBezTo>
                    <a:pt x="44" y="3"/>
                    <a:pt x="37" y="0"/>
                    <a:pt x="30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7"/>
                    <a:pt x="15" y="74"/>
                    <a:pt x="51" y="74"/>
                  </a:cubicBezTo>
                  <a:cubicBezTo>
                    <a:pt x="88" y="74"/>
                    <a:pt x="98" y="45"/>
                    <a:pt x="98" y="29"/>
                  </a:cubicBezTo>
                  <a:cubicBezTo>
                    <a:pt x="98" y="13"/>
                    <a:pt x="85" y="0"/>
                    <a:pt x="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99" name="Freeform 78"/>
            <p:cNvSpPr>
              <a:spLocks/>
            </p:cNvSpPr>
            <p:nvPr/>
          </p:nvSpPr>
          <p:spPr bwMode="auto">
            <a:xfrm>
              <a:off x="1970088" y="2078038"/>
              <a:ext cx="34925" cy="44450"/>
            </a:xfrm>
            <a:custGeom>
              <a:avLst/>
              <a:gdLst>
                <a:gd name="T0" fmla="*/ 6 w 27"/>
                <a:gd name="T1" fmla="*/ 34 h 34"/>
                <a:gd name="T2" fmla="*/ 13 w 27"/>
                <a:gd name="T3" fmla="*/ 0 h 34"/>
                <a:gd name="T4" fmla="*/ 27 w 27"/>
                <a:gd name="T5" fmla="*/ 3 h 34"/>
                <a:gd name="T6" fmla="*/ 6 w 27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4">
                  <a:moveTo>
                    <a:pt x="6" y="34"/>
                  </a:moveTo>
                  <a:cubicBezTo>
                    <a:pt x="0" y="22"/>
                    <a:pt x="4" y="9"/>
                    <a:pt x="13" y="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14" y="10"/>
                    <a:pt x="6" y="18"/>
                    <a:pt x="6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00" name="Freeform 79"/>
            <p:cNvSpPr>
              <a:spLocks noEditPoints="1"/>
            </p:cNvSpPr>
            <p:nvPr/>
          </p:nvSpPr>
          <p:spPr bwMode="auto">
            <a:xfrm>
              <a:off x="1766888" y="2894013"/>
              <a:ext cx="136525" cy="190500"/>
            </a:xfrm>
            <a:custGeom>
              <a:avLst/>
              <a:gdLst>
                <a:gd name="T0" fmla="*/ 87 w 103"/>
                <a:gd name="T1" fmla="*/ 88 h 143"/>
                <a:gd name="T2" fmla="*/ 103 w 103"/>
                <a:gd name="T3" fmla="*/ 112 h 143"/>
                <a:gd name="T4" fmla="*/ 102 w 103"/>
                <a:gd name="T5" fmla="*/ 143 h 143"/>
                <a:gd name="T6" fmla="*/ 87 w 103"/>
                <a:gd name="T7" fmla="*/ 137 h 143"/>
                <a:gd name="T8" fmla="*/ 87 w 103"/>
                <a:gd name="T9" fmla="*/ 134 h 143"/>
                <a:gd name="T10" fmla="*/ 91 w 103"/>
                <a:gd name="T11" fmla="*/ 136 h 143"/>
                <a:gd name="T12" fmla="*/ 100 w 103"/>
                <a:gd name="T13" fmla="*/ 130 h 143"/>
                <a:gd name="T14" fmla="*/ 100 w 103"/>
                <a:gd name="T15" fmla="*/ 113 h 143"/>
                <a:gd name="T16" fmla="*/ 100 w 103"/>
                <a:gd name="T17" fmla="*/ 113 h 143"/>
                <a:gd name="T18" fmla="*/ 99 w 103"/>
                <a:gd name="T19" fmla="*/ 111 h 143"/>
                <a:gd name="T20" fmla="*/ 92 w 103"/>
                <a:gd name="T21" fmla="*/ 110 h 143"/>
                <a:gd name="T22" fmla="*/ 90 w 103"/>
                <a:gd name="T23" fmla="*/ 116 h 143"/>
                <a:gd name="T24" fmla="*/ 87 w 103"/>
                <a:gd name="T25" fmla="*/ 115 h 143"/>
                <a:gd name="T26" fmla="*/ 87 w 103"/>
                <a:gd name="T27" fmla="*/ 88 h 143"/>
                <a:gd name="T28" fmla="*/ 73 w 103"/>
                <a:gd name="T29" fmla="*/ 132 h 143"/>
                <a:gd name="T30" fmla="*/ 32 w 103"/>
                <a:gd name="T31" fmla="*/ 70 h 143"/>
                <a:gd name="T32" fmla="*/ 28 w 103"/>
                <a:gd name="T33" fmla="*/ 68 h 143"/>
                <a:gd name="T34" fmla="*/ 28 w 103"/>
                <a:gd name="T35" fmla="*/ 67 h 143"/>
                <a:gd name="T36" fmla="*/ 28 w 103"/>
                <a:gd name="T37" fmla="*/ 63 h 143"/>
                <a:gd name="T38" fmla="*/ 29 w 103"/>
                <a:gd name="T39" fmla="*/ 65 h 143"/>
                <a:gd name="T40" fmla="*/ 34 w 103"/>
                <a:gd name="T41" fmla="*/ 66 h 143"/>
                <a:gd name="T42" fmla="*/ 41 w 103"/>
                <a:gd name="T43" fmla="*/ 61 h 143"/>
                <a:gd name="T44" fmla="*/ 41 w 103"/>
                <a:gd name="T45" fmla="*/ 61 h 143"/>
                <a:gd name="T46" fmla="*/ 37 w 103"/>
                <a:gd name="T47" fmla="*/ 59 h 143"/>
                <a:gd name="T48" fmla="*/ 28 w 103"/>
                <a:gd name="T49" fmla="*/ 45 h 143"/>
                <a:gd name="T50" fmla="*/ 28 w 103"/>
                <a:gd name="T51" fmla="*/ 26 h 143"/>
                <a:gd name="T52" fmla="*/ 39 w 103"/>
                <a:gd name="T53" fmla="*/ 19 h 143"/>
                <a:gd name="T54" fmla="*/ 44 w 103"/>
                <a:gd name="T55" fmla="*/ 21 h 143"/>
                <a:gd name="T56" fmla="*/ 61 w 103"/>
                <a:gd name="T57" fmla="*/ 46 h 143"/>
                <a:gd name="T58" fmla="*/ 61 w 103"/>
                <a:gd name="T59" fmla="*/ 50 h 143"/>
                <a:gd name="T60" fmla="*/ 87 w 103"/>
                <a:gd name="T61" fmla="*/ 88 h 143"/>
                <a:gd name="T62" fmla="*/ 87 w 103"/>
                <a:gd name="T63" fmla="*/ 115 h 143"/>
                <a:gd name="T64" fmla="*/ 84 w 103"/>
                <a:gd name="T65" fmla="*/ 116 h 143"/>
                <a:gd name="T66" fmla="*/ 82 w 103"/>
                <a:gd name="T67" fmla="*/ 122 h 143"/>
                <a:gd name="T68" fmla="*/ 75 w 103"/>
                <a:gd name="T69" fmla="*/ 121 h 143"/>
                <a:gd name="T70" fmla="*/ 74 w 103"/>
                <a:gd name="T71" fmla="*/ 128 h 143"/>
                <a:gd name="T72" fmla="*/ 75 w 103"/>
                <a:gd name="T73" fmla="*/ 130 h 143"/>
                <a:gd name="T74" fmla="*/ 87 w 103"/>
                <a:gd name="T75" fmla="*/ 134 h 143"/>
                <a:gd name="T76" fmla="*/ 87 w 103"/>
                <a:gd name="T77" fmla="*/ 137 h 143"/>
                <a:gd name="T78" fmla="*/ 73 w 103"/>
                <a:gd name="T79" fmla="*/ 132 h 143"/>
                <a:gd name="T80" fmla="*/ 28 w 103"/>
                <a:gd name="T81" fmla="*/ 4 h 143"/>
                <a:gd name="T82" fmla="*/ 28 w 103"/>
                <a:gd name="T83" fmla="*/ 24 h 143"/>
                <a:gd name="T84" fmla="*/ 36 w 103"/>
                <a:gd name="T85" fmla="*/ 15 h 143"/>
                <a:gd name="T86" fmla="*/ 32 w 103"/>
                <a:gd name="T87" fmla="*/ 8 h 143"/>
                <a:gd name="T88" fmla="*/ 28 w 103"/>
                <a:gd name="T89" fmla="*/ 4 h 143"/>
                <a:gd name="T90" fmla="*/ 28 w 103"/>
                <a:gd name="T91" fmla="*/ 67 h 143"/>
                <a:gd name="T92" fmla="*/ 11 w 103"/>
                <a:gd name="T93" fmla="*/ 43 h 143"/>
                <a:gd name="T94" fmla="*/ 11 w 103"/>
                <a:gd name="T95" fmla="*/ 37 h 143"/>
                <a:gd name="T96" fmla="*/ 5 w 103"/>
                <a:gd name="T97" fmla="*/ 27 h 143"/>
                <a:gd name="T98" fmla="*/ 9 w 103"/>
                <a:gd name="T99" fmla="*/ 4 h 143"/>
                <a:gd name="T100" fmla="*/ 28 w 103"/>
                <a:gd name="T101" fmla="*/ 4 h 143"/>
                <a:gd name="T102" fmla="*/ 28 w 103"/>
                <a:gd name="T103" fmla="*/ 24 h 143"/>
                <a:gd name="T104" fmla="*/ 21 w 103"/>
                <a:gd name="T105" fmla="*/ 31 h 143"/>
                <a:gd name="T106" fmla="*/ 28 w 103"/>
                <a:gd name="T107" fmla="*/ 26 h 143"/>
                <a:gd name="T108" fmla="*/ 28 w 103"/>
                <a:gd name="T109" fmla="*/ 45 h 143"/>
                <a:gd name="T110" fmla="*/ 22 w 103"/>
                <a:gd name="T111" fmla="*/ 37 h 143"/>
                <a:gd name="T112" fmla="*/ 22 w 103"/>
                <a:gd name="T113" fmla="*/ 33 h 143"/>
                <a:gd name="T114" fmla="*/ 15 w 103"/>
                <a:gd name="T115" fmla="*/ 37 h 143"/>
                <a:gd name="T116" fmla="*/ 14 w 103"/>
                <a:gd name="T117" fmla="*/ 43 h 143"/>
                <a:gd name="T118" fmla="*/ 28 w 103"/>
                <a:gd name="T119" fmla="*/ 63 h 143"/>
                <a:gd name="T120" fmla="*/ 28 w 103"/>
                <a:gd name="T121" fmla="*/ 6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" h="143">
                  <a:moveTo>
                    <a:pt x="87" y="88"/>
                  </a:moveTo>
                  <a:cubicBezTo>
                    <a:pt x="103" y="112"/>
                    <a:pt x="103" y="112"/>
                    <a:pt x="103" y="112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87" y="137"/>
                    <a:pt x="87" y="137"/>
                    <a:pt x="87" y="137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13"/>
                    <a:pt x="100" y="113"/>
                    <a:pt x="100" y="113"/>
                  </a:cubicBezTo>
                  <a:cubicBezTo>
                    <a:pt x="100" y="113"/>
                    <a:pt x="100" y="113"/>
                    <a:pt x="100" y="113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8" y="109"/>
                    <a:pt x="95" y="108"/>
                    <a:pt x="92" y="110"/>
                  </a:cubicBezTo>
                  <a:cubicBezTo>
                    <a:pt x="90" y="111"/>
                    <a:pt x="89" y="114"/>
                    <a:pt x="90" y="116"/>
                  </a:cubicBezTo>
                  <a:cubicBezTo>
                    <a:pt x="89" y="115"/>
                    <a:pt x="88" y="115"/>
                    <a:pt x="87" y="115"/>
                  </a:cubicBezTo>
                  <a:lnTo>
                    <a:pt x="87" y="88"/>
                  </a:lnTo>
                  <a:close/>
                  <a:moveTo>
                    <a:pt x="73" y="132"/>
                  </a:moveTo>
                  <a:cubicBezTo>
                    <a:pt x="32" y="70"/>
                    <a:pt x="32" y="70"/>
                    <a:pt x="32" y="70"/>
                  </a:cubicBezTo>
                  <a:cubicBezTo>
                    <a:pt x="30" y="70"/>
                    <a:pt x="29" y="69"/>
                    <a:pt x="28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7"/>
                    <a:pt x="33" y="67"/>
                    <a:pt x="34" y="66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0" y="61"/>
                    <a:pt x="38" y="61"/>
                    <a:pt x="37" y="59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8"/>
                    <a:pt x="43" y="19"/>
                    <a:pt x="44" y="21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7"/>
                    <a:pt x="62" y="49"/>
                    <a:pt x="61" y="50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86" y="115"/>
                    <a:pt x="85" y="115"/>
                    <a:pt x="84" y="116"/>
                  </a:cubicBezTo>
                  <a:cubicBezTo>
                    <a:pt x="82" y="117"/>
                    <a:pt x="81" y="120"/>
                    <a:pt x="82" y="122"/>
                  </a:cubicBezTo>
                  <a:cubicBezTo>
                    <a:pt x="80" y="120"/>
                    <a:pt x="77" y="120"/>
                    <a:pt x="75" y="121"/>
                  </a:cubicBezTo>
                  <a:cubicBezTo>
                    <a:pt x="73" y="123"/>
                    <a:pt x="72" y="126"/>
                    <a:pt x="74" y="128"/>
                  </a:cubicBezTo>
                  <a:cubicBezTo>
                    <a:pt x="75" y="130"/>
                    <a:pt x="75" y="130"/>
                    <a:pt x="75" y="130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87" y="137"/>
                    <a:pt x="87" y="137"/>
                    <a:pt x="87" y="137"/>
                  </a:cubicBezTo>
                  <a:cubicBezTo>
                    <a:pt x="73" y="132"/>
                    <a:pt x="73" y="132"/>
                    <a:pt x="73" y="132"/>
                  </a:cubicBezTo>
                  <a:close/>
                  <a:moveTo>
                    <a:pt x="28" y="4"/>
                  </a:moveTo>
                  <a:cubicBezTo>
                    <a:pt x="28" y="24"/>
                    <a:pt x="28" y="24"/>
                    <a:pt x="28" y="2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29" y="5"/>
                    <a:pt x="28" y="4"/>
                  </a:cubicBezTo>
                  <a:close/>
                  <a:moveTo>
                    <a:pt x="28" y="67"/>
                  </a:moveTo>
                  <a:cubicBezTo>
                    <a:pt x="11" y="43"/>
                    <a:pt x="11" y="43"/>
                    <a:pt x="11" y="43"/>
                  </a:cubicBezTo>
                  <a:cubicBezTo>
                    <a:pt x="10" y="41"/>
                    <a:pt x="10" y="38"/>
                    <a:pt x="11" y="3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0" y="19"/>
                    <a:pt x="2" y="9"/>
                    <a:pt x="9" y="4"/>
                  </a:cubicBezTo>
                  <a:cubicBezTo>
                    <a:pt x="15" y="0"/>
                    <a:pt x="22" y="0"/>
                    <a:pt x="28" y="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6"/>
                    <a:pt x="21" y="34"/>
                    <a:pt x="22" y="3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9"/>
                    <a:pt x="13" y="41"/>
                    <a:pt x="14" y="43"/>
                  </a:cubicBezTo>
                  <a:cubicBezTo>
                    <a:pt x="28" y="63"/>
                    <a:pt x="28" y="63"/>
                    <a:pt x="28" y="63"/>
                  </a:cubicBezTo>
                  <a:lnTo>
                    <a:pt x="2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01" name="Freeform 80"/>
            <p:cNvSpPr>
              <a:spLocks noEditPoints="1"/>
            </p:cNvSpPr>
            <p:nvPr/>
          </p:nvSpPr>
          <p:spPr bwMode="auto">
            <a:xfrm>
              <a:off x="2822575" y="1916113"/>
              <a:ext cx="173038" cy="188912"/>
            </a:xfrm>
            <a:custGeom>
              <a:avLst/>
              <a:gdLst>
                <a:gd name="T0" fmla="*/ 101 w 130"/>
                <a:gd name="T1" fmla="*/ 65 h 142"/>
                <a:gd name="T2" fmla="*/ 97 w 130"/>
                <a:gd name="T3" fmla="*/ 81 h 142"/>
                <a:gd name="T4" fmla="*/ 97 w 130"/>
                <a:gd name="T5" fmla="*/ 94 h 142"/>
                <a:gd name="T6" fmla="*/ 100 w 130"/>
                <a:gd name="T7" fmla="*/ 95 h 142"/>
                <a:gd name="T8" fmla="*/ 111 w 130"/>
                <a:gd name="T9" fmla="*/ 112 h 142"/>
                <a:gd name="T10" fmla="*/ 97 w 130"/>
                <a:gd name="T11" fmla="*/ 103 h 142"/>
                <a:gd name="T12" fmla="*/ 97 w 130"/>
                <a:gd name="T13" fmla="*/ 28 h 142"/>
                <a:gd name="T14" fmla="*/ 111 w 130"/>
                <a:gd name="T15" fmla="*/ 19 h 142"/>
                <a:gd name="T16" fmla="*/ 100 w 130"/>
                <a:gd name="T17" fmla="*/ 35 h 142"/>
                <a:gd name="T18" fmla="*/ 97 w 130"/>
                <a:gd name="T19" fmla="*/ 36 h 142"/>
                <a:gd name="T20" fmla="*/ 127 w 130"/>
                <a:gd name="T21" fmla="*/ 62 h 142"/>
                <a:gd name="T22" fmla="*/ 108 w 130"/>
                <a:gd name="T23" fmla="*/ 65 h 142"/>
                <a:gd name="T24" fmla="*/ 127 w 130"/>
                <a:gd name="T25" fmla="*/ 69 h 142"/>
                <a:gd name="T26" fmla="*/ 127 w 130"/>
                <a:gd name="T27" fmla="*/ 62 h 142"/>
                <a:gd name="T28" fmla="*/ 67 w 130"/>
                <a:gd name="T29" fmla="*/ 142 h 142"/>
                <a:gd name="T30" fmla="*/ 85 w 130"/>
                <a:gd name="T31" fmla="*/ 95 h 142"/>
                <a:gd name="T32" fmla="*/ 97 w 130"/>
                <a:gd name="T33" fmla="*/ 50 h 142"/>
                <a:gd name="T34" fmla="*/ 65 w 130"/>
                <a:gd name="T35" fmla="*/ 37 h 142"/>
                <a:gd name="T36" fmla="*/ 93 w 130"/>
                <a:gd name="T37" fmla="*/ 65 h 142"/>
                <a:gd name="T38" fmla="*/ 79 w 130"/>
                <a:gd name="T39" fmla="*/ 90 h 142"/>
                <a:gd name="T40" fmla="*/ 78 w 130"/>
                <a:gd name="T41" fmla="*/ 110 h 142"/>
                <a:gd name="T42" fmla="*/ 65 w 130"/>
                <a:gd name="T43" fmla="*/ 142 h 142"/>
                <a:gd name="T44" fmla="*/ 97 w 130"/>
                <a:gd name="T45" fmla="*/ 36 h 142"/>
                <a:gd name="T46" fmla="*/ 95 w 130"/>
                <a:gd name="T47" fmla="*/ 31 h 142"/>
                <a:gd name="T48" fmla="*/ 97 w 130"/>
                <a:gd name="T49" fmla="*/ 94 h 142"/>
                <a:gd name="T50" fmla="*/ 95 w 130"/>
                <a:gd name="T51" fmla="*/ 100 h 142"/>
                <a:gd name="T52" fmla="*/ 97 w 130"/>
                <a:gd name="T53" fmla="*/ 94 h 142"/>
                <a:gd name="T54" fmla="*/ 65 w 130"/>
                <a:gd name="T55" fmla="*/ 0 h 142"/>
                <a:gd name="T56" fmla="*/ 68 w 130"/>
                <a:gd name="T57" fmla="*/ 3 h 142"/>
                <a:gd name="T58" fmla="*/ 65 w 130"/>
                <a:gd name="T59" fmla="*/ 23 h 142"/>
                <a:gd name="T60" fmla="*/ 65 w 130"/>
                <a:gd name="T61" fmla="*/ 23 h 142"/>
                <a:gd name="T62" fmla="*/ 32 w 130"/>
                <a:gd name="T63" fmla="*/ 50 h 142"/>
                <a:gd name="T64" fmla="*/ 45 w 130"/>
                <a:gd name="T65" fmla="*/ 96 h 142"/>
                <a:gd name="T66" fmla="*/ 63 w 130"/>
                <a:gd name="T67" fmla="*/ 142 h 142"/>
                <a:gd name="T68" fmla="*/ 65 w 130"/>
                <a:gd name="T69" fmla="*/ 110 h 142"/>
                <a:gd name="T70" fmla="*/ 52 w 130"/>
                <a:gd name="T71" fmla="*/ 93 h 142"/>
                <a:gd name="T72" fmla="*/ 36 w 130"/>
                <a:gd name="T73" fmla="*/ 65 h 142"/>
                <a:gd name="T74" fmla="*/ 65 w 130"/>
                <a:gd name="T75" fmla="*/ 37 h 142"/>
                <a:gd name="T76" fmla="*/ 65 w 130"/>
                <a:gd name="T77" fmla="*/ 29 h 142"/>
                <a:gd name="T78" fmla="*/ 65 w 130"/>
                <a:gd name="T79" fmla="*/ 0 h 142"/>
                <a:gd name="T80" fmla="*/ 62 w 130"/>
                <a:gd name="T81" fmla="*/ 20 h 142"/>
                <a:gd name="T82" fmla="*/ 65 w 130"/>
                <a:gd name="T83" fmla="*/ 0 h 142"/>
                <a:gd name="T84" fmla="*/ 32 w 130"/>
                <a:gd name="T85" fmla="*/ 94 h 142"/>
                <a:gd name="T86" fmla="*/ 35 w 130"/>
                <a:gd name="T87" fmla="*/ 100 h 142"/>
                <a:gd name="T88" fmla="*/ 32 w 130"/>
                <a:gd name="T89" fmla="*/ 36 h 142"/>
                <a:gd name="T90" fmla="*/ 35 w 130"/>
                <a:gd name="T91" fmla="*/ 31 h 142"/>
                <a:gd name="T92" fmla="*/ 32 w 130"/>
                <a:gd name="T93" fmla="*/ 36 h 142"/>
                <a:gd name="T94" fmla="*/ 29 w 130"/>
                <a:gd name="T95" fmla="*/ 65 h 142"/>
                <a:gd name="T96" fmla="*/ 32 w 130"/>
                <a:gd name="T97" fmla="*/ 50 h 142"/>
                <a:gd name="T98" fmla="*/ 32 w 130"/>
                <a:gd name="T99" fmla="*/ 36 h 142"/>
                <a:gd name="T100" fmla="*/ 30 w 130"/>
                <a:gd name="T101" fmla="*/ 35 h 142"/>
                <a:gd name="T102" fmla="*/ 19 w 130"/>
                <a:gd name="T103" fmla="*/ 19 h 142"/>
                <a:gd name="T104" fmla="*/ 32 w 130"/>
                <a:gd name="T105" fmla="*/ 28 h 142"/>
                <a:gd name="T106" fmla="*/ 32 w 130"/>
                <a:gd name="T107" fmla="*/ 103 h 142"/>
                <a:gd name="T108" fmla="*/ 19 w 130"/>
                <a:gd name="T109" fmla="*/ 112 h 142"/>
                <a:gd name="T110" fmla="*/ 30 w 130"/>
                <a:gd name="T111" fmla="*/ 95 h 142"/>
                <a:gd name="T112" fmla="*/ 32 w 130"/>
                <a:gd name="T113" fmla="*/ 94 h 142"/>
                <a:gd name="T114" fmla="*/ 22 w 130"/>
                <a:gd name="T115" fmla="*/ 65 h 142"/>
                <a:gd name="T116" fmla="*/ 3 w 130"/>
                <a:gd name="T117" fmla="*/ 62 h 142"/>
                <a:gd name="T118" fmla="*/ 3 w 130"/>
                <a:gd name="T119" fmla="*/ 69 h 142"/>
                <a:gd name="T120" fmla="*/ 22 w 130"/>
                <a:gd name="T121" fmla="*/ 6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" h="142">
                  <a:moveTo>
                    <a:pt x="97" y="81"/>
                  </a:moveTo>
                  <a:cubicBezTo>
                    <a:pt x="100" y="76"/>
                    <a:pt x="101" y="71"/>
                    <a:pt x="101" y="65"/>
                  </a:cubicBezTo>
                  <a:cubicBezTo>
                    <a:pt x="101" y="60"/>
                    <a:pt x="100" y="55"/>
                    <a:pt x="97" y="50"/>
                  </a:cubicBezTo>
                  <a:cubicBezTo>
                    <a:pt x="97" y="81"/>
                    <a:pt x="97" y="81"/>
                    <a:pt x="97" y="81"/>
                  </a:cubicBezTo>
                  <a:close/>
                  <a:moveTo>
                    <a:pt x="97" y="103"/>
                  </a:moveTo>
                  <a:cubicBezTo>
                    <a:pt x="97" y="94"/>
                    <a:pt x="97" y="94"/>
                    <a:pt x="97" y="94"/>
                  </a:cubicBezTo>
                  <a:cubicBezTo>
                    <a:pt x="98" y="94"/>
                    <a:pt x="99" y="95"/>
                    <a:pt x="100" y="95"/>
                  </a:cubicBezTo>
                  <a:cubicBezTo>
                    <a:pt x="100" y="95"/>
                    <a:pt x="100" y="95"/>
                    <a:pt x="100" y="95"/>
                  </a:cubicBezTo>
                  <a:cubicBezTo>
                    <a:pt x="111" y="107"/>
                    <a:pt x="111" y="107"/>
                    <a:pt x="111" y="107"/>
                  </a:cubicBezTo>
                  <a:cubicBezTo>
                    <a:pt x="113" y="108"/>
                    <a:pt x="113" y="110"/>
                    <a:pt x="111" y="112"/>
                  </a:cubicBezTo>
                  <a:cubicBezTo>
                    <a:pt x="110" y="113"/>
                    <a:pt x="108" y="113"/>
                    <a:pt x="106" y="112"/>
                  </a:cubicBezTo>
                  <a:cubicBezTo>
                    <a:pt x="97" y="103"/>
                    <a:pt x="97" y="103"/>
                    <a:pt x="97" y="103"/>
                  </a:cubicBezTo>
                  <a:close/>
                  <a:moveTo>
                    <a:pt x="97" y="36"/>
                  </a:moveTo>
                  <a:cubicBezTo>
                    <a:pt x="97" y="28"/>
                    <a:pt x="97" y="28"/>
                    <a:pt x="97" y="28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8" y="18"/>
                    <a:pt x="110" y="18"/>
                    <a:pt x="111" y="19"/>
                  </a:cubicBezTo>
                  <a:cubicBezTo>
                    <a:pt x="113" y="20"/>
                    <a:pt x="113" y="23"/>
                    <a:pt x="111" y="24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9" y="36"/>
                    <a:pt x="98" y="36"/>
                    <a:pt x="97" y="36"/>
                  </a:cubicBezTo>
                  <a:close/>
                  <a:moveTo>
                    <a:pt x="127" y="62"/>
                  </a:moveTo>
                  <a:cubicBezTo>
                    <a:pt x="127" y="62"/>
                    <a:pt x="127" y="62"/>
                    <a:pt x="127" y="62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09" y="62"/>
                    <a:pt x="108" y="64"/>
                    <a:pt x="108" y="65"/>
                  </a:cubicBezTo>
                  <a:cubicBezTo>
                    <a:pt x="108" y="67"/>
                    <a:pt x="109" y="69"/>
                    <a:pt x="111" y="69"/>
                  </a:cubicBezTo>
                  <a:cubicBezTo>
                    <a:pt x="127" y="69"/>
                    <a:pt x="127" y="69"/>
                    <a:pt x="127" y="69"/>
                  </a:cubicBezTo>
                  <a:cubicBezTo>
                    <a:pt x="129" y="69"/>
                    <a:pt x="130" y="67"/>
                    <a:pt x="130" y="65"/>
                  </a:cubicBezTo>
                  <a:cubicBezTo>
                    <a:pt x="130" y="64"/>
                    <a:pt x="129" y="62"/>
                    <a:pt x="127" y="62"/>
                  </a:cubicBezTo>
                  <a:close/>
                  <a:moveTo>
                    <a:pt x="65" y="142"/>
                  </a:moveTo>
                  <a:cubicBezTo>
                    <a:pt x="67" y="142"/>
                    <a:pt x="67" y="142"/>
                    <a:pt x="67" y="142"/>
                  </a:cubicBezTo>
                  <a:cubicBezTo>
                    <a:pt x="77" y="142"/>
                    <a:pt x="85" y="134"/>
                    <a:pt x="85" y="124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90" y="92"/>
                    <a:pt x="95" y="87"/>
                    <a:pt x="97" y="81"/>
                  </a:cubicBezTo>
                  <a:cubicBezTo>
                    <a:pt x="97" y="50"/>
                    <a:pt x="97" y="50"/>
                    <a:pt x="97" y="50"/>
                  </a:cubicBezTo>
                  <a:cubicBezTo>
                    <a:pt x="92" y="38"/>
                    <a:pt x="79" y="29"/>
                    <a:pt x="65" y="29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73" y="37"/>
                    <a:pt x="80" y="40"/>
                    <a:pt x="85" y="45"/>
                  </a:cubicBezTo>
                  <a:cubicBezTo>
                    <a:pt x="90" y="50"/>
                    <a:pt x="93" y="57"/>
                    <a:pt x="93" y="65"/>
                  </a:cubicBezTo>
                  <a:cubicBezTo>
                    <a:pt x="93" y="76"/>
                    <a:pt x="88" y="85"/>
                    <a:pt x="79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8" y="91"/>
                    <a:pt x="78" y="92"/>
                    <a:pt x="78" y="93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42"/>
                    <a:pt x="65" y="142"/>
                    <a:pt x="65" y="142"/>
                  </a:cubicBezTo>
                  <a:close/>
                  <a:moveTo>
                    <a:pt x="97" y="28"/>
                  </a:moveTo>
                  <a:cubicBezTo>
                    <a:pt x="97" y="36"/>
                    <a:pt x="97" y="36"/>
                    <a:pt x="97" y="36"/>
                  </a:cubicBezTo>
                  <a:cubicBezTo>
                    <a:pt x="97" y="36"/>
                    <a:pt x="96" y="36"/>
                    <a:pt x="95" y="35"/>
                  </a:cubicBezTo>
                  <a:cubicBezTo>
                    <a:pt x="94" y="34"/>
                    <a:pt x="94" y="32"/>
                    <a:pt x="95" y="31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97" y="94"/>
                  </a:moveTo>
                  <a:cubicBezTo>
                    <a:pt x="97" y="103"/>
                    <a:pt x="97" y="103"/>
                    <a:pt x="97" y="103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4" y="99"/>
                    <a:pt x="94" y="97"/>
                    <a:pt x="95" y="95"/>
                  </a:cubicBezTo>
                  <a:cubicBezTo>
                    <a:pt x="96" y="95"/>
                    <a:pt x="97" y="94"/>
                    <a:pt x="97" y="94"/>
                  </a:cubicBezTo>
                  <a:close/>
                  <a:moveTo>
                    <a:pt x="65" y="23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8" y="2"/>
                    <a:pt x="68" y="3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21"/>
                    <a:pt x="67" y="23"/>
                    <a:pt x="65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5" y="23"/>
                    <a:pt x="65" y="23"/>
                  </a:cubicBezTo>
                  <a:close/>
                  <a:moveTo>
                    <a:pt x="65" y="29"/>
                  </a:moveTo>
                  <a:cubicBezTo>
                    <a:pt x="50" y="29"/>
                    <a:pt x="38" y="37"/>
                    <a:pt x="32" y="50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5" y="87"/>
                    <a:pt x="40" y="92"/>
                    <a:pt x="45" y="96"/>
                  </a:cubicBezTo>
                  <a:cubicBezTo>
                    <a:pt x="45" y="124"/>
                    <a:pt x="45" y="124"/>
                    <a:pt x="45" y="124"/>
                  </a:cubicBezTo>
                  <a:cubicBezTo>
                    <a:pt x="45" y="134"/>
                    <a:pt x="53" y="142"/>
                    <a:pt x="63" y="142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2"/>
                    <a:pt x="52" y="91"/>
                    <a:pt x="51" y="90"/>
                  </a:cubicBezTo>
                  <a:cubicBezTo>
                    <a:pt x="42" y="85"/>
                    <a:pt x="36" y="76"/>
                    <a:pt x="36" y="65"/>
                  </a:cubicBezTo>
                  <a:cubicBezTo>
                    <a:pt x="36" y="57"/>
                    <a:pt x="39" y="50"/>
                    <a:pt x="44" y="45"/>
                  </a:cubicBezTo>
                  <a:cubicBezTo>
                    <a:pt x="50" y="40"/>
                    <a:pt x="57" y="37"/>
                    <a:pt x="65" y="37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lose/>
                  <a:moveTo>
                    <a:pt x="65" y="0"/>
                  </a:moveTo>
                  <a:cubicBezTo>
                    <a:pt x="65" y="23"/>
                    <a:pt x="65" y="23"/>
                    <a:pt x="65" y="23"/>
                  </a:cubicBezTo>
                  <a:cubicBezTo>
                    <a:pt x="63" y="23"/>
                    <a:pt x="62" y="21"/>
                    <a:pt x="62" y="20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2"/>
                    <a:pt x="63" y="0"/>
                    <a:pt x="65" y="0"/>
                  </a:cubicBezTo>
                  <a:close/>
                  <a:moveTo>
                    <a:pt x="32" y="103"/>
                  </a:moveTo>
                  <a:cubicBezTo>
                    <a:pt x="32" y="94"/>
                    <a:pt x="32" y="94"/>
                    <a:pt x="32" y="94"/>
                  </a:cubicBezTo>
                  <a:cubicBezTo>
                    <a:pt x="33" y="94"/>
                    <a:pt x="34" y="95"/>
                    <a:pt x="35" y="95"/>
                  </a:cubicBezTo>
                  <a:cubicBezTo>
                    <a:pt x="36" y="97"/>
                    <a:pt x="36" y="99"/>
                    <a:pt x="35" y="100"/>
                  </a:cubicBezTo>
                  <a:cubicBezTo>
                    <a:pt x="32" y="103"/>
                    <a:pt x="32" y="103"/>
                    <a:pt x="32" y="103"/>
                  </a:cubicBezTo>
                  <a:close/>
                  <a:moveTo>
                    <a:pt x="32" y="36"/>
                  </a:moveTo>
                  <a:cubicBezTo>
                    <a:pt x="32" y="28"/>
                    <a:pt x="32" y="28"/>
                    <a:pt x="32" y="28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2"/>
                    <a:pt x="36" y="34"/>
                    <a:pt x="35" y="35"/>
                  </a:cubicBezTo>
                  <a:cubicBezTo>
                    <a:pt x="34" y="36"/>
                    <a:pt x="33" y="36"/>
                    <a:pt x="32" y="36"/>
                  </a:cubicBezTo>
                  <a:close/>
                  <a:moveTo>
                    <a:pt x="32" y="50"/>
                  </a:moveTo>
                  <a:cubicBezTo>
                    <a:pt x="30" y="54"/>
                    <a:pt x="29" y="60"/>
                    <a:pt x="29" y="65"/>
                  </a:cubicBezTo>
                  <a:cubicBezTo>
                    <a:pt x="29" y="71"/>
                    <a:pt x="30" y="76"/>
                    <a:pt x="32" y="81"/>
                  </a:cubicBezTo>
                  <a:cubicBezTo>
                    <a:pt x="32" y="50"/>
                    <a:pt x="32" y="50"/>
                    <a:pt x="32" y="50"/>
                  </a:cubicBezTo>
                  <a:close/>
                  <a:moveTo>
                    <a:pt x="32" y="28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3"/>
                    <a:pt x="17" y="20"/>
                    <a:pt x="19" y="19"/>
                  </a:cubicBezTo>
                  <a:cubicBezTo>
                    <a:pt x="20" y="18"/>
                    <a:pt x="22" y="18"/>
                    <a:pt x="24" y="19"/>
                  </a:cubicBezTo>
                  <a:cubicBezTo>
                    <a:pt x="32" y="28"/>
                    <a:pt x="32" y="28"/>
                    <a:pt x="32" y="28"/>
                  </a:cubicBezTo>
                  <a:close/>
                  <a:moveTo>
                    <a:pt x="32" y="94"/>
                  </a:moveTo>
                  <a:cubicBezTo>
                    <a:pt x="32" y="103"/>
                    <a:pt x="32" y="103"/>
                    <a:pt x="32" y="103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2" y="113"/>
                    <a:pt x="20" y="113"/>
                    <a:pt x="19" y="112"/>
                  </a:cubicBezTo>
                  <a:cubicBezTo>
                    <a:pt x="17" y="110"/>
                    <a:pt x="17" y="108"/>
                    <a:pt x="19" y="107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1" y="95"/>
                    <a:pt x="32" y="95"/>
                    <a:pt x="32" y="94"/>
                  </a:cubicBezTo>
                  <a:close/>
                  <a:moveTo>
                    <a:pt x="22" y="65"/>
                  </a:moveTo>
                  <a:cubicBezTo>
                    <a:pt x="22" y="65"/>
                    <a:pt x="22" y="65"/>
                    <a:pt x="22" y="65"/>
                  </a:cubicBezTo>
                  <a:cubicBezTo>
                    <a:pt x="22" y="64"/>
                    <a:pt x="21" y="62"/>
                    <a:pt x="1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2"/>
                    <a:pt x="0" y="64"/>
                    <a:pt x="0" y="65"/>
                  </a:cubicBezTo>
                  <a:cubicBezTo>
                    <a:pt x="0" y="67"/>
                    <a:pt x="1" y="69"/>
                    <a:pt x="3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1" y="69"/>
                    <a:pt x="22" y="67"/>
                    <a:pt x="22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02" name="Freeform 81"/>
            <p:cNvSpPr>
              <a:spLocks noEditPoints="1"/>
            </p:cNvSpPr>
            <p:nvPr/>
          </p:nvSpPr>
          <p:spPr bwMode="auto">
            <a:xfrm>
              <a:off x="1960563" y="1662113"/>
              <a:ext cx="260350" cy="374650"/>
            </a:xfrm>
            <a:custGeom>
              <a:avLst/>
              <a:gdLst>
                <a:gd name="T0" fmla="*/ 98 w 196"/>
                <a:gd name="T1" fmla="*/ 5 h 282"/>
                <a:gd name="T2" fmla="*/ 113 w 196"/>
                <a:gd name="T3" fmla="*/ 0 h 282"/>
                <a:gd name="T4" fmla="*/ 155 w 196"/>
                <a:gd name="T5" fmla="*/ 128 h 282"/>
                <a:gd name="T6" fmla="*/ 108 w 196"/>
                <a:gd name="T7" fmla="*/ 143 h 282"/>
                <a:gd name="T8" fmla="*/ 98 w 196"/>
                <a:gd name="T9" fmla="*/ 111 h 282"/>
                <a:gd name="T10" fmla="*/ 98 w 196"/>
                <a:gd name="T11" fmla="*/ 5 h 282"/>
                <a:gd name="T12" fmla="*/ 98 w 196"/>
                <a:gd name="T13" fmla="*/ 222 h 282"/>
                <a:gd name="T14" fmla="*/ 136 w 196"/>
                <a:gd name="T15" fmla="*/ 209 h 282"/>
                <a:gd name="T16" fmla="*/ 107 w 196"/>
                <a:gd name="T17" fmla="*/ 209 h 282"/>
                <a:gd name="T18" fmla="*/ 107 w 196"/>
                <a:gd name="T19" fmla="*/ 192 h 282"/>
                <a:gd name="T20" fmla="*/ 152 w 196"/>
                <a:gd name="T21" fmla="*/ 192 h 282"/>
                <a:gd name="T22" fmla="*/ 189 w 196"/>
                <a:gd name="T23" fmla="*/ 192 h 282"/>
                <a:gd name="T24" fmla="*/ 196 w 196"/>
                <a:gd name="T25" fmla="*/ 192 h 282"/>
                <a:gd name="T26" fmla="*/ 196 w 196"/>
                <a:gd name="T27" fmla="*/ 209 h 282"/>
                <a:gd name="T28" fmla="*/ 180 w 196"/>
                <a:gd name="T29" fmla="*/ 209 h 282"/>
                <a:gd name="T30" fmla="*/ 134 w 196"/>
                <a:gd name="T31" fmla="*/ 247 h 282"/>
                <a:gd name="T32" fmla="*/ 169 w 196"/>
                <a:gd name="T33" fmla="*/ 267 h 282"/>
                <a:gd name="T34" fmla="*/ 169 w 196"/>
                <a:gd name="T35" fmla="*/ 282 h 282"/>
                <a:gd name="T36" fmla="*/ 98 w 196"/>
                <a:gd name="T37" fmla="*/ 282 h 282"/>
                <a:gd name="T38" fmla="*/ 98 w 196"/>
                <a:gd name="T39" fmla="*/ 268 h 282"/>
                <a:gd name="T40" fmla="*/ 111 w 196"/>
                <a:gd name="T41" fmla="*/ 255 h 282"/>
                <a:gd name="T42" fmla="*/ 98 w 196"/>
                <a:gd name="T43" fmla="*/ 242 h 282"/>
                <a:gd name="T44" fmla="*/ 98 w 196"/>
                <a:gd name="T45" fmla="*/ 222 h 282"/>
                <a:gd name="T46" fmla="*/ 67 w 196"/>
                <a:gd name="T47" fmla="*/ 15 h 282"/>
                <a:gd name="T48" fmla="*/ 98 w 196"/>
                <a:gd name="T49" fmla="*/ 5 h 282"/>
                <a:gd name="T50" fmla="*/ 98 w 196"/>
                <a:gd name="T51" fmla="*/ 111 h 282"/>
                <a:gd name="T52" fmla="*/ 92 w 196"/>
                <a:gd name="T53" fmla="*/ 92 h 282"/>
                <a:gd name="T54" fmla="*/ 33 w 196"/>
                <a:gd name="T55" fmla="*/ 157 h 282"/>
                <a:gd name="T56" fmla="*/ 98 w 196"/>
                <a:gd name="T57" fmla="*/ 222 h 282"/>
                <a:gd name="T58" fmla="*/ 98 w 196"/>
                <a:gd name="T59" fmla="*/ 222 h 282"/>
                <a:gd name="T60" fmla="*/ 98 w 196"/>
                <a:gd name="T61" fmla="*/ 242 h 282"/>
                <a:gd name="T62" fmla="*/ 85 w 196"/>
                <a:gd name="T63" fmla="*/ 255 h 282"/>
                <a:gd name="T64" fmla="*/ 98 w 196"/>
                <a:gd name="T65" fmla="*/ 268 h 282"/>
                <a:gd name="T66" fmla="*/ 98 w 196"/>
                <a:gd name="T67" fmla="*/ 282 h 282"/>
                <a:gd name="T68" fmla="*/ 27 w 196"/>
                <a:gd name="T69" fmla="*/ 282 h 282"/>
                <a:gd name="T70" fmla="*/ 27 w 196"/>
                <a:gd name="T71" fmla="*/ 267 h 282"/>
                <a:gd name="T72" fmla="*/ 61 w 196"/>
                <a:gd name="T73" fmla="*/ 247 h 282"/>
                <a:gd name="T74" fmla="*/ 0 w 196"/>
                <a:gd name="T75" fmla="*/ 157 h 282"/>
                <a:gd name="T76" fmla="*/ 82 w 196"/>
                <a:gd name="T77" fmla="*/ 61 h 282"/>
                <a:gd name="T78" fmla="*/ 67 w 196"/>
                <a:gd name="T79" fmla="*/ 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282">
                  <a:moveTo>
                    <a:pt x="98" y="5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8" y="5"/>
                    <a:pt x="98" y="5"/>
                    <a:pt x="98" y="5"/>
                  </a:cubicBezTo>
                  <a:close/>
                  <a:moveTo>
                    <a:pt x="98" y="222"/>
                  </a:moveTo>
                  <a:cubicBezTo>
                    <a:pt x="112" y="222"/>
                    <a:pt x="125" y="217"/>
                    <a:pt x="136" y="209"/>
                  </a:cubicBezTo>
                  <a:cubicBezTo>
                    <a:pt x="107" y="209"/>
                    <a:pt x="107" y="209"/>
                    <a:pt x="107" y="209"/>
                  </a:cubicBezTo>
                  <a:cubicBezTo>
                    <a:pt x="107" y="192"/>
                    <a:pt x="107" y="192"/>
                    <a:pt x="107" y="192"/>
                  </a:cubicBezTo>
                  <a:cubicBezTo>
                    <a:pt x="152" y="192"/>
                    <a:pt x="152" y="192"/>
                    <a:pt x="152" y="192"/>
                  </a:cubicBezTo>
                  <a:cubicBezTo>
                    <a:pt x="189" y="192"/>
                    <a:pt x="189" y="192"/>
                    <a:pt x="189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209"/>
                    <a:pt x="196" y="209"/>
                    <a:pt x="196" y="209"/>
                  </a:cubicBezTo>
                  <a:cubicBezTo>
                    <a:pt x="180" y="209"/>
                    <a:pt x="180" y="209"/>
                    <a:pt x="180" y="209"/>
                  </a:cubicBezTo>
                  <a:cubicBezTo>
                    <a:pt x="169" y="226"/>
                    <a:pt x="153" y="239"/>
                    <a:pt x="134" y="247"/>
                  </a:cubicBezTo>
                  <a:cubicBezTo>
                    <a:pt x="154" y="251"/>
                    <a:pt x="169" y="257"/>
                    <a:pt x="169" y="267"/>
                  </a:cubicBezTo>
                  <a:cubicBezTo>
                    <a:pt x="169" y="282"/>
                    <a:pt x="169" y="282"/>
                    <a:pt x="169" y="282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98" y="268"/>
                    <a:pt x="98" y="268"/>
                    <a:pt x="98" y="268"/>
                  </a:cubicBezTo>
                  <a:cubicBezTo>
                    <a:pt x="105" y="268"/>
                    <a:pt x="111" y="262"/>
                    <a:pt x="111" y="255"/>
                  </a:cubicBezTo>
                  <a:cubicBezTo>
                    <a:pt x="111" y="248"/>
                    <a:pt x="105" y="242"/>
                    <a:pt x="98" y="242"/>
                  </a:cubicBezTo>
                  <a:lnTo>
                    <a:pt x="98" y="222"/>
                  </a:lnTo>
                  <a:close/>
                  <a:moveTo>
                    <a:pt x="67" y="15"/>
                  </a:moveTo>
                  <a:cubicBezTo>
                    <a:pt x="98" y="5"/>
                    <a:pt x="98" y="5"/>
                    <a:pt x="98" y="5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59" y="95"/>
                    <a:pt x="33" y="123"/>
                    <a:pt x="33" y="157"/>
                  </a:cubicBezTo>
                  <a:cubicBezTo>
                    <a:pt x="33" y="193"/>
                    <a:pt x="62" y="222"/>
                    <a:pt x="98" y="22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98" y="242"/>
                    <a:pt x="98" y="242"/>
                    <a:pt x="98" y="242"/>
                  </a:cubicBezTo>
                  <a:cubicBezTo>
                    <a:pt x="91" y="242"/>
                    <a:pt x="85" y="248"/>
                    <a:pt x="85" y="255"/>
                  </a:cubicBezTo>
                  <a:cubicBezTo>
                    <a:pt x="85" y="262"/>
                    <a:pt x="91" y="268"/>
                    <a:pt x="98" y="268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27" y="282"/>
                    <a:pt x="27" y="282"/>
                    <a:pt x="27" y="282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57"/>
                    <a:pt x="41" y="251"/>
                    <a:pt x="61" y="247"/>
                  </a:cubicBezTo>
                  <a:cubicBezTo>
                    <a:pt x="26" y="233"/>
                    <a:pt x="0" y="198"/>
                    <a:pt x="0" y="157"/>
                  </a:cubicBezTo>
                  <a:cubicBezTo>
                    <a:pt x="0" y="108"/>
                    <a:pt x="36" y="68"/>
                    <a:pt x="82" y="61"/>
                  </a:cubicBezTo>
                  <a:lnTo>
                    <a:pt x="67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03" name="Freeform 82"/>
            <p:cNvSpPr>
              <a:spLocks noEditPoints="1"/>
            </p:cNvSpPr>
            <p:nvPr/>
          </p:nvSpPr>
          <p:spPr bwMode="auto">
            <a:xfrm>
              <a:off x="1866900" y="1608138"/>
              <a:ext cx="150813" cy="133350"/>
            </a:xfrm>
            <a:custGeom>
              <a:avLst/>
              <a:gdLst>
                <a:gd name="T0" fmla="*/ 103 w 113"/>
                <a:gd name="T1" fmla="*/ 31 h 100"/>
                <a:gd name="T2" fmla="*/ 57 w 113"/>
                <a:gd name="T3" fmla="*/ 0 h 100"/>
                <a:gd name="T4" fmla="*/ 57 w 113"/>
                <a:gd name="T5" fmla="*/ 9 h 100"/>
                <a:gd name="T6" fmla="*/ 95 w 113"/>
                <a:gd name="T7" fmla="*/ 35 h 100"/>
                <a:gd name="T8" fmla="*/ 72 w 113"/>
                <a:gd name="T9" fmla="*/ 88 h 100"/>
                <a:gd name="T10" fmla="*/ 57 w 113"/>
                <a:gd name="T11" fmla="*/ 91 h 100"/>
                <a:gd name="T12" fmla="*/ 57 w 113"/>
                <a:gd name="T13" fmla="*/ 100 h 100"/>
                <a:gd name="T14" fmla="*/ 75 w 113"/>
                <a:gd name="T15" fmla="*/ 96 h 100"/>
                <a:gd name="T16" fmla="*/ 103 w 113"/>
                <a:gd name="T17" fmla="*/ 31 h 100"/>
                <a:gd name="T18" fmla="*/ 57 w 113"/>
                <a:gd name="T19" fmla="*/ 0 h 100"/>
                <a:gd name="T20" fmla="*/ 38 w 113"/>
                <a:gd name="T21" fmla="*/ 4 h 100"/>
                <a:gd name="T22" fmla="*/ 11 w 113"/>
                <a:gd name="T23" fmla="*/ 68 h 100"/>
                <a:gd name="T24" fmla="*/ 57 w 113"/>
                <a:gd name="T25" fmla="*/ 100 h 100"/>
                <a:gd name="T26" fmla="*/ 57 w 113"/>
                <a:gd name="T27" fmla="*/ 91 h 100"/>
                <a:gd name="T28" fmla="*/ 19 w 113"/>
                <a:gd name="T29" fmla="*/ 65 h 100"/>
                <a:gd name="T30" fmla="*/ 19 w 113"/>
                <a:gd name="T31" fmla="*/ 65 h 100"/>
                <a:gd name="T32" fmla="*/ 42 w 113"/>
                <a:gd name="T33" fmla="*/ 12 h 100"/>
                <a:gd name="T34" fmla="*/ 57 w 113"/>
                <a:gd name="T35" fmla="*/ 9 h 100"/>
                <a:gd name="T36" fmla="*/ 57 w 113"/>
                <a:gd name="T3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100">
                  <a:moveTo>
                    <a:pt x="103" y="31"/>
                  </a:moveTo>
                  <a:cubicBezTo>
                    <a:pt x="95" y="12"/>
                    <a:pt x="77" y="0"/>
                    <a:pt x="57" y="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73" y="9"/>
                    <a:pt x="88" y="19"/>
                    <a:pt x="95" y="35"/>
                  </a:cubicBezTo>
                  <a:cubicBezTo>
                    <a:pt x="103" y="56"/>
                    <a:pt x="93" y="79"/>
                    <a:pt x="72" y="88"/>
                  </a:cubicBezTo>
                  <a:cubicBezTo>
                    <a:pt x="67" y="90"/>
                    <a:pt x="62" y="91"/>
                    <a:pt x="57" y="91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63" y="100"/>
                    <a:pt x="69" y="99"/>
                    <a:pt x="75" y="96"/>
                  </a:cubicBezTo>
                  <a:cubicBezTo>
                    <a:pt x="101" y="86"/>
                    <a:pt x="113" y="57"/>
                    <a:pt x="103" y="31"/>
                  </a:cubicBezTo>
                  <a:close/>
                  <a:moveTo>
                    <a:pt x="57" y="0"/>
                  </a:moveTo>
                  <a:cubicBezTo>
                    <a:pt x="51" y="0"/>
                    <a:pt x="44" y="1"/>
                    <a:pt x="38" y="4"/>
                  </a:cubicBezTo>
                  <a:cubicBezTo>
                    <a:pt x="13" y="14"/>
                    <a:pt x="0" y="43"/>
                    <a:pt x="11" y="68"/>
                  </a:cubicBezTo>
                  <a:cubicBezTo>
                    <a:pt x="18" y="88"/>
                    <a:pt x="37" y="100"/>
                    <a:pt x="57" y="100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41" y="90"/>
                    <a:pt x="26" y="81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1" y="44"/>
                    <a:pt x="21" y="21"/>
                    <a:pt x="42" y="12"/>
                  </a:cubicBezTo>
                  <a:cubicBezTo>
                    <a:pt x="47" y="10"/>
                    <a:pt x="52" y="9"/>
                    <a:pt x="57" y="9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04" name="Freeform 83"/>
            <p:cNvSpPr>
              <a:spLocks/>
            </p:cNvSpPr>
            <p:nvPr/>
          </p:nvSpPr>
          <p:spPr bwMode="auto">
            <a:xfrm>
              <a:off x="1824038" y="1687513"/>
              <a:ext cx="66675" cy="41275"/>
            </a:xfrm>
            <a:custGeom>
              <a:avLst/>
              <a:gdLst>
                <a:gd name="T0" fmla="*/ 5 w 42"/>
                <a:gd name="T1" fmla="*/ 26 h 26"/>
                <a:gd name="T2" fmla="*/ 0 w 42"/>
                <a:gd name="T3" fmla="*/ 16 h 26"/>
                <a:gd name="T4" fmla="*/ 38 w 42"/>
                <a:gd name="T5" fmla="*/ 0 h 26"/>
                <a:gd name="T6" fmla="*/ 42 w 42"/>
                <a:gd name="T7" fmla="*/ 11 h 26"/>
                <a:gd name="T8" fmla="*/ 5 w 42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6">
                  <a:moveTo>
                    <a:pt x="5" y="26"/>
                  </a:moveTo>
                  <a:lnTo>
                    <a:pt x="0" y="16"/>
                  </a:lnTo>
                  <a:lnTo>
                    <a:pt x="38" y="0"/>
                  </a:lnTo>
                  <a:lnTo>
                    <a:pt x="42" y="11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05" name="Freeform 84"/>
            <p:cNvSpPr>
              <a:spLocks/>
            </p:cNvSpPr>
            <p:nvPr/>
          </p:nvSpPr>
          <p:spPr bwMode="auto">
            <a:xfrm>
              <a:off x="1782763" y="1693863"/>
              <a:ext cx="90488" cy="53975"/>
            </a:xfrm>
            <a:custGeom>
              <a:avLst/>
              <a:gdLst>
                <a:gd name="T0" fmla="*/ 16 w 67"/>
                <a:gd name="T1" fmla="*/ 39 h 41"/>
                <a:gd name="T2" fmla="*/ 2 w 67"/>
                <a:gd name="T3" fmla="*/ 33 h 41"/>
                <a:gd name="T4" fmla="*/ 8 w 67"/>
                <a:gd name="T5" fmla="*/ 19 h 41"/>
                <a:gd name="T6" fmla="*/ 50 w 67"/>
                <a:gd name="T7" fmla="*/ 2 h 41"/>
                <a:gd name="T8" fmla="*/ 64 w 67"/>
                <a:gd name="T9" fmla="*/ 8 h 41"/>
                <a:gd name="T10" fmla="*/ 58 w 67"/>
                <a:gd name="T11" fmla="*/ 22 h 41"/>
                <a:gd name="T12" fmla="*/ 16 w 67"/>
                <a:gd name="T13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41">
                  <a:moveTo>
                    <a:pt x="16" y="39"/>
                  </a:moveTo>
                  <a:cubicBezTo>
                    <a:pt x="10" y="41"/>
                    <a:pt x="4" y="39"/>
                    <a:pt x="2" y="33"/>
                  </a:cubicBezTo>
                  <a:cubicBezTo>
                    <a:pt x="0" y="28"/>
                    <a:pt x="2" y="21"/>
                    <a:pt x="8" y="19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6" y="0"/>
                    <a:pt x="62" y="3"/>
                    <a:pt x="64" y="8"/>
                  </a:cubicBezTo>
                  <a:cubicBezTo>
                    <a:pt x="67" y="14"/>
                    <a:pt x="64" y="20"/>
                    <a:pt x="58" y="22"/>
                  </a:cubicBezTo>
                  <a:lnTo>
                    <a:pt x="16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06" name="Freeform 85"/>
            <p:cNvSpPr>
              <a:spLocks noEditPoints="1"/>
            </p:cNvSpPr>
            <p:nvPr/>
          </p:nvSpPr>
          <p:spPr bwMode="auto">
            <a:xfrm>
              <a:off x="1731963" y="2400300"/>
              <a:ext cx="273050" cy="98425"/>
            </a:xfrm>
            <a:custGeom>
              <a:avLst/>
              <a:gdLst>
                <a:gd name="T0" fmla="*/ 142 w 205"/>
                <a:gd name="T1" fmla="*/ 5 h 73"/>
                <a:gd name="T2" fmla="*/ 157 w 205"/>
                <a:gd name="T3" fmla="*/ 2 h 73"/>
                <a:gd name="T4" fmla="*/ 164 w 205"/>
                <a:gd name="T5" fmla="*/ 5 h 73"/>
                <a:gd name="T6" fmla="*/ 179 w 205"/>
                <a:gd name="T7" fmla="*/ 2 h 73"/>
                <a:gd name="T8" fmla="*/ 202 w 205"/>
                <a:gd name="T9" fmla="*/ 18 h 73"/>
                <a:gd name="T10" fmla="*/ 187 w 205"/>
                <a:gd name="T11" fmla="*/ 42 h 73"/>
                <a:gd name="T12" fmla="*/ 177 w 205"/>
                <a:gd name="T13" fmla="*/ 43 h 73"/>
                <a:gd name="T14" fmla="*/ 166 w 205"/>
                <a:gd name="T15" fmla="*/ 18 h 73"/>
                <a:gd name="T16" fmla="*/ 172 w 205"/>
                <a:gd name="T17" fmla="*/ 45 h 73"/>
                <a:gd name="T18" fmla="*/ 167 w 205"/>
                <a:gd name="T19" fmla="*/ 50 h 73"/>
                <a:gd name="T20" fmla="*/ 142 w 205"/>
                <a:gd name="T21" fmla="*/ 55 h 73"/>
                <a:gd name="T22" fmla="*/ 142 w 205"/>
                <a:gd name="T23" fmla="*/ 20 h 73"/>
                <a:gd name="T24" fmla="*/ 158 w 205"/>
                <a:gd name="T25" fmla="*/ 17 h 73"/>
                <a:gd name="T26" fmla="*/ 163 w 205"/>
                <a:gd name="T27" fmla="*/ 19 h 73"/>
                <a:gd name="T28" fmla="*/ 161 w 205"/>
                <a:gd name="T29" fmla="*/ 9 h 73"/>
                <a:gd name="T30" fmla="*/ 155 w 205"/>
                <a:gd name="T31" fmla="*/ 5 h 73"/>
                <a:gd name="T32" fmla="*/ 142 w 205"/>
                <a:gd name="T33" fmla="*/ 8 h 73"/>
                <a:gd name="T34" fmla="*/ 142 w 205"/>
                <a:gd name="T35" fmla="*/ 5 h 73"/>
                <a:gd name="T36" fmla="*/ 28 w 205"/>
                <a:gd name="T37" fmla="*/ 30 h 73"/>
                <a:gd name="T38" fmla="*/ 116 w 205"/>
                <a:gd name="T39" fmla="*/ 13 h 73"/>
                <a:gd name="T40" fmla="*/ 121 w 205"/>
                <a:gd name="T41" fmla="*/ 9 h 73"/>
                <a:gd name="T42" fmla="*/ 142 w 205"/>
                <a:gd name="T43" fmla="*/ 5 h 73"/>
                <a:gd name="T44" fmla="*/ 142 w 205"/>
                <a:gd name="T45" fmla="*/ 8 h 73"/>
                <a:gd name="T46" fmla="*/ 124 w 205"/>
                <a:gd name="T47" fmla="*/ 11 h 73"/>
                <a:gd name="T48" fmla="*/ 120 w 205"/>
                <a:gd name="T49" fmla="*/ 17 h 73"/>
                <a:gd name="T50" fmla="*/ 122 w 205"/>
                <a:gd name="T51" fmla="*/ 28 h 73"/>
                <a:gd name="T52" fmla="*/ 122 w 205"/>
                <a:gd name="T53" fmla="*/ 28 h 73"/>
                <a:gd name="T54" fmla="*/ 126 w 205"/>
                <a:gd name="T55" fmla="*/ 24 h 73"/>
                <a:gd name="T56" fmla="*/ 142 w 205"/>
                <a:gd name="T57" fmla="*/ 20 h 73"/>
                <a:gd name="T58" fmla="*/ 142 w 205"/>
                <a:gd name="T59" fmla="*/ 55 h 73"/>
                <a:gd name="T60" fmla="*/ 130 w 205"/>
                <a:gd name="T61" fmla="*/ 57 h 73"/>
                <a:gd name="T62" fmla="*/ 125 w 205"/>
                <a:gd name="T63" fmla="*/ 56 h 73"/>
                <a:gd name="T64" fmla="*/ 35 w 205"/>
                <a:gd name="T65" fmla="*/ 73 h 73"/>
                <a:gd name="T66" fmla="*/ 28 w 205"/>
                <a:gd name="T67" fmla="*/ 70 h 73"/>
                <a:gd name="T68" fmla="*/ 28 w 205"/>
                <a:gd name="T69" fmla="*/ 67 h 73"/>
                <a:gd name="T70" fmla="*/ 35 w 205"/>
                <a:gd name="T71" fmla="*/ 70 h 73"/>
                <a:gd name="T72" fmla="*/ 35 w 205"/>
                <a:gd name="T73" fmla="*/ 70 h 73"/>
                <a:gd name="T74" fmla="*/ 37 w 205"/>
                <a:gd name="T75" fmla="*/ 70 h 73"/>
                <a:gd name="T76" fmla="*/ 42 w 205"/>
                <a:gd name="T77" fmla="*/ 62 h 73"/>
                <a:gd name="T78" fmla="*/ 36 w 205"/>
                <a:gd name="T79" fmla="*/ 57 h 73"/>
                <a:gd name="T80" fmla="*/ 40 w 205"/>
                <a:gd name="T81" fmla="*/ 50 h 73"/>
                <a:gd name="T82" fmla="*/ 34 w 205"/>
                <a:gd name="T83" fmla="*/ 45 h 73"/>
                <a:gd name="T84" fmla="*/ 37 w 205"/>
                <a:gd name="T85" fmla="*/ 38 h 73"/>
                <a:gd name="T86" fmla="*/ 30 w 205"/>
                <a:gd name="T87" fmla="*/ 33 h 73"/>
                <a:gd name="T88" fmla="*/ 28 w 205"/>
                <a:gd name="T89" fmla="*/ 33 h 73"/>
                <a:gd name="T90" fmla="*/ 28 w 205"/>
                <a:gd name="T91" fmla="*/ 34 h 73"/>
                <a:gd name="T92" fmla="*/ 28 w 205"/>
                <a:gd name="T93" fmla="*/ 30 h 73"/>
                <a:gd name="T94" fmla="*/ 26 w 205"/>
                <a:gd name="T95" fmla="*/ 31 h 73"/>
                <a:gd name="T96" fmla="*/ 28 w 205"/>
                <a:gd name="T97" fmla="*/ 30 h 73"/>
                <a:gd name="T98" fmla="*/ 28 w 205"/>
                <a:gd name="T99" fmla="*/ 34 h 73"/>
                <a:gd name="T100" fmla="*/ 13 w 205"/>
                <a:gd name="T101" fmla="*/ 49 h 73"/>
                <a:gd name="T102" fmla="*/ 15 w 205"/>
                <a:gd name="T103" fmla="*/ 62 h 73"/>
                <a:gd name="T104" fmla="*/ 28 w 205"/>
                <a:gd name="T105" fmla="*/ 67 h 73"/>
                <a:gd name="T106" fmla="*/ 28 w 205"/>
                <a:gd name="T107" fmla="*/ 70 h 73"/>
                <a:gd name="T108" fmla="*/ 0 w 205"/>
                <a:gd name="T109" fmla="*/ 58 h 73"/>
                <a:gd name="T110" fmla="*/ 26 w 205"/>
                <a:gd name="T111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5" h="73">
                  <a:moveTo>
                    <a:pt x="142" y="5"/>
                  </a:moveTo>
                  <a:cubicBezTo>
                    <a:pt x="157" y="2"/>
                    <a:pt x="157" y="2"/>
                    <a:pt x="157" y="2"/>
                  </a:cubicBezTo>
                  <a:cubicBezTo>
                    <a:pt x="160" y="1"/>
                    <a:pt x="163" y="3"/>
                    <a:pt x="164" y="5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90" y="0"/>
                    <a:pt x="200" y="7"/>
                    <a:pt x="202" y="18"/>
                  </a:cubicBezTo>
                  <a:cubicBezTo>
                    <a:pt x="205" y="29"/>
                    <a:pt x="197" y="39"/>
                    <a:pt x="187" y="42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72" y="47"/>
                    <a:pt x="170" y="50"/>
                    <a:pt x="167" y="50"/>
                  </a:cubicBezTo>
                  <a:cubicBezTo>
                    <a:pt x="142" y="55"/>
                    <a:pt x="142" y="55"/>
                    <a:pt x="142" y="55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60" y="17"/>
                    <a:pt x="162" y="18"/>
                    <a:pt x="163" y="1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1" y="6"/>
                    <a:pt x="158" y="5"/>
                    <a:pt x="155" y="5"/>
                  </a:cubicBezTo>
                  <a:cubicBezTo>
                    <a:pt x="142" y="8"/>
                    <a:pt x="142" y="8"/>
                    <a:pt x="142" y="8"/>
                  </a:cubicBezTo>
                  <a:lnTo>
                    <a:pt x="142" y="5"/>
                  </a:lnTo>
                  <a:close/>
                  <a:moveTo>
                    <a:pt x="28" y="30"/>
                  </a:moveTo>
                  <a:cubicBezTo>
                    <a:pt x="116" y="13"/>
                    <a:pt x="116" y="13"/>
                    <a:pt x="116" y="13"/>
                  </a:cubicBezTo>
                  <a:cubicBezTo>
                    <a:pt x="117" y="11"/>
                    <a:pt x="119" y="9"/>
                    <a:pt x="121" y="9"/>
                  </a:cubicBezTo>
                  <a:cubicBezTo>
                    <a:pt x="142" y="5"/>
                    <a:pt x="142" y="5"/>
                    <a:pt x="142" y="5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24" y="11"/>
                    <a:pt x="124" y="11"/>
                    <a:pt x="124" y="11"/>
                  </a:cubicBezTo>
                  <a:cubicBezTo>
                    <a:pt x="121" y="12"/>
                    <a:pt x="119" y="15"/>
                    <a:pt x="120" y="17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6"/>
                    <a:pt x="124" y="24"/>
                    <a:pt x="126" y="24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2" y="55"/>
                    <a:pt x="142" y="55"/>
                    <a:pt x="142" y="55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28" y="58"/>
                    <a:pt x="126" y="57"/>
                    <a:pt x="125" y="56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41" y="69"/>
                    <a:pt x="43" y="66"/>
                    <a:pt x="42" y="62"/>
                  </a:cubicBezTo>
                  <a:cubicBezTo>
                    <a:pt x="42" y="59"/>
                    <a:pt x="39" y="57"/>
                    <a:pt x="36" y="57"/>
                  </a:cubicBezTo>
                  <a:cubicBezTo>
                    <a:pt x="39" y="56"/>
                    <a:pt x="40" y="53"/>
                    <a:pt x="40" y="50"/>
                  </a:cubicBezTo>
                  <a:cubicBezTo>
                    <a:pt x="39" y="47"/>
                    <a:pt x="37" y="45"/>
                    <a:pt x="34" y="45"/>
                  </a:cubicBezTo>
                  <a:cubicBezTo>
                    <a:pt x="36" y="44"/>
                    <a:pt x="38" y="41"/>
                    <a:pt x="37" y="38"/>
                  </a:cubicBezTo>
                  <a:cubicBezTo>
                    <a:pt x="37" y="34"/>
                    <a:pt x="33" y="32"/>
                    <a:pt x="30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lnTo>
                    <a:pt x="28" y="30"/>
                  </a:lnTo>
                  <a:close/>
                  <a:moveTo>
                    <a:pt x="26" y="31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0" y="58"/>
                    <a:pt x="0" y="58"/>
                    <a:pt x="0" y="58"/>
                  </a:cubicBezTo>
                  <a:lnTo>
                    <a:pt x="26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07" name="Freeform 86"/>
            <p:cNvSpPr>
              <a:spLocks/>
            </p:cNvSpPr>
            <p:nvPr/>
          </p:nvSpPr>
          <p:spPr bwMode="auto">
            <a:xfrm>
              <a:off x="2859088" y="2651125"/>
              <a:ext cx="150813" cy="192087"/>
            </a:xfrm>
            <a:custGeom>
              <a:avLst/>
              <a:gdLst>
                <a:gd name="T0" fmla="*/ 113 w 113"/>
                <a:gd name="T1" fmla="*/ 25 h 145"/>
                <a:gd name="T2" fmla="*/ 108 w 113"/>
                <a:gd name="T3" fmla="*/ 22 h 145"/>
                <a:gd name="T4" fmla="*/ 42 w 113"/>
                <a:gd name="T5" fmla="*/ 128 h 145"/>
                <a:gd name="T6" fmla="*/ 19 w 113"/>
                <a:gd name="T7" fmla="*/ 132 h 145"/>
                <a:gd name="T8" fmla="*/ 12 w 113"/>
                <a:gd name="T9" fmla="*/ 109 h 145"/>
                <a:gd name="T10" fmla="*/ 78 w 113"/>
                <a:gd name="T11" fmla="*/ 3 h 145"/>
                <a:gd name="T12" fmla="*/ 73 w 113"/>
                <a:gd name="T13" fmla="*/ 0 h 145"/>
                <a:gd name="T14" fmla="*/ 6 w 113"/>
                <a:gd name="T15" fmla="*/ 107 h 145"/>
                <a:gd name="T16" fmla="*/ 15 w 113"/>
                <a:gd name="T17" fmla="*/ 138 h 145"/>
                <a:gd name="T18" fmla="*/ 47 w 113"/>
                <a:gd name="T19" fmla="*/ 132 h 145"/>
                <a:gd name="T20" fmla="*/ 113 w 113"/>
                <a:gd name="T21" fmla="*/ 2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45">
                  <a:moveTo>
                    <a:pt x="113" y="25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38" y="135"/>
                    <a:pt x="27" y="137"/>
                    <a:pt x="19" y="132"/>
                  </a:cubicBezTo>
                  <a:cubicBezTo>
                    <a:pt x="11" y="127"/>
                    <a:pt x="8" y="117"/>
                    <a:pt x="12" y="109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0" y="117"/>
                    <a:pt x="4" y="131"/>
                    <a:pt x="15" y="138"/>
                  </a:cubicBezTo>
                  <a:cubicBezTo>
                    <a:pt x="26" y="145"/>
                    <a:pt x="40" y="142"/>
                    <a:pt x="47" y="132"/>
                  </a:cubicBezTo>
                  <a:lnTo>
                    <a:pt x="113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08" name="Freeform 87"/>
            <p:cNvSpPr>
              <a:spLocks/>
            </p:cNvSpPr>
            <p:nvPr/>
          </p:nvSpPr>
          <p:spPr bwMode="auto">
            <a:xfrm>
              <a:off x="2944813" y="2644775"/>
              <a:ext cx="73025" cy="49212"/>
            </a:xfrm>
            <a:custGeom>
              <a:avLst/>
              <a:gdLst>
                <a:gd name="T0" fmla="*/ 54 w 55"/>
                <a:gd name="T1" fmla="*/ 35 h 38"/>
                <a:gd name="T2" fmla="*/ 48 w 55"/>
                <a:gd name="T3" fmla="*/ 37 h 38"/>
                <a:gd name="T4" fmla="*/ 3 w 55"/>
                <a:gd name="T5" fmla="*/ 9 h 38"/>
                <a:gd name="T6" fmla="*/ 2 w 55"/>
                <a:gd name="T7" fmla="*/ 3 h 38"/>
                <a:gd name="T8" fmla="*/ 8 w 55"/>
                <a:gd name="T9" fmla="*/ 1 h 38"/>
                <a:gd name="T10" fmla="*/ 53 w 55"/>
                <a:gd name="T11" fmla="*/ 29 h 38"/>
                <a:gd name="T12" fmla="*/ 54 w 55"/>
                <a:gd name="T13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8">
                  <a:moveTo>
                    <a:pt x="54" y="35"/>
                  </a:moveTo>
                  <a:cubicBezTo>
                    <a:pt x="53" y="37"/>
                    <a:pt x="50" y="38"/>
                    <a:pt x="48" y="3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7"/>
                    <a:pt x="0" y="5"/>
                    <a:pt x="2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5" y="31"/>
                    <a:pt x="55" y="33"/>
                    <a:pt x="5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09" name="Freeform 88"/>
            <p:cNvSpPr>
              <a:spLocks/>
            </p:cNvSpPr>
            <p:nvPr/>
          </p:nvSpPr>
          <p:spPr bwMode="auto">
            <a:xfrm>
              <a:off x="2889250" y="2684463"/>
              <a:ext cx="100013" cy="138112"/>
            </a:xfrm>
            <a:custGeom>
              <a:avLst/>
              <a:gdLst>
                <a:gd name="T0" fmla="*/ 75 w 75"/>
                <a:gd name="T1" fmla="*/ 4 h 104"/>
                <a:gd name="T2" fmla="*/ 69 w 75"/>
                <a:gd name="T3" fmla="*/ 0 h 104"/>
                <a:gd name="T4" fmla="*/ 10 w 75"/>
                <a:gd name="T5" fmla="*/ 95 h 104"/>
                <a:gd name="T6" fmla="*/ 0 w 75"/>
                <a:gd name="T7" fmla="*/ 100 h 104"/>
                <a:gd name="T8" fmla="*/ 1 w 75"/>
                <a:gd name="T9" fmla="*/ 101 h 104"/>
                <a:gd name="T10" fmla="*/ 17 w 75"/>
                <a:gd name="T11" fmla="*/ 98 h 104"/>
                <a:gd name="T12" fmla="*/ 75 w 75"/>
                <a:gd name="T13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04">
                  <a:moveTo>
                    <a:pt x="75" y="4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8"/>
                    <a:pt x="4" y="100"/>
                    <a:pt x="0" y="100"/>
                  </a:cubicBezTo>
                  <a:cubicBezTo>
                    <a:pt x="0" y="100"/>
                    <a:pt x="1" y="100"/>
                    <a:pt x="1" y="101"/>
                  </a:cubicBezTo>
                  <a:cubicBezTo>
                    <a:pt x="7" y="104"/>
                    <a:pt x="14" y="103"/>
                    <a:pt x="17" y="98"/>
                  </a:cubicBezTo>
                  <a:lnTo>
                    <a:pt x="7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10" name="Freeform 89"/>
            <p:cNvSpPr>
              <a:spLocks noEditPoints="1"/>
            </p:cNvSpPr>
            <p:nvPr/>
          </p:nvSpPr>
          <p:spPr bwMode="auto">
            <a:xfrm>
              <a:off x="2655888" y="1895475"/>
              <a:ext cx="136525" cy="98425"/>
            </a:xfrm>
            <a:custGeom>
              <a:avLst/>
              <a:gdLst>
                <a:gd name="T0" fmla="*/ 84 w 102"/>
                <a:gd name="T1" fmla="*/ 71 h 74"/>
                <a:gd name="T2" fmla="*/ 79 w 102"/>
                <a:gd name="T3" fmla="*/ 69 h 74"/>
                <a:gd name="T4" fmla="*/ 79 w 102"/>
                <a:gd name="T5" fmla="*/ 69 h 74"/>
                <a:gd name="T6" fmla="*/ 79 w 102"/>
                <a:gd name="T7" fmla="*/ 52 h 74"/>
                <a:gd name="T8" fmla="*/ 86 w 102"/>
                <a:gd name="T9" fmla="*/ 49 h 74"/>
                <a:gd name="T10" fmla="*/ 90 w 102"/>
                <a:gd name="T11" fmla="*/ 38 h 74"/>
                <a:gd name="T12" fmla="*/ 79 w 102"/>
                <a:gd name="T13" fmla="*/ 31 h 74"/>
                <a:gd name="T14" fmla="*/ 85 w 102"/>
                <a:gd name="T15" fmla="*/ 20 h 74"/>
                <a:gd name="T16" fmla="*/ 79 w 102"/>
                <a:gd name="T17" fmla="*/ 16 h 74"/>
                <a:gd name="T18" fmla="*/ 72 w 102"/>
                <a:gd name="T19" fmla="*/ 3 h 74"/>
                <a:gd name="T20" fmla="*/ 79 w 102"/>
                <a:gd name="T21" fmla="*/ 16 h 74"/>
                <a:gd name="T22" fmla="*/ 72 w 102"/>
                <a:gd name="T23" fmla="*/ 21 h 74"/>
                <a:gd name="T24" fmla="*/ 72 w 102"/>
                <a:gd name="T25" fmla="*/ 9 h 74"/>
                <a:gd name="T26" fmla="*/ 79 w 102"/>
                <a:gd name="T27" fmla="*/ 73 h 74"/>
                <a:gd name="T28" fmla="*/ 72 w 102"/>
                <a:gd name="T29" fmla="*/ 69 h 74"/>
                <a:gd name="T30" fmla="*/ 79 w 102"/>
                <a:gd name="T31" fmla="*/ 73 h 74"/>
                <a:gd name="T32" fmla="*/ 79 w 102"/>
                <a:gd name="T33" fmla="*/ 34 h 74"/>
                <a:gd name="T34" fmla="*/ 75 w 102"/>
                <a:gd name="T35" fmla="*/ 45 h 74"/>
                <a:gd name="T36" fmla="*/ 79 w 102"/>
                <a:gd name="T37" fmla="*/ 52 h 74"/>
                <a:gd name="T38" fmla="*/ 72 w 102"/>
                <a:gd name="T39" fmla="*/ 25 h 74"/>
                <a:gd name="T40" fmla="*/ 79 w 102"/>
                <a:gd name="T41" fmla="*/ 31 h 74"/>
                <a:gd name="T42" fmla="*/ 72 w 102"/>
                <a:gd name="T43" fmla="*/ 3 h 74"/>
                <a:gd name="T44" fmla="*/ 71 w 102"/>
                <a:gd name="T45" fmla="*/ 8 h 74"/>
                <a:gd name="T46" fmla="*/ 66 w 102"/>
                <a:gd name="T47" fmla="*/ 2 h 74"/>
                <a:gd name="T48" fmla="*/ 66 w 102"/>
                <a:gd name="T49" fmla="*/ 73 h 74"/>
                <a:gd name="T50" fmla="*/ 67 w 102"/>
                <a:gd name="T51" fmla="*/ 65 h 74"/>
                <a:gd name="T52" fmla="*/ 72 w 102"/>
                <a:gd name="T53" fmla="*/ 74 h 74"/>
                <a:gd name="T54" fmla="*/ 72 w 102"/>
                <a:gd name="T55" fmla="*/ 21 h 74"/>
                <a:gd name="T56" fmla="*/ 72 w 102"/>
                <a:gd name="T57" fmla="*/ 52 h 74"/>
                <a:gd name="T58" fmla="*/ 66 w 102"/>
                <a:gd name="T59" fmla="*/ 57 h 74"/>
                <a:gd name="T60" fmla="*/ 69 w 102"/>
                <a:gd name="T61" fmla="*/ 16 h 74"/>
                <a:gd name="T62" fmla="*/ 22 w 102"/>
                <a:gd name="T63" fmla="*/ 10 h 74"/>
                <a:gd name="T64" fmla="*/ 66 w 102"/>
                <a:gd name="T65" fmla="*/ 5 h 74"/>
                <a:gd name="T66" fmla="*/ 64 w 102"/>
                <a:gd name="T67" fmla="*/ 6 h 74"/>
                <a:gd name="T68" fmla="*/ 66 w 102"/>
                <a:gd name="T69" fmla="*/ 16 h 74"/>
                <a:gd name="T70" fmla="*/ 66 w 102"/>
                <a:gd name="T71" fmla="*/ 64 h 74"/>
                <a:gd name="T72" fmla="*/ 37 w 102"/>
                <a:gd name="T73" fmla="*/ 57 h 74"/>
                <a:gd name="T74" fmla="*/ 22 w 102"/>
                <a:gd name="T75" fmla="*/ 49 h 74"/>
                <a:gd name="T76" fmla="*/ 27 w 102"/>
                <a:gd name="T77" fmla="*/ 48 h 74"/>
                <a:gd name="T78" fmla="*/ 22 w 102"/>
                <a:gd name="T79" fmla="*/ 27 h 74"/>
                <a:gd name="T80" fmla="*/ 2 w 102"/>
                <a:gd name="T81" fmla="*/ 41 h 74"/>
                <a:gd name="T82" fmla="*/ 22 w 102"/>
                <a:gd name="T83" fmla="*/ 10 h 74"/>
                <a:gd name="T84" fmla="*/ 17 w 102"/>
                <a:gd name="T85" fmla="*/ 28 h 74"/>
                <a:gd name="T86" fmla="*/ 22 w 102"/>
                <a:gd name="T87" fmla="*/ 49 h 74"/>
                <a:gd name="T88" fmla="*/ 2 w 102"/>
                <a:gd name="T89" fmla="*/ 4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" h="74">
                  <a:moveTo>
                    <a:pt x="79" y="7"/>
                  </a:moveTo>
                  <a:cubicBezTo>
                    <a:pt x="102" y="22"/>
                    <a:pt x="98" y="62"/>
                    <a:pt x="84" y="71"/>
                  </a:cubicBezTo>
                  <a:cubicBezTo>
                    <a:pt x="82" y="72"/>
                    <a:pt x="80" y="73"/>
                    <a:pt x="79" y="73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3" y="67"/>
                    <a:pt x="85" y="61"/>
                    <a:pt x="83" y="57"/>
                  </a:cubicBezTo>
                  <a:cubicBezTo>
                    <a:pt x="82" y="55"/>
                    <a:pt x="80" y="53"/>
                    <a:pt x="79" y="52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1" y="50"/>
                    <a:pt x="84" y="50"/>
                    <a:pt x="86" y="49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90" y="47"/>
                    <a:pt x="92" y="42"/>
                    <a:pt x="90" y="38"/>
                  </a:cubicBezTo>
                  <a:cubicBezTo>
                    <a:pt x="88" y="34"/>
                    <a:pt x="83" y="32"/>
                    <a:pt x="79" y="34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0" y="31"/>
                    <a:pt x="81" y="30"/>
                    <a:pt x="82" y="30"/>
                  </a:cubicBezTo>
                  <a:cubicBezTo>
                    <a:pt x="86" y="28"/>
                    <a:pt x="87" y="24"/>
                    <a:pt x="85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4" y="17"/>
                    <a:pt x="81" y="16"/>
                    <a:pt x="79" y="16"/>
                  </a:cubicBezTo>
                  <a:lnTo>
                    <a:pt x="79" y="7"/>
                  </a:lnTo>
                  <a:close/>
                  <a:moveTo>
                    <a:pt x="72" y="3"/>
                  </a:moveTo>
                  <a:cubicBezTo>
                    <a:pt x="74" y="4"/>
                    <a:pt x="76" y="5"/>
                    <a:pt x="79" y="7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7" y="16"/>
                    <a:pt x="76" y="16"/>
                    <a:pt x="75" y="17"/>
                  </a:cubicBezTo>
                  <a:cubicBezTo>
                    <a:pt x="73" y="17"/>
                    <a:pt x="72" y="19"/>
                    <a:pt x="72" y="21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2"/>
                    <a:pt x="72" y="10"/>
                    <a:pt x="72" y="9"/>
                  </a:cubicBezTo>
                  <a:cubicBezTo>
                    <a:pt x="72" y="3"/>
                    <a:pt x="72" y="3"/>
                    <a:pt x="72" y="3"/>
                  </a:cubicBezTo>
                  <a:close/>
                  <a:moveTo>
                    <a:pt x="79" y="73"/>
                  </a:moveTo>
                  <a:cubicBezTo>
                    <a:pt x="76" y="74"/>
                    <a:pt x="74" y="74"/>
                    <a:pt x="72" y="74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4" y="70"/>
                    <a:pt x="76" y="70"/>
                    <a:pt x="79" y="69"/>
                  </a:cubicBezTo>
                  <a:cubicBezTo>
                    <a:pt x="79" y="73"/>
                    <a:pt x="79" y="73"/>
                    <a:pt x="79" y="73"/>
                  </a:cubicBezTo>
                  <a:close/>
                  <a:moveTo>
                    <a:pt x="79" y="31"/>
                  </a:moveTo>
                  <a:cubicBezTo>
                    <a:pt x="79" y="34"/>
                    <a:pt x="79" y="34"/>
                    <a:pt x="79" y="34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4" y="36"/>
                    <a:pt x="73" y="41"/>
                    <a:pt x="75" y="45"/>
                  </a:cubicBezTo>
                  <a:cubicBezTo>
                    <a:pt x="76" y="47"/>
                    <a:pt x="77" y="48"/>
                    <a:pt x="79" y="49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6" y="51"/>
                    <a:pt x="74" y="51"/>
                    <a:pt x="72" y="52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3" y="29"/>
                    <a:pt x="76" y="31"/>
                    <a:pt x="79" y="31"/>
                  </a:cubicBezTo>
                  <a:close/>
                  <a:moveTo>
                    <a:pt x="66" y="2"/>
                  </a:moveTo>
                  <a:cubicBezTo>
                    <a:pt x="68" y="2"/>
                    <a:pt x="70" y="3"/>
                    <a:pt x="72" y="3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1" y="9"/>
                    <a:pt x="71" y="9"/>
                    <a:pt x="71" y="8"/>
                  </a:cubicBezTo>
                  <a:cubicBezTo>
                    <a:pt x="70" y="7"/>
                    <a:pt x="68" y="5"/>
                    <a:pt x="66" y="5"/>
                  </a:cubicBezTo>
                  <a:cubicBezTo>
                    <a:pt x="66" y="2"/>
                    <a:pt x="66" y="2"/>
                    <a:pt x="66" y="2"/>
                  </a:cubicBezTo>
                  <a:close/>
                  <a:moveTo>
                    <a:pt x="72" y="74"/>
                  </a:moveTo>
                  <a:cubicBezTo>
                    <a:pt x="70" y="74"/>
                    <a:pt x="68" y="73"/>
                    <a:pt x="66" y="73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4"/>
                    <a:pt x="67" y="65"/>
                  </a:cubicBezTo>
                  <a:cubicBezTo>
                    <a:pt x="68" y="67"/>
                    <a:pt x="70" y="68"/>
                    <a:pt x="72" y="69"/>
                  </a:cubicBezTo>
                  <a:cubicBezTo>
                    <a:pt x="72" y="74"/>
                    <a:pt x="72" y="74"/>
                    <a:pt x="72" y="74"/>
                  </a:cubicBezTo>
                  <a:close/>
                  <a:moveTo>
                    <a:pt x="72" y="13"/>
                  </a:moveTo>
                  <a:cubicBezTo>
                    <a:pt x="72" y="21"/>
                    <a:pt x="72" y="21"/>
                    <a:pt x="72" y="21"/>
                  </a:cubicBezTo>
                  <a:cubicBezTo>
                    <a:pt x="71" y="22"/>
                    <a:pt x="71" y="24"/>
                    <a:pt x="72" y="25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69" y="54"/>
                    <a:pt x="67" y="55"/>
                    <a:pt x="66" y="5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6"/>
                    <a:pt x="68" y="16"/>
                    <a:pt x="69" y="16"/>
                  </a:cubicBezTo>
                  <a:cubicBezTo>
                    <a:pt x="70" y="15"/>
                    <a:pt x="71" y="14"/>
                    <a:pt x="72" y="13"/>
                  </a:cubicBezTo>
                  <a:close/>
                  <a:moveTo>
                    <a:pt x="22" y="10"/>
                  </a:moveTo>
                  <a:cubicBezTo>
                    <a:pt x="41" y="2"/>
                    <a:pt x="55" y="0"/>
                    <a:pt x="66" y="2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5"/>
                    <a:pt x="65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1" y="7"/>
                    <a:pt x="60" y="11"/>
                    <a:pt x="61" y="13"/>
                  </a:cubicBezTo>
                  <a:cubicBezTo>
                    <a:pt x="62" y="15"/>
                    <a:pt x="64" y="16"/>
                    <a:pt x="66" y="1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6" y="59"/>
                    <a:pt x="66" y="62"/>
                    <a:pt x="66" y="64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56" y="68"/>
                    <a:pt x="48" y="56"/>
                    <a:pt x="37" y="57"/>
                  </a:cubicBezTo>
                  <a:cubicBezTo>
                    <a:pt x="32" y="57"/>
                    <a:pt x="27" y="58"/>
                    <a:pt x="22" y="57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49"/>
                    <a:pt x="25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2" y="45"/>
                    <a:pt x="34" y="38"/>
                    <a:pt x="32" y="33"/>
                  </a:cubicBezTo>
                  <a:cubicBezTo>
                    <a:pt x="30" y="29"/>
                    <a:pt x="26" y="27"/>
                    <a:pt x="22" y="27"/>
                  </a:cubicBezTo>
                  <a:lnTo>
                    <a:pt x="22" y="10"/>
                  </a:lnTo>
                  <a:close/>
                  <a:moveTo>
                    <a:pt x="2" y="41"/>
                  </a:moveTo>
                  <a:cubicBezTo>
                    <a:pt x="0" y="23"/>
                    <a:pt x="18" y="12"/>
                    <a:pt x="18" y="12"/>
                  </a:cubicBezTo>
                  <a:cubicBezTo>
                    <a:pt x="20" y="12"/>
                    <a:pt x="21" y="11"/>
                    <a:pt x="22" y="10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0" y="27"/>
                    <a:pt x="19" y="27"/>
                    <a:pt x="17" y="28"/>
                  </a:cubicBezTo>
                  <a:cubicBezTo>
                    <a:pt x="12" y="31"/>
                    <a:pt x="9" y="37"/>
                    <a:pt x="12" y="43"/>
                  </a:cubicBezTo>
                  <a:cubicBezTo>
                    <a:pt x="14" y="47"/>
                    <a:pt x="18" y="49"/>
                    <a:pt x="22" y="49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2" y="57"/>
                    <a:pt x="4" y="53"/>
                    <a:pt x="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11" name="Freeform 90"/>
            <p:cNvSpPr>
              <a:spLocks/>
            </p:cNvSpPr>
            <p:nvPr/>
          </p:nvSpPr>
          <p:spPr bwMode="auto">
            <a:xfrm>
              <a:off x="1525588" y="2541588"/>
              <a:ext cx="125413" cy="163512"/>
            </a:xfrm>
            <a:custGeom>
              <a:avLst/>
              <a:gdLst>
                <a:gd name="T0" fmla="*/ 0 w 95"/>
                <a:gd name="T1" fmla="*/ 21 h 123"/>
                <a:gd name="T2" fmla="*/ 4 w 95"/>
                <a:gd name="T3" fmla="*/ 19 h 123"/>
                <a:gd name="T4" fmla="*/ 59 w 95"/>
                <a:gd name="T5" fmla="*/ 109 h 123"/>
                <a:gd name="T6" fmla="*/ 79 w 95"/>
                <a:gd name="T7" fmla="*/ 112 h 123"/>
                <a:gd name="T8" fmla="*/ 85 w 95"/>
                <a:gd name="T9" fmla="*/ 93 h 123"/>
                <a:gd name="T10" fmla="*/ 29 w 95"/>
                <a:gd name="T11" fmla="*/ 3 h 123"/>
                <a:gd name="T12" fmla="*/ 34 w 95"/>
                <a:gd name="T13" fmla="*/ 0 h 123"/>
                <a:gd name="T14" fmla="*/ 90 w 95"/>
                <a:gd name="T15" fmla="*/ 91 h 123"/>
                <a:gd name="T16" fmla="*/ 82 w 95"/>
                <a:gd name="T17" fmla="*/ 117 h 123"/>
                <a:gd name="T18" fmla="*/ 56 w 95"/>
                <a:gd name="T19" fmla="*/ 112 h 123"/>
                <a:gd name="T20" fmla="*/ 0 w 95"/>
                <a:gd name="T21" fmla="*/ 2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23">
                  <a:moveTo>
                    <a:pt x="0" y="21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59" y="109"/>
                    <a:pt x="59" y="109"/>
                    <a:pt x="59" y="109"/>
                  </a:cubicBezTo>
                  <a:cubicBezTo>
                    <a:pt x="63" y="115"/>
                    <a:pt x="72" y="117"/>
                    <a:pt x="79" y="112"/>
                  </a:cubicBezTo>
                  <a:cubicBezTo>
                    <a:pt x="87" y="108"/>
                    <a:pt x="89" y="99"/>
                    <a:pt x="85" y="9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5" y="100"/>
                    <a:pt x="92" y="111"/>
                    <a:pt x="82" y="117"/>
                  </a:cubicBezTo>
                  <a:cubicBezTo>
                    <a:pt x="73" y="123"/>
                    <a:pt x="61" y="121"/>
                    <a:pt x="56" y="112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12" name="Freeform 91"/>
            <p:cNvSpPr>
              <a:spLocks/>
            </p:cNvSpPr>
            <p:nvPr/>
          </p:nvSpPr>
          <p:spPr bwMode="auto">
            <a:xfrm>
              <a:off x="1517650" y="2536825"/>
              <a:ext cx="61913" cy="42862"/>
            </a:xfrm>
            <a:custGeom>
              <a:avLst/>
              <a:gdLst>
                <a:gd name="T0" fmla="*/ 1 w 47"/>
                <a:gd name="T1" fmla="*/ 30 h 32"/>
                <a:gd name="T2" fmla="*/ 6 w 47"/>
                <a:gd name="T3" fmla="*/ 31 h 32"/>
                <a:gd name="T4" fmla="*/ 44 w 47"/>
                <a:gd name="T5" fmla="*/ 7 h 32"/>
                <a:gd name="T6" fmla="*/ 46 w 47"/>
                <a:gd name="T7" fmla="*/ 2 h 32"/>
                <a:gd name="T8" fmla="*/ 41 w 47"/>
                <a:gd name="T9" fmla="*/ 1 h 32"/>
                <a:gd name="T10" fmla="*/ 2 w 47"/>
                <a:gd name="T11" fmla="*/ 25 h 32"/>
                <a:gd name="T12" fmla="*/ 1 w 47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2">
                  <a:moveTo>
                    <a:pt x="1" y="30"/>
                  </a:moveTo>
                  <a:cubicBezTo>
                    <a:pt x="2" y="32"/>
                    <a:pt x="4" y="32"/>
                    <a:pt x="6" y="31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6"/>
                    <a:pt x="47" y="4"/>
                    <a:pt x="46" y="2"/>
                  </a:cubicBezTo>
                  <a:cubicBezTo>
                    <a:pt x="45" y="1"/>
                    <a:pt x="42" y="0"/>
                    <a:pt x="41" y="1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6"/>
                    <a:pt x="0" y="28"/>
                    <a:pt x="1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13" name="Freeform 92"/>
            <p:cNvSpPr>
              <a:spLocks/>
            </p:cNvSpPr>
            <p:nvPr/>
          </p:nvSpPr>
          <p:spPr bwMode="auto">
            <a:xfrm>
              <a:off x="1543050" y="2571750"/>
              <a:ext cx="84138" cy="115887"/>
            </a:xfrm>
            <a:custGeom>
              <a:avLst/>
              <a:gdLst>
                <a:gd name="T0" fmla="*/ 0 w 64"/>
                <a:gd name="T1" fmla="*/ 3 h 88"/>
                <a:gd name="T2" fmla="*/ 5 w 64"/>
                <a:gd name="T3" fmla="*/ 0 h 88"/>
                <a:gd name="T4" fmla="*/ 55 w 64"/>
                <a:gd name="T5" fmla="*/ 80 h 88"/>
                <a:gd name="T6" fmla="*/ 64 w 64"/>
                <a:gd name="T7" fmla="*/ 85 h 88"/>
                <a:gd name="T8" fmla="*/ 63 w 64"/>
                <a:gd name="T9" fmla="*/ 85 h 88"/>
                <a:gd name="T10" fmla="*/ 49 w 64"/>
                <a:gd name="T11" fmla="*/ 82 h 88"/>
                <a:gd name="T12" fmla="*/ 0 w 64"/>
                <a:gd name="T13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8">
                  <a:moveTo>
                    <a:pt x="0" y="3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7" y="83"/>
                    <a:pt x="60" y="85"/>
                    <a:pt x="64" y="85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58" y="88"/>
                    <a:pt x="52" y="87"/>
                    <a:pt x="49" y="8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14" name="Freeform 93"/>
            <p:cNvSpPr>
              <a:spLocks noEditPoints="1"/>
            </p:cNvSpPr>
            <p:nvPr/>
          </p:nvSpPr>
          <p:spPr bwMode="auto">
            <a:xfrm>
              <a:off x="2355850" y="3549650"/>
              <a:ext cx="133350" cy="146050"/>
            </a:xfrm>
            <a:custGeom>
              <a:avLst/>
              <a:gdLst>
                <a:gd name="T0" fmla="*/ 78 w 101"/>
                <a:gd name="T1" fmla="*/ 51 h 110"/>
                <a:gd name="T2" fmla="*/ 75 w 101"/>
                <a:gd name="T3" fmla="*/ 63 h 110"/>
                <a:gd name="T4" fmla="*/ 75 w 101"/>
                <a:gd name="T5" fmla="*/ 73 h 110"/>
                <a:gd name="T6" fmla="*/ 77 w 101"/>
                <a:gd name="T7" fmla="*/ 74 h 110"/>
                <a:gd name="T8" fmla="*/ 86 w 101"/>
                <a:gd name="T9" fmla="*/ 86 h 110"/>
                <a:gd name="T10" fmla="*/ 75 w 101"/>
                <a:gd name="T11" fmla="*/ 80 h 110"/>
                <a:gd name="T12" fmla="*/ 75 w 101"/>
                <a:gd name="T13" fmla="*/ 22 h 110"/>
                <a:gd name="T14" fmla="*/ 86 w 101"/>
                <a:gd name="T15" fmla="*/ 15 h 110"/>
                <a:gd name="T16" fmla="*/ 77 w 101"/>
                <a:gd name="T17" fmla="*/ 28 h 110"/>
                <a:gd name="T18" fmla="*/ 75 w 101"/>
                <a:gd name="T19" fmla="*/ 28 h 110"/>
                <a:gd name="T20" fmla="*/ 98 w 101"/>
                <a:gd name="T21" fmla="*/ 48 h 110"/>
                <a:gd name="T22" fmla="*/ 83 w 101"/>
                <a:gd name="T23" fmla="*/ 51 h 110"/>
                <a:gd name="T24" fmla="*/ 98 w 101"/>
                <a:gd name="T25" fmla="*/ 53 h 110"/>
                <a:gd name="T26" fmla="*/ 98 w 101"/>
                <a:gd name="T27" fmla="*/ 48 h 110"/>
                <a:gd name="T28" fmla="*/ 52 w 101"/>
                <a:gd name="T29" fmla="*/ 110 h 110"/>
                <a:gd name="T30" fmla="*/ 66 w 101"/>
                <a:gd name="T31" fmla="*/ 74 h 110"/>
                <a:gd name="T32" fmla="*/ 75 w 101"/>
                <a:gd name="T33" fmla="*/ 39 h 110"/>
                <a:gd name="T34" fmla="*/ 50 w 101"/>
                <a:gd name="T35" fmla="*/ 29 h 110"/>
                <a:gd name="T36" fmla="*/ 72 w 101"/>
                <a:gd name="T37" fmla="*/ 51 h 110"/>
                <a:gd name="T38" fmla="*/ 62 w 101"/>
                <a:gd name="T39" fmla="*/ 70 h 110"/>
                <a:gd name="T40" fmla="*/ 60 w 101"/>
                <a:gd name="T41" fmla="*/ 85 h 110"/>
                <a:gd name="T42" fmla="*/ 50 w 101"/>
                <a:gd name="T43" fmla="*/ 110 h 110"/>
                <a:gd name="T44" fmla="*/ 75 w 101"/>
                <a:gd name="T45" fmla="*/ 28 h 110"/>
                <a:gd name="T46" fmla="*/ 74 w 101"/>
                <a:gd name="T47" fmla="*/ 24 h 110"/>
                <a:gd name="T48" fmla="*/ 75 w 101"/>
                <a:gd name="T49" fmla="*/ 73 h 110"/>
                <a:gd name="T50" fmla="*/ 74 w 101"/>
                <a:gd name="T51" fmla="*/ 78 h 110"/>
                <a:gd name="T52" fmla="*/ 75 w 101"/>
                <a:gd name="T53" fmla="*/ 73 h 110"/>
                <a:gd name="T54" fmla="*/ 50 w 101"/>
                <a:gd name="T55" fmla="*/ 0 h 110"/>
                <a:gd name="T56" fmla="*/ 53 w 101"/>
                <a:gd name="T57" fmla="*/ 3 h 110"/>
                <a:gd name="T58" fmla="*/ 50 w 101"/>
                <a:gd name="T59" fmla="*/ 18 h 110"/>
                <a:gd name="T60" fmla="*/ 50 w 101"/>
                <a:gd name="T61" fmla="*/ 23 h 110"/>
                <a:gd name="T62" fmla="*/ 25 w 101"/>
                <a:gd name="T63" fmla="*/ 63 h 110"/>
                <a:gd name="T64" fmla="*/ 35 w 101"/>
                <a:gd name="T65" fmla="*/ 96 h 110"/>
                <a:gd name="T66" fmla="*/ 50 w 101"/>
                <a:gd name="T67" fmla="*/ 110 h 110"/>
                <a:gd name="T68" fmla="*/ 41 w 101"/>
                <a:gd name="T69" fmla="*/ 85 h 110"/>
                <a:gd name="T70" fmla="*/ 39 w 101"/>
                <a:gd name="T71" fmla="*/ 70 h 110"/>
                <a:gd name="T72" fmla="*/ 34 w 101"/>
                <a:gd name="T73" fmla="*/ 35 h 110"/>
                <a:gd name="T74" fmla="*/ 50 w 101"/>
                <a:gd name="T75" fmla="*/ 23 h 110"/>
                <a:gd name="T76" fmla="*/ 50 w 101"/>
                <a:gd name="T77" fmla="*/ 18 h 110"/>
                <a:gd name="T78" fmla="*/ 48 w 101"/>
                <a:gd name="T79" fmla="*/ 3 h 110"/>
                <a:gd name="T80" fmla="*/ 25 w 101"/>
                <a:gd name="T81" fmla="*/ 80 h 110"/>
                <a:gd name="T82" fmla="*/ 27 w 101"/>
                <a:gd name="T83" fmla="*/ 74 h 110"/>
                <a:gd name="T84" fmla="*/ 25 w 101"/>
                <a:gd name="T85" fmla="*/ 80 h 110"/>
                <a:gd name="T86" fmla="*/ 25 w 101"/>
                <a:gd name="T87" fmla="*/ 22 h 110"/>
                <a:gd name="T88" fmla="*/ 27 w 101"/>
                <a:gd name="T89" fmla="*/ 28 h 110"/>
                <a:gd name="T90" fmla="*/ 25 w 101"/>
                <a:gd name="T91" fmla="*/ 39 h 110"/>
                <a:gd name="T92" fmla="*/ 25 w 101"/>
                <a:gd name="T93" fmla="*/ 63 h 110"/>
                <a:gd name="T94" fmla="*/ 25 w 101"/>
                <a:gd name="T95" fmla="*/ 22 h 110"/>
                <a:gd name="T96" fmla="*/ 23 w 101"/>
                <a:gd name="T97" fmla="*/ 28 h 110"/>
                <a:gd name="T98" fmla="*/ 15 w 101"/>
                <a:gd name="T99" fmla="*/ 19 h 110"/>
                <a:gd name="T100" fmla="*/ 18 w 101"/>
                <a:gd name="T101" fmla="*/ 15 h 110"/>
                <a:gd name="T102" fmla="*/ 25 w 101"/>
                <a:gd name="T103" fmla="*/ 73 h 110"/>
                <a:gd name="T104" fmla="*/ 18 w 101"/>
                <a:gd name="T105" fmla="*/ 86 h 110"/>
                <a:gd name="T106" fmla="*/ 15 w 101"/>
                <a:gd name="T107" fmla="*/ 83 h 110"/>
                <a:gd name="T108" fmla="*/ 23 w 101"/>
                <a:gd name="T109" fmla="*/ 74 h 110"/>
                <a:gd name="T110" fmla="*/ 18 w 101"/>
                <a:gd name="T111" fmla="*/ 51 h 110"/>
                <a:gd name="T112" fmla="*/ 15 w 101"/>
                <a:gd name="T113" fmla="*/ 48 h 110"/>
                <a:gd name="T114" fmla="*/ 0 w 101"/>
                <a:gd name="T115" fmla="*/ 51 h 110"/>
                <a:gd name="T116" fmla="*/ 15 w 101"/>
                <a:gd name="T117" fmla="*/ 5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" h="110">
                  <a:moveTo>
                    <a:pt x="75" y="63"/>
                  </a:moveTo>
                  <a:cubicBezTo>
                    <a:pt x="77" y="59"/>
                    <a:pt x="78" y="55"/>
                    <a:pt x="78" y="51"/>
                  </a:cubicBezTo>
                  <a:cubicBezTo>
                    <a:pt x="78" y="47"/>
                    <a:pt x="77" y="43"/>
                    <a:pt x="75" y="39"/>
                  </a:cubicBezTo>
                  <a:cubicBezTo>
                    <a:pt x="75" y="63"/>
                    <a:pt x="75" y="63"/>
                    <a:pt x="75" y="63"/>
                  </a:cubicBezTo>
                  <a:close/>
                  <a:moveTo>
                    <a:pt x="75" y="80"/>
                  </a:moveTo>
                  <a:cubicBezTo>
                    <a:pt x="75" y="73"/>
                    <a:pt x="75" y="73"/>
                    <a:pt x="75" y="73"/>
                  </a:cubicBezTo>
                  <a:cubicBezTo>
                    <a:pt x="76" y="73"/>
                    <a:pt x="77" y="73"/>
                    <a:pt x="77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4"/>
                    <a:pt x="87" y="85"/>
                    <a:pt x="86" y="86"/>
                  </a:cubicBezTo>
                  <a:cubicBezTo>
                    <a:pt x="85" y="87"/>
                    <a:pt x="83" y="87"/>
                    <a:pt x="82" y="86"/>
                  </a:cubicBezTo>
                  <a:cubicBezTo>
                    <a:pt x="75" y="80"/>
                    <a:pt x="75" y="80"/>
                    <a:pt x="75" y="80"/>
                  </a:cubicBezTo>
                  <a:close/>
                  <a:moveTo>
                    <a:pt x="75" y="28"/>
                  </a:moveTo>
                  <a:cubicBezTo>
                    <a:pt x="75" y="22"/>
                    <a:pt x="75" y="22"/>
                    <a:pt x="75" y="22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3" y="14"/>
                    <a:pt x="85" y="14"/>
                    <a:pt x="86" y="15"/>
                  </a:cubicBezTo>
                  <a:cubicBezTo>
                    <a:pt x="87" y="16"/>
                    <a:pt x="87" y="18"/>
                    <a:pt x="86" y="19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7" y="28"/>
                    <a:pt x="76" y="28"/>
                    <a:pt x="75" y="28"/>
                  </a:cubicBezTo>
                  <a:close/>
                  <a:moveTo>
                    <a:pt x="98" y="48"/>
                  </a:moveTo>
                  <a:cubicBezTo>
                    <a:pt x="98" y="48"/>
                    <a:pt x="98" y="48"/>
                    <a:pt x="98" y="48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84" y="48"/>
                    <a:pt x="83" y="49"/>
                    <a:pt x="83" y="51"/>
                  </a:cubicBezTo>
                  <a:cubicBezTo>
                    <a:pt x="83" y="52"/>
                    <a:pt x="84" y="53"/>
                    <a:pt x="86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00" y="53"/>
                    <a:pt x="101" y="52"/>
                    <a:pt x="101" y="51"/>
                  </a:cubicBezTo>
                  <a:cubicBezTo>
                    <a:pt x="101" y="49"/>
                    <a:pt x="100" y="48"/>
                    <a:pt x="98" y="48"/>
                  </a:cubicBezTo>
                  <a:close/>
                  <a:moveTo>
                    <a:pt x="50" y="110"/>
                  </a:moveTo>
                  <a:cubicBezTo>
                    <a:pt x="52" y="110"/>
                    <a:pt x="52" y="110"/>
                    <a:pt x="52" y="110"/>
                  </a:cubicBezTo>
                  <a:cubicBezTo>
                    <a:pt x="60" y="110"/>
                    <a:pt x="66" y="104"/>
                    <a:pt x="66" y="96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70" y="71"/>
                    <a:pt x="73" y="67"/>
                    <a:pt x="75" y="63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1" y="29"/>
                    <a:pt x="61" y="23"/>
                    <a:pt x="50" y="23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6" y="29"/>
                    <a:pt x="62" y="31"/>
                    <a:pt x="66" y="35"/>
                  </a:cubicBezTo>
                  <a:cubicBezTo>
                    <a:pt x="70" y="39"/>
                    <a:pt x="72" y="45"/>
                    <a:pt x="72" y="51"/>
                  </a:cubicBezTo>
                  <a:cubicBezTo>
                    <a:pt x="72" y="59"/>
                    <a:pt x="68" y="66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1" y="70"/>
                    <a:pt x="60" y="71"/>
                    <a:pt x="60" y="72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110"/>
                    <a:pt x="50" y="110"/>
                    <a:pt x="50" y="110"/>
                  </a:cubicBezTo>
                  <a:close/>
                  <a:moveTo>
                    <a:pt x="75" y="22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4" y="28"/>
                  </a:cubicBezTo>
                  <a:cubicBezTo>
                    <a:pt x="72" y="27"/>
                    <a:pt x="72" y="25"/>
                    <a:pt x="74" y="24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5" y="73"/>
                  </a:moveTo>
                  <a:cubicBezTo>
                    <a:pt x="75" y="80"/>
                    <a:pt x="75" y="80"/>
                    <a:pt x="75" y="80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2" y="77"/>
                    <a:pt x="72" y="75"/>
                    <a:pt x="74" y="74"/>
                  </a:cubicBezTo>
                  <a:cubicBezTo>
                    <a:pt x="74" y="73"/>
                    <a:pt x="75" y="73"/>
                    <a:pt x="75" y="73"/>
                  </a:cubicBezTo>
                  <a:close/>
                  <a:moveTo>
                    <a:pt x="50" y="18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3" y="2"/>
                    <a:pt x="53" y="3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7"/>
                    <a:pt x="52" y="18"/>
                    <a:pt x="50" y="18"/>
                  </a:cubicBezTo>
                  <a:cubicBezTo>
                    <a:pt x="50" y="18"/>
                    <a:pt x="50" y="18"/>
                    <a:pt x="50" y="18"/>
                  </a:cubicBezTo>
                  <a:close/>
                  <a:moveTo>
                    <a:pt x="50" y="23"/>
                  </a:moveTo>
                  <a:cubicBezTo>
                    <a:pt x="39" y="23"/>
                    <a:pt x="30" y="29"/>
                    <a:pt x="25" y="39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7" y="68"/>
                    <a:pt x="31" y="71"/>
                    <a:pt x="35" y="74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104"/>
                    <a:pt x="41" y="110"/>
                    <a:pt x="49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1" y="71"/>
                    <a:pt x="40" y="71"/>
                    <a:pt x="39" y="70"/>
                  </a:cubicBezTo>
                  <a:cubicBezTo>
                    <a:pt x="33" y="66"/>
                    <a:pt x="28" y="59"/>
                    <a:pt x="28" y="51"/>
                  </a:cubicBezTo>
                  <a:cubicBezTo>
                    <a:pt x="28" y="45"/>
                    <a:pt x="30" y="39"/>
                    <a:pt x="34" y="35"/>
                  </a:cubicBezTo>
                  <a:cubicBezTo>
                    <a:pt x="39" y="31"/>
                    <a:pt x="44" y="29"/>
                    <a:pt x="50" y="29"/>
                  </a:cubicBezTo>
                  <a:cubicBezTo>
                    <a:pt x="50" y="23"/>
                    <a:pt x="50" y="23"/>
                    <a:pt x="50" y="23"/>
                  </a:cubicBezTo>
                  <a:close/>
                  <a:moveTo>
                    <a:pt x="50" y="0"/>
                  </a:moveTo>
                  <a:cubicBezTo>
                    <a:pt x="50" y="18"/>
                    <a:pt x="50" y="18"/>
                    <a:pt x="50" y="18"/>
                  </a:cubicBezTo>
                  <a:cubicBezTo>
                    <a:pt x="49" y="18"/>
                    <a:pt x="48" y="17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2"/>
                    <a:pt x="49" y="1"/>
                    <a:pt x="50" y="0"/>
                  </a:cubicBezTo>
                  <a:close/>
                  <a:moveTo>
                    <a:pt x="25" y="80"/>
                  </a:moveTo>
                  <a:cubicBezTo>
                    <a:pt x="25" y="73"/>
                    <a:pt x="25" y="73"/>
                    <a:pt x="25" y="73"/>
                  </a:cubicBezTo>
                  <a:cubicBezTo>
                    <a:pt x="26" y="73"/>
                    <a:pt x="27" y="73"/>
                    <a:pt x="27" y="74"/>
                  </a:cubicBezTo>
                  <a:cubicBezTo>
                    <a:pt x="28" y="75"/>
                    <a:pt x="28" y="77"/>
                    <a:pt x="27" y="78"/>
                  </a:cubicBezTo>
                  <a:cubicBezTo>
                    <a:pt x="25" y="80"/>
                    <a:pt x="25" y="80"/>
                    <a:pt x="25" y="80"/>
                  </a:cubicBezTo>
                  <a:close/>
                  <a:moveTo>
                    <a:pt x="25" y="28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5"/>
                    <a:pt x="28" y="27"/>
                    <a:pt x="27" y="28"/>
                  </a:cubicBezTo>
                  <a:cubicBezTo>
                    <a:pt x="27" y="28"/>
                    <a:pt x="26" y="28"/>
                    <a:pt x="25" y="28"/>
                  </a:cubicBezTo>
                  <a:close/>
                  <a:moveTo>
                    <a:pt x="25" y="39"/>
                  </a:moveTo>
                  <a:cubicBezTo>
                    <a:pt x="23" y="42"/>
                    <a:pt x="22" y="46"/>
                    <a:pt x="22" y="51"/>
                  </a:cubicBezTo>
                  <a:cubicBezTo>
                    <a:pt x="22" y="55"/>
                    <a:pt x="23" y="59"/>
                    <a:pt x="25" y="63"/>
                  </a:cubicBezTo>
                  <a:cubicBezTo>
                    <a:pt x="25" y="39"/>
                    <a:pt x="25" y="39"/>
                    <a:pt x="25" y="39"/>
                  </a:cubicBezTo>
                  <a:close/>
                  <a:moveTo>
                    <a:pt x="25" y="2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8"/>
                    <a:pt x="14" y="16"/>
                    <a:pt x="15" y="15"/>
                  </a:cubicBezTo>
                  <a:cubicBezTo>
                    <a:pt x="16" y="14"/>
                    <a:pt x="17" y="14"/>
                    <a:pt x="18" y="15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25" y="73"/>
                  </a:moveTo>
                  <a:cubicBezTo>
                    <a:pt x="25" y="80"/>
                    <a:pt x="25" y="80"/>
                    <a:pt x="25" y="80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7" y="87"/>
                    <a:pt x="16" y="87"/>
                    <a:pt x="15" y="86"/>
                  </a:cubicBezTo>
                  <a:cubicBezTo>
                    <a:pt x="14" y="85"/>
                    <a:pt x="14" y="84"/>
                    <a:pt x="15" y="83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4" y="74"/>
                    <a:pt x="25" y="73"/>
                    <a:pt x="25" y="73"/>
                  </a:cubicBezTo>
                  <a:close/>
                  <a:moveTo>
                    <a:pt x="18" y="51"/>
                  </a:moveTo>
                  <a:cubicBezTo>
                    <a:pt x="18" y="51"/>
                    <a:pt x="18" y="51"/>
                    <a:pt x="18" y="51"/>
                  </a:cubicBezTo>
                  <a:cubicBezTo>
                    <a:pt x="18" y="49"/>
                    <a:pt x="16" y="48"/>
                    <a:pt x="15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9"/>
                    <a:pt x="0" y="51"/>
                  </a:cubicBezTo>
                  <a:cubicBezTo>
                    <a:pt x="0" y="52"/>
                    <a:pt x="1" y="53"/>
                    <a:pt x="3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6" y="53"/>
                    <a:pt x="18" y="52"/>
                    <a:pt x="18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15" name="Freeform 94"/>
            <p:cNvSpPr>
              <a:spLocks/>
            </p:cNvSpPr>
            <p:nvPr/>
          </p:nvSpPr>
          <p:spPr bwMode="auto">
            <a:xfrm>
              <a:off x="2193925" y="2586038"/>
              <a:ext cx="39688" cy="36512"/>
            </a:xfrm>
            <a:custGeom>
              <a:avLst/>
              <a:gdLst>
                <a:gd name="T0" fmla="*/ 28 w 29"/>
                <a:gd name="T1" fmla="*/ 16 h 28"/>
                <a:gd name="T2" fmla="*/ 12 w 29"/>
                <a:gd name="T3" fmla="*/ 27 h 28"/>
                <a:gd name="T4" fmla="*/ 1 w 29"/>
                <a:gd name="T5" fmla="*/ 12 h 28"/>
                <a:gd name="T6" fmla="*/ 17 w 29"/>
                <a:gd name="T7" fmla="*/ 1 h 28"/>
                <a:gd name="T8" fmla="*/ 28 w 29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28" y="16"/>
                  </a:moveTo>
                  <a:cubicBezTo>
                    <a:pt x="26" y="23"/>
                    <a:pt x="19" y="28"/>
                    <a:pt x="12" y="27"/>
                  </a:cubicBezTo>
                  <a:cubicBezTo>
                    <a:pt x="5" y="26"/>
                    <a:pt x="0" y="19"/>
                    <a:pt x="1" y="12"/>
                  </a:cubicBezTo>
                  <a:cubicBezTo>
                    <a:pt x="3" y="4"/>
                    <a:pt x="10" y="0"/>
                    <a:pt x="17" y="1"/>
                  </a:cubicBezTo>
                  <a:cubicBezTo>
                    <a:pt x="24" y="2"/>
                    <a:pt x="29" y="9"/>
                    <a:pt x="28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16" name="Freeform 95"/>
            <p:cNvSpPr>
              <a:spLocks/>
            </p:cNvSpPr>
            <p:nvPr/>
          </p:nvSpPr>
          <p:spPr bwMode="auto">
            <a:xfrm>
              <a:off x="2184400" y="2473325"/>
              <a:ext cx="36513" cy="122237"/>
            </a:xfrm>
            <a:custGeom>
              <a:avLst/>
              <a:gdLst>
                <a:gd name="T0" fmla="*/ 27 w 27"/>
                <a:gd name="T1" fmla="*/ 90 h 91"/>
                <a:gd name="T2" fmla="*/ 12 w 27"/>
                <a:gd name="T3" fmla="*/ 14 h 91"/>
                <a:gd name="T4" fmla="*/ 1 w 27"/>
                <a:gd name="T5" fmla="*/ 0 h 91"/>
                <a:gd name="T6" fmla="*/ 17 w 27"/>
                <a:gd name="T7" fmla="*/ 91 h 91"/>
                <a:gd name="T8" fmla="*/ 27 w 27"/>
                <a:gd name="T9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91">
                  <a:moveTo>
                    <a:pt x="27" y="90"/>
                  </a:moveTo>
                  <a:cubicBezTo>
                    <a:pt x="27" y="90"/>
                    <a:pt x="12" y="14"/>
                    <a:pt x="12" y="14"/>
                  </a:cubicBezTo>
                  <a:cubicBezTo>
                    <a:pt x="12" y="14"/>
                    <a:pt x="3" y="0"/>
                    <a:pt x="1" y="0"/>
                  </a:cubicBezTo>
                  <a:cubicBezTo>
                    <a:pt x="0" y="0"/>
                    <a:pt x="17" y="91"/>
                    <a:pt x="17" y="91"/>
                  </a:cubicBezTo>
                  <a:lnTo>
                    <a:pt x="27" y="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17" name="Freeform 96"/>
            <p:cNvSpPr>
              <a:spLocks/>
            </p:cNvSpPr>
            <p:nvPr/>
          </p:nvSpPr>
          <p:spPr bwMode="auto">
            <a:xfrm>
              <a:off x="2209800" y="2493963"/>
              <a:ext cx="77788" cy="103187"/>
            </a:xfrm>
            <a:custGeom>
              <a:avLst/>
              <a:gdLst>
                <a:gd name="T0" fmla="*/ 1 w 49"/>
                <a:gd name="T1" fmla="*/ 60 h 65"/>
                <a:gd name="T2" fmla="*/ 37 w 49"/>
                <a:gd name="T3" fmla="*/ 8 h 65"/>
                <a:gd name="T4" fmla="*/ 49 w 49"/>
                <a:gd name="T5" fmla="*/ 0 h 65"/>
                <a:gd name="T6" fmla="*/ 44 w 49"/>
                <a:gd name="T7" fmla="*/ 13 h 65"/>
                <a:gd name="T8" fmla="*/ 8 w 49"/>
                <a:gd name="T9" fmla="*/ 65 h 65"/>
                <a:gd name="T10" fmla="*/ 0 w 49"/>
                <a:gd name="T11" fmla="*/ 61 h 65"/>
                <a:gd name="T12" fmla="*/ 1 w 49"/>
                <a:gd name="T13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65">
                  <a:moveTo>
                    <a:pt x="1" y="60"/>
                  </a:moveTo>
                  <a:lnTo>
                    <a:pt x="37" y="8"/>
                  </a:lnTo>
                  <a:lnTo>
                    <a:pt x="49" y="0"/>
                  </a:lnTo>
                  <a:lnTo>
                    <a:pt x="44" y="13"/>
                  </a:lnTo>
                  <a:lnTo>
                    <a:pt x="8" y="65"/>
                  </a:lnTo>
                  <a:lnTo>
                    <a:pt x="0" y="61"/>
                  </a:lnTo>
                  <a:lnTo>
                    <a:pt x="1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18" name="Freeform 97"/>
            <p:cNvSpPr>
              <a:spLocks/>
            </p:cNvSpPr>
            <p:nvPr/>
          </p:nvSpPr>
          <p:spPr bwMode="auto">
            <a:xfrm>
              <a:off x="2203450" y="2613025"/>
              <a:ext cx="9525" cy="20637"/>
            </a:xfrm>
            <a:custGeom>
              <a:avLst/>
              <a:gdLst>
                <a:gd name="T0" fmla="*/ 2 w 7"/>
                <a:gd name="T1" fmla="*/ 3 h 15"/>
                <a:gd name="T2" fmla="*/ 5 w 7"/>
                <a:gd name="T3" fmla="*/ 1 h 15"/>
                <a:gd name="T4" fmla="*/ 7 w 7"/>
                <a:gd name="T5" fmla="*/ 3 h 15"/>
                <a:gd name="T6" fmla="*/ 5 w 7"/>
                <a:gd name="T7" fmla="*/ 13 h 15"/>
                <a:gd name="T8" fmla="*/ 3 w 7"/>
                <a:gd name="T9" fmla="*/ 15 h 15"/>
                <a:gd name="T10" fmla="*/ 1 w 7"/>
                <a:gd name="T11" fmla="*/ 12 h 15"/>
                <a:gd name="T12" fmla="*/ 2 w 7"/>
                <a:gd name="T1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5">
                  <a:moveTo>
                    <a:pt x="2" y="3"/>
                  </a:moveTo>
                  <a:cubicBezTo>
                    <a:pt x="3" y="1"/>
                    <a:pt x="4" y="0"/>
                    <a:pt x="5" y="1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3" y="15"/>
                  </a:cubicBezTo>
                  <a:cubicBezTo>
                    <a:pt x="1" y="15"/>
                    <a:pt x="0" y="13"/>
                    <a:pt x="1" y="12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19" name="Freeform 98"/>
            <p:cNvSpPr>
              <a:spLocks noEditPoints="1"/>
            </p:cNvSpPr>
            <p:nvPr/>
          </p:nvSpPr>
          <p:spPr bwMode="auto">
            <a:xfrm>
              <a:off x="2173288" y="1631950"/>
              <a:ext cx="134938" cy="146050"/>
            </a:xfrm>
            <a:custGeom>
              <a:avLst/>
              <a:gdLst>
                <a:gd name="T0" fmla="*/ 78 w 101"/>
                <a:gd name="T1" fmla="*/ 50 h 109"/>
                <a:gd name="T2" fmla="*/ 76 w 101"/>
                <a:gd name="T3" fmla="*/ 62 h 109"/>
                <a:gd name="T4" fmla="*/ 76 w 101"/>
                <a:gd name="T5" fmla="*/ 73 h 109"/>
                <a:gd name="T6" fmla="*/ 78 w 101"/>
                <a:gd name="T7" fmla="*/ 73 h 109"/>
                <a:gd name="T8" fmla="*/ 86 w 101"/>
                <a:gd name="T9" fmla="*/ 86 h 109"/>
                <a:gd name="T10" fmla="*/ 76 w 101"/>
                <a:gd name="T11" fmla="*/ 79 h 109"/>
                <a:gd name="T12" fmla="*/ 76 w 101"/>
                <a:gd name="T13" fmla="*/ 22 h 109"/>
                <a:gd name="T14" fmla="*/ 86 w 101"/>
                <a:gd name="T15" fmla="*/ 15 h 109"/>
                <a:gd name="T16" fmla="*/ 78 w 101"/>
                <a:gd name="T17" fmla="*/ 27 h 109"/>
                <a:gd name="T18" fmla="*/ 76 w 101"/>
                <a:gd name="T19" fmla="*/ 28 h 109"/>
                <a:gd name="T20" fmla="*/ 99 w 101"/>
                <a:gd name="T21" fmla="*/ 48 h 109"/>
                <a:gd name="T22" fmla="*/ 84 w 101"/>
                <a:gd name="T23" fmla="*/ 50 h 109"/>
                <a:gd name="T24" fmla="*/ 99 w 101"/>
                <a:gd name="T25" fmla="*/ 53 h 109"/>
                <a:gd name="T26" fmla="*/ 99 w 101"/>
                <a:gd name="T27" fmla="*/ 48 h 109"/>
                <a:gd name="T28" fmla="*/ 53 w 101"/>
                <a:gd name="T29" fmla="*/ 109 h 109"/>
                <a:gd name="T30" fmla="*/ 66 w 101"/>
                <a:gd name="T31" fmla="*/ 73 h 109"/>
                <a:gd name="T32" fmla="*/ 76 w 101"/>
                <a:gd name="T33" fmla="*/ 38 h 109"/>
                <a:gd name="T34" fmla="*/ 51 w 101"/>
                <a:gd name="T35" fmla="*/ 28 h 109"/>
                <a:gd name="T36" fmla="*/ 73 w 101"/>
                <a:gd name="T37" fmla="*/ 50 h 109"/>
                <a:gd name="T38" fmla="*/ 62 w 101"/>
                <a:gd name="T39" fmla="*/ 69 h 109"/>
                <a:gd name="T40" fmla="*/ 61 w 101"/>
                <a:gd name="T41" fmla="*/ 84 h 109"/>
                <a:gd name="T42" fmla="*/ 51 w 101"/>
                <a:gd name="T43" fmla="*/ 109 h 109"/>
                <a:gd name="T44" fmla="*/ 76 w 101"/>
                <a:gd name="T45" fmla="*/ 28 h 109"/>
                <a:gd name="T46" fmla="*/ 74 w 101"/>
                <a:gd name="T47" fmla="*/ 23 h 109"/>
                <a:gd name="T48" fmla="*/ 76 w 101"/>
                <a:gd name="T49" fmla="*/ 73 h 109"/>
                <a:gd name="T50" fmla="*/ 74 w 101"/>
                <a:gd name="T51" fmla="*/ 77 h 109"/>
                <a:gd name="T52" fmla="*/ 76 w 101"/>
                <a:gd name="T53" fmla="*/ 73 h 109"/>
                <a:gd name="T54" fmla="*/ 51 w 101"/>
                <a:gd name="T55" fmla="*/ 0 h 109"/>
                <a:gd name="T56" fmla="*/ 53 w 101"/>
                <a:gd name="T57" fmla="*/ 2 h 109"/>
                <a:gd name="T58" fmla="*/ 51 w 101"/>
                <a:gd name="T59" fmla="*/ 17 h 109"/>
                <a:gd name="T60" fmla="*/ 51 w 101"/>
                <a:gd name="T61" fmla="*/ 22 h 109"/>
                <a:gd name="T62" fmla="*/ 26 w 101"/>
                <a:gd name="T63" fmla="*/ 62 h 109"/>
                <a:gd name="T64" fmla="*/ 35 w 101"/>
                <a:gd name="T65" fmla="*/ 95 h 109"/>
                <a:gd name="T66" fmla="*/ 51 w 101"/>
                <a:gd name="T67" fmla="*/ 109 h 109"/>
                <a:gd name="T68" fmla="*/ 41 w 101"/>
                <a:gd name="T69" fmla="*/ 84 h 109"/>
                <a:gd name="T70" fmla="*/ 40 w 101"/>
                <a:gd name="T71" fmla="*/ 69 h 109"/>
                <a:gd name="T72" fmla="*/ 35 w 101"/>
                <a:gd name="T73" fmla="*/ 35 h 109"/>
                <a:gd name="T74" fmla="*/ 51 w 101"/>
                <a:gd name="T75" fmla="*/ 22 h 109"/>
                <a:gd name="T76" fmla="*/ 51 w 101"/>
                <a:gd name="T77" fmla="*/ 17 h 109"/>
                <a:gd name="T78" fmla="*/ 48 w 101"/>
                <a:gd name="T79" fmla="*/ 2 h 109"/>
                <a:gd name="T80" fmla="*/ 26 w 101"/>
                <a:gd name="T81" fmla="*/ 79 h 109"/>
                <a:gd name="T82" fmla="*/ 28 w 101"/>
                <a:gd name="T83" fmla="*/ 73 h 109"/>
                <a:gd name="T84" fmla="*/ 26 w 101"/>
                <a:gd name="T85" fmla="*/ 79 h 109"/>
                <a:gd name="T86" fmla="*/ 26 w 101"/>
                <a:gd name="T87" fmla="*/ 21 h 109"/>
                <a:gd name="T88" fmla="*/ 28 w 101"/>
                <a:gd name="T89" fmla="*/ 27 h 109"/>
                <a:gd name="T90" fmla="*/ 26 w 101"/>
                <a:gd name="T91" fmla="*/ 38 h 109"/>
                <a:gd name="T92" fmla="*/ 26 w 101"/>
                <a:gd name="T93" fmla="*/ 62 h 109"/>
                <a:gd name="T94" fmla="*/ 26 w 101"/>
                <a:gd name="T95" fmla="*/ 21 h 109"/>
                <a:gd name="T96" fmla="*/ 24 w 101"/>
                <a:gd name="T97" fmla="*/ 27 h 109"/>
                <a:gd name="T98" fmla="*/ 15 w 101"/>
                <a:gd name="T99" fmla="*/ 18 h 109"/>
                <a:gd name="T100" fmla="*/ 19 w 101"/>
                <a:gd name="T101" fmla="*/ 15 h 109"/>
                <a:gd name="T102" fmla="*/ 26 w 101"/>
                <a:gd name="T103" fmla="*/ 73 h 109"/>
                <a:gd name="T104" fmla="*/ 19 w 101"/>
                <a:gd name="T105" fmla="*/ 86 h 109"/>
                <a:gd name="T106" fmla="*/ 15 w 101"/>
                <a:gd name="T107" fmla="*/ 82 h 109"/>
                <a:gd name="T108" fmla="*/ 24 w 101"/>
                <a:gd name="T109" fmla="*/ 73 h 109"/>
                <a:gd name="T110" fmla="*/ 18 w 101"/>
                <a:gd name="T111" fmla="*/ 50 h 109"/>
                <a:gd name="T112" fmla="*/ 15 w 101"/>
                <a:gd name="T113" fmla="*/ 48 h 109"/>
                <a:gd name="T114" fmla="*/ 0 w 101"/>
                <a:gd name="T115" fmla="*/ 50 h 109"/>
                <a:gd name="T116" fmla="*/ 15 w 101"/>
                <a:gd name="T117" fmla="*/ 5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" h="109">
                  <a:moveTo>
                    <a:pt x="76" y="62"/>
                  </a:moveTo>
                  <a:cubicBezTo>
                    <a:pt x="78" y="58"/>
                    <a:pt x="78" y="54"/>
                    <a:pt x="78" y="50"/>
                  </a:cubicBezTo>
                  <a:cubicBezTo>
                    <a:pt x="78" y="46"/>
                    <a:pt x="78" y="42"/>
                    <a:pt x="76" y="38"/>
                  </a:cubicBezTo>
                  <a:cubicBezTo>
                    <a:pt x="76" y="62"/>
                    <a:pt x="76" y="62"/>
                    <a:pt x="76" y="62"/>
                  </a:cubicBezTo>
                  <a:close/>
                  <a:moveTo>
                    <a:pt x="76" y="79"/>
                  </a:move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7" y="83"/>
                    <a:pt x="87" y="85"/>
                    <a:pt x="86" y="86"/>
                  </a:cubicBezTo>
                  <a:cubicBezTo>
                    <a:pt x="85" y="87"/>
                    <a:pt x="84" y="87"/>
                    <a:pt x="83" y="86"/>
                  </a:cubicBezTo>
                  <a:cubicBezTo>
                    <a:pt x="76" y="79"/>
                    <a:pt x="76" y="79"/>
                    <a:pt x="76" y="79"/>
                  </a:cubicBezTo>
                  <a:close/>
                  <a:moveTo>
                    <a:pt x="76" y="28"/>
                  </a:moveTo>
                  <a:cubicBezTo>
                    <a:pt x="76" y="22"/>
                    <a:pt x="76" y="22"/>
                    <a:pt x="76" y="22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4" y="14"/>
                    <a:pt x="85" y="14"/>
                    <a:pt x="86" y="15"/>
                  </a:cubicBezTo>
                  <a:cubicBezTo>
                    <a:pt x="87" y="16"/>
                    <a:pt x="87" y="17"/>
                    <a:pt x="86" y="18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7" y="28"/>
                    <a:pt x="77" y="28"/>
                    <a:pt x="76" y="28"/>
                  </a:cubicBezTo>
                  <a:close/>
                  <a:moveTo>
                    <a:pt x="99" y="48"/>
                  </a:moveTo>
                  <a:cubicBezTo>
                    <a:pt x="99" y="48"/>
                    <a:pt x="99" y="48"/>
                    <a:pt x="99" y="48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85" y="48"/>
                    <a:pt x="84" y="49"/>
                    <a:pt x="84" y="50"/>
                  </a:cubicBezTo>
                  <a:cubicBezTo>
                    <a:pt x="84" y="52"/>
                    <a:pt x="85" y="53"/>
                    <a:pt x="86" y="53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100" y="53"/>
                    <a:pt x="101" y="52"/>
                    <a:pt x="101" y="50"/>
                  </a:cubicBezTo>
                  <a:cubicBezTo>
                    <a:pt x="101" y="49"/>
                    <a:pt x="100" y="48"/>
                    <a:pt x="99" y="48"/>
                  </a:cubicBezTo>
                  <a:close/>
                  <a:moveTo>
                    <a:pt x="51" y="109"/>
                  </a:moveTo>
                  <a:cubicBezTo>
                    <a:pt x="53" y="109"/>
                    <a:pt x="53" y="109"/>
                    <a:pt x="53" y="109"/>
                  </a:cubicBezTo>
                  <a:cubicBezTo>
                    <a:pt x="60" y="109"/>
                    <a:pt x="66" y="103"/>
                    <a:pt x="66" y="95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70" y="70"/>
                    <a:pt x="74" y="67"/>
                    <a:pt x="76" y="62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1" y="29"/>
                    <a:pt x="62" y="22"/>
                    <a:pt x="51" y="22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7" y="28"/>
                    <a:pt x="62" y="31"/>
                    <a:pt x="66" y="35"/>
                  </a:cubicBezTo>
                  <a:cubicBezTo>
                    <a:pt x="70" y="39"/>
                    <a:pt x="73" y="44"/>
                    <a:pt x="73" y="50"/>
                  </a:cubicBezTo>
                  <a:cubicBezTo>
                    <a:pt x="73" y="58"/>
                    <a:pt x="68" y="65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1" y="70"/>
                    <a:pt x="61" y="71"/>
                    <a:pt x="61" y="72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1" y="109"/>
                    <a:pt x="51" y="109"/>
                    <a:pt x="51" y="109"/>
                  </a:cubicBezTo>
                  <a:close/>
                  <a:moveTo>
                    <a:pt x="76" y="22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5" y="28"/>
                    <a:pt x="75" y="28"/>
                    <a:pt x="74" y="27"/>
                  </a:cubicBezTo>
                  <a:cubicBezTo>
                    <a:pt x="73" y="26"/>
                    <a:pt x="73" y="24"/>
                    <a:pt x="74" y="23"/>
                  </a:cubicBezTo>
                  <a:cubicBezTo>
                    <a:pt x="76" y="22"/>
                    <a:pt x="76" y="22"/>
                    <a:pt x="76" y="22"/>
                  </a:cubicBezTo>
                  <a:close/>
                  <a:moveTo>
                    <a:pt x="76" y="73"/>
                  </a:moveTo>
                  <a:cubicBezTo>
                    <a:pt x="76" y="79"/>
                    <a:pt x="76" y="79"/>
                    <a:pt x="76" y="79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3" y="76"/>
                    <a:pt x="73" y="74"/>
                    <a:pt x="74" y="73"/>
                  </a:cubicBezTo>
                  <a:cubicBezTo>
                    <a:pt x="75" y="73"/>
                    <a:pt x="75" y="73"/>
                    <a:pt x="76" y="73"/>
                  </a:cubicBezTo>
                  <a:close/>
                  <a:moveTo>
                    <a:pt x="51" y="17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6"/>
                    <a:pt x="52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lose/>
                  <a:moveTo>
                    <a:pt x="51" y="22"/>
                  </a:moveTo>
                  <a:cubicBezTo>
                    <a:pt x="40" y="22"/>
                    <a:pt x="30" y="29"/>
                    <a:pt x="26" y="38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8" y="67"/>
                    <a:pt x="31" y="71"/>
                    <a:pt x="35" y="74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103"/>
                    <a:pt x="42" y="109"/>
                    <a:pt x="49" y="109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1" y="71"/>
                    <a:pt x="41" y="70"/>
                    <a:pt x="40" y="69"/>
                  </a:cubicBezTo>
                  <a:cubicBezTo>
                    <a:pt x="33" y="66"/>
                    <a:pt x="28" y="58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9" y="31"/>
                    <a:pt x="44" y="28"/>
                    <a:pt x="51" y="28"/>
                  </a:cubicBezTo>
                  <a:cubicBezTo>
                    <a:pt x="51" y="22"/>
                    <a:pt x="51" y="22"/>
                    <a:pt x="51" y="22"/>
                  </a:cubicBezTo>
                  <a:close/>
                  <a:moveTo>
                    <a:pt x="51" y="0"/>
                  </a:moveTo>
                  <a:cubicBezTo>
                    <a:pt x="51" y="17"/>
                    <a:pt x="51" y="17"/>
                    <a:pt x="51" y="17"/>
                  </a:cubicBezTo>
                  <a:cubicBezTo>
                    <a:pt x="49" y="17"/>
                    <a:pt x="48" y="16"/>
                    <a:pt x="48" y="15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1"/>
                    <a:pt x="49" y="0"/>
                    <a:pt x="51" y="0"/>
                  </a:cubicBezTo>
                  <a:close/>
                  <a:moveTo>
                    <a:pt x="26" y="79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26" y="73"/>
                    <a:pt x="27" y="73"/>
                    <a:pt x="28" y="73"/>
                  </a:cubicBezTo>
                  <a:cubicBezTo>
                    <a:pt x="29" y="74"/>
                    <a:pt x="29" y="76"/>
                    <a:pt x="28" y="77"/>
                  </a:cubicBezTo>
                  <a:cubicBezTo>
                    <a:pt x="26" y="79"/>
                    <a:pt x="26" y="79"/>
                    <a:pt x="26" y="79"/>
                  </a:cubicBezTo>
                  <a:close/>
                  <a:moveTo>
                    <a:pt x="26" y="28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4"/>
                    <a:pt x="29" y="26"/>
                    <a:pt x="28" y="27"/>
                  </a:cubicBezTo>
                  <a:cubicBezTo>
                    <a:pt x="27" y="28"/>
                    <a:pt x="26" y="28"/>
                    <a:pt x="26" y="28"/>
                  </a:cubicBezTo>
                  <a:close/>
                  <a:moveTo>
                    <a:pt x="26" y="38"/>
                  </a:moveTo>
                  <a:cubicBezTo>
                    <a:pt x="24" y="42"/>
                    <a:pt x="23" y="46"/>
                    <a:pt x="23" y="50"/>
                  </a:cubicBezTo>
                  <a:cubicBezTo>
                    <a:pt x="23" y="55"/>
                    <a:pt x="24" y="59"/>
                    <a:pt x="26" y="62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26" y="21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25" y="28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6"/>
                    <a:pt x="15" y="15"/>
                  </a:cubicBezTo>
                  <a:cubicBezTo>
                    <a:pt x="16" y="14"/>
                    <a:pt x="18" y="14"/>
                    <a:pt x="19" y="15"/>
                  </a:cubicBezTo>
                  <a:cubicBezTo>
                    <a:pt x="26" y="21"/>
                    <a:pt x="26" y="21"/>
                    <a:pt x="26" y="21"/>
                  </a:cubicBezTo>
                  <a:close/>
                  <a:moveTo>
                    <a:pt x="26" y="73"/>
                  </a:moveTo>
                  <a:cubicBezTo>
                    <a:pt x="26" y="79"/>
                    <a:pt x="26" y="79"/>
                    <a:pt x="26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8" y="87"/>
                    <a:pt x="16" y="87"/>
                    <a:pt x="15" y="86"/>
                  </a:cubicBezTo>
                  <a:cubicBezTo>
                    <a:pt x="14" y="85"/>
                    <a:pt x="14" y="83"/>
                    <a:pt x="15" y="82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5" y="73"/>
                    <a:pt x="26" y="73"/>
                  </a:cubicBezTo>
                  <a:close/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49"/>
                    <a:pt x="17" y="48"/>
                    <a:pt x="15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0"/>
                  </a:cubicBezTo>
                  <a:cubicBezTo>
                    <a:pt x="0" y="52"/>
                    <a:pt x="2" y="53"/>
                    <a:pt x="3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7" y="53"/>
                    <a:pt x="18" y="52"/>
                    <a:pt x="1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0" name="Freeform 99"/>
            <p:cNvSpPr>
              <a:spLocks/>
            </p:cNvSpPr>
            <p:nvPr/>
          </p:nvSpPr>
          <p:spPr bwMode="auto">
            <a:xfrm>
              <a:off x="1781175" y="3778250"/>
              <a:ext cx="874713" cy="777875"/>
            </a:xfrm>
            <a:custGeom>
              <a:avLst/>
              <a:gdLst>
                <a:gd name="T0" fmla="*/ 321 w 658"/>
                <a:gd name="T1" fmla="*/ 585 h 585"/>
                <a:gd name="T2" fmla="*/ 156 w 658"/>
                <a:gd name="T3" fmla="*/ 563 h 585"/>
                <a:gd name="T4" fmla="*/ 95 w 658"/>
                <a:gd name="T5" fmla="*/ 513 h 585"/>
                <a:gd name="T6" fmla="*/ 41 w 658"/>
                <a:gd name="T7" fmla="*/ 441 h 585"/>
                <a:gd name="T8" fmla="*/ 33 w 658"/>
                <a:gd name="T9" fmla="*/ 402 h 585"/>
                <a:gd name="T10" fmla="*/ 35 w 658"/>
                <a:gd name="T11" fmla="*/ 379 h 585"/>
                <a:gd name="T12" fmla="*/ 41 w 658"/>
                <a:gd name="T13" fmla="*/ 343 h 585"/>
                <a:gd name="T14" fmla="*/ 35 w 658"/>
                <a:gd name="T15" fmla="*/ 320 h 585"/>
                <a:gd name="T16" fmla="*/ 32 w 658"/>
                <a:gd name="T17" fmla="*/ 296 h 585"/>
                <a:gd name="T18" fmla="*/ 40 w 658"/>
                <a:gd name="T19" fmla="*/ 263 h 585"/>
                <a:gd name="T20" fmla="*/ 33 w 658"/>
                <a:gd name="T21" fmla="*/ 233 h 585"/>
                <a:gd name="T22" fmla="*/ 38 w 658"/>
                <a:gd name="T23" fmla="*/ 209 h 585"/>
                <a:gd name="T24" fmla="*/ 45 w 658"/>
                <a:gd name="T25" fmla="*/ 184 h 585"/>
                <a:gd name="T26" fmla="*/ 48 w 658"/>
                <a:gd name="T27" fmla="*/ 158 h 585"/>
                <a:gd name="T28" fmla="*/ 19 w 658"/>
                <a:gd name="T29" fmla="*/ 137 h 585"/>
                <a:gd name="T30" fmla="*/ 0 w 658"/>
                <a:gd name="T31" fmla="*/ 0 h 585"/>
                <a:gd name="T32" fmla="*/ 658 w 658"/>
                <a:gd name="T33" fmla="*/ 0 h 585"/>
                <a:gd name="T34" fmla="*/ 645 w 658"/>
                <a:gd name="T35" fmla="*/ 103 h 585"/>
                <a:gd name="T36" fmla="*/ 616 w 658"/>
                <a:gd name="T37" fmla="*/ 124 h 585"/>
                <a:gd name="T38" fmla="*/ 619 w 658"/>
                <a:gd name="T39" fmla="*/ 150 h 585"/>
                <a:gd name="T40" fmla="*/ 626 w 658"/>
                <a:gd name="T41" fmla="*/ 175 h 585"/>
                <a:gd name="T42" fmla="*/ 631 w 658"/>
                <a:gd name="T43" fmla="*/ 199 h 585"/>
                <a:gd name="T44" fmla="*/ 624 w 658"/>
                <a:gd name="T45" fmla="*/ 229 h 585"/>
                <a:gd name="T46" fmla="*/ 632 w 658"/>
                <a:gd name="T47" fmla="*/ 261 h 585"/>
                <a:gd name="T48" fmla="*/ 629 w 658"/>
                <a:gd name="T49" fmla="*/ 286 h 585"/>
                <a:gd name="T50" fmla="*/ 622 w 658"/>
                <a:gd name="T51" fmla="*/ 309 h 585"/>
                <a:gd name="T52" fmla="*/ 629 w 658"/>
                <a:gd name="T53" fmla="*/ 345 h 585"/>
                <a:gd name="T54" fmla="*/ 631 w 658"/>
                <a:gd name="T55" fmla="*/ 367 h 585"/>
                <a:gd name="T56" fmla="*/ 622 w 658"/>
                <a:gd name="T57" fmla="*/ 407 h 585"/>
                <a:gd name="T58" fmla="*/ 635 w 658"/>
                <a:gd name="T59" fmla="*/ 429 h 585"/>
                <a:gd name="T60" fmla="*/ 573 w 658"/>
                <a:gd name="T61" fmla="*/ 513 h 585"/>
                <a:gd name="T62" fmla="*/ 513 w 658"/>
                <a:gd name="T63" fmla="*/ 563 h 585"/>
                <a:gd name="T64" fmla="*/ 321 w 658"/>
                <a:gd name="T65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8" h="585">
                  <a:moveTo>
                    <a:pt x="321" y="585"/>
                  </a:moveTo>
                  <a:cubicBezTo>
                    <a:pt x="269" y="585"/>
                    <a:pt x="159" y="580"/>
                    <a:pt x="156" y="563"/>
                  </a:cubicBezTo>
                  <a:cubicBezTo>
                    <a:pt x="153" y="547"/>
                    <a:pt x="136" y="537"/>
                    <a:pt x="95" y="513"/>
                  </a:cubicBezTo>
                  <a:cubicBezTo>
                    <a:pt x="55" y="488"/>
                    <a:pt x="41" y="459"/>
                    <a:pt x="41" y="441"/>
                  </a:cubicBezTo>
                  <a:cubicBezTo>
                    <a:pt x="41" y="423"/>
                    <a:pt x="55" y="410"/>
                    <a:pt x="33" y="402"/>
                  </a:cubicBezTo>
                  <a:cubicBezTo>
                    <a:pt x="12" y="394"/>
                    <a:pt x="17" y="385"/>
                    <a:pt x="35" y="379"/>
                  </a:cubicBezTo>
                  <a:cubicBezTo>
                    <a:pt x="53" y="372"/>
                    <a:pt x="41" y="361"/>
                    <a:pt x="41" y="343"/>
                  </a:cubicBezTo>
                  <a:cubicBezTo>
                    <a:pt x="41" y="325"/>
                    <a:pt x="61" y="322"/>
                    <a:pt x="35" y="320"/>
                  </a:cubicBezTo>
                  <a:cubicBezTo>
                    <a:pt x="9" y="318"/>
                    <a:pt x="12" y="302"/>
                    <a:pt x="32" y="296"/>
                  </a:cubicBezTo>
                  <a:cubicBezTo>
                    <a:pt x="51" y="289"/>
                    <a:pt x="40" y="278"/>
                    <a:pt x="40" y="263"/>
                  </a:cubicBezTo>
                  <a:cubicBezTo>
                    <a:pt x="40" y="248"/>
                    <a:pt x="51" y="238"/>
                    <a:pt x="33" y="233"/>
                  </a:cubicBezTo>
                  <a:cubicBezTo>
                    <a:pt x="15" y="229"/>
                    <a:pt x="17" y="214"/>
                    <a:pt x="38" y="209"/>
                  </a:cubicBezTo>
                  <a:cubicBezTo>
                    <a:pt x="59" y="204"/>
                    <a:pt x="46" y="196"/>
                    <a:pt x="45" y="184"/>
                  </a:cubicBezTo>
                  <a:cubicBezTo>
                    <a:pt x="43" y="173"/>
                    <a:pt x="59" y="158"/>
                    <a:pt x="48" y="158"/>
                  </a:cubicBezTo>
                  <a:cubicBezTo>
                    <a:pt x="37" y="158"/>
                    <a:pt x="20" y="150"/>
                    <a:pt x="19" y="1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58" y="0"/>
                    <a:pt x="658" y="0"/>
                    <a:pt x="658" y="0"/>
                  </a:cubicBezTo>
                  <a:cubicBezTo>
                    <a:pt x="645" y="103"/>
                    <a:pt x="645" y="103"/>
                    <a:pt x="645" y="103"/>
                  </a:cubicBezTo>
                  <a:cubicBezTo>
                    <a:pt x="644" y="116"/>
                    <a:pt x="627" y="124"/>
                    <a:pt x="616" y="124"/>
                  </a:cubicBezTo>
                  <a:cubicBezTo>
                    <a:pt x="604" y="124"/>
                    <a:pt x="621" y="139"/>
                    <a:pt x="619" y="150"/>
                  </a:cubicBezTo>
                  <a:cubicBezTo>
                    <a:pt x="618" y="162"/>
                    <a:pt x="604" y="170"/>
                    <a:pt x="626" y="175"/>
                  </a:cubicBezTo>
                  <a:cubicBezTo>
                    <a:pt x="647" y="180"/>
                    <a:pt x="649" y="194"/>
                    <a:pt x="631" y="199"/>
                  </a:cubicBezTo>
                  <a:cubicBezTo>
                    <a:pt x="613" y="204"/>
                    <a:pt x="624" y="214"/>
                    <a:pt x="624" y="229"/>
                  </a:cubicBezTo>
                  <a:cubicBezTo>
                    <a:pt x="624" y="243"/>
                    <a:pt x="613" y="255"/>
                    <a:pt x="632" y="261"/>
                  </a:cubicBezTo>
                  <a:cubicBezTo>
                    <a:pt x="652" y="268"/>
                    <a:pt x="655" y="284"/>
                    <a:pt x="629" y="286"/>
                  </a:cubicBezTo>
                  <a:cubicBezTo>
                    <a:pt x="603" y="287"/>
                    <a:pt x="622" y="291"/>
                    <a:pt x="622" y="309"/>
                  </a:cubicBezTo>
                  <a:cubicBezTo>
                    <a:pt x="622" y="327"/>
                    <a:pt x="611" y="338"/>
                    <a:pt x="629" y="345"/>
                  </a:cubicBezTo>
                  <a:cubicBezTo>
                    <a:pt x="647" y="351"/>
                    <a:pt x="652" y="359"/>
                    <a:pt x="631" y="367"/>
                  </a:cubicBezTo>
                  <a:cubicBezTo>
                    <a:pt x="609" y="376"/>
                    <a:pt x="622" y="389"/>
                    <a:pt x="622" y="407"/>
                  </a:cubicBezTo>
                  <a:cubicBezTo>
                    <a:pt x="622" y="412"/>
                    <a:pt x="637" y="418"/>
                    <a:pt x="635" y="429"/>
                  </a:cubicBezTo>
                  <a:cubicBezTo>
                    <a:pt x="630" y="455"/>
                    <a:pt x="604" y="487"/>
                    <a:pt x="573" y="513"/>
                  </a:cubicBezTo>
                  <a:cubicBezTo>
                    <a:pt x="542" y="539"/>
                    <a:pt x="516" y="547"/>
                    <a:pt x="513" y="563"/>
                  </a:cubicBezTo>
                  <a:cubicBezTo>
                    <a:pt x="510" y="580"/>
                    <a:pt x="373" y="585"/>
                    <a:pt x="321" y="585"/>
                  </a:cubicBez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1" name="Freeform 100"/>
            <p:cNvSpPr>
              <a:spLocks/>
            </p:cNvSpPr>
            <p:nvPr/>
          </p:nvSpPr>
          <p:spPr bwMode="auto">
            <a:xfrm>
              <a:off x="1968500" y="3778250"/>
              <a:ext cx="247650" cy="777875"/>
            </a:xfrm>
            <a:custGeom>
              <a:avLst/>
              <a:gdLst>
                <a:gd name="T0" fmla="*/ 89 w 186"/>
                <a:gd name="T1" fmla="*/ 585 h 585"/>
                <a:gd name="T2" fmla="*/ 42 w 186"/>
                <a:gd name="T3" fmla="*/ 563 h 585"/>
                <a:gd name="T4" fmla="*/ 25 w 186"/>
                <a:gd name="T5" fmla="*/ 513 h 585"/>
                <a:gd name="T6" fmla="*/ 9 w 186"/>
                <a:gd name="T7" fmla="*/ 441 h 585"/>
                <a:gd name="T8" fmla="*/ 7 w 186"/>
                <a:gd name="T9" fmla="*/ 402 h 585"/>
                <a:gd name="T10" fmla="*/ 7 w 186"/>
                <a:gd name="T11" fmla="*/ 379 h 585"/>
                <a:gd name="T12" fmla="*/ 9 w 186"/>
                <a:gd name="T13" fmla="*/ 343 h 585"/>
                <a:gd name="T14" fmla="*/ 7 w 186"/>
                <a:gd name="T15" fmla="*/ 320 h 585"/>
                <a:gd name="T16" fmla="*/ 6 w 186"/>
                <a:gd name="T17" fmla="*/ 296 h 585"/>
                <a:gd name="T18" fmla="*/ 9 w 186"/>
                <a:gd name="T19" fmla="*/ 263 h 585"/>
                <a:gd name="T20" fmla="*/ 7 w 186"/>
                <a:gd name="T21" fmla="*/ 233 h 585"/>
                <a:gd name="T22" fmla="*/ 8 w 186"/>
                <a:gd name="T23" fmla="*/ 209 h 585"/>
                <a:gd name="T24" fmla="*/ 10 w 186"/>
                <a:gd name="T25" fmla="*/ 184 h 585"/>
                <a:gd name="T26" fmla="*/ 11 w 186"/>
                <a:gd name="T27" fmla="*/ 158 h 585"/>
                <a:gd name="T28" fmla="*/ 2 w 186"/>
                <a:gd name="T29" fmla="*/ 137 h 585"/>
                <a:gd name="T30" fmla="*/ 5 w 186"/>
                <a:gd name="T31" fmla="*/ 98 h 585"/>
                <a:gd name="T32" fmla="*/ 5 w 186"/>
                <a:gd name="T33" fmla="*/ 47 h 585"/>
                <a:gd name="T34" fmla="*/ 0 w 186"/>
                <a:gd name="T35" fmla="*/ 0 h 585"/>
                <a:gd name="T36" fmla="*/ 186 w 186"/>
                <a:gd name="T37" fmla="*/ 0 h 585"/>
                <a:gd name="T38" fmla="*/ 184 w 186"/>
                <a:gd name="T39" fmla="*/ 25 h 585"/>
                <a:gd name="T40" fmla="*/ 180 w 186"/>
                <a:gd name="T41" fmla="*/ 64 h 585"/>
                <a:gd name="T42" fmla="*/ 183 w 186"/>
                <a:gd name="T43" fmla="*/ 103 h 585"/>
                <a:gd name="T44" fmla="*/ 174 w 186"/>
                <a:gd name="T45" fmla="*/ 124 h 585"/>
                <a:gd name="T46" fmla="*/ 175 w 186"/>
                <a:gd name="T47" fmla="*/ 150 h 585"/>
                <a:gd name="T48" fmla="*/ 177 w 186"/>
                <a:gd name="T49" fmla="*/ 175 h 585"/>
                <a:gd name="T50" fmla="*/ 178 w 186"/>
                <a:gd name="T51" fmla="*/ 199 h 585"/>
                <a:gd name="T52" fmla="*/ 176 w 186"/>
                <a:gd name="T53" fmla="*/ 229 h 585"/>
                <a:gd name="T54" fmla="*/ 179 w 186"/>
                <a:gd name="T55" fmla="*/ 261 h 585"/>
                <a:gd name="T56" fmla="*/ 178 w 186"/>
                <a:gd name="T57" fmla="*/ 286 h 585"/>
                <a:gd name="T58" fmla="*/ 176 w 186"/>
                <a:gd name="T59" fmla="*/ 309 h 585"/>
                <a:gd name="T60" fmla="*/ 178 w 186"/>
                <a:gd name="T61" fmla="*/ 345 h 585"/>
                <a:gd name="T62" fmla="*/ 178 w 186"/>
                <a:gd name="T63" fmla="*/ 367 h 585"/>
                <a:gd name="T64" fmla="*/ 176 w 186"/>
                <a:gd name="T65" fmla="*/ 407 h 585"/>
                <a:gd name="T66" fmla="*/ 179 w 186"/>
                <a:gd name="T67" fmla="*/ 429 h 585"/>
                <a:gd name="T68" fmla="*/ 162 w 186"/>
                <a:gd name="T69" fmla="*/ 513 h 585"/>
                <a:gd name="T70" fmla="*/ 145 w 186"/>
                <a:gd name="T71" fmla="*/ 563 h 585"/>
                <a:gd name="T72" fmla="*/ 89 w 186"/>
                <a:gd name="T7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585">
                  <a:moveTo>
                    <a:pt x="89" y="585"/>
                  </a:moveTo>
                  <a:cubicBezTo>
                    <a:pt x="74" y="585"/>
                    <a:pt x="43" y="580"/>
                    <a:pt x="42" y="563"/>
                  </a:cubicBezTo>
                  <a:cubicBezTo>
                    <a:pt x="41" y="547"/>
                    <a:pt x="36" y="537"/>
                    <a:pt x="25" y="513"/>
                  </a:cubicBezTo>
                  <a:cubicBezTo>
                    <a:pt x="13" y="488"/>
                    <a:pt x="9" y="459"/>
                    <a:pt x="9" y="441"/>
                  </a:cubicBezTo>
                  <a:cubicBezTo>
                    <a:pt x="9" y="423"/>
                    <a:pt x="13" y="410"/>
                    <a:pt x="7" y="402"/>
                  </a:cubicBezTo>
                  <a:cubicBezTo>
                    <a:pt x="1" y="394"/>
                    <a:pt x="2" y="385"/>
                    <a:pt x="7" y="379"/>
                  </a:cubicBezTo>
                  <a:cubicBezTo>
                    <a:pt x="12" y="372"/>
                    <a:pt x="9" y="361"/>
                    <a:pt x="9" y="343"/>
                  </a:cubicBezTo>
                  <a:cubicBezTo>
                    <a:pt x="9" y="325"/>
                    <a:pt x="15" y="322"/>
                    <a:pt x="7" y="320"/>
                  </a:cubicBezTo>
                  <a:cubicBezTo>
                    <a:pt x="0" y="318"/>
                    <a:pt x="1" y="302"/>
                    <a:pt x="6" y="296"/>
                  </a:cubicBezTo>
                  <a:cubicBezTo>
                    <a:pt x="12" y="289"/>
                    <a:pt x="9" y="278"/>
                    <a:pt x="9" y="263"/>
                  </a:cubicBezTo>
                  <a:cubicBezTo>
                    <a:pt x="9" y="248"/>
                    <a:pt x="12" y="238"/>
                    <a:pt x="7" y="233"/>
                  </a:cubicBezTo>
                  <a:cubicBezTo>
                    <a:pt x="1" y="229"/>
                    <a:pt x="2" y="214"/>
                    <a:pt x="8" y="209"/>
                  </a:cubicBezTo>
                  <a:cubicBezTo>
                    <a:pt x="14" y="204"/>
                    <a:pt x="10" y="196"/>
                    <a:pt x="10" y="184"/>
                  </a:cubicBezTo>
                  <a:cubicBezTo>
                    <a:pt x="9" y="173"/>
                    <a:pt x="14" y="158"/>
                    <a:pt x="11" y="158"/>
                  </a:cubicBezTo>
                  <a:cubicBezTo>
                    <a:pt x="8" y="158"/>
                    <a:pt x="2" y="150"/>
                    <a:pt x="2" y="137"/>
                  </a:cubicBezTo>
                  <a:cubicBezTo>
                    <a:pt x="2" y="124"/>
                    <a:pt x="5" y="116"/>
                    <a:pt x="5" y="98"/>
                  </a:cubicBezTo>
                  <a:cubicBezTo>
                    <a:pt x="5" y="80"/>
                    <a:pt x="7" y="60"/>
                    <a:pt x="5" y="47"/>
                  </a:cubicBezTo>
                  <a:cubicBezTo>
                    <a:pt x="3" y="36"/>
                    <a:pt x="1" y="14"/>
                    <a:pt x="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10"/>
                    <a:pt x="186" y="19"/>
                    <a:pt x="184" y="25"/>
                  </a:cubicBezTo>
                  <a:cubicBezTo>
                    <a:pt x="180" y="38"/>
                    <a:pt x="180" y="46"/>
                    <a:pt x="180" y="64"/>
                  </a:cubicBezTo>
                  <a:cubicBezTo>
                    <a:pt x="180" y="81"/>
                    <a:pt x="183" y="90"/>
                    <a:pt x="183" y="103"/>
                  </a:cubicBezTo>
                  <a:cubicBezTo>
                    <a:pt x="183" y="116"/>
                    <a:pt x="177" y="124"/>
                    <a:pt x="174" y="124"/>
                  </a:cubicBezTo>
                  <a:cubicBezTo>
                    <a:pt x="171" y="124"/>
                    <a:pt x="175" y="139"/>
                    <a:pt x="175" y="150"/>
                  </a:cubicBezTo>
                  <a:cubicBezTo>
                    <a:pt x="175" y="162"/>
                    <a:pt x="171" y="170"/>
                    <a:pt x="177" y="175"/>
                  </a:cubicBezTo>
                  <a:cubicBezTo>
                    <a:pt x="183" y="180"/>
                    <a:pt x="183" y="194"/>
                    <a:pt x="178" y="199"/>
                  </a:cubicBezTo>
                  <a:cubicBezTo>
                    <a:pt x="173" y="204"/>
                    <a:pt x="176" y="214"/>
                    <a:pt x="176" y="229"/>
                  </a:cubicBezTo>
                  <a:cubicBezTo>
                    <a:pt x="176" y="243"/>
                    <a:pt x="173" y="255"/>
                    <a:pt x="179" y="261"/>
                  </a:cubicBezTo>
                  <a:cubicBezTo>
                    <a:pt x="184" y="268"/>
                    <a:pt x="185" y="284"/>
                    <a:pt x="178" y="286"/>
                  </a:cubicBezTo>
                  <a:cubicBezTo>
                    <a:pt x="170" y="287"/>
                    <a:pt x="176" y="291"/>
                    <a:pt x="176" y="309"/>
                  </a:cubicBezTo>
                  <a:cubicBezTo>
                    <a:pt x="176" y="327"/>
                    <a:pt x="173" y="338"/>
                    <a:pt x="178" y="345"/>
                  </a:cubicBezTo>
                  <a:cubicBezTo>
                    <a:pt x="183" y="351"/>
                    <a:pt x="184" y="359"/>
                    <a:pt x="178" y="367"/>
                  </a:cubicBezTo>
                  <a:cubicBezTo>
                    <a:pt x="172" y="376"/>
                    <a:pt x="176" y="389"/>
                    <a:pt x="176" y="407"/>
                  </a:cubicBezTo>
                  <a:cubicBezTo>
                    <a:pt x="176" y="412"/>
                    <a:pt x="180" y="418"/>
                    <a:pt x="179" y="429"/>
                  </a:cubicBezTo>
                  <a:cubicBezTo>
                    <a:pt x="178" y="455"/>
                    <a:pt x="171" y="487"/>
                    <a:pt x="162" y="513"/>
                  </a:cubicBezTo>
                  <a:cubicBezTo>
                    <a:pt x="153" y="539"/>
                    <a:pt x="145" y="547"/>
                    <a:pt x="145" y="563"/>
                  </a:cubicBezTo>
                  <a:cubicBezTo>
                    <a:pt x="144" y="580"/>
                    <a:pt x="104" y="585"/>
                    <a:pt x="89" y="585"/>
                  </a:cubicBezTo>
                  <a:close/>
                </a:path>
              </a:pathLst>
            </a:custGeom>
            <a:solidFill>
              <a:srgbClr val="B1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2" name="Oval 101"/>
            <p:cNvSpPr>
              <a:spLocks noChangeArrowheads="1"/>
            </p:cNvSpPr>
            <p:nvPr/>
          </p:nvSpPr>
          <p:spPr bwMode="auto">
            <a:xfrm>
              <a:off x="2125663" y="4549775"/>
              <a:ext cx="198438" cy="87312"/>
            </a:xfrm>
            <a:prstGeom prst="ellipse">
              <a:avLst/>
            </a:pr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3" name="Oval 102"/>
            <p:cNvSpPr>
              <a:spLocks noChangeArrowheads="1"/>
            </p:cNvSpPr>
            <p:nvPr/>
          </p:nvSpPr>
          <p:spPr bwMode="auto">
            <a:xfrm>
              <a:off x="2052638" y="4508500"/>
              <a:ext cx="346075" cy="96837"/>
            </a:xfrm>
            <a:prstGeom prst="ellipse">
              <a:avLst/>
            </a:prstGeom>
            <a:solidFill>
              <a:srgbClr val="5757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4" name="Freeform 103"/>
            <p:cNvSpPr>
              <a:spLocks/>
            </p:cNvSpPr>
            <p:nvPr/>
          </p:nvSpPr>
          <p:spPr bwMode="auto">
            <a:xfrm>
              <a:off x="2005013" y="4537075"/>
              <a:ext cx="441325" cy="36512"/>
            </a:xfrm>
            <a:custGeom>
              <a:avLst/>
              <a:gdLst>
                <a:gd name="T0" fmla="*/ 154 w 332"/>
                <a:gd name="T1" fmla="*/ 27 h 27"/>
                <a:gd name="T2" fmla="*/ 2 w 332"/>
                <a:gd name="T3" fmla="*/ 7 h 27"/>
                <a:gd name="T4" fmla="*/ 0 w 332"/>
                <a:gd name="T5" fmla="*/ 1 h 27"/>
                <a:gd name="T6" fmla="*/ 153 w 332"/>
                <a:gd name="T7" fmla="*/ 14 h 27"/>
                <a:gd name="T8" fmla="*/ 332 w 332"/>
                <a:gd name="T9" fmla="*/ 0 h 27"/>
                <a:gd name="T10" fmla="*/ 330 w 332"/>
                <a:gd name="T11" fmla="*/ 7 h 27"/>
                <a:gd name="T12" fmla="*/ 154 w 332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27">
                  <a:moveTo>
                    <a:pt x="154" y="27"/>
                  </a:moveTo>
                  <a:cubicBezTo>
                    <a:pt x="106" y="27"/>
                    <a:pt x="5" y="22"/>
                    <a:pt x="2" y="7"/>
                  </a:cubicBezTo>
                  <a:cubicBezTo>
                    <a:pt x="2" y="6"/>
                    <a:pt x="1" y="4"/>
                    <a:pt x="0" y="1"/>
                  </a:cubicBezTo>
                  <a:cubicBezTo>
                    <a:pt x="31" y="10"/>
                    <a:pt x="110" y="14"/>
                    <a:pt x="153" y="14"/>
                  </a:cubicBezTo>
                  <a:cubicBezTo>
                    <a:pt x="196" y="14"/>
                    <a:pt x="297" y="10"/>
                    <a:pt x="332" y="0"/>
                  </a:cubicBezTo>
                  <a:cubicBezTo>
                    <a:pt x="331" y="3"/>
                    <a:pt x="330" y="5"/>
                    <a:pt x="330" y="7"/>
                  </a:cubicBezTo>
                  <a:cubicBezTo>
                    <a:pt x="327" y="22"/>
                    <a:pt x="202" y="27"/>
                    <a:pt x="154" y="27"/>
                  </a:cubicBezTo>
                  <a:close/>
                </a:path>
              </a:pathLst>
            </a:custGeom>
            <a:solidFill>
              <a:srgbClr val="4B4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5" name="Freeform 104"/>
            <p:cNvSpPr>
              <a:spLocks/>
            </p:cNvSpPr>
            <p:nvPr/>
          </p:nvSpPr>
          <p:spPr bwMode="auto">
            <a:xfrm>
              <a:off x="1824038" y="3997325"/>
              <a:ext cx="808038" cy="61912"/>
            </a:xfrm>
            <a:custGeom>
              <a:avLst/>
              <a:gdLst>
                <a:gd name="T0" fmla="*/ 15 w 608"/>
                <a:gd name="T1" fmla="*/ 27 h 46"/>
                <a:gd name="T2" fmla="*/ 582 w 608"/>
                <a:gd name="T3" fmla="*/ 0 h 46"/>
                <a:gd name="T4" fmla="*/ 594 w 608"/>
                <a:gd name="T5" fmla="*/ 10 h 46"/>
                <a:gd name="T6" fmla="*/ 608 w 608"/>
                <a:gd name="T7" fmla="*/ 17 h 46"/>
                <a:gd name="T8" fmla="*/ 0 w 608"/>
                <a:gd name="T9" fmla="*/ 46 h 46"/>
                <a:gd name="T10" fmla="*/ 6 w 608"/>
                <a:gd name="T11" fmla="*/ 44 h 46"/>
                <a:gd name="T12" fmla="*/ 15 w 608"/>
                <a:gd name="T13" fmla="*/ 2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8" h="46">
                  <a:moveTo>
                    <a:pt x="15" y="27"/>
                  </a:moveTo>
                  <a:cubicBezTo>
                    <a:pt x="582" y="0"/>
                    <a:pt x="582" y="0"/>
                    <a:pt x="582" y="0"/>
                  </a:cubicBezTo>
                  <a:cubicBezTo>
                    <a:pt x="581" y="4"/>
                    <a:pt x="584" y="7"/>
                    <a:pt x="594" y="10"/>
                  </a:cubicBezTo>
                  <a:cubicBezTo>
                    <a:pt x="601" y="11"/>
                    <a:pt x="606" y="14"/>
                    <a:pt x="608" y="1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" y="45"/>
                    <a:pt x="4" y="44"/>
                    <a:pt x="6" y="44"/>
                  </a:cubicBezTo>
                  <a:cubicBezTo>
                    <a:pt x="22" y="40"/>
                    <a:pt x="19" y="35"/>
                    <a:pt x="15" y="27"/>
                  </a:cubicBez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6" name="Freeform 105"/>
            <p:cNvSpPr>
              <a:spLocks/>
            </p:cNvSpPr>
            <p:nvPr/>
          </p:nvSpPr>
          <p:spPr bwMode="auto">
            <a:xfrm>
              <a:off x="1808163" y="3932238"/>
              <a:ext cx="822325" cy="60325"/>
            </a:xfrm>
            <a:custGeom>
              <a:avLst/>
              <a:gdLst>
                <a:gd name="T0" fmla="*/ 0 w 618"/>
                <a:gd name="T1" fmla="*/ 29 h 45"/>
                <a:gd name="T2" fmla="*/ 618 w 618"/>
                <a:gd name="T3" fmla="*/ 0 h 45"/>
                <a:gd name="T4" fmla="*/ 595 w 618"/>
                <a:gd name="T5" fmla="*/ 8 h 45"/>
                <a:gd name="T6" fmla="*/ 594 w 618"/>
                <a:gd name="T7" fmla="*/ 19 h 45"/>
                <a:gd name="T8" fmla="*/ 31 w 618"/>
                <a:gd name="T9" fmla="*/ 45 h 45"/>
                <a:gd name="T10" fmla="*/ 27 w 618"/>
                <a:gd name="T11" fmla="*/ 42 h 45"/>
                <a:gd name="T12" fmla="*/ 0 w 618"/>
                <a:gd name="T13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8" h="45">
                  <a:moveTo>
                    <a:pt x="0" y="29"/>
                  </a:moveTo>
                  <a:cubicBezTo>
                    <a:pt x="618" y="0"/>
                    <a:pt x="618" y="0"/>
                    <a:pt x="618" y="0"/>
                  </a:cubicBezTo>
                  <a:cubicBezTo>
                    <a:pt x="611" y="5"/>
                    <a:pt x="602" y="8"/>
                    <a:pt x="595" y="8"/>
                  </a:cubicBezTo>
                  <a:cubicBezTo>
                    <a:pt x="589" y="8"/>
                    <a:pt x="591" y="13"/>
                    <a:pt x="594" y="1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3"/>
                    <a:pt x="30" y="42"/>
                    <a:pt x="27" y="42"/>
                  </a:cubicBezTo>
                  <a:cubicBezTo>
                    <a:pt x="18" y="42"/>
                    <a:pt x="5" y="37"/>
                    <a:pt x="0" y="29"/>
                  </a:cubicBez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7" name="Freeform 106"/>
            <p:cNvSpPr>
              <a:spLocks/>
            </p:cNvSpPr>
            <p:nvPr/>
          </p:nvSpPr>
          <p:spPr bwMode="auto">
            <a:xfrm>
              <a:off x="1827213" y="4052888"/>
              <a:ext cx="784225" cy="58737"/>
            </a:xfrm>
            <a:custGeom>
              <a:avLst/>
              <a:gdLst>
                <a:gd name="T0" fmla="*/ 0 w 589"/>
                <a:gd name="T1" fmla="*/ 28 h 45"/>
                <a:gd name="T2" fmla="*/ 586 w 589"/>
                <a:gd name="T3" fmla="*/ 0 h 45"/>
                <a:gd name="T4" fmla="*/ 589 w 589"/>
                <a:gd name="T5" fmla="*/ 18 h 45"/>
                <a:gd name="T6" fmla="*/ 7 w 589"/>
                <a:gd name="T7" fmla="*/ 45 h 45"/>
                <a:gd name="T8" fmla="*/ 0 w 589"/>
                <a:gd name="T9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45">
                  <a:moveTo>
                    <a:pt x="0" y="28"/>
                  </a:moveTo>
                  <a:cubicBezTo>
                    <a:pt x="586" y="0"/>
                    <a:pt x="586" y="0"/>
                    <a:pt x="586" y="0"/>
                  </a:cubicBezTo>
                  <a:cubicBezTo>
                    <a:pt x="585" y="5"/>
                    <a:pt x="588" y="11"/>
                    <a:pt x="589" y="18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9" y="37"/>
                    <a:pt x="11" y="31"/>
                    <a:pt x="0" y="28"/>
                  </a:cubicBez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8" name="Freeform 107"/>
            <p:cNvSpPr>
              <a:spLocks/>
            </p:cNvSpPr>
            <p:nvPr/>
          </p:nvSpPr>
          <p:spPr bwMode="auto">
            <a:xfrm>
              <a:off x="1831975" y="4105275"/>
              <a:ext cx="796925" cy="61912"/>
            </a:xfrm>
            <a:custGeom>
              <a:avLst/>
              <a:gdLst>
                <a:gd name="T0" fmla="*/ 2 w 599"/>
                <a:gd name="T1" fmla="*/ 28 h 46"/>
                <a:gd name="T2" fmla="*/ 582 w 599"/>
                <a:gd name="T3" fmla="*/ 0 h 46"/>
                <a:gd name="T4" fmla="*/ 593 w 599"/>
                <a:gd name="T5" fmla="*/ 15 h 46"/>
                <a:gd name="T6" fmla="*/ 599 w 599"/>
                <a:gd name="T7" fmla="*/ 17 h 46"/>
                <a:gd name="T8" fmla="*/ 0 w 599"/>
                <a:gd name="T9" fmla="*/ 46 h 46"/>
                <a:gd name="T10" fmla="*/ 2 w 599"/>
                <a:gd name="T11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9" h="46">
                  <a:moveTo>
                    <a:pt x="2" y="28"/>
                  </a:moveTo>
                  <a:cubicBezTo>
                    <a:pt x="582" y="0"/>
                    <a:pt x="582" y="0"/>
                    <a:pt x="582" y="0"/>
                  </a:cubicBezTo>
                  <a:cubicBezTo>
                    <a:pt x="581" y="7"/>
                    <a:pt x="583" y="12"/>
                    <a:pt x="593" y="15"/>
                  </a:cubicBezTo>
                  <a:cubicBezTo>
                    <a:pt x="595" y="16"/>
                    <a:pt x="597" y="17"/>
                    <a:pt x="599" y="1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6" y="41"/>
                    <a:pt x="4" y="35"/>
                    <a:pt x="2" y="28"/>
                  </a:cubicBez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29" name="Freeform 108"/>
            <p:cNvSpPr>
              <a:spLocks/>
            </p:cNvSpPr>
            <p:nvPr/>
          </p:nvSpPr>
          <p:spPr bwMode="auto">
            <a:xfrm>
              <a:off x="1827213" y="4168775"/>
              <a:ext cx="781050" cy="58737"/>
            </a:xfrm>
            <a:custGeom>
              <a:avLst/>
              <a:gdLst>
                <a:gd name="T0" fmla="*/ 0 w 587"/>
                <a:gd name="T1" fmla="*/ 27 h 45"/>
                <a:gd name="T2" fmla="*/ 582 w 587"/>
                <a:gd name="T3" fmla="*/ 0 h 45"/>
                <a:gd name="T4" fmla="*/ 587 w 587"/>
                <a:gd name="T5" fmla="*/ 16 h 45"/>
                <a:gd name="T6" fmla="*/ 587 w 587"/>
                <a:gd name="T7" fmla="*/ 17 h 45"/>
                <a:gd name="T8" fmla="*/ 7 w 587"/>
                <a:gd name="T9" fmla="*/ 45 h 45"/>
                <a:gd name="T10" fmla="*/ 0 w 587"/>
                <a:gd name="T11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7" h="45">
                  <a:moveTo>
                    <a:pt x="0" y="27"/>
                  </a:moveTo>
                  <a:cubicBezTo>
                    <a:pt x="582" y="0"/>
                    <a:pt x="582" y="0"/>
                    <a:pt x="582" y="0"/>
                  </a:cubicBezTo>
                  <a:cubicBezTo>
                    <a:pt x="584" y="3"/>
                    <a:pt x="587" y="8"/>
                    <a:pt x="587" y="16"/>
                  </a:cubicBezTo>
                  <a:cubicBezTo>
                    <a:pt x="587" y="16"/>
                    <a:pt x="587" y="17"/>
                    <a:pt x="587" y="17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10" y="31"/>
                    <a:pt x="23" y="28"/>
                    <a:pt x="0" y="27"/>
                  </a:cubicBez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0" name="Freeform 109"/>
            <p:cNvSpPr>
              <a:spLocks/>
            </p:cNvSpPr>
            <p:nvPr/>
          </p:nvSpPr>
          <p:spPr bwMode="auto">
            <a:xfrm>
              <a:off x="1824038" y="4222750"/>
              <a:ext cx="809625" cy="60325"/>
            </a:xfrm>
            <a:custGeom>
              <a:avLst/>
              <a:gdLst>
                <a:gd name="T0" fmla="*/ 11 w 608"/>
                <a:gd name="T1" fmla="*/ 27 h 46"/>
                <a:gd name="T2" fmla="*/ 586 w 608"/>
                <a:gd name="T3" fmla="*/ 0 h 46"/>
                <a:gd name="T4" fmla="*/ 596 w 608"/>
                <a:gd name="T5" fmla="*/ 11 h 46"/>
                <a:gd name="T6" fmla="*/ 608 w 608"/>
                <a:gd name="T7" fmla="*/ 17 h 46"/>
                <a:gd name="T8" fmla="*/ 0 w 608"/>
                <a:gd name="T9" fmla="*/ 46 h 46"/>
                <a:gd name="T10" fmla="*/ 2 w 608"/>
                <a:gd name="T11" fmla="*/ 45 h 46"/>
                <a:gd name="T12" fmla="*/ 11 w 608"/>
                <a:gd name="T13" fmla="*/ 2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8" h="46">
                  <a:moveTo>
                    <a:pt x="11" y="27"/>
                  </a:moveTo>
                  <a:cubicBezTo>
                    <a:pt x="586" y="0"/>
                    <a:pt x="586" y="0"/>
                    <a:pt x="586" y="0"/>
                  </a:cubicBezTo>
                  <a:cubicBezTo>
                    <a:pt x="586" y="4"/>
                    <a:pt x="589" y="8"/>
                    <a:pt x="596" y="11"/>
                  </a:cubicBezTo>
                  <a:cubicBezTo>
                    <a:pt x="602" y="13"/>
                    <a:pt x="606" y="15"/>
                    <a:pt x="608" y="1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13" y="41"/>
                    <a:pt x="13" y="35"/>
                    <a:pt x="11" y="27"/>
                  </a:cubicBez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1" name="Freeform 110"/>
            <p:cNvSpPr>
              <a:spLocks/>
            </p:cNvSpPr>
            <p:nvPr/>
          </p:nvSpPr>
          <p:spPr bwMode="auto">
            <a:xfrm>
              <a:off x="1831975" y="4279900"/>
              <a:ext cx="774700" cy="60325"/>
            </a:xfrm>
            <a:custGeom>
              <a:avLst/>
              <a:gdLst>
                <a:gd name="T0" fmla="*/ 0 w 582"/>
                <a:gd name="T1" fmla="*/ 28 h 45"/>
                <a:gd name="T2" fmla="*/ 580 w 582"/>
                <a:gd name="T3" fmla="*/ 0 h 45"/>
                <a:gd name="T4" fmla="*/ 582 w 582"/>
                <a:gd name="T5" fmla="*/ 18 h 45"/>
                <a:gd name="T6" fmla="*/ 6 w 582"/>
                <a:gd name="T7" fmla="*/ 45 h 45"/>
                <a:gd name="T8" fmla="*/ 0 w 582"/>
                <a:gd name="T9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45">
                  <a:moveTo>
                    <a:pt x="0" y="28"/>
                  </a:moveTo>
                  <a:cubicBezTo>
                    <a:pt x="580" y="0"/>
                    <a:pt x="580" y="0"/>
                    <a:pt x="580" y="0"/>
                  </a:cubicBezTo>
                  <a:cubicBezTo>
                    <a:pt x="579" y="5"/>
                    <a:pt x="580" y="11"/>
                    <a:pt x="582" y="18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7" y="38"/>
                    <a:pt x="7" y="32"/>
                    <a:pt x="0" y="28"/>
                  </a:cubicBez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2" name="Freeform 111"/>
            <p:cNvSpPr>
              <a:spLocks/>
            </p:cNvSpPr>
            <p:nvPr/>
          </p:nvSpPr>
          <p:spPr bwMode="auto">
            <a:xfrm>
              <a:off x="1846263" y="4362450"/>
              <a:ext cx="774700" cy="193675"/>
            </a:xfrm>
            <a:custGeom>
              <a:avLst/>
              <a:gdLst>
                <a:gd name="T0" fmla="*/ 272 w 583"/>
                <a:gd name="T1" fmla="*/ 146 h 146"/>
                <a:gd name="T2" fmla="*/ 107 w 583"/>
                <a:gd name="T3" fmla="*/ 124 h 146"/>
                <a:gd name="T4" fmla="*/ 46 w 583"/>
                <a:gd name="T5" fmla="*/ 74 h 146"/>
                <a:gd name="T6" fmla="*/ 0 w 583"/>
                <a:gd name="T7" fmla="*/ 28 h 146"/>
                <a:gd name="T8" fmla="*/ 583 w 583"/>
                <a:gd name="T9" fmla="*/ 0 h 146"/>
                <a:gd name="T10" fmla="*/ 524 w 583"/>
                <a:gd name="T11" fmla="*/ 74 h 146"/>
                <a:gd name="T12" fmla="*/ 464 w 583"/>
                <a:gd name="T13" fmla="*/ 124 h 146"/>
                <a:gd name="T14" fmla="*/ 272 w 583"/>
                <a:gd name="T15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3" h="146">
                  <a:moveTo>
                    <a:pt x="272" y="146"/>
                  </a:moveTo>
                  <a:cubicBezTo>
                    <a:pt x="220" y="146"/>
                    <a:pt x="110" y="141"/>
                    <a:pt x="107" y="124"/>
                  </a:cubicBezTo>
                  <a:cubicBezTo>
                    <a:pt x="104" y="108"/>
                    <a:pt x="87" y="98"/>
                    <a:pt x="46" y="74"/>
                  </a:cubicBezTo>
                  <a:cubicBezTo>
                    <a:pt x="22" y="59"/>
                    <a:pt x="7" y="43"/>
                    <a:pt x="0" y="28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74" y="24"/>
                    <a:pt x="551" y="51"/>
                    <a:pt x="524" y="74"/>
                  </a:cubicBezTo>
                  <a:cubicBezTo>
                    <a:pt x="493" y="100"/>
                    <a:pt x="467" y="108"/>
                    <a:pt x="464" y="124"/>
                  </a:cubicBezTo>
                  <a:cubicBezTo>
                    <a:pt x="461" y="141"/>
                    <a:pt x="324" y="146"/>
                    <a:pt x="272" y="146"/>
                  </a:cubicBez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3" name="Freeform 112"/>
            <p:cNvSpPr>
              <a:spLocks/>
            </p:cNvSpPr>
            <p:nvPr/>
          </p:nvSpPr>
          <p:spPr bwMode="auto">
            <a:xfrm>
              <a:off x="1982788" y="4381500"/>
              <a:ext cx="225425" cy="174625"/>
            </a:xfrm>
            <a:custGeom>
              <a:avLst/>
              <a:gdLst>
                <a:gd name="T0" fmla="*/ 60 w 169"/>
                <a:gd name="T1" fmla="*/ 125 h 131"/>
                <a:gd name="T2" fmla="*/ 26 w 169"/>
                <a:gd name="T3" fmla="*/ 60 h 131"/>
                <a:gd name="T4" fmla="*/ 0 w 169"/>
                <a:gd name="T5" fmla="*/ 8 h 131"/>
                <a:gd name="T6" fmla="*/ 166 w 169"/>
                <a:gd name="T7" fmla="*/ 0 h 131"/>
                <a:gd name="T8" fmla="*/ 168 w 169"/>
                <a:gd name="T9" fmla="*/ 60 h 131"/>
                <a:gd name="T10" fmla="*/ 167 w 169"/>
                <a:gd name="T11" fmla="*/ 127 h 131"/>
                <a:gd name="T12" fmla="*/ 167 w 169"/>
                <a:gd name="T13" fmla="*/ 131 h 131"/>
                <a:gd name="T14" fmla="*/ 60 w 169"/>
                <a:gd name="T15" fmla="*/ 12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131">
                  <a:moveTo>
                    <a:pt x="60" y="125"/>
                  </a:moveTo>
                  <a:cubicBezTo>
                    <a:pt x="53" y="105"/>
                    <a:pt x="45" y="92"/>
                    <a:pt x="26" y="60"/>
                  </a:cubicBezTo>
                  <a:cubicBezTo>
                    <a:pt x="15" y="43"/>
                    <a:pt x="7" y="25"/>
                    <a:pt x="0" y="8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8" y="21"/>
                    <a:pt x="169" y="41"/>
                    <a:pt x="168" y="60"/>
                  </a:cubicBezTo>
                  <a:cubicBezTo>
                    <a:pt x="168" y="94"/>
                    <a:pt x="162" y="105"/>
                    <a:pt x="167" y="127"/>
                  </a:cubicBezTo>
                  <a:cubicBezTo>
                    <a:pt x="167" y="128"/>
                    <a:pt x="167" y="130"/>
                    <a:pt x="167" y="131"/>
                  </a:cubicBezTo>
                  <a:cubicBezTo>
                    <a:pt x="139" y="131"/>
                    <a:pt x="95" y="129"/>
                    <a:pt x="60" y="125"/>
                  </a:cubicBez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4" name="Freeform 113"/>
            <p:cNvSpPr>
              <a:spLocks/>
            </p:cNvSpPr>
            <p:nvPr/>
          </p:nvSpPr>
          <p:spPr bwMode="auto">
            <a:xfrm>
              <a:off x="2338388" y="3778250"/>
              <a:ext cx="317500" cy="168275"/>
            </a:xfrm>
            <a:custGeom>
              <a:avLst/>
              <a:gdLst>
                <a:gd name="T0" fmla="*/ 0 w 239"/>
                <a:gd name="T1" fmla="*/ 0 h 126"/>
                <a:gd name="T2" fmla="*/ 239 w 239"/>
                <a:gd name="T3" fmla="*/ 0 h 126"/>
                <a:gd name="T4" fmla="*/ 226 w 239"/>
                <a:gd name="T5" fmla="*/ 103 h 126"/>
                <a:gd name="T6" fmla="*/ 197 w 239"/>
                <a:gd name="T7" fmla="*/ 124 h 126"/>
                <a:gd name="T8" fmla="*/ 0 w 239"/>
                <a:gd name="T9" fmla="*/ 126 h 126"/>
                <a:gd name="T10" fmla="*/ 0 w 239"/>
                <a:gd name="T1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9" h="126">
                  <a:moveTo>
                    <a:pt x="0" y="0"/>
                  </a:moveTo>
                  <a:cubicBezTo>
                    <a:pt x="239" y="0"/>
                    <a:pt x="239" y="0"/>
                    <a:pt x="239" y="0"/>
                  </a:cubicBezTo>
                  <a:cubicBezTo>
                    <a:pt x="226" y="103"/>
                    <a:pt x="226" y="103"/>
                    <a:pt x="226" y="103"/>
                  </a:cubicBezTo>
                  <a:cubicBezTo>
                    <a:pt x="225" y="116"/>
                    <a:pt x="208" y="124"/>
                    <a:pt x="197" y="124"/>
                  </a:cubicBezTo>
                  <a:cubicBezTo>
                    <a:pt x="0" y="126"/>
                    <a:pt x="0" y="126"/>
                    <a:pt x="0" y="12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5" name="Freeform 114"/>
            <p:cNvSpPr>
              <a:spLocks/>
            </p:cNvSpPr>
            <p:nvPr/>
          </p:nvSpPr>
          <p:spPr bwMode="auto">
            <a:xfrm>
              <a:off x="2341563" y="3778250"/>
              <a:ext cx="314325" cy="166687"/>
            </a:xfrm>
            <a:custGeom>
              <a:avLst/>
              <a:gdLst>
                <a:gd name="T0" fmla="*/ 0 w 236"/>
                <a:gd name="T1" fmla="*/ 0 h 125"/>
                <a:gd name="T2" fmla="*/ 236 w 236"/>
                <a:gd name="T3" fmla="*/ 0 h 125"/>
                <a:gd name="T4" fmla="*/ 223 w 236"/>
                <a:gd name="T5" fmla="*/ 103 h 125"/>
                <a:gd name="T6" fmla="*/ 194 w 236"/>
                <a:gd name="T7" fmla="*/ 124 h 125"/>
                <a:gd name="T8" fmla="*/ 0 w 236"/>
                <a:gd name="T9" fmla="*/ 125 h 125"/>
                <a:gd name="T10" fmla="*/ 0 w 236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125">
                  <a:moveTo>
                    <a:pt x="0" y="0"/>
                  </a:moveTo>
                  <a:cubicBezTo>
                    <a:pt x="78" y="0"/>
                    <a:pt x="157" y="0"/>
                    <a:pt x="236" y="0"/>
                  </a:cubicBezTo>
                  <a:cubicBezTo>
                    <a:pt x="232" y="34"/>
                    <a:pt x="228" y="68"/>
                    <a:pt x="223" y="103"/>
                  </a:cubicBezTo>
                  <a:cubicBezTo>
                    <a:pt x="222" y="116"/>
                    <a:pt x="206" y="124"/>
                    <a:pt x="194" y="124"/>
                  </a:cubicBezTo>
                  <a:cubicBezTo>
                    <a:pt x="129" y="124"/>
                    <a:pt x="65" y="125"/>
                    <a:pt x="0" y="125"/>
                  </a:cubicBezTo>
                  <a:cubicBezTo>
                    <a:pt x="0" y="83"/>
                    <a:pt x="0" y="42"/>
                    <a:pt x="0" y="0"/>
                  </a:cubicBezTo>
                  <a:close/>
                </a:path>
              </a:pathLst>
            </a:custGeom>
            <a:solidFill>
              <a:srgbClr val="94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6" name="Freeform 115"/>
            <p:cNvSpPr>
              <a:spLocks/>
            </p:cNvSpPr>
            <p:nvPr/>
          </p:nvSpPr>
          <p:spPr bwMode="auto">
            <a:xfrm>
              <a:off x="2344738" y="3778250"/>
              <a:ext cx="311150" cy="165100"/>
            </a:xfrm>
            <a:custGeom>
              <a:avLst/>
              <a:gdLst>
                <a:gd name="T0" fmla="*/ 0 w 234"/>
                <a:gd name="T1" fmla="*/ 0 h 124"/>
                <a:gd name="T2" fmla="*/ 234 w 234"/>
                <a:gd name="T3" fmla="*/ 0 h 124"/>
                <a:gd name="T4" fmla="*/ 221 w 234"/>
                <a:gd name="T5" fmla="*/ 103 h 124"/>
                <a:gd name="T6" fmla="*/ 192 w 234"/>
                <a:gd name="T7" fmla="*/ 124 h 124"/>
                <a:gd name="T8" fmla="*/ 1 w 234"/>
                <a:gd name="T9" fmla="*/ 124 h 124"/>
                <a:gd name="T10" fmla="*/ 0 w 234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124">
                  <a:moveTo>
                    <a:pt x="0" y="0"/>
                  </a:moveTo>
                  <a:cubicBezTo>
                    <a:pt x="78" y="0"/>
                    <a:pt x="156" y="0"/>
                    <a:pt x="234" y="0"/>
                  </a:cubicBezTo>
                  <a:cubicBezTo>
                    <a:pt x="230" y="34"/>
                    <a:pt x="226" y="68"/>
                    <a:pt x="221" y="103"/>
                  </a:cubicBezTo>
                  <a:cubicBezTo>
                    <a:pt x="220" y="116"/>
                    <a:pt x="204" y="124"/>
                    <a:pt x="192" y="124"/>
                  </a:cubicBezTo>
                  <a:cubicBezTo>
                    <a:pt x="129" y="124"/>
                    <a:pt x="65" y="124"/>
                    <a:pt x="1" y="124"/>
                  </a:cubicBezTo>
                  <a:cubicBezTo>
                    <a:pt x="1" y="83"/>
                    <a:pt x="1" y="41"/>
                    <a:pt x="0" y="0"/>
                  </a:cubicBezTo>
                  <a:close/>
                </a:path>
              </a:pathLst>
            </a:custGeom>
            <a:solidFill>
              <a:srgbClr val="94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7" name="Freeform 116"/>
            <p:cNvSpPr>
              <a:spLocks/>
            </p:cNvSpPr>
            <p:nvPr/>
          </p:nvSpPr>
          <p:spPr bwMode="auto">
            <a:xfrm>
              <a:off x="2349500" y="3778250"/>
              <a:ext cx="306388" cy="165100"/>
            </a:xfrm>
            <a:custGeom>
              <a:avLst/>
              <a:gdLst>
                <a:gd name="T0" fmla="*/ 0 w 231"/>
                <a:gd name="T1" fmla="*/ 0 h 124"/>
                <a:gd name="T2" fmla="*/ 231 w 231"/>
                <a:gd name="T3" fmla="*/ 0 h 124"/>
                <a:gd name="T4" fmla="*/ 218 w 231"/>
                <a:gd name="T5" fmla="*/ 103 h 124"/>
                <a:gd name="T6" fmla="*/ 190 w 231"/>
                <a:gd name="T7" fmla="*/ 124 h 124"/>
                <a:gd name="T8" fmla="*/ 1 w 231"/>
                <a:gd name="T9" fmla="*/ 123 h 124"/>
                <a:gd name="T10" fmla="*/ 0 w 231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124">
                  <a:moveTo>
                    <a:pt x="0" y="0"/>
                  </a:moveTo>
                  <a:cubicBezTo>
                    <a:pt x="77" y="0"/>
                    <a:pt x="154" y="0"/>
                    <a:pt x="231" y="0"/>
                  </a:cubicBezTo>
                  <a:cubicBezTo>
                    <a:pt x="227" y="34"/>
                    <a:pt x="223" y="68"/>
                    <a:pt x="218" y="103"/>
                  </a:cubicBezTo>
                  <a:cubicBezTo>
                    <a:pt x="217" y="115"/>
                    <a:pt x="201" y="123"/>
                    <a:pt x="190" y="124"/>
                  </a:cubicBezTo>
                  <a:cubicBezTo>
                    <a:pt x="127" y="124"/>
                    <a:pt x="64" y="123"/>
                    <a:pt x="1" y="123"/>
                  </a:cubicBezTo>
                  <a:cubicBezTo>
                    <a:pt x="0" y="82"/>
                    <a:pt x="0" y="41"/>
                    <a:pt x="0" y="0"/>
                  </a:cubicBezTo>
                  <a:close/>
                </a:path>
              </a:pathLst>
            </a:custGeom>
            <a:solidFill>
              <a:srgbClr val="95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8" name="Freeform 117"/>
            <p:cNvSpPr>
              <a:spLocks/>
            </p:cNvSpPr>
            <p:nvPr/>
          </p:nvSpPr>
          <p:spPr bwMode="auto">
            <a:xfrm>
              <a:off x="2352675" y="3778250"/>
              <a:ext cx="303213" cy="165100"/>
            </a:xfrm>
            <a:custGeom>
              <a:avLst/>
              <a:gdLst>
                <a:gd name="T0" fmla="*/ 0 w 228"/>
                <a:gd name="T1" fmla="*/ 0 h 124"/>
                <a:gd name="T2" fmla="*/ 228 w 228"/>
                <a:gd name="T3" fmla="*/ 0 h 124"/>
                <a:gd name="T4" fmla="*/ 215 w 228"/>
                <a:gd name="T5" fmla="*/ 103 h 124"/>
                <a:gd name="T6" fmla="*/ 187 w 228"/>
                <a:gd name="T7" fmla="*/ 124 h 124"/>
                <a:gd name="T8" fmla="*/ 0 w 228"/>
                <a:gd name="T9" fmla="*/ 122 h 124"/>
                <a:gd name="T10" fmla="*/ 0 w 228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124">
                  <a:moveTo>
                    <a:pt x="0" y="0"/>
                  </a:moveTo>
                  <a:cubicBezTo>
                    <a:pt x="76" y="0"/>
                    <a:pt x="152" y="0"/>
                    <a:pt x="228" y="0"/>
                  </a:cubicBezTo>
                  <a:cubicBezTo>
                    <a:pt x="224" y="34"/>
                    <a:pt x="220" y="68"/>
                    <a:pt x="215" y="103"/>
                  </a:cubicBezTo>
                  <a:cubicBezTo>
                    <a:pt x="214" y="115"/>
                    <a:pt x="198" y="123"/>
                    <a:pt x="187" y="124"/>
                  </a:cubicBezTo>
                  <a:cubicBezTo>
                    <a:pt x="125" y="123"/>
                    <a:pt x="63" y="123"/>
                    <a:pt x="0" y="122"/>
                  </a:cubicBezTo>
                  <a:cubicBezTo>
                    <a:pt x="0" y="82"/>
                    <a:pt x="0" y="41"/>
                    <a:pt x="0" y="0"/>
                  </a:cubicBezTo>
                  <a:close/>
                </a:path>
              </a:pathLst>
            </a:custGeom>
            <a:solidFill>
              <a:srgbClr val="959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9" name="Freeform 118"/>
            <p:cNvSpPr>
              <a:spLocks/>
            </p:cNvSpPr>
            <p:nvPr/>
          </p:nvSpPr>
          <p:spPr bwMode="auto">
            <a:xfrm>
              <a:off x="2357438" y="3778250"/>
              <a:ext cx="298450" cy="163512"/>
            </a:xfrm>
            <a:custGeom>
              <a:avLst/>
              <a:gdLst>
                <a:gd name="T0" fmla="*/ 0 w 225"/>
                <a:gd name="T1" fmla="*/ 0 h 123"/>
                <a:gd name="T2" fmla="*/ 225 w 225"/>
                <a:gd name="T3" fmla="*/ 0 h 123"/>
                <a:gd name="T4" fmla="*/ 212 w 225"/>
                <a:gd name="T5" fmla="*/ 103 h 123"/>
                <a:gd name="T6" fmla="*/ 184 w 225"/>
                <a:gd name="T7" fmla="*/ 123 h 123"/>
                <a:gd name="T8" fmla="*/ 0 w 225"/>
                <a:gd name="T9" fmla="*/ 122 h 123"/>
                <a:gd name="T10" fmla="*/ 0 w 225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23">
                  <a:moveTo>
                    <a:pt x="0" y="0"/>
                  </a:moveTo>
                  <a:cubicBezTo>
                    <a:pt x="75" y="0"/>
                    <a:pt x="150" y="0"/>
                    <a:pt x="225" y="0"/>
                  </a:cubicBezTo>
                  <a:cubicBezTo>
                    <a:pt x="221" y="34"/>
                    <a:pt x="217" y="68"/>
                    <a:pt x="212" y="103"/>
                  </a:cubicBezTo>
                  <a:cubicBezTo>
                    <a:pt x="211" y="115"/>
                    <a:pt x="195" y="123"/>
                    <a:pt x="184" y="123"/>
                  </a:cubicBezTo>
                  <a:cubicBezTo>
                    <a:pt x="123" y="123"/>
                    <a:pt x="62" y="122"/>
                    <a:pt x="0" y="122"/>
                  </a:cubicBezTo>
                  <a:cubicBezTo>
                    <a:pt x="0" y="81"/>
                    <a:pt x="0" y="40"/>
                    <a:pt x="0" y="0"/>
                  </a:cubicBezTo>
                  <a:close/>
                </a:path>
              </a:pathLst>
            </a:custGeom>
            <a:solidFill>
              <a:srgbClr val="969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0" name="Freeform 119"/>
            <p:cNvSpPr>
              <a:spLocks/>
            </p:cNvSpPr>
            <p:nvPr/>
          </p:nvSpPr>
          <p:spPr bwMode="auto">
            <a:xfrm>
              <a:off x="2360613" y="3778250"/>
              <a:ext cx="295275" cy="163512"/>
            </a:xfrm>
            <a:custGeom>
              <a:avLst/>
              <a:gdLst>
                <a:gd name="T0" fmla="*/ 0 w 222"/>
                <a:gd name="T1" fmla="*/ 0 h 123"/>
                <a:gd name="T2" fmla="*/ 222 w 222"/>
                <a:gd name="T3" fmla="*/ 0 h 123"/>
                <a:gd name="T4" fmla="*/ 209 w 222"/>
                <a:gd name="T5" fmla="*/ 103 h 123"/>
                <a:gd name="T6" fmla="*/ 182 w 222"/>
                <a:gd name="T7" fmla="*/ 123 h 123"/>
                <a:gd name="T8" fmla="*/ 0 w 222"/>
                <a:gd name="T9" fmla="*/ 121 h 123"/>
                <a:gd name="T10" fmla="*/ 0 w 222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123">
                  <a:moveTo>
                    <a:pt x="0" y="0"/>
                  </a:moveTo>
                  <a:cubicBezTo>
                    <a:pt x="74" y="0"/>
                    <a:pt x="148" y="0"/>
                    <a:pt x="222" y="0"/>
                  </a:cubicBezTo>
                  <a:cubicBezTo>
                    <a:pt x="218" y="34"/>
                    <a:pt x="214" y="68"/>
                    <a:pt x="209" y="103"/>
                  </a:cubicBezTo>
                  <a:cubicBezTo>
                    <a:pt x="208" y="115"/>
                    <a:pt x="192" y="123"/>
                    <a:pt x="182" y="123"/>
                  </a:cubicBezTo>
                  <a:cubicBezTo>
                    <a:pt x="121" y="122"/>
                    <a:pt x="60" y="122"/>
                    <a:pt x="0" y="121"/>
                  </a:cubicBezTo>
                  <a:cubicBezTo>
                    <a:pt x="0" y="80"/>
                    <a:pt x="0" y="40"/>
                    <a:pt x="0" y="0"/>
                  </a:cubicBezTo>
                  <a:close/>
                </a:path>
              </a:pathLst>
            </a:custGeom>
            <a:solidFill>
              <a:srgbClr val="9797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1" name="Freeform 120"/>
            <p:cNvSpPr>
              <a:spLocks/>
            </p:cNvSpPr>
            <p:nvPr/>
          </p:nvSpPr>
          <p:spPr bwMode="auto">
            <a:xfrm>
              <a:off x="2365375" y="3778250"/>
              <a:ext cx="290513" cy="163512"/>
            </a:xfrm>
            <a:custGeom>
              <a:avLst/>
              <a:gdLst>
                <a:gd name="T0" fmla="*/ 0 w 219"/>
                <a:gd name="T1" fmla="*/ 0 h 123"/>
                <a:gd name="T2" fmla="*/ 219 w 219"/>
                <a:gd name="T3" fmla="*/ 0 h 123"/>
                <a:gd name="T4" fmla="*/ 206 w 219"/>
                <a:gd name="T5" fmla="*/ 103 h 123"/>
                <a:gd name="T6" fmla="*/ 179 w 219"/>
                <a:gd name="T7" fmla="*/ 123 h 123"/>
                <a:gd name="T8" fmla="*/ 0 w 219"/>
                <a:gd name="T9" fmla="*/ 120 h 123"/>
                <a:gd name="T10" fmla="*/ 0 w 219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123">
                  <a:moveTo>
                    <a:pt x="0" y="0"/>
                  </a:moveTo>
                  <a:cubicBezTo>
                    <a:pt x="73" y="0"/>
                    <a:pt x="146" y="0"/>
                    <a:pt x="219" y="0"/>
                  </a:cubicBezTo>
                  <a:cubicBezTo>
                    <a:pt x="215" y="34"/>
                    <a:pt x="211" y="68"/>
                    <a:pt x="206" y="103"/>
                  </a:cubicBezTo>
                  <a:cubicBezTo>
                    <a:pt x="205" y="115"/>
                    <a:pt x="190" y="123"/>
                    <a:pt x="179" y="123"/>
                  </a:cubicBezTo>
                  <a:cubicBezTo>
                    <a:pt x="119" y="122"/>
                    <a:pt x="59" y="121"/>
                    <a:pt x="0" y="120"/>
                  </a:cubicBezTo>
                  <a:cubicBezTo>
                    <a:pt x="0" y="80"/>
                    <a:pt x="0" y="40"/>
                    <a:pt x="0" y="0"/>
                  </a:cubicBezTo>
                  <a:close/>
                </a:path>
              </a:pathLst>
            </a:custGeom>
            <a:solidFill>
              <a:srgbClr val="9797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2" name="Freeform 121"/>
            <p:cNvSpPr>
              <a:spLocks/>
            </p:cNvSpPr>
            <p:nvPr/>
          </p:nvSpPr>
          <p:spPr bwMode="auto">
            <a:xfrm>
              <a:off x="2366963" y="3778250"/>
              <a:ext cx="288925" cy="163512"/>
            </a:xfrm>
            <a:custGeom>
              <a:avLst/>
              <a:gdLst>
                <a:gd name="T0" fmla="*/ 0 w 217"/>
                <a:gd name="T1" fmla="*/ 0 h 123"/>
                <a:gd name="T2" fmla="*/ 217 w 217"/>
                <a:gd name="T3" fmla="*/ 0 h 123"/>
                <a:gd name="T4" fmla="*/ 204 w 217"/>
                <a:gd name="T5" fmla="*/ 103 h 123"/>
                <a:gd name="T6" fmla="*/ 177 w 217"/>
                <a:gd name="T7" fmla="*/ 123 h 123"/>
                <a:gd name="T8" fmla="*/ 0 w 217"/>
                <a:gd name="T9" fmla="*/ 119 h 123"/>
                <a:gd name="T10" fmla="*/ 0 w 217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23">
                  <a:moveTo>
                    <a:pt x="0" y="0"/>
                  </a:moveTo>
                  <a:cubicBezTo>
                    <a:pt x="73" y="0"/>
                    <a:pt x="145" y="0"/>
                    <a:pt x="217" y="0"/>
                  </a:cubicBezTo>
                  <a:cubicBezTo>
                    <a:pt x="213" y="34"/>
                    <a:pt x="209" y="68"/>
                    <a:pt x="204" y="103"/>
                  </a:cubicBezTo>
                  <a:cubicBezTo>
                    <a:pt x="203" y="115"/>
                    <a:pt x="188" y="123"/>
                    <a:pt x="177" y="123"/>
                  </a:cubicBezTo>
                  <a:cubicBezTo>
                    <a:pt x="118" y="122"/>
                    <a:pt x="59" y="120"/>
                    <a:pt x="0" y="119"/>
                  </a:cubicBezTo>
                  <a:cubicBezTo>
                    <a:pt x="0" y="79"/>
                    <a:pt x="0" y="40"/>
                    <a:pt x="0" y="0"/>
                  </a:cubicBezTo>
                  <a:close/>
                </a:path>
              </a:pathLst>
            </a:custGeom>
            <a:solidFill>
              <a:srgbClr val="98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3" name="Freeform 122"/>
            <p:cNvSpPr>
              <a:spLocks/>
            </p:cNvSpPr>
            <p:nvPr/>
          </p:nvSpPr>
          <p:spPr bwMode="auto">
            <a:xfrm>
              <a:off x="2371725" y="3778250"/>
              <a:ext cx="284163" cy="163512"/>
            </a:xfrm>
            <a:custGeom>
              <a:avLst/>
              <a:gdLst>
                <a:gd name="T0" fmla="*/ 0 w 214"/>
                <a:gd name="T1" fmla="*/ 0 h 123"/>
                <a:gd name="T2" fmla="*/ 214 w 214"/>
                <a:gd name="T3" fmla="*/ 0 h 123"/>
                <a:gd name="T4" fmla="*/ 201 w 214"/>
                <a:gd name="T5" fmla="*/ 103 h 123"/>
                <a:gd name="T6" fmla="*/ 174 w 214"/>
                <a:gd name="T7" fmla="*/ 123 h 123"/>
                <a:gd name="T8" fmla="*/ 0 w 214"/>
                <a:gd name="T9" fmla="*/ 118 h 123"/>
                <a:gd name="T10" fmla="*/ 0 w 214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4" h="123">
                  <a:moveTo>
                    <a:pt x="0" y="0"/>
                  </a:moveTo>
                  <a:cubicBezTo>
                    <a:pt x="72" y="0"/>
                    <a:pt x="143" y="0"/>
                    <a:pt x="214" y="0"/>
                  </a:cubicBezTo>
                  <a:cubicBezTo>
                    <a:pt x="210" y="34"/>
                    <a:pt x="206" y="68"/>
                    <a:pt x="201" y="103"/>
                  </a:cubicBezTo>
                  <a:cubicBezTo>
                    <a:pt x="200" y="115"/>
                    <a:pt x="185" y="123"/>
                    <a:pt x="174" y="123"/>
                  </a:cubicBezTo>
                  <a:cubicBezTo>
                    <a:pt x="116" y="121"/>
                    <a:pt x="58" y="120"/>
                    <a:pt x="0" y="118"/>
                  </a:cubicBezTo>
                  <a:cubicBezTo>
                    <a:pt x="0" y="79"/>
                    <a:pt x="0" y="39"/>
                    <a:pt x="0" y="0"/>
                  </a:cubicBezTo>
                  <a:close/>
                </a:path>
              </a:pathLst>
            </a:custGeom>
            <a:solidFill>
              <a:srgbClr val="999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4" name="Freeform 123"/>
            <p:cNvSpPr>
              <a:spLocks/>
            </p:cNvSpPr>
            <p:nvPr/>
          </p:nvSpPr>
          <p:spPr bwMode="auto">
            <a:xfrm>
              <a:off x="2374900" y="3778250"/>
              <a:ext cx="280988" cy="163512"/>
            </a:xfrm>
            <a:custGeom>
              <a:avLst/>
              <a:gdLst>
                <a:gd name="T0" fmla="*/ 0 w 211"/>
                <a:gd name="T1" fmla="*/ 0 h 123"/>
                <a:gd name="T2" fmla="*/ 211 w 211"/>
                <a:gd name="T3" fmla="*/ 0 h 123"/>
                <a:gd name="T4" fmla="*/ 198 w 211"/>
                <a:gd name="T5" fmla="*/ 103 h 123"/>
                <a:gd name="T6" fmla="*/ 172 w 211"/>
                <a:gd name="T7" fmla="*/ 123 h 123"/>
                <a:gd name="T8" fmla="*/ 0 w 211"/>
                <a:gd name="T9" fmla="*/ 117 h 123"/>
                <a:gd name="T10" fmla="*/ 0 w 211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123">
                  <a:moveTo>
                    <a:pt x="0" y="0"/>
                  </a:moveTo>
                  <a:cubicBezTo>
                    <a:pt x="70" y="0"/>
                    <a:pt x="141" y="0"/>
                    <a:pt x="211" y="0"/>
                  </a:cubicBezTo>
                  <a:cubicBezTo>
                    <a:pt x="207" y="34"/>
                    <a:pt x="203" y="68"/>
                    <a:pt x="198" y="103"/>
                  </a:cubicBezTo>
                  <a:cubicBezTo>
                    <a:pt x="197" y="115"/>
                    <a:pt x="182" y="122"/>
                    <a:pt x="172" y="123"/>
                  </a:cubicBezTo>
                  <a:cubicBezTo>
                    <a:pt x="114" y="121"/>
                    <a:pt x="57" y="119"/>
                    <a:pt x="0" y="117"/>
                  </a:cubicBezTo>
                  <a:cubicBezTo>
                    <a:pt x="0" y="78"/>
                    <a:pt x="0" y="39"/>
                    <a:pt x="0" y="0"/>
                  </a:cubicBezTo>
                  <a:close/>
                </a:path>
              </a:pathLst>
            </a:custGeom>
            <a:solidFill>
              <a:srgbClr val="999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5" name="Freeform 124"/>
            <p:cNvSpPr>
              <a:spLocks/>
            </p:cNvSpPr>
            <p:nvPr/>
          </p:nvSpPr>
          <p:spPr bwMode="auto">
            <a:xfrm>
              <a:off x="2379663" y="3778250"/>
              <a:ext cx="276225" cy="163512"/>
            </a:xfrm>
            <a:custGeom>
              <a:avLst/>
              <a:gdLst>
                <a:gd name="T0" fmla="*/ 0 w 208"/>
                <a:gd name="T1" fmla="*/ 0 h 123"/>
                <a:gd name="T2" fmla="*/ 208 w 208"/>
                <a:gd name="T3" fmla="*/ 0 h 123"/>
                <a:gd name="T4" fmla="*/ 195 w 208"/>
                <a:gd name="T5" fmla="*/ 103 h 123"/>
                <a:gd name="T6" fmla="*/ 169 w 208"/>
                <a:gd name="T7" fmla="*/ 123 h 123"/>
                <a:gd name="T8" fmla="*/ 0 w 208"/>
                <a:gd name="T9" fmla="*/ 117 h 123"/>
                <a:gd name="T10" fmla="*/ 0 w 208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123">
                  <a:moveTo>
                    <a:pt x="0" y="0"/>
                  </a:moveTo>
                  <a:cubicBezTo>
                    <a:pt x="69" y="0"/>
                    <a:pt x="139" y="0"/>
                    <a:pt x="208" y="0"/>
                  </a:cubicBezTo>
                  <a:cubicBezTo>
                    <a:pt x="204" y="34"/>
                    <a:pt x="200" y="68"/>
                    <a:pt x="195" y="103"/>
                  </a:cubicBezTo>
                  <a:cubicBezTo>
                    <a:pt x="194" y="115"/>
                    <a:pt x="179" y="122"/>
                    <a:pt x="169" y="123"/>
                  </a:cubicBezTo>
                  <a:cubicBezTo>
                    <a:pt x="113" y="121"/>
                    <a:pt x="56" y="119"/>
                    <a:pt x="0" y="117"/>
                  </a:cubicBezTo>
                  <a:cubicBezTo>
                    <a:pt x="0" y="78"/>
                    <a:pt x="0" y="39"/>
                    <a:pt x="0" y="0"/>
                  </a:cubicBezTo>
                  <a:close/>
                </a:path>
              </a:pathLst>
            </a:custGeom>
            <a:solidFill>
              <a:srgbClr val="9A9A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6" name="Freeform 125"/>
            <p:cNvSpPr>
              <a:spLocks/>
            </p:cNvSpPr>
            <p:nvPr/>
          </p:nvSpPr>
          <p:spPr bwMode="auto">
            <a:xfrm>
              <a:off x="2382838" y="3778250"/>
              <a:ext cx="273050" cy="163512"/>
            </a:xfrm>
            <a:custGeom>
              <a:avLst/>
              <a:gdLst>
                <a:gd name="T0" fmla="*/ 0 w 205"/>
                <a:gd name="T1" fmla="*/ 0 h 123"/>
                <a:gd name="T2" fmla="*/ 205 w 205"/>
                <a:gd name="T3" fmla="*/ 0 h 123"/>
                <a:gd name="T4" fmla="*/ 192 w 205"/>
                <a:gd name="T5" fmla="*/ 103 h 123"/>
                <a:gd name="T6" fmla="*/ 166 w 205"/>
                <a:gd name="T7" fmla="*/ 123 h 123"/>
                <a:gd name="T8" fmla="*/ 0 w 205"/>
                <a:gd name="T9" fmla="*/ 116 h 123"/>
                <a:gd name="T10" fmla="*/ 0 w 205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123">
                  <a:moveTo>
                    <a:pt x="0" y="0"/>
                  </a:moveTo>
                  <a:cubicBezTo>
                    <a:pt x="68" y="0"/>
                    <a:pt x="137" y="0"/>
                    <a:pt x="205" y="0"/>
                  </a:cubicBezTo>
                  <a:cubicBezTo>
                    <a:pt x="201" y="34"/>
                    <a:pt x="197" y="68"/>
                    <a:pt x="192" y="103"/>
                  </a:cubicBezTo>
                  <a:cubicBezTo>
                    <a:pt x="191" y="115"/>
                    <a:pt x="176" y="122"/>
                    <a:pt x="166" y="123"/>
                  </a:cubicBezTo>
                  <a:cubicBezTo>
                    <a:pt x="111" y="120"/>
                    <a:pt x="55" y="118"/>
                    <a:pt x="0" y="116"/>
                  </a:cubicBezTo>
                  <a:cubicBezTo>
                    <a:pt x="0" y="77"/>
                    <a:pt x="0" y="38"/>
                    <a:pt x="0" y="0"/>
                  </a:cubicBezTo>
                  <a:close/>
                </a:path>
              </a:pathLst>
            </a:custGeom>
            <a:solidFill>
              <a:srgbClr val="9A9A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7" name="Freeform 126"/>
            <p:cNvSpPr>
              <a:spLocks/>
            </p:cNvSpPr>
            <p:nvPr/>
          </p:nvSpPr>
          <p:spPr bwMode="auto">
            <a:xfrm>
              <a:off x="2386013" y="3778250"/>
              <a:ext cx="269875" cy="163512"/>
            </a:xfrm>
            <a:custGeom>
              <a:avLst/>
              <a:gdLst>
                <a:gd name="T0" fmla="*/ 1 w 203"/>
                <a:gd name="T1" fmla="*/ 0 h 123"/>
                <a:gd name="T2" fmla="*/ 203 w 203"/>
                <a:gd name="T3" fmla="*/ 0 h 123"/>
                <a:gd name="T4" fmla="*/ 190 w 203"/>
                <a:gd name="T5" fmla="*/ 103 h 123"/>
                <a:gd name="T6" fmla="*/ 164 w 203"/>
                <a:gd name="T7" fmla="*/ 123 h 123"/>
                <a:gd name="T8" fmla="*/ 0 w 203"/>
                <a:gd name="T9" fmla="*/ 115 h 123"/>
                <a:gd name="T10" fmla="*/ 1 w 203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23">
                  <a:moveTo>
                    <a:pt x="1" y="0"/>
                  </a:moveTo>
                  <a:cubicBezTo>
                    <a:pt x="68" y="0"/>
                    <a:pt x="136" y="0"/>
                    <a:pt x="203" y="0"/>
                  </a:cubicBezTo>
                  <a:cubicBezTo>
                    <a:pt x="199" y="34"/>
                    <a:pt x="195" y="68"/>
                    <a:pt x="190" y="103"/>
                  </a:cubicBezTo>
                  <a:cubicBezTo>
                    <a:pt x="189" y="114"/>
                    <a:pt x="175" y="122"/>
                    <a:pt x="164" y="123"/>
                  </a:cubicBezTo>
                  <a:cubicBezTo>
                    <a:pt x="110" y="120"/>
                    <a:pt x="55" y="117"/>
                    <a:pt x="0" y="115"/>
                  </a:cubicBezTo>
                  <a:cubicBezTo>
                    <a:pt x="0" y="77"/>
                    <a:pt x="1" y="38"/>
                    <a:pt x="1" y="0"/>
                  </a:cubicBezTo>
                  <a:close/>
                </a:path>
              </a:pathLst>
            </a:custGeom>
            <a:solidFill>
              <a:srgbClr val="9B9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8" name="Freeform 127"/>
            <p:cNvSpPr>
              <a:spLocks/>
            </p:cNvSpPr>
            <p:nvPr/>
          </p:nvSpPr>
          <p:spPr bwMode="auto">
            <a:xfrm>
              <a:off x="2390775" y="3778250"/>
              <a:ext cx="265113" cy="163512"/>
            </a:xfrm>
            <a:custGeom>
              <a:avLst/>
              <a:gdLst>
                <a:gd name="T0" fmla="*/ 1 w 200"/>
                <a:gd name="T1" fmla="*/ 0 h 123"/>
                <a:gd name="T2" fmla="*/ 200 w 200"/>
                <a:gd name="T3" fmla="*/ 0 h 123"/>
                <a:gd name="T4" fmla="*/ 187 w 200"/>
                <a:gd name="T5" fmla="*/ 103 h 123"/>
                <a:gd name="T6" fmla="*/ 162 w 200"/>
                <a:gd name="T7" fmla="*/ 123 h 123"/>
                <a:gd name="T8" fmla="*/ 0 w 200"/>
                <a:gd name="T9" fmla="*/ 114 h 123"/>
                <a:gd name="T10" fmla="*/ 1 w 200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" h="123">
                  <a:moveTo>
                    <a:pt x="1" y="0"/>
                  </a:moveTo>
                  <a:cubicBezTo>
                    <a:pt x="67" y="0"/>
                    <a:pt x="134" y="0"/>
                    <a:pt x="200" y="0"/>
                  </a:cubicBezTo>
                  <a:cubicBezTo>
                    <a:pt x="196" y="34"/>
                    <a:pt x="192" y="68"/>
                    <a:pt x="187" y="103"/>
                  </a:cubicBezTo>
                  <a:cubicBezTo>
                    <a:pt x="186" y="114"/>
                    <a:pt x="172" y="122"/>
                    <a:pt x="162" y="123"/>
                  </a:cubicBezTo>
                  <a:cubicBezTo>
                    <a:pt x="108" y="120"/>
                    <a:pt x="54" y="117"/>
                    <a:pt x="0" y="114"/>
                  </a:cubicBezTo>
                  <a:cubicBezTo>
                    <a:pt x="0" y="76"/>
                    <a:pt x="0" y="38"/>
                    <a:pt x="1" y="0"/>
                  </a:cubicBezTo>
                  <a:close/>
                </a:path>
              </a:pathLst>
            </a:custGeom>
            <a:solidFill>
              <a:srgbClr val="9C9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9" name="Freeform 128"/>
            <p:cNvSpPr>
              <a:spLocks/>
            </p:cNvSpPr>
            <p:nvPr/>
          </p:nvSpPr>
          <p:spPr bwMode="auto">
            <a:xfrm>
              <a:off x="2393950" y="3778250"/>
              <a:ext cx="261938" cy="161925"/>
            </a:xfrm>
            <a:custGeom>
              <a:avLst/>
              <a:gdLst>
                <a:gd name="T0" fmla="*/ 0 w 197"/>
                <a:gd name="T1" fmla="*/ 0 h 122"/>
                <a:gd name="T2" fmla="*/ 197 w 197"/>
                <a:gd name="T3" fmla="*/ 0 h 122"/>
                <a:gd name="T4" fmla="*/ 184 w 197"/>
                <a:gd name="T5" fmla="*/ 103 h 122"/>
                <a:gd name="T6" fmla="*/ 159 w 197"/>
                <a:gd name="T7" fmla="*/ 122 h 122"/>
                <a:gd name="T8" fmla="*/ 0 w 197"/>
                <a:gd name="T9" fmla="*/ 113 h 122"/>
                <a:gd name="T10" fmla="*/ 0 w 197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22">
                  <a:moveTo>
                    <a:pt x="0" y="0"/>
                  </a:moveTo>
                  <a:cubicBezTo>
                    <a:pt x="66" y="0"/>
                    <a:pt x="131" y="0"/>
                    <a:pt x="197" y="0"/>
                  </a:cubicBezTo>
                  <a:cubicBezTo>
                    <a:pt x="193" y="34"/>
                    <a:pt x="189" y="68"/>
                    <a:pt x="184" y="103"/>
                  </a:cubicBezTo>
                  <a:cubicBezTo>
                    <a:pt x="183" y="114"/>
                    <a:pt x="169" y="122"/>
                    <a:pt x="159" y="122"/>
                  </a:cubicBezTo>
                  <a:cubicBezTo>
                    <a:pt x="106" y="119"/>
                    <a:pt x="53" y="116"/>
                    <a:pt x="0" y="113"/>
                  </a:cubicBezTo>
                  <a:cubicBezTo>
                    <a:pt x="0" y="75"/>
                    <a:pt x="0" y="38"/>
                    <a:pt x="0" y="0"/>
                  </a:cubicBezTo>
                  <a:close/>
                </a:path>
              </a:pathLst>
            </a:custGeom>
            <a:solidFill>
              <a:srgbClr val="9C9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0" name="Freeform 129"/>
            <p:cNvSpPr>
              <a:spLocks/>
            </p:cNvSpPr>
            <p:nvPr/>
          </p:nvSpPr>
          <p:spPr bwMode="auto">
            <a:xfrm>
              <a:off x="2398713" y="3778250"/>
              <a:ext cx="257175" cy="161925"/>
            </a:xfrm>
            <a:custGeom>
              <a:avLst/>
              <a:gdLst>
                <a:gd name="T0" fmla="*/ 0 w 194"/>
                <a:gd name="T1" fmla="*/ 0 h 122"/>
                <a:gd name="T2" fmla="*/ 194 w 194"/>
                <a:gd name="T3" fmla="*/ 0 h 122"/>
                <a:gd name="T4" fmla="*/ 181 w 194"/>
                <a:gd name="T5" fmla="*/ 103 h 122"/>
                <a:gd name="T6" fmla="*/ 156 w 194"/>
                <a:gd name="T7" fmla="*/ 122 h 122"/>
                <a:gd name="T8" fmla="*/ 0 w 194"/>
                <a:gd name="T9" fmla="*/ 112 h 122"/>
                <a:gd name="T10" fmla="*/ 0 w 194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122">
                  <a:moveTo>
                    <a:pt x="0" y="0"/>
                  </a:moveTo>
                  <a:cubicBezTo>
                    <a:pt x="65" y="0"/>
                    <a:pt x="129" y="0"/>
                    <a:pt x="194" y="0"/>
                  </a:cubicBezTo>
                  <a:cubicBezTo>
                    <a:pt x="190" y="34"/>
                    <a:pt x="186" y="68"/>
                    <a:pt x="181" y="103"/>
                  </a:cubicBezTo>
                  <a:cubicBezTo>
                    <a:pt x="180" y="114"/>
                    <a:pt x="166" y="122"/>
                    <a:pt x="156" y="122"/>
                  </a:cubicBezTo>
                  <a:cubicBezTo>
                    <a:pt x="104" y="119"/>
                    <a:pt x="52" y="116"/>
                    <a:pt x="0" y="112"/>
                  </a:cubicBezTo>
                  <a:cubicBezTo>
                    <a:pt x="0" y="75"/>
                    <a:pt x="0" y="37"/>
                    <a:pt x="0" y="0"/>
                  </a:cubicBezTo>
                  <a:close/>
                </a:path>
              </a:pathLst>
            </a:custGeom>
            <a:solidFill>
              <a:srgbClr val="9D9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1" name="Freeform 130"/>
            <p:cNvSpPr>
              <a:spLocks/>
            </p:cNvSpPr>
            <p:nvPr/>
          </p:nvSpPr>
          <p:spPr bwMode="auto">
            <a:xfrm>
              <a:off x="2400300" y="3778250"/>
              <a:ext cx="255588" cy="161925"/>
            </a:xfrm>
            <a:custGeom>
              <a:avLst/>
              <a:gdLst>
                <a:gd name="T0" fmla="*/ 1 w 192"/>
                <a:gd name="T1" fmla="*/ 0 h 122"/>
                <a:gd name="T2" fmla="*/ 192 w 192"/>
                <a:gd name="T3" fmla="*/ 0 h 122"/>
                <a:gd name="T4" fmla="*/ 179 w 192"/>
                <a:gd name="T5" fmla="*/ 103 h 122"/>
                <a:gd name="T6" fmla="*/ 155 w 192"/>
                <a:gd name="T7" fmla="*/ 122 h 122"/>
                <a:gd name="T8" fmla="*/ 0 w 192"/>
                <a:gd name="T9" fmla="*/ 112 h 122"/>
                <a:gd name="T10" fmla="*/ 1 w 192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122">
                  <a:moveTo>
                    <a:pt x="1" y="0"/>
                  </a:moveTo>
                  <a:cubicBezTo>
                    <a:pt x="65" y="0"/>
                    <a:pt x="128" y="0"/>
                    <a:pt x="192" y="0"/>
                  </a:cubicBezTo>
                  <a:cubicBezTo>
                    <a:pt x="188" y="34"/>
                    <a:pt x="184" y="68"/>
                    <a:pt x="179" y="103"/>
                  </a:cubicBezTo>
                  <a:cubicBezTo>
                    <a:pt x="178" y="114"/>
                    <a:pt x="164" y="121"/>
                    <a:pt x="155" y="122"/>
                  </a:cubicBezTo>
                  <a:cubicBezTo>
                    <a:pt x="103" y="119"/>
                    <a:pt x="52" y="115"/>
                    <a:pt x="0" y="112"/>
                  </a:cubicBezTo>
                  <a:cubicBezTo>
                    <a:pt x="1" y="74"/>
                    <a:pt x="1" y="37"/>
                    <a:pt x="1" y="0"/>
                  </a:cubicBezTo>
                  <a:close/>
                </a:path>
              </a:pathLst>
            </a:custGeom>
            <a:solidFill>
              <a:srgbClr val="9D9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2" name="Freeform 131"/>
            <p:cNvSpPr>
              <a:spLocks/>
            </p:cNvSpPr>
            <p:nvPr/>
          </p:nvSpPr>
          <p:spPr bwMode="auto">
            <a:xfrm>
              <a:off x="2405063" y="3778250"/>
              <a:ext cx="250825" cy="161925"/>
            </a:xfrm>
            <a:custGeom>
              <a:avLst/>
              <a:gdLst>
                <a:gd name="T0" fmla="*/ 1 w 189"/>
                <a:gd name="T1" fmla="*/ 0 h 122"/>
                <a:gd name="T2" fmla="*/ 189 w 189"/>
                <a:gd name="T3" fmla="*/ 0 h 122"/>
                <a:gd name="T4" fmla="*/ 176 w 189"/>
                <a:gd name="T5" fmla="*/ 103 h 122"/>
                <a:gd name="T6" fmla="*/ 152 w 189"/>
                <a:gd name="T7" fmla="*/ 122 h 122"/>
                <a:gd name="T8" fmla="*/ 0 w 189"/>
                <a:gd name="T9" fmla="*/ 111 h 122"/>
                <a:gd name="T10" fmla="*/ 1 w 189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22">
                  <a:moveTo>
                    <a:pt x="1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5" y="34"/>
                    <a:pt x="181" y="68"/>
                    <a:pt x="176" y="103"/>
                  </a:cubicBezTo>
                  <a:cubicBezTo>
                    <a:pt x="175" y="114"/>
                    <a:pt x="162" y="121"/>
                    <a:pt x="152" y="122"/>
                  </a:cubicBezTo>
                  <a:cubicBezTo>
                    <a:pt x="101" y="118"/>
                    <a:pt x="51" y="114"/>
                    <a:pt x="0" y="111"/>
                  </a:cubicBezTo>
                  <a:cubicBezTo>
                    <a:pt x="0" y="74"/>
                    <a:pt x="1" y="37"/>
                    <a:pt x="1" y="0"/>
                  </a:cubicBezTo>
                  <a:close/>
                </a:path>
              </a:pathLst>
            </a:custGeom>
            <a:solidFill>
              <a:srgbClr val="9E9E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3" name="Freeform 132"/>
            <p:cNvSpPr>
              <a:spLocks/>
            </p:cNvSpPr>
            <p:nvPr/>
          </p:nvSpPr>
          <p:spPr bwMode="auto">
            <a:xfrm>
              <a:off x="2408238" y="3778250"/>
              <a:ext cx="247650" cy="161925"/>
            </a:xfrm>
            <a:custGeom>
              <a:avLst/>
              <a:gdLst>
                <a:gd name="T0" fmla="*/ 1 w 186"/>
                <a:gd name="T1" fmla="*/ 0 h 122"/>
                <a:gd name="T2" fmla="*/ 186 w 186"/>
                <a:gd name="T3" fmla="*/ 0 h 122"/>
                <a:gd name="T4" fmla="*/ 173 w 186"/>
                <a:gd name="T5" fmla="*/ 103 h 122"/>
                <a:gd name="T6" fmla="*/ 149 w 186"/>
                <a:gd name="T7" fmla="*/ 122 h 122"/>
                <a:gd name="T8" fmla="*/ 0 w 186"/>
                <a:gd name="T9" fmla="*/ 110 h 122"/>
                <a:gd name="T10" fmla="*/ 1 w 186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" h="122">
                  <a:moveTo>
                    <a:pt x="1" y="0"/>
                  </a:moveTo>
                  <a:cubicBezTo>
                    <a:pt x="63" y="0"/>
                    <a:pt x="124" y="0"/>
                    <a:pt x="186" y="0"/>
                  </a:cubicBezTo>
                  <a:cubicBezTo>
                    <a:pt x="182" y="34"/>
                    <a:pt x="178" y="68"/>
                    <a:pt x="173" y="103"/>
                  </a:cubicBezTo>
                  <a:cubicBezTo>
                    <a:pt x="172" y="114"/>
                    <a:pt x="159" y="121"/>
                    <a:pt x="149" y="122"/>
                  </a:cubicBezTo>
                  <a:cubicBezTo>
                    <a:pt x="99" y="118"/>
                    <a:pt x="50" y="114"/>
                    <a:pt x="0" y="110"/>
                  </a:cubicBezTo>
                  <a:cubicBezTo>
                    <a:pt x="0" y="73"/>
                    <a:pt x="0" y="37"/>
                    <a:pt x="1" y="0"/>
                  </a:cubicBezTo>
                  <a:close/>
                </a:path>
              </a:pathLst>
            </a:custGeom>
            <a:solidFill>
              <a:srgbClr val="9F9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4" name="Freeform 133"/>
            <p:cNvSpPr>
              <a:spLocks/>
            </p:cNvSpPr>
            <p:nvPr/>
          </p:nvSpPr>
          <p:spPr bwMode="auto">
            <a:xfrm>
              <a:off x="2413000" y="3778250"/>
              <a:ext cx="242888" cy="161925"/>
            </a:xfrm>
            <a:custGeom>
              <a:avLst/>
              <a:gdLst>
                <a:gd name="T0" fmla="*/ 1 w 183"/>
                <a:gd name="T1" fmla="*/ 0 h 122"/>
                <a:gd name="T2" fmla="*/ 183 w 183"/>
                <a:gd name="T3" fmla="*/ 0 h 122"/>
                <a:gd name="T4" fmla="*/ 170 w 183"/>
                <a:gd name="T5" fmla="*/ 103 h 122"/>
                <a:gd name="T6" fmla="*/ 146 w 183"/>
                <a:gd name="T7" fmla="*/ 122 h 122"/>
                <a:gd name="T8" fmla="*/ 0 w 183"/>
                <a:gd name="T9" fmla="*/ 109 h 122"/>
                <a:gd name="T10" fmla="*/ 1 w 183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22">
                  <a:moveTo>
                    <a:pt x="1" y="0"/>
                  </a:moveTo>
                  <a:cubicBezTo>
                    <a:pt x="61" y="0"/>
                    <a:pt x="122" y="0"/>
                    <a:pt x="183" y="0"/>
                  </a:cubicBezTo>
                  <a:cubicBezTo>
                    <a:pt x="179" y="34"/>
                    <a:pt x="175" y="68"/>
                    <a:pt x="170" y="103"/>
                  </a:cubicBezTo>
                  <a:cubicBezTo>
                    <a:pt x="169" y="114"/>
                    <a:pt x="156" y="121"/>
                    <a:pt x="146" y="122"/>
                  </a:cubicBezTo>
                  <a:cubicBezTo>
                    <a:pt x="97" y="118"/>
                    <a:pt x="49" y="113"/>
                    <a:pt x="0" y="109"/>
                  </a:cubicBezTo>
                  <a:cubicBezTo>
                    <a:pt x="0" y="73"/>
                    <a:pt x="0" y="36"/>
                    <a:pt x="1" y="0"/>
                  </a:cubicBezTo>
                  <a:close/>
                </a:path>
              </a:pathLst>
            </a:custGeom>
            <a:solidFill>
              <a:srgbClr val="9F9F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5" name="Freeform 134"/>
            <p:cNvSpPr>
              <a:spLocks/>
            </p:cNvSpPr>
            <p:nvPr/>
          </p:nvSpPr>
          <p:spPr bwMode="auto">
            <a:xfrm>
              <a:off x="2414588" y="3778250"/>
              <a:ext cx="241300" cy="161925"/>
            </a:xfrm>
            <a:custGeom>
              <a:avLst/>
              <a:gdLst>
                <a:gd name="T0" fmla="*/ 1 w 181"/>
                <a:gd name="T1" fmla="*/ 0 h 122"/>
                <a:gd name="T2" fmla="*/ 181 w 181"/>
                <a:gd name="T3" fmla="*/ 0 h 122"/>
                <a:gd name="T4" fmla="*/ 168 w 181"/>
                <a:gd name="T5" fmla="*/ 103 h 122"/>
                <a:gd name="T6" fmla="*/ 145 w 181"/>
                <a:gd name="T7" fmla="*/ 122 h 122"/>
                <a:gd name="T8" fmla="*/ 0 w 181"/>
                <a:gd name="T9" fmla="*/ 108 h 122"/>
                <a:gd name="T10" fmla="*/ 1 w 181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22">
                  <a:moveTo>
                    <a:pt x="1" y="0"/>
                  </a:moveTo>
                  <a:cubicBezTo>
                    <a:pt x="61" y="0"/>
                    <a:pt x="121" y="0"/>
                    <a:pt x="181" y="0"/>
                  </a:cubicBezTo>
                  <a:cubicBezTo>
                    <a:pt x="177" y="34"/>
                    <a:pt x="173" y="68"/>
                    <a:pt x="168" y="103"/>
                  </a:cubicBezTo>
                  <a:cubicBezTo>
                    <a:pt x="167" y="114"/>
                    <a:pt x="154" y="121"/>
                    <a:pt x="145" y="122"/>
                  </a:cubicBezTo>
                  <a:cubicBezTo>
                    <a:pt x="97" y="117"/>
                    <a:pt x="48" y="113"/>
                    <a:pt x="0" y="108"/>
                  </a:cubicBezTo>
                  <a:cubicBezTo>
                    <a:pt x="1" y="72"/>
                    <a:pt x="1" y="36"/>
                    <a:pt x="1" y="0"/>
                  </a:cubicBezTo>
                  <a:close/>
                </a:path>
              </a:pathLst>
            </a:custGeom>
            <a:solidFill>
              <a:srgbClr val="A0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6" name="Freeform 135"/>
            <p:cNvSpPr>
              <a:spLocks/>
            </p:cNvSpPr>
            <p:nvPr/>
          </p:nvSpPr>
          <p:spPr bwMode="auto">
            <a:xfrm>
              <a:off x="2419350" y="3778250"/>
              <a:ext cx="236538" cy="161925"/>
            </a:xfrm>
            <a:custGeom>
              <a:avLst/>
              <a:gdLst>
                <a:gd name="T0" fmla="*/ 1 w 178"/>
                <a:gd name="T1" fmla="*/ 0 h 122"/>
                <a:gd name="T2" fmla="*/ 178 w 178"/>
                <a:gd name="T3" fmla="*/ 0 h 122"/>
                <a:gd name="T4" fmla="*/ 165 w 178"/>
                <a:gd name="T5" fmla="*/ 103 h 122"/>
                <a:gd name="T6" fmla="*/ 142 w 178"/>
                <a:gd name="T7" fmla="*/ 122 h 122"/>
                <a:gd name="T8" fmla="*/ 0 w 178"/>
                <a:gd name="T9" fmla="*/ 107 h 122"/>
                <a:gd name="T10" fmla="*/ 1 w 178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" h="122">
                  <a:moveTo>
                    <a:pt x="1" y="0"/>
                  </a:moveTo>
                  <a:cubicBezTo>
                    <a:pt x="60" y="0"/>
                    <a:pt x="119" y="0"/>
                    <a:pt x="178" y="0"/>
                  </a:cubicBezTo>
                  <a:cubicBezTo>
                    <a:pt x="174" y="34"/>
                    <a:pt x="170" y="68"/>
                    <a:pt x="165" y="103"/>
                  </a:cubicBezTo>
                  <a:cubicBezTo>
                    <a:pt x="164" y="114"/>
                    <a:pt x="151" y="121"/>
                    <a:pt x="142" y="122"/>
                  </a:cubicBezTo>
                  <a:cubicBezTo>
                    <a:pt x="95" y="117"/>
                    <a:pt x="47" y="112"/>
                    <a:pt x="0" y="107"/>
                  </a:cubicBezTo>
                  <a:cubicBezTo>
                    <a:pt x="1" y="71"/>
                    <a:pt x="1" y="36"/>
                    <a:pt x="1" y="0"/>
                  </a:cubicBezTo>
                  <a:close/>
                </a:path>
              </a:pathLst>
            </a:custGeom>
            <a:solidFill>
              <a:srgbClr val="A1A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7" name="Freeform 136"/>
            <p:cNvSpPr>
              <a:spLocks/>
            </p:cNvSpPr>
            <p:nvPr/>
          </p:nvSpPr>
          <p:spPr bwMode="auto">
            <a:xfrm>
              <a:off x="2422525" y="3778250"/>
              <a:ext cx="233363" cy="161925"/>
            </a:xfrm>
            <a:custGeom>
              <a:avLst/>
              <a:gdLst>
                <a:gd name="T0" fmla="*/ 1 w 175"/>
                <a:gd name="T1" fmla="*/ 0 h 122"/>
                <a:gd name="T2" fmla="*/ 175 w 175"/>
                <a:gd name="T3" fmla="*/ 0 h 122"/>
                <a:gd name="T4" fmla="*/ 162 w 175"/>
                <a:gd name="T5" fmla="*/ 103 h 122"/>
                <a:gd name="T6" fmla="*/ 139 w 175"/>
                <a:gd name="T7" fmla="*/ 122 h 122"/>
                <a:gd name="T8" fmla="*/ 0 w 175"/>
                <a:gd name="T9" fmla="*/ 106 h 122"/>
                <a:gd name="T10" fmla="*/ 1 w 175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5" h="122">
                  <a:moveTo>
                    <a:pt x="1" y="0"/>
                  </a:moveTo>
                  <a:cubicBezTo>
                    <a:pt x="59" y="0"/>
                    <a:pt x="117" y="0"/>
                    <a:pt x="175" y="0"/>
                  </a:cubicBezTo>
                  <a:cubicBezTo>
                    <a:pt x="171" y="34"/>
                    <a:pt x="167" y="68"/>
                    <a:pt x="162" y="103"/>
                  </a:cubicBezTo>
                  <a:cubicBezTo>
                    <a:pt x="161" y="113"/>
                    <a:pt x="148" y="121"/>
                    <a:pt x="139" y="122"/>
                  </a:cubicBezTo>
                  <a:cubicBezTo>
                    <a:pt x="93" y="117"/>
                    <a:pt x="46" y="112"/>
                    <a:pt x="0" y="106"/>
                  </a:cubicBezTo>
                  <a:cubicBezTo>
                    <a:pt x="0" y="71"/>
                    <a:pt x="1" y="35"/>
                    <a:pt x="1" y="0"/>
                  </a:cubicBezTo>
                  <a:close/>
                </a:path>
              </a:pathLst>
            </a:custGeom>
            <a:solidFill>
              <a:srgbClr val="A1A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8" name="Freeform 137"/>
            <p:cNvSpPr>
              <a:spLocks/>
            </p:cNvSpPr>
            <p:nvPr/>
          </p:nvSpPr>
          <p:spPr bwMode="auto">
            <a:xfrm>
              <a:off x="2427288" y="3778250"/>
              <a:ext cx="228600" cy="160337"/>
            </a:xfrm>
            <a:custGeom>
              <a:avLst/>
              <a:gdLst>
                <a:gd name="T0" fmla="*/ 1 w 172"/>
                <a:gd name="T1" fmla="*/ 0 h 121"/>
                <a:gd name="T2" fmla="*/ 172 w 172"/>
                <a:gd name="T3" fmla="*/ 0 h 121"/>
                <a:gd name="T4" fmla="*/ 159 w 172"/>
                <a:gd name="T5" fmla="*/ 103 h 121"/>
                <a:gd name="T6" fmla="*/ 136 w 172"/>
                <a:gd name="T7" fmla="*/ 121 h 121"/>
                <a:gd name="T8" fmla="*/ 0 w 172"/>
                <a:gd name="T9" fmla="*/ 106 h 121"/>
                <a:gd name="T10" fmla="*/ 1 w 172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21">
                  <a:moveTo>
                    <a:pt x="1" y="0"/>
                  </a:moveTo>
                  <a:cubicBezTo>
                    <a:pt x="58" y="0"/>
                    <a:pt x="115" y="0"/>
                    <a:pt x="172" y="0"/>
                  </a:cubicBezTo>
                  <a:cubicBezTo>
                    <a:pt x="168" y="34"/>
                    <a:pt x="164" y="68"/>
                    <a:pt x="159" y="103"/>
                  </a:cubicBezTo>
                  <a:cubicBezTo>
                    <a:pt x="158" y="113"/>
                    <a:pt x="146" y="120"/>
                    <a:pt x="136" y="121"/>
                  </a:cubicBezTo>
                  <a:cubicBezTo>
                    <a:pt x="91" y="116"/>
                    <a:pt x="45" y="111"/>
                    <a:pt x="0" y="106"/>
                  </a:cubicBezTo>
                  <a:cubicBezTo>
                    <a:pt x="0" y="70"/>
                    <a:pt x="1" y="35"/>
                    <a:pt x="1" y="0"/>
                  </a:cubicBezTo>
                  <a:close/>
                </a:path>
              </a:pathLst>
            </a:custGeom>
            <a:solidFill>
              <a:srgbClr val="A2A2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9" name="Freeform 138"/>
            <p:cNvSpPr>
              <a:spLocks/>
            </p:cNvSpPr>
            <p:nvPr/>
          </p:nvSpPr>
          <p:spPr bwMode="auto">
            <a:xfrm>
              <a:off x="2430463" y="3778250"/>
              <a:ext cx="225425" cy="160337"/>
            </a:xfrm>
            <a:custGeom>
              <a:avLst/>
              <a:gdLst>
                <a:gd name="T0" fmla="*/ 2 w 170"/>
                <a:gd name="T1" fmla="*/ 0 h 121"/>
                <a:gd name="T2" fmla="*/ 170 w 170"/>
                <a:gd name="T3" fmla="*/ 0 h 121"/>
                <a:gd name="T4" fmla="*/ 157 w 170"/>
                <a:gd name="T5" fmla="*/ 103 h 121"/>
                <a:gd name="T6" fmla="*/ 135 w 170"/>
                <a:gd name="T7" fmla="*/ 121 h 121"/>
                <a:gd name="T8" fmla="*/ 0 w 170"/>
                <a:gd name="T9" fmla="*/ 105 h 121"/>
                <a:gd name="T10" fmla="*/ 2 w 170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21">
                  <a:moveTo>
                    <a:pt x="2" y="0"/>
                  </a:moveTo>
                  <a:cubicBezTo>
                    <a:pt x="58" y="0"/>
                    <a:pt x="114" y="0"/>
                    <a:pt x="170" y="0"/>
                  </a:cubicBezTo>
                  <a:cubicBezTo>
                    <a:pt x="166" y="34"/>
                    <a:pt x="162" y="68"/>
                    <a:pt x="157" y="103"/>
                  </a:cubicBezTo>
                  <a:cubicBezTo>
                    <a:pt x="156" y="113"/>
                    <a:pt x="144" y="120"/>
                    <a:pt x="135" y="121"/>
                  </a:cubicBezTo>
                  <a:cubicBezTo>
                    <a:pt x="90" y="116"/>
                    <a:pt x="45" y="110"/>
                    <a:pt x="0" y="105"/>
                  </a:cubicBezTo>
                  <a:cubicBezTo>
                    <a:pt x="1" y="70"/>
                    <a:pt x="1" y="35"/>
                    <a:pt x="2" y="0"/>
                  </a:cubicBezTo>
                  <a:close/>
                </a:path>
              </a:pathLst>
            </a:custGeom>
            <a:solidFill>
              <a:srgbClr val="A2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0" name="Freeform 139"/>
            <p:cNvSpPr>
              <a:spLocks/>
            </p:cNvSpPr>
            <p:nvPr/>
          </p:nvSpPr>
          <p:spPr bwMode="auto">
            <a:xfrm>
              <a:off x="2433638" y="3778250"/>
              <a:ext cx="222250" cy="160337"/>
            </a:xfrm>
            <a:custGeom>
              <a:avLst/>
              <a:gdLst>
                <a:gd name="T0" fmla="*/ 2 w 167"/>
                <a:gd name="T1" fmla="*/ 0 h 121"/>
                <a:gd name="T2" fmla="*/ 167 w 167"/>
                <a:gd name="T3" fmla="*/ 0 h 121"/>
                <a:gd name="T4" fmla="*/ 154 w 167"/>
                <a:gd name="T5" fmla="*/ 103 h 121"/>
                <a:gd name="T6" fmla="*/ 132 w 167"/>
                <a:gd name="T7" fmla="*/ 121 h 121"/>
                <a:gd name="T8" fmla="*/ 0 w 167"/>
                <a:gd name="T9" fmla="*/ 104 h 121"/>
                <a:gd name="T10" fmla="*/ 2 w 167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21">
                  <a:moveTo>
                    <a:pt x="2" y="0"/>
                  </a:moveTo>
                  <a:cubicBezTo>
                    <a:pt x="57" y="0"/>
                    <a:pt x="112" y="0"/>
                    <a:pt x="167" y="0"/>
                  </a:cubicBezTo>
                  <a:cubicBezTo>
                    <a:pt x="163" y="34"/>
                    <a:pt x="159" y="68"/>
                    <a:pt x="154" y="103"/>
                  </a:cubicBezTo>
                  <a:cubicBezTo>
                    <a:pt x="153" y="113"/>
                    <a:pt x="141" y="120"/>
                    <a:pt x="132" y="121"/>
                  </a:cubicBezTo>
                  <a:cubicBezTo>
                    <a:pt x="88" y="116"/>
                    <a:pt x="44" y="110"/>
                    <a:pt x="0" y="104"/>
                  </a:cubicBezTo>
                  <a:cubicBezTo>
                    <a:pt x="1" y="69"/>
                    <a:pt x="1" y="35"/>
                    <a:pt x="2" y="0"/>
                  </a:cubicBezTo>
                  <a:close/>
                </a:path>
              </a:pathLst>
            </a:custGeom>
            <a:solidFill>
              <a:srgbClr val="A3A3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1" name="Freeform 140"/>
            <p:cNvSpPr>
              <a:spLocks/>
            </p:cNvSpPr>
            <p:nvPr/>
          </p:nvSpPr>
          <p:spPr bwMode="auto">
            <a:xfrm>
              <a:off x="2438400" y="3778250"/>
              <a:ext cx="217488" cy="160337"/>
            </a:xfrm>
            <a:custGeom>
              <a:avLst/>
              <a:gdLst>
                <a:gd name="T0" fmla="*/ 2 w 164"/>
                <a:gd name="T1" fmla="*/ 0 h 121"/>
                <a:gd name="T2" fmla="*/ 164 w 164"/>
                <a:gd name="T3" fmla="*/ 0 h 121"/>
                <a:gd name="T4" fmla="*/ 151 w 164"/>
                <a:gd name="T5" fmla="*/ 103 h 121"/>
                <a:gd name="T6" fmla="*/ 129 w 164"/>
                <a:gd name="T7" fmla="*/ 121 h 121"/>
                <a:gd name="T8" fmla="*/ 0 w 164"/>
                <a:gd name="T9" fmla="*/ 103 h 121"/>
                <a:gd name="T10" fmla="*/ 2 w 164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121">
                  <a:moveTo>
                    <a:pt x="2" y="0"/>
                  </a:moveTo>
                  <a:cubicBezTo>
                    <a:pt x="56" y="0"/>
                    <a:pt x="110" y="0"/>
                    <a:pt x="164" y="0"/>
                  </a:cubicBezTo>
                  <a:cubicBezTo>
                    <a:pt x="160" y="34"/>
                    <a:pt x="156" y="68"/>
                    <a:pt x="151" y="103"/>
                  </a:cubicBezTo>
                  <a:cubicBezTo>
                    <a:pt x="150" y="113"/>
                    <a:pt x="138" y="120"/>
                    <a:pt x="129" y="121"/>
                  </a:cubicBezTo>
                  <a:cubicBezTo>
                    <a:pt x="86" y="115"/>
                    <a:pt x="43" y="109"/>
                    <a:pt x="0" y="103"/>
                  </a:cubicBezTo>
                  <a:cubicBezTo>
                    <a:pt x="1" y="69"/>
                    <a:pt x="1" y="34"/>
                    <a:pt x="2" y="0"/>
                  </a:cubicBezTo>
                  <a:close/>
                </a:path>
              </a:pathLst>
            </a:custGeom>
            <a:solidFill>
              <a:srgbClr val="A4A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2" name="Freeform 141"/>
            <p:cNvSpPr>
              <a:spLocks/>
            </p:cNvSpPr>
            <p:nvPr/>
          </p:nvSpPr>
          <p:spPr bwMode="auto">
            <a:xfrm>
              <a:off x="2441575" y="3778250"/>
              <a:ext cx="214313" cy="160337"/>
            </a:xfrm>
            <a:custGeom>
              <a:avLst/>
              <a:gdLst>
                <a:gd name="T0" fmla="*/ 1 w 161"/>
                <a:gd name="T1" fmla="*/ 0 h 121"/>
                <a:gd name="T2" fmla="*/ 161 w 161"/>
                <a:gd name="T3" fmla="*/ 0 h 121"/>
                <a:gd name="T4" fmla="*/ 148 w 161"/>
                <a:gd name="T5" fmla="*/ 103 h 121"/>
                <a:gd name="T6" fmla="*/ 126 w 161"/>
                <a:gd name="T7" fmla="*/ 121 h 121"/>
                <a:gd name="T8" fmla="*/ 0 w 161"/>
                <a:gd name="T9" fmla="*/ 102 h 121"/>
                <a:gd name="T10" fmla="*/ 1 w 161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121">
                  <a:moveTo>
                    <a:pt x="1" y="0"/>
                  </a:moveTo>
                  <a:cubicBezTo>
                    <a:pt x="55" y="0"/>
                    <a:pt x="108" y="0"/>
                    <a:pt x="161" y="0"/>
                  </a:cubicBezTo>
                  <a:cubicBezTo>
                    <a:pt x="157" y="34"/>
                    <a:pt x="153" y="68"/>
                    <a:pt x="148" y="103"/>
                  </a:cubicBezTo>
                  <a:cubicBezTo>
                    <a:pt x="147" y="113"/>
                    <a:pt x="135" y="120"/>
                    <a:pt x="126" y="121"/>
                  </a:cubicBezTo>
                  <a:cubicBezTo>
                    <a:pt x="84" y="115"/>
                    <a:pt x="42" y="109"/>
                    <a:pt x="0" y="102"/>
                  </a:cubicBezTo>
                  <a:cubicBezTo>
                    <a:pt x="0" y="68"/>
                    <a:pt x="1" y="34"/>
                    <a:pt x="1" y="0"/>
                  </a:cubicBezTo>
                  <a:close/>
                </a:path>
              </a:pathLst>
            </a:custGeom>
            <a:solidFill>
              <a:srgbClr val="A4A4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3" name="Freeform 142"/>
            <p:cNvSpPr>
              <a:spLocks/>
            </p:cNvSpPr>
            <p:nvPr/>
          </p:nvSpPr>
          <p:spPr bwMode="auto">
            <a:xfrm>
              <a:off x="2446338" y="3778250"/>
              <a:ext cx="209550" cy="160337"/>
            </a:xfrm>
            <a:custGeom>
              <a:avLst/>
              <a:gdLst>
                <a:gd name="T0" fmla="*/ 1 w 158"/>
                <a:gd name="T1" fmla="*/ 0 h 121"/>
                <a:gd name="T2" fmla="*/ 158 w 158"/>
                <a:gd name="T3" fmla="*/ 0 h 121"/>
                <a:gd name="T4" fmla="*/ 145 w 158"/>
                <a:gd name="T5" fmla="*/ 103 h 121"/>
                <a:gd name="T6" fmla="*/ 124 w 158"/>
                <a:gd name="T7" fmla="*/ 121 h 121"/>
                <a:gd name="T8" fmla="*/ 0 w 158"/>
                <a:gd name="T9" fmla="*/ 101 h 121"/>
                <a:gd name="T10" fmla="*/ 1 w 158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21">
                  <a:moveTo>
                    <a:pt x="1" y="0"/>
                  </a:moveTo>
                  <a:cubicBezTo>
                    <a:pt x="53" y="0"/>
                    <a:pt x="106" y="0"/>
                    <a:pt x="158" y="0"/>
                  </a:cubicBezTo>
                  <a:cubicBezTo>
                    <a:pt x="154" y="34"/>
                    <a:pt x="150" y="68"/>
                    <a:pt x="145" y="103"/>
                  </a:cubicBezTo>
                  <a:cubicBezTo>
                    <a:pt x="144" y="113"/>
                    <a:pt x="133" y="120"/>
                    <a:pt x="124" y="121"/>
                  </a:cubicBezTo>
                  <a:cubicBezTo>
                    <a:pt x="82" y="114"/>
                    <a:pt x="41" y="108"/>
                    <a:pt x="0" y="101"/>
                  </a:cubicBezTo>
                  <a:cubicBezTo>
                    <a:pt x="0" y="68"/>
                    <a:pt x="1" y="34"/>
                    <a:pt x="1" y="0"/>
                  </a:cubicBezTo>
                  <a:close/>
                </a:path>
              </a:pathLst>
            </a:custGeom>
            <a:solidFill>
              <a:srgbClr val="A5A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4" name="Freeform 143"/>
            <p:cNvSpPr>
              <a:spLocks/>
            </p:cNvSpPr>
            <p:nvPr/>
          </p:nvSpPr>
          <p:spPr bwMode="auto">
            <a:xfrm>
              <a:off x="2447925" y="3778250"/>
              <a:ext cx="207963" cy="160337"/>
            </a:xfrm>
            <a:custGeom>
              <a:avLst/>
              <a:gdLst>
                <a:gd name="T0" fmla="*/ 2 w 156"/>
                <a:gd name="T1" fmla="*/ 0 h 121"/>
                <a:gd name="T2" fmla="*/ 156 w 156"/>
                <a:gd name="T3" fmla="*/ 0 h 121"/>
                <a:gd name="T4" fmla="*/ 143 w 156"/>
                <a:gd name="T5" fmla="*/ 103 h 121"/>
                <a:gd name="T6" fmla="*/ 122 w 156"/>
                <a:gd name="T7" fmla="*/ 121 h 121"/>
                <a:gd name="T8" fmla="*/ 0 w 156"/>
                <a:gd name="T9" fmla="*/ 101 h 121"/>
                <a:gd name="T10" fmla="*/ 2 w 156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21">
                  <a:moveTo>
                    <a:pt x="2" y="0"/>
                  </a:moveTo>
                  <a:cubicBezTo>
                    <a:pt x="53" y="0"/>
                    <a:pt x="105" y="0"/>
                    <a:pt x="156" y="0"/>
                  </a:cubicBezTo>
                  <a:cubicBezTo>
                    <a:pt x="152" y="34"/>
                    <a:pt x="148" y="68"/>
                    <a:pt x="143" y="103"/>
                  </a:cubicBezTo>
                  <a:cubicBezTo>
                    <a:pt x="142" y="113"/>
                    <a:pt x="131" y="120"/>
                    <a:pt x="122" y="121"/>
                  </a:cubicBezTo>
                  <a:cubicBezTo>
                    <a:pt x="81" y="114"/>
                    <a:pt x="41" y="107"/>
                    <a:pt x="0" y="101"/>
                  </a:cubicBezTo>
                  <a:cubicBezTo>
                    <a:pt x="1" y="67"/>
                    <a:pt x="1" y="33"/>
                    <a:pt x="2" y="0"/>
                  </a:cubicBezTo>
                  <a:close/>
                </a:path>
              </a:pathLst>
            </a:custGeom>
            <a:solidFill>
              <a:srgbClr val="A6A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5" name="Freeform 144"/>
            <p:cNvSpPr>
              <a:spLocks/>
            </p:cNvSpPr>
            <p:nvPr/>
          </p:nvSpPr>
          <p:spPr bwMode="auto">
            <a:xfrm>
              <a:off x="2452688" y="3778250"/>
              <a:ext cx="203200" cy="160337"/>
            </a:xfrm>
            <a:custGeom>
              <a:avLst/>
              <a:gdLst>
                <a:gd name="T0" fmla="*/ 2 w 153"/>
                <a:gd name="T1" fmla="*/ 0 h 121"/>
                <a:gd name="T2" fmla="*/ 153 w 153"/>
                <a:gd name="T3" fmla="*/ 0 h 121"/>
                <a:gd name="T4" fmla="*/ 140 w 153"/>
                <a:gd name="T5" fmla="*/ 103 h 121"/>
                <a:gd name="T6" fmla="*/ 119 w 153"/>
                <a:gd name="T7" fmla="*/ 121 h 121"/>
                <a:gd name="T8" fmla="*/ 0 w 153"/>
                <a:gd name="T9" fmla="*/ 100 h 121"/>
                <a:gd name="T10" fmla="*/ 2 w 153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21">
                  <a:moveTo>
                    <a:pt x="2" y="0"/>
                  </a:moveTo>
                  <a:cubicBezTo>
                    <a:pt x="52" y="0"/>
                    <a:pt x="103" y="0"/>
                    <a:pt x="153" y="0"/>
                  </a:cubicBezTo>
                  <a:cubicBezTo>
                    <a:pt x="149" y="34"/>
                    <a:pt x="145" y="68"/>
                    <a:pt x="140" y="103"/>
                  </a:cubicBezTo>
                  <a:cubicBezTo>
                    <a:pt x="139" y="113"/>
                    <a:pt x="128" y="119"/>
                    <a:pt x="119" y="121"/>
                  </a:cubicBezTo>
                  <a:cubicBezTo>
                    <a:pt x="80" y="114"/>
                    <a:pt x="40" y="107"/>
                    <a:pt x="0" y="100"/>
                  </a:cubicBezTo>
                  <a:cubicBezTo>
                    <a:pt x="1" y="66"/>
                    <a:pt x="1" y="33"/>
                    <a:pt x="2" y="0"/>
                  </a:cubicBezTo>
                  <a:close/>
                </a:path>
              </a:pathLst>
            </a:custGeom>
            <a:solidFill>
              <a:srgbClr val="A6A6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6" name="Freeform 145"/>
            <p:cNvSpPr>
              <a:spLocks/>
            </p:cNvSpPr>
            <p:nvPr/>
          </p:nvSpPr>
          <p:spPr bwMode="auto">
            <a:xfrm>
              <a:off x="2455863" y="3778250"/>
              <a:ext cx="200025" cy="160337"/>
            </a:xfrm>
            <a:custGeom>
              <a:avLst/>
              <a:gdLst>
                <a:gd name="T0" fmla="*/ 2 w 150"/>
                <a:gd name="T1" fmla="*/ 0 h 121"/>
                <a:gd name="T2" fmla="*/ 150 w 150"/>
                <a:gd name="T3" fmla="*/ 0 h 121"/>
                <a:gd name="T4" fmla="*/ 137 w 150"/>
                <a:gd name="T5" fmla="*/ 103 h 121"/>
                <a:gd name="T6" fmla="*/ 117 w 150"/>
                <a:gd name="T7" fmla="*/ 121 h 121"/>
                <a:gd name="T8" fmla="*/ 0 w 150"/>
                <a:gd name="T9" fmla="*/ 99 h 121"/>
                <a:gd name="T10" fmla="*/ 2 w 150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121">
                  <a:moveTo>
                    <a:pt x="2" y="0"/>
                  </a:moveTo>
                  <a:cubicBezTo>
                    <a:pt x="51" y="0"/>
                    <a:pt x="101" y="0"/>
                    <a:pt x="150" y="0"/>
                  </a:cubicBezTo>
                  <a:cubicBezTo>
                    <a:pt x="146" y="34"/>
                    <a:pt x="142" y="68"/>
                    <a:pt x="137" y="103"/>
                  </a:cubicBezTo>
                  <a:cubicBezTo>
                    <a:pt x="136" y="113"/>
                    <a:pt x="125" y="119"/>
                    <a:pt x="117" y="121"/>
                  </a:cubicBezTo>
                  <a:cubicBezTo>
                    <a:pt x="78" y="113"/>
                    <a:pt x="39" y="106"/>
                    <a:pt x="0" y="99"/>
                  </a:cubicBezTo>
                  <a:cubicBezTo>
                    <a:pt x="0" y="66"/>
                    <a:pt x="1" y="33"/>
                    <a:pt x="2" y="0"/>
                  </a:cubicBezTo>
                  <a:close/>
                </a:path>
              </a:pathLst>
            </a:custGeom>
            <a:solidFill>
              <a:srgbClr val="A7A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7" name="Freeform 146"/>
            <p:cNvSpPr>
              <a:spLocks/>
            </p:cNvSpPr>
            <p:nvPr/>
          </p:nvSpPr>
          <p:spPr bwMode="auto">
            <a:xfrm>
              <a:off x="2460625" y="3778250"/>
              <a:ext cx="195263" cy="160337"/>
            </a:xfrm>
            <a:custGeom>
              <a:avLst/>
              <a:gdLst>
                <a:gd name="T0" fmla="*/ 2 w 147"/>
                <a:gd name="T1" fmla="*/ 0 h 121"/>
                <a:gd name="T2" fmla="*/ 147 w 147"/>
                <a:gd name="T3" fmla="*/ 0 h 121"/>
                <a:gd name="T4" fmla="*/ 134 w 147"/>
                <a:gd name="T5" fmla="*/ 103 h 121"/>
                <a:gd name="T6" fmla="*/ 114 w 147"/>
                <a:gd name="T7" fmla="*/ 121 h 121"/>
                <a:gd name="T8" fmla="*/ 0 w 147"/>
                <a:gd name="T9" fmla="*/ 98 h 121"/>
                <a:gd name="T10" fmla="*/ 2 w 147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21">
                  <a:moveTo>
                    <a:pt x="2" y="0"/>
                  </a:moveTo>
                  <a:cubicBezTo>
                    <a:pt x="50" y="0"/>
                    <a:pt x="99" y="0"/>
                    <a:pt x="147" y="0"/>
                  </a:cubicBezTo>
                  <a:cubicBezTo>
                    <a:pt x="143" y="34"/>
                    <a:pt x="139" y="68"/>
                    <a:pt x="134" y="103"/>
                  </a:cubicBezTo>
                  <a:cubicBezTo>
                    <a:pt x="133" y="112"/>
                    <a:pt x="122" y="119"/>
                    <a:pt x="114" y="121"/>
                  </a:cubicBezTo>
                  <a:cubicBezTo>
                    <a:pt x="76" y="113"/>
                    <a:pt x="38" y="106"/>
                    <a:pt x="0" y="98"/>
                  </a:cubicBezTo>
                  <a:cubicBezTo>
                    <a:pt x="0" y="65"/>
                    <a:pt x="1" y="33"/>
                    <a:pt x="2" y="0"/>
                  </a:cubicBezTo>
                  <a:close/>
                </a:path>
              </a:pathLst>
            </a:custGeom>
            <a:solidFill>
              <a:srgbClr val="A7A7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8" name="Freeform 147"/>
            <p:cNvSpPr>
              <a:spLocks/>
            </p:cNvSpPr>
            <p:nvPr/>
          </p:nvSpPr>
          <p:spPr bwMode="auto">
            <a:xfrm>
              <a:off x="2463800" y="3778250"/>
              <a:ext cx="192088" cy="160337"/>
            </a:xfrm>
            <a:custGeom>
              <a:avLst/>
              <a:gdLst>
                <a:gd name="T0" fmla="*/ 2 w 145"/>
                <a:gd name="T1" fmla="*/ 0 h 120"/>
                <a:gd name="T2" fmla="*/ 145 w 145"/>
                <a:gd name="T3" fmla="*/ 0 h 120"/>
                <a:gd name="T4" fmla="*/ 132 w 145"/>
                <a:gd name="T5" fmla="*/ 103 h 120"/>
                <a:gd name="T6" fmla="*/ 112 w 145"/>
                <a:gd name="T7" fmla="*/ 120 h 120"/>
                <a:gd name="T8" fmla="*/ 0 w 145"/>
                <a:gd name="T9" fmla="*/ 97 h 120"/>
                <a:gd name="T10" fmla="*/ 2 w 145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0">
                  <a:moveTo>
                    <a:pt x="2" y="0"/>
                  </a:moveTo>
                  <a:cubicBezTo>
                    <a:pt x="50" y="0"/>
                    <a:pt x="97" y="0"/>
                    <a:pt x="145" y="0"/>
                  </a:cubicBezTo>
                  <a:cubicBezTo>
                    <a:pt x="141" y="34"/>
                    <a:pt x="137" y="68"/>
                    <a:pt x="132" y="103"/>
                  </a:cubicBezTo>
                  <a:cubicBezTo>
                    <a:pt x="131" y="112"/>
                    <a:pt x="120" y="119"/>
                    <a:pt x="112" y="120"/>
                  </a:cubicBezTo>
                  <a:cubicBezTo>
                    <a:pt x="75" y="113"/>
                    <a:pt x="38" y="105"/>
                    <a:pt x="0" y="97"/>
                  </a:cubicBezTo>
                  <a:cubicBezTo>
                    <a:pt x="1" y="65"/>
                    <a:pt x="2" y="32"/>
                    <a:pt x="2" y="0"/>
                  </a:cubicBezTo>
                  <a:close/>
                </a:path>
              </a:pathLst>
            </a:custGeom>
            <a:solidFill>
              <a:srgbClr val="A8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9" name="Freeform 148"/>
            <p:cNvSpPr>
              <a:spLocks/>
            </p:cNvSpPr>
            <p:nvPr/>
          </p:nvSpPr>
          <p:spPr bwMode="auto">
            <a:xfrm>
              <a:off x="2466975" y="3778250"/>
              <a:ext cx="188913" cy="160337"/>
            </a:xfrm>
            <a:custGeom>
              <a:avLst/>
              <a:gdLst>
                <a:gd name="T0" fmla="*/ 2 w 142"/>
                <a:gd name="T1" fmla="*/ 0 h 120"/>
                <a:gd name="T2" fmla="*/ 142 w 142"/>
                <a:gd name="T3" fmla="*/ 0 h 120"/>
                <a:gd name="T4" fmla="*/ 129 w 142"/>
                <a:gd name="T5" fmla="*/ 103 h 120"/>
                <a:gd name="T6" fmla="*/ 109 w 142"/>
                <a:gd name="T7" fmla="*/ 120 h 120"/>
                <a:gd name="T8" fmla="*/ 0 w 142"/>
                <a:gd name="T9" fmla="*/ 96 h 120"/>
                <a:gd name="T10" fmla="*/ 2 w 142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20">
                  <a:moveTo>
                    <a:pt x="2" y="0"/>
                  </a:moveTo>
                  <a:cubicBezTo>
                    <a:pt x="49" y="0"/>
                    <a:pt x="95" y="0"/>
                    <a:pt x="142" y="0"/>
                  </a:cubicBezTo>
                  <a:cubicBezTo>
                    <a:pt x="138" y="34"/>
                    <a:pt x="134" y="68"/>
                    <a:pt x="129" y="103"/>
                  </a:cubicBezTo>
                  <a:cubicBezTo>
                    <a:pt x="128" y="112"/>
                    <a:pt x="118" y="119"/>
                    <a:pt x="109" y="120"/>
                  </a:cubicBezTo>
                  <a:cubicBezTo>
                    <a:pt x="73" y="112"/>
                    <a:pt x="37" y="104"/>
                    <a:pt x="0" y="96"/>
                  </a:cubicBezTo>
                  <a:cubicBezTo>
                    <a:pt x="1" y="64"/>
                    <a:pt x="2" y="32"/>
                    <a:pt x="2" y="0"/>
                  </a:cubicBezTo>
                  <a:close/>
                </a:path>
              </a:pathLst>
            </a:custGeom>
            <a:solidFill>
              <a:srgbClr val="A9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0" name="Freeform 149"/>
            <p:cNvSpPr>
              <a:spLocks/>
            </p:cNvSpPr>
            <p:nvPr/>
          </p:nvSpPr>
          <p:spPr bwMode="auto">
            <a:xfrm>
              <a:off x="2471738" y="3778250"/>
              <a:ext cx="184150" cy="160337"/>
            </a:xfrm>
            <a:custGeom>
              <a:avLst/>
              <a:gdLst>
                <a:gd name="T0" fmla="*/ 2 w 139"/>
                <a:gd name="T1" fmla="*/ 0 h 120"/>
                <a:gd name="T2" fmla="*/ 139 w 139"/>
                <a:gd name="T3" fmla="*/ 0 h 120"/>
                <a:gd name="T4" fmla="*/ 126 w 139"/>
                <a:gd name="T5" fmla="*/ 103 h 120"/>
                <a:gd name="T6" fmla="*/ 107 w 139"/>
                <a:gd name="T7" fmla="*/ 120 h 120"/>
                <a:gd name="T8" fmla="*/ 0 w 139"/>
                <a:gd name="T9" fmla="*/ 96 h 120"/>
                <a:gd name="T10" fmla="*/ 2 w 139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20">
                  <a:moveTo>
                    <a:pt x="2" y="0"/>
                  </a:moveTo>
                  <a:cubicBezTo>
                    <a:pt x="48" y="0"/>
                    <a:pt x="93" y="0"/>
                    <a:pt x="139" y="0"/>
                  </a:cubicBezTo>
                  <a:cubicBezTo>
                    <a:pt x="135" y="34"/>
                    <a:pt x="131" y="68"/>
                    <a:pt x="126" y="103"/>
                  </a:cubicBezTo>
                  <a:cubicBezTo>
                    <a:pt x="125" y="112"/>
                    <a:pt x="115" y="119"/>
                    <a:pt x="107" y="120"/>
                  </a:cubicBezTo>
                  <a:cubicBezTo>
                    <a:pt x="71" y="112"/>
                    <a:pt x="35" y="104"/>
                    <a:pt x="0" y="96"/>
                  </a:cubicBezTo>
                  <a:cubicBezTo>
                    <a:pt x="1" y="64"/>
                    <a:pt x="1" y="32"/>
                    <a:pt x="2" y="0"/>
                  </a:cubicBezTo>
                  <a:close/>
                </a:path>
              </a:pathLst>
            </a:custGeom>
            <a:solidFill>
              <a:srgbClr val="A9A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1" name="Freeform 150"/>
            <p:cNvSpPr>
              <a:spLocks/>
            </p:cNvSpPr>
            <p:nvPr/>
          </p:nvSpPr>
          <p:spPr bwMode="auto">
            <a:xfrm>
              <a:off x="2474913" y="3778250"/>
              <a:ext cx="180975" cy="160337"/>
            </a:xfrm>
            <a:custGeom>
              <a:avLst/>
              <a:gdLst>
                <a:gd name="T0" fmla="*/ 2 w 136"/>
                <a:gd name="T1" fmla="*/ 0 h 120"/>
                <a:gd name="T2" fmla="*/ 136 w 136"/>
                <a:gd name="T3" fmla="*/ 0 h 120"/>
                <a:gd name="T4" fmla="*/ 123 w 136"/>
                <a:gd name="T5" fmla="*/ 103 h 120"/>
                <a:gd name="T6" fmla="*/ 104 w 136"/>
                <a:gd name="T7" fmla="*/ 120 h 120"/>
                <a:gd name="T8" fmla="*/ 0 w 136"/>
                <a:gd name="T9" fmla="*/ 95 h 120"/>
                <a:gd name="T10" fmla="*/ 2 w 136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20">
                  <a:moveTo>
                    <a:pt x="2" y="0"/>
                  </a:moveTo>
                  <a:cubicBezTo>
                    <a:pt x="47" y="0"/>
                    <a:pt x="91" y="0"/>
                    <a:pt x="136" y="0"/>
                  </a:cubicBezTo>
                  <a:cubicBezTo>
                    <a:pt x="132" y="34"/>
                    <a:pt x="128" y="68"/>
                    <a:pt x="123" y="103"/>
                  </a:cubicBezTo>
                  <a:cubicBezTo>
                    <a:pt x="122" y="112"/>
                    <a:pt x="112" y="119"/>
                    <a:pt x="104" y="120"/>
                  </a:cubicBezTo>
                  <a:cubicBezTo>
                    <a:pt x="69" y="112"/>
                    <a:pt x="34" y="103"/>
                    <a:pt x="0" y="95"/>
                  </a:cubicBezTo>
                  <a:cubicBezTo>
                    <a:pt x="0" y="63"/>
                    <a:pt x="1" y="31"/>
                    <a:pt x="2" y="0"/>
                  </a:cubicBezTo>
                  <a:close/>
                </a:path>
              </a:pathLst>
            </a:custGeom>
            <a:solidFill>
              <a:srgbClr val="AA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2" name="Freeform 151"/>
            <p:cNvSpPr>
              <a:spLocks/>
            </p:cNvSpPr>
            <p:nvPr/>
          </p:nvSpPr>
          <p:spPr bwMode="auto">
            <a:xfrm>
              <a:off x="2478088" y="3778250"/>
              <a:ext cx="177800" cy="160337"/>
            </a:xfrm>
            <a:custGeom>
              <a:avLst/>
              <a:gdLst>
                <a:gd name="T0" fmla="*/ 3 w 134"/>
                <a:gd name="T1" fmla="*/ 0 h 120"/>
                <a:gd name="T2" fmla="*/ 134 w 134"/>
                <a:gd name="T3" fmla="*/ 0 h 120"/>
                <a:gd name="T4" fmla="*/ 121 w 134"/>
                <a:gd name="T5" fmla="*/ 103 h 120"/>
                <a:gd name="T6" fmla="*/ 102 w 134"/>
                <a:gd name="T7" fmla="*/ 120 h 120"/>
                <a:gd name="T8" fmla="*/ 0 w 134"/>
                <a:gd name="T9" fmla="*/ 94 h 120"/>
                <a:gd name="T10" fmla="*/ 3 w 134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120">
                  <a:moveTo>
                    <a:pt x="3" y="0"/>
                  </a:moveTo>
                  <a:cubicBezTo>
                    <a:pt x="47" y="0"/>
                    <a:pt x="90" y="0"/>
                    <a:pt x="134" y="0"/>
                  </a:cubicBezTo>
                  <a:cubicBezTo>
                    <a:pt x="130" y="34"/>
                    <a:pt x="126" y="68"/>
                    <a:pt x="121" y="103"/>
                  </a:cubicBezTo>
                  <a:cubicBezTo>
                    <a:pt x="120" y="112"/>
                    <a:pt x="110" y="118"/>
                    <a:pt x="102" y="120"/>
                  </a:cubicBezTo>
                  <a:cubicBezTo>
                    <a:pt x="68" y="111"/>
                    <a:pt x="34" y="103"/>
                    <a:pt x="0" y="94"/>
                  </a:cubicBezTo>
                  <a:cubicBezTo>
                    <a:pt x="1" y="63"/>
                    <a:pt x="2" y="31"/>
                    <a:pt x="3" y="0"/>
                  </a:cubicBezTo>
                  <a:close/>
                </a:path>
              </a:pathLst>
            </a:custGeom>
            <a:solidFill>
              <a:srgbClr val="AAAA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3" name="Freeform 152"/>
            <p:cNvSpPr>
              <a:spLocks/>
            </p:cNvSpPr>
            <p:nvPr/>
          </p:nvSpPr>
          <p:spPr bwMode="auto">
            <a:xfrm>
              <a:off x="2481263" y="3778250"/>
              <a:ext cx="174625" cy="160337"/>
            </a:xfrm>
            <a:custGeom>
              <a:avLst/>
              <a:gdLst>
                <a:gd name="T0" fmla="*/ 3 w 131"/>
                <a:gd name="T1" fmla="*/ 0 h 120"/>
                <a:gd name="T2" fmla="*/ 131 w 131"/>
                <a:gd name="T3" fmla="*/ 0 h 120"/>
                <a:gd name="T4" fmla="*/ 118 w 131"/>
                <a:gd name="T5" fmla="*/ 103 h 120"/>
                <a:gd name="T6" fmla="*/ 99 w 131"/>
                <a:gd name="T7" fmla="*/ 120 h 120"/>
                <a:gd name="T8" fmla="*/ 0 w 131"/>
                <a:gd name="T9" fmla="*/ 93 h 120"/>
                <a:gd name="T10" fmla="*/ 3 w 13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120">
                  <a:moveTo>
                    <a:pt x="3" y="0"/>
                  </a:moveTo>
                  <a:cubicBezTo>
                    <a:pt x="45" y="0"/>
                    <a:pt x="88" y="0"/>
                    <a:pt x="131" y="0"/>
                  </a:cubicBezTo>
                  <a:cubicBezTo>
                    <a:pt x="127" y="34"/>
                    <a:pt x="123" y="68"/>
                    <a:pt x="118" y="103"/>
                  </a:cubicBezTo>
                  <a:cubicBezTo>
                    <a:pt x="117" y="112"/>
                    <a:pt x="107" y="118"/>
                    <a:pt x="99" y="120"/>
                  </a:cubicBezTo>
                  <a:cubicBezTo>
                    <a:pt x="66" y="111"/>
                    <a:pt x="33" y="102"/>
                    <a:pt x="0" y="93"/>
                  </a:cubicBezTo>
                  <a:cubicBezTo>
                    <a:pt x="1" y="62"/>
                    <a:pt x="2" y="31"/>
                    <a:pt x="3" y="0"/>
                  </a:cubicBezTo>
                  <a:close/>
                </a:path>
              </a:pathLst>
            </a:custGeom>
            <a:solidFill>
              <a:srgbClr val="ABA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4" name="Freeform 153"/>
            <p:cNvSpPr>
              <a:spLocks/>
            </p:cNvSpPr>
            <p:nvPr/>
          </p:nvSpPr>
          <p:spPr bwMode="auto">
            <a:xfrm>
              <a:off x="2486025" y="3778250"/>
              <a:ext cx="169863" cy="160337"/>
            </a:xfrm>
            <a:custGeom>
              <a:avLst/>
              <a:gdLst>
                <a:gd name="T0" fmla="*/ 3 w 128"/>
                <a:gd name="T1" fmla="*/ 0 h 120"/>
                <a:gd name="T2" fmla="*/ 128 w 128"/>
                <a:gd name="T3" fmla="*/ 0 h 120"/>
                <a:gd name="T4" fmla="*/ 115 w 128"/>
                <a:gd name="T5" fmla="*/ 103 h 120"/>
                <a:gd name="T6" fmla="*/ 97 w 128"/>
                <a:gd name="T7" fmla="*/ 120 h 120"/>
                <a:gd name="T8" fmla="*/ 0 w 128"/>
                <a:gd name="T9" fmla="*/ 92 h 120"/>
                <a:gd name="T10" fmla="*/ 3 w 128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120">
                  <a:moveTo>
                    <a:pt x="3" y="0"/>
                  </a:moveTo>
                  <a:cubicBezTo>
                    <a:pt x="44" y="0"/>
                    <a:pt x="86" y="0"/>
                    <a:pt x="128" y="0"/>
                  </a:cubicBezTo>
                  <a:cubicBezTo>
                    <a:pt x="124" y="34"/>
                    <a:pt x="120" y="68"/>
                    <a:pt x="115" y="103"/>
                  </a:cubicBezTo>
                  <a:cubicBezTo>
                    <a:pt x="114" y="112"/>
                    <a:pt x="104" y="118"/>
                    <a:pt x="97" y="120"/>
                  </a:cubicBezTo>
                  <a:cubicBezTo>
                    <a:pt x="64" y="111"/>
                    <a:pt x="32" y="101"/>
                    <a:pt x="0" y="92"/>
                  </a:cubicBezTo>
                  <a:cubicBezTo>
                    <a:pt x="1" y="61"/>
                    <a:pt x="2" y="31"/>
                    <a:pt x="3" y="0"/>
                  </a:cubicBezTo>
                  <a:close/>
                </a:path>
              </a:pathLst>
            </a:custGeom>
            <a:solidFill>
              <a:srgbClr val="AC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5" name="Freeform 154"/>
            <p:cNvSpPr>
              <a:spLocks/>
            </p:cNvSpPr>
            <p:nvPr/>
          </p:nvSpPr>
          <p:spPr bwMode="auto">
            <a:xfrm>
              <a:off x="2489200" y="3778250"/>
              <a:ext cx="166688" cy="160337"/>
            </a:xfrm>
            <a:custGeom>
              <a:avLst/>
              <a:gdLst>
                <a:gd name="T0" fmla="*/ 2 w 125"/>
                <a:gd name="T1" fmla="*/ 0 h 120"/>
                <a:gd name="T2" fmla="*/ 125 w 125"/>
                <a:gd name="T3" fmla="*/ 0 h 120"/>
                <a:gd name="T4" fmla="*/ 112 w 125"/>
                <a:gd name="T5" fmla="*/ 103 h 120"/>
                <a:gd name="T6" fmla="*/ 94 w 125"/>
                <a:gd name="T7" fmla="*/ 120 h 120"/>
                <a:gd name="T8" fmla="*/ 0 w 125"/>
                <a:gd name="T9" fmla="*/ 91 h 120"/>
                <a:gd name="T10" fmla="*/ 2 w 125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20">
                  <a:moveTo>
                    <a:pt x="2" y="0"/>
                  </a:moveTo>
                  <a:cubicBezTo>
                    <a:pt x="43" y="0"/>
                    <a:pt x="84" y="0"/>
                    <a:pt x="125" y="0"/>
                  </a:cubicBezTo>
                  <a:cubicBezTo>
                    <a:pt x="121" y="34"/>
                    <a:pt x="117" y="68"/>
                    <a:pt x="112" y="103"/>
                  </a:cubicBezTo>
                  <a:cubicBezTo>
                    <a:pt x="111" y="112"/>
                    <a:pt x="102" y="118"/>
                    <a:pt x="94" y="120"/>
                  </a:cubicBezTo>
                  <a:cubicBezTo>
                    <a:pt x="63" y="110"/>
                    <a:pt x="31" y="101"/>
                    <a:pt x="0" y="91"/>
                  </a:cubicBezTo>
                  <a:cubicBezTo>
                    <a:pt x="1" y="61"/>
                    <a:pt x="1" y="30"/>
                    <a:pt x="2" y="0"/>
                  </a:cubicBezTo>
                  <a:close/>
                </a:path>
              </a:pathLst>
            </a:custGeom>
            <a:solidFill>
              <a:srgbClr val="ACA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6" name="Freeform 155"/>
            <p:cNvSpPr>
              <a:spLocks/>
            </p:cNvSpPr>
            <p:nvPr/>
          </p:nvSpPr>
          <p:spPr bwMode="auto">
            <a:xfrm>
              <a:off x="2493963" y="3778250"/>
              <a:ext cx="161925" cy="160337"/>
            </a:xfrm>
            <a:custGeom>
              <a:avLst/>
              <a:gdLst>
                <a:gd name="T0" fmla="*/ 2 w 122"/>
                <a:gd name="T1" fmla="*/ 0 h 120"/>
                <a:gd name="T2" fmla="*/ 122 w 122"/>
                <a:gd name="T3" fmla="*/ 0 h 120"/>
                <a:gd name="T4" fmla="*/ 109 w 122"/>
                <a:gd name="T5" fmla="*/ 103 h 120"/>
                <a:gd name="T6" fmla="*/ 91 w 122"/>
                <a:gd name="T7" fmla="*/ 120 h 120"/>
                <a:gd name="T8" fmla="*/ 0 w 122"/>
                <a:gd name="T9" fmla="*/ 91 h 120"/>
                <a:gd name="T10" fmla="*/ 2 w 122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20">
                  <a:moveTo>
                    <a:pt x="2" y="0"/>
                  </a:moveTo>
                  <a:cubicBezTo>
                    <a:pt x="42" y="0"/>
                    <a:pt x="82" y="0"/>
                    <a:pt x="122" y="0"/>
                  </a:cubicBezTo>
                  <a:cubicBezTo>
                    <a:pt x="118" y="34"/>
                    <a:pt x="114" y="68"/>
                    <a:pt x="109" y="103"/>
                  </a:cubicBezTo>
                  <a:cubicBezTo>
                    <a:pt x="108" y="112"/>
                    <a:pt x="99" y="118"/>
                    <a:pt x="91" y="120"/>
                  </a:cubicBezTo>
                  <a:cubicBezTo>
                    <a:pt x="61" y="110"/>
                    <a:pt x="30" y="100"/>
                    <a:pt x="0" y="91"/>
                  </a:cubicBezTo>
                  <a:cubicBezTo>
                    <a:pt x="0" y="60"/>
                    <a:pt x="1" y="30"/>
                    <a:pt x="2" y="0"/>
                  </a:cubicBezTo>
                  <a:close/>
                </a:path>
              </a:pathLst>
            </a:custGeom>
            <a:solidFill>
              <a:srgbClr val="ADA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7" name="Freeform 156"/>
            <p:cNvSpPr>
              <a:spLocks/>
            </p:cNvSpPr>
            <p:nvPr/>
          </p:nvSpPr>
          <p:spPr bwMode="auto">
            <a:xfrm>
              <a:off x="2497138" y="3778250"/>
              <a:ext cx="158750" cy="160337"/>
            </a:xfrm>
            <a:custGeom>
              <a:avLst/>
              <a:gdLst>
                <a:gd name="T0" fmla="*/ 3 w 120"/>
                <a:gd name="T1" fmla="*/ 0 h 120"/>
                <a:gd name="T2" fmla="*/ 120 w 120"/>
                <a:gd name="T3" fmla="*/ 0 h 120"/>
                <a:gd name="T4" fmla="*/ 107 w 120"/>
                <a:gd name="T5" fmla="*/ 103 h 120"/>
                <a:gd name="T6" fmla="*/ 90 w 120"/>
                <a:gd name="T7" fmla="*/ 120 h 120"/>
                <a:gd name="T8" fmla="*/ 0 w 120"/>
                <a:gd name="T9" fmla="*/ 90 h 120"/>
                <a:gd name="T10" fmla="*/ 3 w 120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20">
                  <a:moveTo>
                    <a:pt x="3" y="0"/>
                  </a:moveTo>
                  <a:cubicBezTo>
                    <a:pt x="42" y="0"/>
                    <a:pt x="81" y="0"/>
                    <a:pt x="120" y="0"/>
                  </a:cubicBezTo>
                  <a:cubicBezTo>
                    <a:pt x="116" y="34"/>
                    <a:pt x="112" y="68"/>
                    <a:pt x="107" y="103"/>
                  </a:cubicBezTo>
                  <a:cubicBezTo>
                    <a:pt x="106" y="112"/>
                    <a:pt x="97" y="118"/>
                    <a:pt x="90" y="120"/>
                  </a:cubicBezTo>
                  <a:cubicBezTo>
                    <a:pt x="60" y="110"/>
                    <a:pt x="30" y="100"/>
                    <a:pt x="0" y="90"/>
                  </a:cubicBezTo>
                  <a:cubicBezTo>
                    <a:pt x="1" y="60"/>
                    <a:pt x="2" y="30"/>
                    <a:pt x="3" y="0"/>
                  </a:cubicBezTo>
                  <a:close/>
                </a:path>
              </a:pathLst>
            </a:custGeom>
            <a:solidFill>
              <a:srgbClr val="AEAE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8" name="Freeform 157"/>
            <p:cNvSpPr>
              <a:spLocks/>
            </p:cNvSpPr>
            <p:nvPr/>
          </p:nvSpPr>
          <p:spPr bwMode="auto">
            <a:xfrm>
              <a:off x="2500313" y="3778250"/>
              <a:ext cx="155575" cy="158750"/>
            </a:xfrm>
            <a:custGeom>
              <a:avLst/>
              <a:gdLst>
                <a:gd name="T0" fmla="*/ 3 w 117"/>
                <a:gd name="T1" fmla="*/ 0 h 119"/>
                <a:gd name="T2" fmla="*/ 117 w 117"/>
                <a:gd name="T3" fmla="*/ 0 h 119"/>
                <a:gd name="T4" fmla="*/ 104 w 117"/>
                <a:gd name="T5" fmla="*/ 103 h 119"/>
                <a:gd name="T6" fmla="*/ 87 w 117"/>
                <a:gd name="T7" fmla="*/ 119 h 119"/>
                <a:gd name="T8" fmla="*/ 0 w 117"/>
                <a:gd name="T9" fmla="*/ 89 h 119"/>
                <a:gd name="T10" fmla="*/ 3 w 117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19">
                  <a:moveTo>
                    <a:pt x="3" y="0"/>
                  </a:moveTo>
                  <a:cubicBezTo>
                    <a:pt x="41" y="0"/>
                    <a:pt x="79" y="0"/>
                    <a:pt x="117" y="0"/>
                  </a:cubicBezTo>
                  <a:cubicBezTo>
                    <a:pt x="113" y="34"/>
                    <a:pt x="109" y="68"/>
                    <a:pt x="104" y="103"/>
                  </a:cubicBezTo>
                  <a:cubicBezTo>
                    <a:pt x="103" y="111"/>
                    <a:pt x="94" y="118"/>
                    <a:pt x="87" y="119"/>
                  </a:cubicBezTo>
                  <a:cubicBezTo>
                    <a:pt x="58" y="109"/>
                    <a:pt x="29" y="99"/>
                    <a:pt x="0" y="89"/>
                  </a:cubicBezTo>
                  <a:cubicBezTo>
                    <a:pt x="1" y="59"/>
                    <a:pt x="2" y="30"/>
                    <a:pt x="3" y="0"/>
                  </a:cubicBezTo>
                  <a:close/>
                </a:path>
              </a:pathLst>
            </a:custGeom>
            <a:solidFill>
              <a:srgbClr val="AEAE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9" name="Freeform 158"/>
            <p:cNvSpPr>
              <a:spLocks/>
            </p:cNvSpPr>
            <p:nvPr/>
          </p:nvSpPr>
          <p:spPr bwMode="auto">
            <a:xfrm>
              <a:off x="2505075" y="3778250"/>
              <a:ext cx="150813" cy="158750"/>
            </a:xfrm>
            <a:custGeom>
              <a:avLst/>
              <a:gdLst>
                <a:gd name="T0" fmla="*/ 3 w 114"/>
                <a:gd name="T1" fmla="*/ 0 h 119"/>
                <a:gd name="T2" fmla="*/ 114 w 114"/>
                <a:gd name="T3" fmla="*/ 0 h 119"/>
                <a:gd name="T4" fmla="*/ 101 w 114"/>
                <a:gd name="T5" fmla="*/ 103 h 119"/>
                <a:gd name="T6" fmla="*/ 84 w 114"/>
                <a:gd name="T7" fmla="*/ 119 h 119"/>
                <a:gd name="T8" fmla="*/ 0 w 114"/>
                <a:gd name="T9" fmla="*/ 88 h 119"/>
                <a:gd name="T10" fmla="*/ 3 w 114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19">
                  <a:moveTo>
                    <a:pt x="3" y="0"/>
                  </a:moveTo>
                  <a:cubicBezTo>
                    <a:pt x="40" y="0"/>
                    <a:pt x="77" y="0"/>
                    <a:pt x="114" y="0"/>
                  </a:cubicBezTo>
                  <a:cubicBezTo>
                    <a:pt x="110" y="34"/>
                    <a:pt x="106" y="68"/>
                    <a:pt x="101" y="103"/>
                  </a:cubicBezTo>
                  <a:cubicBezTo>
                    <a:pt x="100" y="111"/>
                    <a:pt x="91" y="117"/>
                    <a:pt x="84" y="119"/>
                  </a:cubicBezTo>
                  <a:cubicBezTo>
                    <a:pt x="56" y="109"/>
                    <a:pt x="28" y="98"/>
                    <a:pt x="0" y="88"/>
                  </a:cubicBezTo>
                  <a:cubicBezTo>
                    <a:pt x="1" y="59"/>
                    <a:pt x="2" y="29"/>
                    <a:pt x="3" y="0"/>
                  </a:cubicBezTo>
                  <a:close/>
                </a:path>
              </a:pathLst>
            </a:custGeom>
            <a:solidFill>
              <a:srgbClr val="AF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0" name="Freeform 159"/>
            <p:cNvSpPr>
              <a:spLocks/>
            </p:cNvSpPr>
            <p:nvPr/>
          </p:nvSpPr>
          <p:spPr bwMode="auto">
            <a:xfrm>
              <a:off x="2508250" y="3778250"/>
              <a:ext cx="147638" cy="158750"/>
            </a:xfrm>
            <a:custGeom>
              <a:avLst/>
              <a:gdLst>
                <a:gd name="T0" fmla="*/ 3 w 111"/>
                <a:gd name="T1" fmla="*/ 0 h 119"/>
                <a:gd name="T2" fmla="*/ 111 w 111"/>
                <a:gd name="T3" fmla="*/ 0 h 119"/>
                <a:gd name="T4" fmla="*/ 98 w 111"/>
                <a:gd name="T5" fmla="*/ 103 h 119"/>
                <a:gd name="T6" fmla="*/ 81 w 111"/>
                <a:gd name="T7" fmla="*/ 119 h 119"/>
                <a:gd name="T8" fmla="*/ 0 w 111"/>
                <a:gd name="T9" fmla="*/ 87 h 119"/>
                <a:gd name="T10" fmla="*/ 3 w 111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119">
                  <a:moveTo>
                    <a:pt x="3" y="0"/>
                  </a:moveTo>
                  <a:cubicBezTo>
                    <a:pt x="39" y="0"/>
                    <a:pt x="75" y="0"/>
                    <a:pt x="111" y="0"/>
                  </a:cubicBezTo>
                  <a:cubicBezTo>
                    <a:pt x="107" y="34"/>
                    <a:pt x="103" y="68"/>
                    <a:pt x="98" y="103"/>
                  </a:cubicBezTo>
                  <a:cubicBezTo>
                    <a:pt x="97" y="111"/>
                    <a:pt x="89" y="117"/>
                    <a:pt x="81" y="119"/>
                  </a:cubicBezTo>
                  <a:cubicBezTo>
                    <a:pt x="54" y="109"/>
                    <a:pt x="27" y="98"/>
                    <a:pt x="0" y="87"/>
                  </a:cubicBezTo>
                  <a:cubicBezTo>
                    <a:pt x="1" y="58"/>
                    <a:pt x="2" y="29"/>
                    <a:pt x="3" y="0"/>
                  </a:cubicBezTo>
                  <a:close/>
                </a:path>
              </a:pathLst>
            </a:custGeom>
            <a:solidFill>
              <a:srgbClr val="AFAF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1" name="Freeform 160"/>
            <p:cNvSpPr>
              <a:spLocks/>
            </p:cNvSpPr>
            <p:nvPr/>
          </p:nvSpPr>
          <p:spPr bwMode="auto">
            <a:xfrm>
              <a:off x="2511425" y="3778250"/>
              <a:ext cx="144463" cy="158750"/>
            </a:xfrm>
            <a:custGeom>
              <a:avLst/>
              <a:gdLst>
                <a:gd name="T0" fmla="*/ 3 w 109"/>
                <a:gd name="T1" fmla="*/ 0 h 119"/>
                <a:gd name="T2" fmla="*/ 109 w 109"/>
                <a:gd name="T3" fmla="*/ 0 h 119"/>
                <a:gd name="T4" fmla="*/ 96 w 109"/>
                <a:gd name="T5" fmla="*/ 103 h 119"/>
                <a:gd name="T6" fmla="*/ 80 w 109"/>
                <a:gd name="T7" fmla="*/ 119 h 119"/>
                <a:gd name="T8" fmla="*/ 0 w 109"/>
                <a:gd name="T9" fmla="*/ 86 h 119"/>
                <a:gd name="T10" fmla="*/ 3 w 10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19">
                  <a:moveTo>
                    <a:pt x="3" y="0"/>
                  </a:moveTo>
                  <a:cubicBezTo>
                    <a:pt x="39" y="0"/>
                    <a:pt x="74" y="0"/>
                    <a:pt x="109" y="0"/>
                  </a:cubicBezTo>
                  <a:cubicBezTo>
                    <a:pt x="105" y="34"/>
                    <a:pt x="101" y="68"/>
                    <a:pt x="96" y="103"/>
                  </a:cubicBezTo>
                  <a:cubicBezTo>
                    <a:pt x="95" y="111"/>
                    <a:pt x="87" y="117"/>
                    <a:pt x="80" y="119"/>
                  </a:cubicBezTo>
                  <a:cubicBezTo>
                    <a:pt x="53" y="108"/>
                    <a:pt x="27" y="97"/>
                    <a:pt x="0" y="86"/>
                  </a:cubicBezTo>
                  <a:cubicBezTo>
                    <a:pt x="1" y="58"/>
                    <a:pt x="2" y="29"/>
                    <a:pt x="3" y="0"/>
                  </a:cubicBezTo>
                  <a:close/>
                </a:path>
              </a:pathLst>
            </a:custGeom>
            <a:solidFill>
              <a:srgbClr val="B0B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2" name="Freeform 161"/>
            <p:cNvSpPr>
              <a:spLocks/>
            </p:cNvSpPr>
            <p:nvPr/>
          </p:nvSpPr>
          <p:spPr bwMode="auto">
            <a:xfrm>
              <a:off x="2514600" y="3778250"/>
              <a:ext cx="141288" cy="158750"/>
            </a:xfrm>
            <a:custGeom>
              <a:avLst/>
              <a:gdLst>
                <a:gd name="T0" fmla="*/ 3 w 106"/>
                <a:gd name="T1" fmla="*/ 0 h 119"/>
                <a:gd name="T2" fmla="*/ 106 w 106"/>
                <a:gd name="T3" fmla="*/ 0 h 119"/>
                <a:gd name="T4" fmla="*/ 93 w 106"/>
                <a:gd name="T5" fmla="*/ 103 h 119"/>
                <a:gd name="T6" fmla="*/ 77 w 106"/>
                <a:gd name="T7" fmla="*/ 119 h 119"/>
                <a:gd name="T8" fmla="*/ 0 w 106"/>
                <a:gd name="T9" fmla="*/ 85 h 119"/>
                <a:gd name="T10" fmla="*/ 3 w 106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119">
                  <a:moveTo>
                    <a:pt x="3" y="0"/>
                  </a:moveTo>
                  <a:cubicBezTo>
                    <a:pt x="38" y="0"/>
                    <a:pt x="72" y="0"/>
                    <a:pt x="106" y="0"/>
                  </a:cubicBezTo>
                  <a:cubicBezTo>
                    <a:pt x="102" y="34"/>
                    <a:pt x="98" y="68"/>
                    <a:pt x="93" y="103"/>
                  </a:cubicBezTo>
                  <a:cubicBezTo>
                    <a:pt x="92" y="111"/>
                    <a:pt x="84" y="117"/>
                    <a:pt x="77" y="119"/>
                  </a:cubicBezTo>
                  <a:cubicBezTo>
                    <a:pt x="51" y="108"/>
                    <a:pt x="26" y="97"/>
                    <a:pt x="0" y="85"/>
                  </a:cubicBezTo>
                  <a:cubicBezTo>
                    <a:pt x="1" y="57"/>
                    <a:pt x="2" y="28"/>
                    <a:pt x="3" y="0"/>
                  </a:cubicBezTo>
                  <a:close/>
                </a:path>
              </a:pathLst>
            </a:custGeom>
            <a:solidFill>
              <a:srgbClr val="B1B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3" name="Freeform 162"/>
            <p:cNvSpPr>
              <a:spLocks/>
            </p:cNvSpPr>
            <p:nvPr/>
          </p:nvSpPr>
          <p:spPr bwMode="auto">
            <a:xfrm>
              <a:off x="2519363" y="3778250"/>
              <a:ext cx="136525" cy="158750"/>
            </a:xfrm>
            <a:custGeom>
              <a:avLst/>
              <a:gdLst>
                <a:gd name="T0" fmla="*/ 3 w 103"/>
                <a:gd name="T1" fmla="*/ 0 h 119"/>
                <a:gd name="T2" fmla="*/ 103 w 103"/>
                <a:gd name="T3" fmla="*/ 0 h 119"/>
                <a:gd name="T4" fmla="*/ 90 w 103"/>
                <a:gd name="T5" fmla="*/ 103 h 119"/>
                <a:gd name="T6" fmla="*/ 74 w 103"/>
                <a:gd name="T7" fmla="*/ 119 h 119"/>
                <a:gd name="T8" fmla="*/ 0 w 103"/>
                <a:gd name="T9" fmla="*/ 85 h 119"/>
                <a:gd name="T10" fmla="*/ 3 w 103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19">
                  <a:moveTo>
                    <a:pt x="3" y="0"/>
                  </a:moveTo>
                  <a:cubicBezTo>
                    <a:pt x="36" y="0"/>
                    <a:pt x="70" y="0"/>
                    <a:pt x="103" y="0"/>
                  </a:cubicBezTo>
                  <a:cubicBezTo>
                    <a:pt x="99" y="34"/>
                    <a:pt x="95" y="68"/>
                    <a:pt x="90" y="103"/>
                  </a:cubicBezTo>
                  <a:cubicBezTo>
                    <a:pt x="89" y="111"/>
                    <a:pt x="81" y="117"/>
                    <a:pt x="74" y="119"/>
                  </a:cubicBezTo>
                  <a:cubicBezTo>
                    <a:pt x="49" y="107"/>
                    <a:pt x="25" y="96"/>
                    <a:pt x="0" y="85"/>
                  </a:cubicBezTo>
                  <a:cubicBezTo>
                    <a:pt x="1" y="56"/>
                    <a:pt x="2" y="28"/>
                    <a:pt x="3" y="0"/>
                  </a:cubicBezTo>
                  <a:close/>
                </a:path>
              </a:pathLst>
            </a:custGeom>
            <a:solidFill>
              <a:srgbClr val="B1B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4" name="Freeform 163"/>
            <p:cNvSpPr>
              <a:spLocks/>
            </p:cNvSpPr>
            <p:nvPr/>
          </p:nvSpPr>
          <p:spPr bwMode="auto">
            <a:xfrm>
              <a:off x="2522538" y="3778250"/>
              <a:ext cx="133350" cy="158750"/>
            </a:xfrm>
            <a:custGeom>
              <a:avLst/>
              <a:gdLst>
                <a:gd name="T0" fmla="*/ 3 w 100"/>
                <a:gd name="T1" fmla="*/ 0 h 119"/>
                <a:gd name="T2" fmla="*/ 100 w 100"/>
                <a:gd name="T3" fmla="*/ 0 h 119"/>
                <a:gd name="T4" fmla="*/ 87 w 100"/>
                <a:gd name="T5" fmla="*/ 103 h 119"/>
                <a:gd name="T6" fmla="*/ 71 w 100"/>
                <a:gd name="T7" fmla="*/ 119 h 119"/>
                <a:gd name="T8" fmla="*/ 0 w 100"/>
                <a:gd name="T9" fmla="*/ 84 h 119"/>
                <a:gd name="T10" fmla="*/ 3 w 100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19">
                  <a:moveTo>
                    <a:pt x="3" y="0"/>
                  </a:moveTo>
                  <a:cubicBezTo>
                    <a:pt x="35" y="0"/>
                    <a:pt x="68" y="0"/>
                    <a:pt x="100" y="0"/>
                  </a:cubicBezTo>
                  <a:cubicBezTo>
                    <a:pt x="96" y="34"/>
                    <a:pt x="92" y="68"/>
                    <a:pt x="87" y="103"/>
                  </a:cubicBezTo>
                  <a:cubicBezTo>
                    <a:pt x="86" y="111"/>
                    <a:pt x="78" y="117"/>
                    <a:pt x="71" y="119"/>
                  </a:cubicBezTo>
                  <a:cubicBezTo>
                    <a:pt x="47" y="107"/>
                    <a:pt x="24" y="95"/>
                    <a:pt x="0" y="84"/>
                  </a:cubicBezTo>
                  <a:cubicBezTo>
                    <a:pt x="1" y="56"/>
                    <a:pt x="2" y="28"/>
                    <a:pt x="3" y="0"/>
                  </a:cubicBezTo>
                  <a:close/>
                </a:path>
              </a:pathLst>
            </a:custGeom>
            <a:solidFill>
              <a:srgbClr val="B2B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5" name="Freeform 164"/>
            <p:cNvSpPr>
              <a:spLocks/>
            </p:cNvSpPr>
            <p:nvPr/>
          </p:nvSpPr>
          <p:spPr bwMode="auto">
            <a:xfrm>
              <a:off x="2525713" y="3778250"/>
              <a:ext cx="130175" cy="158750"/>
            </a:xfrm>
            <a:custGeom>
              <a:avLst/>
              <a:gdLst>
                <a:gd name="T0" fmla="*/ 4 w 98"/>
                <a:gd name="T1" fmla="*/ 0 h 119"/>
                <a:gd name="T2" fmla="*/ 98 w 98"/>
                <a:gd name="T3" fmla="*/ 0 h 119"/>
                <a:gd name="T4" fmla="*/ 85 w 98"/>
                <a:gd name="T5" fmla="*/ 103 h 119"/>
                <a:gd name="T6" fmla="*/ 70 w 98"/>
                <a:gd name="T7" fmla="*/ 119 h 119"/>
                <a:gd name="T8" fmla="*/ 0 w 98"/>
                <a:gd name="T9" fmla="*/ 83 h 119"/>
                <a:gd name="T10" fmla="*/ 4 w 98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19">
                  <a:moveTo>
                    <a:pt x="4" y="0"/>
                  </a:moveTo>
                  <a:cubicBezTo>
                    <a:pt x="35" y="0"/>
                    <a:pt x="67" y="0"/>
                    <a:pt x="98" y="0"/>
                  </a:cubicBezTo>
                  <a:cubicBezTo>
                    <a:pt x="94" y="34"/>
                    <a:pt x="90" y="68"/>
                    <a:pt x="85" y="103"/>
                  </a:cubicBezTo>
                  <a:cubicBezTo>
                    <a:pt x="84" y="111"/>
                    <a:pt x="76" y="117"/>
                    <a:pt x="70" y="119"/>
                  </a:cubicBezTo>
                  <a:cubicBezTo>
                    <a:pt x="47" y="107"/>
                    <a:pt x="24" y="95"/>
                    <a:pt x="0" y="83"/>
                  </a:cubicBezTo>
                  <a:cubicBezTo>
                    <a:pt x="2" y="55"/>
                    <a:pt x="3" y="28"/>
                    <a:pt x="4" y="0"/>
                  </a:cubicBezTo>
                  <a:close/>
                </a:path>
              </a:pathLst>
            </a:custGeom>
            <a:solidFill>
              <a:srgbClr val="B2B2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6" name="Freeform 165"/>
            <p:cNvSpPr>
              <a:spLocks/>
            </p:cNvSpPr>
            <p:nvPr/>
          </p:nvSpPr>
          <p:spPr bwMode="auto">
            <a:xfrm>
              <a:off x="2528888" y="3778250"/>
              <a:ext cx="127000" cy="158750"/>
            </a:xfrm>
            <a:custGeom>
              <a:avLst/>
              <a:gdLst>
                <a:gd name="T0" fmla="*/ 4 w 95"/>
                <a:gd name="T1" fmla="*/ 0 h 119"/>
                <a:gd name="T2" fmla="*/ 95 w 95"/>
                <a:gd name="T3" fmla="*/ 0 h 119"/>
                <a:gd name="T4" fmla="*/ 82 w 95"/>
                <a:gd name="T5" fmla="*/ 103 h 119"/>
                <a:gd name="T6" fmla="*/ 67 w 95"/>
                <a:gd name="T7" fmla="*/ 119 h 119"/>
                <a:gd name="T8" fmla="*/ 0 w 95"/>
                <a:gd name="T9" fmla="*/ 82 h 119"/>
                <a:gd name="T10" fmla="*/ 4 w 95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19">
                  <a:moveTo>
                    <a:pt x="4" y="0"/>
                  </a:moveTo>
                  <a:cubicBezTo>
                    <a:pt x="34" y="0"/>
                    <a:pt x="65" y="0"/>
                    <a:pt x="95" y="0"/>
                  </a:cubicBezTo>
                  <a:cubicBezTo>
                    <a:pt x="91" y="34"/>
                    <a:pt x="87" y="68"/>
                    <a:pt x="82" y="103"/>
                  </a:cubicBezTo>
                  <a:cubicBezTo>
                    <a:pt x="81" y="111"/>
                    <a:pt x="74" y="116"/>
                    <a:pt x="67" y="119"/>
                  </a:cubicBezTo>
                  <a:cubicBezTo>
                    <a:pt x="45" y="106"/>
                    <a:pt x="22" y="94"/>
                    <a:pt x="0" y="82"/>
                  </a:cubicBezTo>
                  <a:cubicBezTo>
                    <a:pt x="1" y="55"/>
                    <a:pt x="2" y="27"/>
                    <a:pt x="4" y="0"/>
                  </a:cubicBezTo>
                  <a:close/>
                </a:path>
              </a:pathLst>
            </a:custGeom>
            <a:solidFill>
              <a:srgbClr val="B3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7" name="Freeform 166"/>
            <p:cNvSpPr>
              <a:spLocks/>
            </p:cNvSpPr>
            <p:nvPr/>
          </p:nvSpPr>
          <p:spPr bwMode="auto">
            <a:xfrm>
              <a:off x="2533650" y="3778250"/>
              <a:ext cx="122238" cy="158750"/>
            </a:xfrm>
            <a:custGeom>
              <a:avLst/>
              <a:gdLst>
                <a:gd name="T0" fmla="*/ 3 w 92"/>
                <a:gd name="T1" fmla="*/ 0 h 119"/>
                <a:gd name="T2" fmla="*/ 92 w 92"/>
                <a:gd name="T3" fmla="*/ 0 h 119"/>
                <a:gd name="T4" fmla="*/ 79 w 92"/>
                <a:gd name="T5" fmla="*/ 103 h 119"/>
                <a:gd name="T6" fmla="*/ 64 w 92"/>
                <a:gd name="T7" fmla="*/ 119 h 119"/>
                <a:gd name="T8" fmla="*/ 0 w 92"/>
                <a:gd name="T9" fmla="*/ 81 h 119"/>
                <a:gd name="T10" fmla="*/ 3 w 92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19">
                  <a:moveTo>
                    <a:pt x="3" y="0"/>
                  </a:moveTo>
                  <a:cubicBezTo>
                    <a:pt x="33" y="0"/>
                    <a:pt x="62" y="0"/>
                    <a:pt x="92" y="0"/>
                  </a:cubicBezTo>
                  <a:cubicBezTo>
                    <a:pt x="88" y="34"/>
                    <a:pt x="84" y="68"/>
                    <a:pt x="79" y="103"/>
                  </a:cubicBezTo>
                  <a:cubicBezTo>
                    <a:pt x="78" y="111"/>
                    <a:pt x="71" y="116"/>
                    <a:pt x="64" y="119"/>
                  </a:cubicBezTo>
                  <a:cubicBezTo>
                    <a:pt x="43" y="106"/>
                    <a:pt x="21" y="94"/>
                    <a:pt x="0" y="81"/>
                  </a:cubicBezTo>
                  <a:cubicBezTo>
                    <a:pt x="1" y="54"/>
                    <a:pt x="2" y="27"/>
                    <a:pt x="3" y="0"/>
                  </a:cubicBezTo>
                  <a:close/>
                </a:path>
              </a:pathLst>
            </a:custGeom>
            <a:solidFill>
              <a:srgbClr val="B4B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8" name="Freeform 167"/>
            <p:cNvSpPr>
              <a:spLocks/>
            </p:cNvSpPr>
            <p:nvPr/>
          </p:nvSpPr>
          <p:spPr bwMode="auto">
            <a:xfrm>
              <a:off x="2538413" y="3778250"/>
              <a:ext cx="117475" cy="157162"/>
            </a:xfrm>
            <a:custGeom>
              <a:avLst/>
              <a:gdLst>
                <a:gd name="T0" fmla="*/ 3 w 89"/>
                <a:gd name="T1" fmla="*/ 0 h 118"/>
                <a:gd name="T2" fmla="*/ 89 w 89"/>
                <a:gd name="T3" fmla="*/ 0 h 118"/>
                <a:gd name="T4" fmla="*/ 76 w 89"/>
                <a:gd name="T5" fmla="*/ 103 h 118"/>
                <a:gd name="T6" fmla="*/ 61 w 89"/>
                <a:gd name="T7" fmla="*/ 118 h 118"/>
                <a:gd name="T8" fmla="*/ 0 w 89"/>
                <a:gd name="T9" fmla="*/ 80 h 118"/>
                <a:gd name="T10" fmla="*/ 3 w 89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118">
                  <a:moveTo>
                    <a:pt x="3" y="0"/>
                  </a:moveTo>
                  <a:cubicBezTo>
                    <a:pt x="32" y="0"/>
                    <a:pt x="60" y="0"/>
                    <a:pt x="89" y="0"/>
                  </a:cubicBezTo>
                  <a:cubicBezTo>
                    <a:pt x="85" y="34"/>
                    <a:pt x="81" y="68"/>
                    <a:pt x="76" y="103"/>
                  </a:cubicBezTo>
                  <a:cubicBezTo>
                    <a:pt x="75" y="110"/>
                    <a:pt x="68" y="116"/>
                    <a:pt x="61" y="118"/>
                  </a:cubicBezTo>
                  <a:cubicBezTo>
                    <a:pt x="41" y="106"/>
                    <a:pt x="20" y="93"/>
                    <a:pt x="0" y="80"/>
                  </a:cubicBezTo>
                  <a:cubicBezTo>
                    <a:pt x="1" y="54"/>
                    <a:pt x="2" y="27"/>
                    <a:pt x="3" y="0"/>
                  </a:cubicBezTo>
                  <a:close/>
                </a:path>
              </a:pathLst>
            </a:custGeom>
            <a:solidFill>
              <a:srgbClr val="B4B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9" name="Freeform 168"/>
            <p:cNvSpPr>
              <a:spLocks/>
            </p:cNvSpPr>
            <p:nvPr/>
          </p:nvSpPr>
          <p:spPr bwMode="auto">
            <a:xfrm>
              <a:off x="2540000" y="3778250"/>
              <a:ext cx="115888" cy="157162"/>
            </a:xfrm>
            <a:custGeom>
              <a:avLst/>
              <a:gdLst>
                <a:gd name="T0" fmla="*/ 4 w 87"/>
                <a:gd name="T1" fmla="*/ 0 h 118"/>
                <a:gd name="T2" fmla="*/ 87 w 87"/>
                <a:gd name="T3" fmla="*/ 0 h 118"/>
                <a:gd name="T4" fmla="*/ 74 w 87"/>
                <a:gd name="T5" fmla="*/ 103 h 118"/>
                <a:gd name="T6" fmla="*/ 60 w 87"/>
                <a:gd name="T7" fmla="*/ 118 h 118"/>
                <a:gd name="T8" fmla="*/ 0 w 87"/>
                <a:gd name="T9" fmla="*/ 80 h 118"/>
                <a:gd name="T10" fmla="*/ 4 w 87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18">
                  <a:moveTo>
                    <a:pt x="4" y="0"/>
                  </a:moveTo>
                  <a:cubicBezTo>
                    <a:pt x="32" y="0"/>
                    <a:pt x="59" y="0"/>
                    <a:pt x="87" y="0"/>
                  </a:cubicBezTo>
                  <a:cubicBezTo>
                    <a:pt x="83" y="34"/>
                    <a:pt x="79" y="68"/>
                    <a:pt x="74" y="103"/>
                  </a:cubicBezTo>
                  <a:cubicBezTo>
                    <a:pt x="73" y="110"/>
                    <a:pt x="66" y="116"/>
                    <a:pt x="60" y="118"/>
                  </a:cubicBezTo>
                  <a:cubicBezTo>
                    <a:pt x="40" y="105"/>
                    <a:pt x="20" y="92"/>
                    <a:pt x="0" y="80"/>
                  </a:cubicBezTo>
                  <a:cubicBezTo>
                    <a:pt x="2" y="53"/>
                    <a:pt x="3" y="26"/>
                    <a:pt x="4" y="0"/>
                  </a:cubicBezTo>
                  <a:close/>
                </a:path>
              </a:pathLst>
            </a:custGeom>
            <a:solidFill>
              <a:srgbClr val="B5B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0" name="Freeform 169"/>
            <p:cNvSpPr>
              <a:spLocks/>
            </p:cNvSpPr>
            <p:nvPr/>
          </p:nvSpPr>
          <p:spPr bwMode="auto">
            <a:xfrm>
              <a:off x="2544763" y="3778250"/>
              <a:ext cx="111125" cy="157162"/>
            </a:xfrm>
            <a:custGeom>
              <a:avLst/>
              <a:gdLst>
                <a:gd name="T0" fmla="*/ 4 w 84"/>
                <a:gd name="T1" fmla="*/ 0 h 118"/>
                <a:gd name="T2" fmla="*/ 84 w 84"/>
                <a:gd name="T3" fmla="*/ 0 h 118"/>
                <a:gd name="T4" fmla="*/ 71 w 84"/>
                <a:gd name="T5" fmla="*/ 103 h 118"/>
                <a:gd name="T6" fmla="*/ 57 w 84"/>
                <a:gd name="T7" fmla="*/ 118 h 118"/>
                <a:gd name="T8" fmla="*/ 0 w 84"/>
                <a:gd name="T9" fmla="*/ 79 h 118"/>
                <a:gd name="T10" fmla="*/ 4 w 84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18">
                  <a:moveTo>
                    <a:pt x="4" y="0"/>
                  </a:moveTo>
                  <a:cubicBezTo>
                    <a:pt x="31" y="0"/>
                    <a:pt x="57" y="0"/>
                    <a:pt x="84" y="0"/>
                  </a:cubicBezTo>
                  <a:cubicBezTo>
                    <a:pt x="80" y="34"/>
                    <a:pt x="76" y="68"/>
                    <a:pt x="71" y="103"/>
                  </a:cubicBezTo>
                  <a:cubicBezTo>
                    <a:pt x="70" y="110"/>
                    <a:pt x="63" y="116"/>
                    <a:pt x="57" y="118"/>
                  </a:cubicBezTo>
                  <a:cubicBezTo>
                    <a:pt x="38" y="105"/>
                    <a:pt x="19" y="92"/>
                    <a:pt x="0" y="79"/>
                  </a:cubicBezTo>
                  <a:cubicBezTo>
                    <a:pt x="2" y="52"/>
                    <a:pt x="3" y="26"/>
                    <a:pt x="4" y="0"/>
                  </a:cubicBezTo>
                  <a:close/>
                </a:path>
              </a:pathLst>
            </a:custGeom>
            <a:solidFill>
              <a:srgbClr val="B6B6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1" name="Freeform 170"/>
            <p:cNvSpPr>
              <a:spLocks/>
            </p:cNvSpPr>
            <p:nvPr/>
          </p:nvSpPr>
          <p:spPr bwMode="auto">
            <a:xfrm>
              <a:off x="2547938" y="3778250"/>
              <a:ext cx="107950" cy="157162"/>
            </a:xfrm>
            <a:custGeom>
              <a:avLst/>
              <a:gdLst>
                <a:gd name="T0" fmla="*/ 4 w 81"/>
                <a:gd name="T1" fmla="*/ 0 h 118"/>
                <a:gd name="T2" fmla="*/ 81 w 81"/>
                <a:gd name="T3" fmla="*/ 0 h 118"/>
                <a:gd name="T4" fmla="*/ 68 w 81"/>
                <a:gd name="T5" fmla="*/ 103 h 118"/>
                <a:gd name="T6" fmla="*/ 54 w 81"/>
                <a:gd name="T7" fmla="*/ 118 h 118"/>
                <a:gd name="T8" fmla="*/ 0 w 81"/>
                <a:gd name="T9" fmla="*/ 78 h 118"/>
                <a:gd name="T10" fmla="*/ 4 w 81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118">
                  <a:moveTo>
                    <a:pt x="4" y="0"/>
                  </a:moveTo>
                  <a:cubicBezTo>
                    <a:pt x="30" y="0"/>
                    <a:pt x="55" y="0"/>
                    <a:pt x="81" y="0"/>
                  </a:cubicBezTo>
                  <a:cubicBezTo>
                    <a:pt x="77" y="34"/>
                    <a:pt x="73" y="68"/>
                    <a:pt x="68" y="103"/>
                  </a:cubicBezTo>
                  <a:cubicBezTo>
                    <a:pt x="67" y="110"/>
                    <a:pt x="60" y="116"/>
                    <a:pt x="54" y="118"/>
                  </a:cubicBezTo>
                  <a:cubicBezTo>
                    <a:pt x="36" y="105"/>
                    <a:pt x="18" y="91"/>
                    <a:pt x="0" y="78"/>
                  </a:cubicBezTo>
                  <a:cubicBezTo>
                    <a:pt x="1" y="52"/>
                    <a:pt x="3" y="26"/>
                    <a:pt x="4" y="0"/>
                  </a:cubicBezTo>
                  <a:close/>
                </a:path>
              </a:pathLst>
            </a:custGeom>
            <a:solidFill>
              <a:srgbClr val="B6B6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2" name="Freeform 171"/>
            <p:cNvSpPr>
              <a:spLocks/>
            </p:cNvSpPr>
            <p:nvPr/>
          </p:nvSpPr>
          <p:spPr bwMode="auto">
            <a:xfrm>
              <a:off x="2552700" y="3778250"/>
              <a:ext cx="103188" cy="157162"/>
            </a:xfrm>
            <a:custGeom>
              <a:avLst/>
              <a:gdLst>
                <a:gd name="T0" fmla="*/ 4 w 78"/>
                <a:gd name="T1" fmla="*/ 0 h 118"/>
                <a:gd name="T2" fmla="*/ 78 w 78"/>
                <a:gd name="T3" fmla="*/ 0 h 118"/>
                <a:gd name="T4" fmla="*/ 65 w 78"/>
                <a:gd name="T5" fmla="*/ 103 h 118"/>
                <a:gd name="T6" fmla="*/ 52 w 78"/>
                <a:gd name="T7" fmla="*/ 118 h 118"/>
                <a:gd name="T8" fmla="*/ 0 w 78"/>
                <a:gd name="T9" fmla="*/ 77 h 118"/>
                <a:gd name="T10" fmla="*/ 4 w 78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18">
                  <a:moveTo>
                    <a:pt x="4" y="0"/>
                  </a:moveTo>
                  <a:cubicBezTo>
                    <a:pt x="28" y="0"/>
                    <a:pt x="53" y="0"/>
                    <a:pt x="78" y="0"/>
                  </a:cubicBezTo>
                  <a:cubicBezTo>
                    <a:pt x="74" y="34"/>
                    <a:pt x="70" y="68"/>
                    <a:pt x="65" y="103"/>
                  </a:cubicBezTo>
                  <a:cubicBezTo>
                    <a:pt x="64" y="110"/>
                    <a:pt x="58" y="116"/>
                    <a:pt x="52" y="118"/>
                  </a:cubicBezTo>
                  <a:cubicBezTo>
                    <a:pt x="34" y="104"/>
                    <a:pt x="17" y="91"/>
                    <a:pt x="0" y="77"/>
                  </a:cubicBezTo>
                  <a:cubicBezTo>
                    <a:pt x="1" y="51"/>
                    <a:pt x="2" y="26"/>
                    <a:pt x="4" y="0"/>
                  </a:cubicBezTo>
                  <a:close/>
                </a:path>
              </a:pathLst>
            </a:custGeom>
            <a:solidFill>
              <a:srgbClr val="B7B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3" name="Freeform 172"/>
            <p:cNvSpPr>
              <a:spLocks/>
            </p:cNvSpPr>
            <p:nvPr/>
          </p:nvSpPr>
          <p:spPr bwMode="auto">
            <a:xfrm>
              <a:off x="2555875" y="3778250"/>
              <a:ext cx="100013" cy="157162"/>
            </a:xfrm>
            <a:custGeom>
              <a:avLst/>
              <a:gdLst>
                <a:gd name="T0" fmla="*/ 4 w 75"/>
                <a:gd name="T1" fmla="*/ 0 h 118"/>
                <a:gd name="T2" fmla="*/ 75 w 75"/>
                <a:gd name="T3" fmla="*/ 0 h 118"/>
                <a:gd name="T4" fmla="*/ 62 w 75"/>
                <a:gd name="T5" fmla="*/ 103 h 118"/>
                <a:gd name="T6" fmla="*/ 49 w 75"/>
                <a:gd name="T7" fmla="*/ 118 h 118"/>
                <a:gd name="T8" fmla="*/ 0 w 75"/>
                <a:gd name="T9" fmla="*/ 76 h 118"/>
                <a:gd name="T10" fmla="*/ 4 w 75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18">
                  <a:moveTo>
                    <a:pt x="4" y="0"/>
                  </a:moveTo>
                  <a:cubicBezTo>
                    <a:pt x="27" y="0"/>
                    <a:pt x="51" y="0"/>
                    <a:pt x="75" y="0"/>
                  </a:cubicBezTo>
                  <a:cubicBezTo>
                    <a:pt x="71" y="34"/>
                    <a:pt x="67" y="68"/>
                    <a:pt x="62" y="103"/>
                  </a:cubicBezTo>
                  <a:cubicBezTo>
                    <a:pt x="61" y="110"/>
                    <a:pt x="55" y="115"/>
                    <a:pt x="49" y="118"/>
                  </a:cubicBezTo>
                  <a:cubicBezTo>
                    <a:pt x="32" y="104"/>
                    <a:pt x="16" y="90"/>
                    <a:pt x="0" y="76"/>
                  </a:cubicBezTo>
                  <a:cubicBezTo>
                    <a:pt x="1" y="51"/>
                    <a:pt x="2" y="25"/>
                    <a:pt x="4" y="0"/>
                  </a:cubicBezTo>
                  <a:close/>
                </a:path>
              </a:pathLst>
            </a:custGeom>
            <a:solidFill>
              <a:srgbClr val="B7B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4" name="Freeform 173"/>
            <p:cNvSpPr>
              <a:spLocks/>
            </p:cNvSpPr>
            <p:nvPr/>
          </p:nvSpPr>
          <p:spPr bwMode="auto">
            <a:xfrm>
              <a:off x="2559050" y="3778250"/>
              <a:ext cx="96838" cy="157162"/>
            </a:xfrm>
            <a:custGeom>
              <a:avLst/>
              <a:gdLst>
                <a:gd name="T0" fmla="*/ 4 w 73"/>
                <a:gd name="T1" fmla="*/ 0 h 118"/>
                <a:gd name="T2" fmla="*/ 73 w 73"/>
                <a:gd name="T3" fmla="*/ 0 h 118"/>
                <a:gd name="T4" fmla="*/ 60 w 73"/>
                <a:gd name="T5" fmla="*/ 103 h 118"/>
                <a:gd name="T6" fmla="*/ 47 w 73"/>
                <a:gd name="T7" fmla="*/ 118 h 118"/>
                <a:gd name="T8" fmla="*/ 0 w 73"/>
                <a:gd name="T9" fmla="*/ 75 h 118"/>
                <a:gd name="T10" fmla="*/ 4 w 73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8">
                  <a:moveTo>
                    <a:pt x="4" y="0"/>
                  </a:moveTo>
                  <a:cubicBezTo>
                    <a:pt x="27" y="0"/>
                    <a:pt x="50" y="0"/>
                    <a:pt x="73" y="0"/>
                  </a:cubicBezTo>
                  <a:cubicBezTo>
                    <a:pt x="69" y="34"/>
                    <a:pt x="65" y="68"/>
                    <a:pt x="60" y="103"/>
                  </a:cubicBezTo>
                  <a:cubicBezTo>
                    <a:pt x="59" y="110"/>
                    <a:pt x="53" y="115"/>
                    <a:pt x="47" y="118"/>
                  </a:cubicBezTo>
                  <a:cubicBezTo>
                    <a:pt x="31" y="104"/>
                    <a:pt x="16" y="90"/>
                    <a:pt x="0" y="75"/>
                  </a:cubicBezTo>
                  <a:cubicBezTo>
                    <a:pt x="2" y="50"/>
                    <a:pt x="3" y="25"/>
                    <a:pt x="4" y="0"/>
                  </a:cubicBezTo>
                  <a:close/>
                </a:path>
              </a:pathLst>
            </a:custGeom>
            <a:solidFill>
              <a:srgbClr val="B8B8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5" name="Freeform 174"/>
            <p:cNvSpPr>
              <a:spLocks/>
            </p:cNvSpPr>
            <p:nvPr/>
          </p:nvSpPr>
          <p:spPr bwMode="auto">
            <a:xfrm>
              <a:off x="2562225" y="3778250"/>
              <a:ext cx="93663" cy="157162"/>
            </a:xfrm>
            <a:custGeom>
              <a:avLst/>
              <a:gdLst>
                <a:gd name="T0" fmla="*/ 4 w 70"/>
                <a:gd name="T1" fmla="*/ 0 h 118"/>
                <a:gd name="T2" fmla="*/ 70 w 70"/>
                <a:gd name="T3" fmla="*/ 0 h 118"/>
                <a:gd name="T4" fmla="*/ 57 w 70"/>
                <a:gd name="T5" fmla="*/ 103 h 118"/>
                <a:gd name="T6" fmla="*/ 44 w 70"/>
                <a:gd name="T7" fmla="*/ 118 h 118"/>
                <a:gd name="T8" fmla="*/ 0 w 70"/>
                <a:gd name="T9" fmla="*/ 75 h 118"/>
                <a:gd name="T10" fmla="*/ 4 w 70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8">
                  <a:moveTo>
                    <a:pt x="4" y="0"/>
                  </a:moveTo>
                  <a:cubicBezTo>
                    <a:pt x="26" y="0"/>
                    <a:pt x="48" y="0"/>
                    <a:pt x="70" y="0"/>
                  </a:cubicBezTo>
                  <a:cubicBezTo>
                    <a:pt x="66" y="34"/>
                    <a:pt x="62" y="68"/>
                    <a:pt x="57" y="103"/>
                  </a:cubicBezTo>
                  <a:cubicBezTo>
                    <a:pt x="56" y="110"/>
                    <a:pt x="50" y="115"/>
                    <a:pt x="44" y="118"/>
                  </a:cubicBezTo>
                  <a:cubicBezTo>
                    <a:pt x="30" y="103"/>
                    <a:pt x="15" y="89"/>
                    <a:pt x="0" y="75"/>
                  </a:cubicBezTo>
                  <a:cubicBezTo>
                    <a:pt x="1" y="50"/>
                    <a:pt x="3" y="25"/>
                    <a:pt x="4" y="0"/>
                  </a:cubicBezTo>
                  <a:close/>
                </a:path>
              </a:pathLst>
            </a:custGeom>
            <a:solidFill>
              <a:srgbClr val="B9B9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6" name="Freeform 175"/>
            <p:cNvSpPr>
              <a:spLocks/>
            </p:cNvSpPr>
            <p:nvPr/>
          </p:nvSpPr>
          <p:spPr bwMode="auto">
            <a:xfrm>
              <a:off x="2566988" y="3778250"/>
              <a:ext cx="88900" cy="157162"/>
            </a:xfrm>
            <a:custGeom>
              <a:avLst/>
              <a:gdLst>
                <a:gd name="T0" fmla="*/ 4 w 67"/>
                <a:gd name="T1" fmla="*/ 0 h 118"/>
                <a:gd name="T2" fmla="*/ 67 w 67"/>
                <a:gd name="T3" fmla="*/ 0 h 118"/>
                <a:gd name="T4" fmla="*/ 54 w 67"/>
                <a:gd name="T5" fmla="*/ 103 h 118"/>
                <a:gd name="T6" fmla="*/ 42 w 67"/>
                <a:gd name="T7" fmla="*/ 118 h 118"/>
                <a:gd name="T8" fmla="*/ 0 w 67"/>
                <a:gd name="T9" fmla="*/ 74 h 118"/>
                <a:gd name="T10" fmla="*/ 4 w 67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18">
                  <a:moveTo>
                    <a:pt x="4" y="0"/>
                  </a:moveTo>
                  <a:cubicBezTo>
                    <a:pt x="25" y="0"/>
                    <a:pt x="46" y="0"/>
                    <a:pt x="67" y="0"/>
                  </a:cubicBezTo>
                  <a:cubicBezTo>
                    <a:pt x="63" y="34"/>
                    <a:pt x="59" y="68"/>
                    <a:pt x="54" y="103"/>
                  </a:cubicBezTo>
                  <a:cubicBezTo>
                    <a:pt x="53" y="110"/>
                    <a:pt x="47" y="115"/>
                    <a:pt x="42" y="118"/>
                  </a:cubicBezTo>
                  <a:cubicBezTo>
                    <a:pt x="28" y="103"/>
                    <a:pt x="14" y="88"/>
                    <a:pt x="0" y="74"/>
                  </a:cubicBezTo>
                  <a:cubicBezTo>
                    <a:pt x="1" y="49"/>
                    <a:pt x="3" y="24"/>
                    <a:pt x="4" y="0"/>
                  </a:cubicBezTo>
                  <a:close/>
                </a:path>
              </a:pathLst>
            </a:custGeom>
            <a:solidFill>
              <a:srgbClr val="B9B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7" name="Freeform 176"/>
            <p:cNvSpPr>
              <a:spLocks/>
            </p:cNvSpPr>
            <p:nvPr/>
          </p:nvSpPr>
          <p:spPr bwMode="auto">
            <a:xfrm>
              <a:off x="2570163" y="3778250"/>
              <a:ext cx="85725" cy="155575"/>
            </a:xfrm>
            <a:custGeom>
              <a:avLst/>
              <a:gdLst>
                <a:gd name="T0" fmla="*/ 4 w 64"/>
                <a:gd name="T1" fmla="*/ 0 h 117"/>
                <a:gd name="T2" fmla="*/ 64 w 64"/>
                <a:gd name="T3" fmla="*/ 0 h 117"/>
                <a:gd name="T4" fmla="*/ 51 w 64"/>
                <a:gd name="T5" fmla="*/ 103 h 117"/>
                <a:gd name="T6" fmla="*/ 39 w 64"/>
                <a:gd name="T7" fmla="*/ 117 h 117"/>
                <a:gd name="T8" fmla="*/ 0 w 64"/>
                <a:gd name="T9" fmla="*/ 73 h 117"/>
                <a:gd name="T10" fmla="*/ 4 w 64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117">
                  <a:moveTo>
                    <a:pt x="4" y="0"/>
                  </a:moveTo>
                  <a:cubicBezTo>
                    <a:pt x="24" y="0"/>
                    <a:pt x="44" y="0"/>
                    <a:pt x="64" y="0"/>
                  </a:cubicBezTo>
                  <a:cubicBezTo>
                    <a:pt x="60" y="34"/>
                    <a:pt x="56" y="68"/>
                    <a:pt x="51" y="103"/>
                  </a:cubicBezTo>
                  <a:cubicBezTo>
                    <a:pt x="50" y="110"/>
                    <a:pt x="45" y="115"/>
                    <a:pt x="39" y="117"/>
                  </a:cubicBezTo>
                  <a:cubicBezTo>
                    <a:pt x="26" y="103"/>
                    <a:pt x="13" y="88"/>
                    <a:pt x="0" y="73"/>
                  </a:cubicBezTo>
                  <a:cubicBezTo>
                    <a:pt x="1" y="49"/>
                    <a:pt x="3" y="24"/>
                    <a:pt x="4" y="0"/>
                  </a:cubicBezTo>
                  <a:close/>
                </a:path>
              </a:pathLst>
            </a:custGeom>
            <a:solidFill>
              <a:srgbClr val="BABA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8" name="Freeform 177"/>
            <p:cNvSpPr>
              <a:spLocks/>
            </p:cNvSpPr>
            <p:nvPr/>
          </p:nvSpPr>
          <p:spPr bwMode="auto">
            <a:xfrm>
              <a:off x="2573338" y="3778250"/>
              <a:ext cx="82550" cy="155575"/>
            </a:xfrm>
            <a:custGeom>
              <a:avLst/>
              <a:gdLst>
                <a:gd name="T0" fmla="*/ 5 w 62"/>
                <a:gd name="T1" fmla="*/ 0 h 117"/>
                <a:gd name="T2" fmla="*/ 62 w 62"/>
                <a:gd name="T3" fmla="*/ 0 h 117"/>
                <a:gd name="T4" fmla="*/ 49 w 62"/>
                <a:gd name="T5" fmla="*/ 103 h 117"/>
                <a:gd name="T6" fmla="*/ 37 w 62"/>
                <a:gd name="T7" fmla="*/ 117 h 117"/>
                <a:gd name="T8" fmla="*/ 0 w 62"/>
                <a:gd name="T9" fmla="*/ 72 h 117"/>
                <a:gd name="T10" fmla="*/ 5 w 62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17">
                  <a:moveTo>
                    <a:pt x="5" y="0"/>
                  </a:moveTo>
                  <a:cubicBezTo>
                    <a:pt x="24" y="0"/>
                    <a:pt x="43" y="0"/>
                    <a:pt x="62" y="0"/>
                  </a:cubicBezTo>
                  <a:cubicBezTo>
                    <a:pt x="58" y="34"/>
                    <a:pt x="54" y="68"/>
                    <a:pt x="49" y="103"/>
                  </a:cubicBezTo>
                  <a:cubicBezTo>
                    <a:pt x="48" y="109"/>
                    <a:pt x="43" y="115"/>
                    <a:pt x="37" y="117"/>
                  </a:cubicBezTo>
                  <a:cubicBezTo>
                    <a:pt x="25" y="102"/>
                    <a:pt x="13" y="87"/>
                    <a:pt x="0" y="72"/>
                  </a:cubicBezTo>
                  <a:cubicBezTo>
                    <a:pt x="2" y="48"/>
                    <a:pt x="3" y="24"/>
                    <a:pt x="5" y="0"/>
                  </a:cubicBezTo>
                  <a:close/>
                </a:path>
              </a:pathLst>
            </a:custGeom>
            <a:solidFill>
              <a:srgbClr val="BBB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9" name="Freeform 178"/>
            <p:cNvSpPr>
              <a:spLocks/>
            </p:cNvSpPr>
            <p:nvPr/>
          </p:nvSpPr>
          <p:spPr bwMode="auto">
            <a:xfrm>
              <a:off x="2578100" y="3778250"/>
              <a:ext cx="77788" cy="155575"/>
            </a:xfrm>
            <a:custGeom>
              <a:avLst/>
              <a:gdLst>
                <a:gd name="T0" fmla="*/ 5 w 59"/>
                <a:gd name="T1" fmla="*/ 0 h 117"/>
                <a:gd name="T2" fmla="*/ 59 w 59"/>
                <a:gd name="T3" fmla="*/ 0 h 117"/>
                <a:gd name="T4" fmla="*/ 46 w 59"/>
                <a:gd name="T5" fmla="*/ 103 h 117"/>
                <a:gd name="T6" fmla="*/ 34 w 59"/>
                <a:gd name="T7" fmla="*/ 117 h 117"/>
                <a:gd name="T8" fmla="*/ 0 w 59"/>
                <a:gd name="T9" fmla="*/ 71 h 117"/>
                <a:gd name="T10" fmla="*/ 5 w 59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117">
                  <a:moveTo>
                    <a:pt x="5" y="0"/>
                  </a:moveTo>
                  <a:cubicBezTo>
                    <a:pt x="23" y="0"/>
                    <a:pt x="41" y="0"/>
                    <a:pt x="59" y="0"/>
                  </a:cubicBezTo>
                  <a:cubicBezTo>
                    <a:pt x="55" y="34"/>
                    <a:pt x="51" y="68"/>
                    <a:pt x="46" y="103"/>
                  </a:cubicBezTo>
                  <a:cubicBezTo>
                    <a:pt x="46" y="109"/>
                    <a:pt x="40" y="115"/>
                    <a:pt x="34" y="117"/>
                  </a:cubicBezTo>
                  <a:cubicBezTo>
                    <a:pt x="23" y="102"/>
                    <a:pt x="12" y="87"/>
                    <a:pt x="0" y="71"/>
                  </a:cubicBezTo>
                  <a:cubicBezTo>
                    <a:pt x="2" y="47"/>
                    <a:pt x="3" y="24"/>
                    <a:pt x="5" y="0"/>
                  </a:cubicBezTo>
                  <a:close/>
                </a:path>
              </a:pathLst>
            </a:custGeom>
            <a:solidFill>
              <a:srgbClr val="BBB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0" name="Freeform 179"/>
            <p:cNvSpPr>
              <a:spLocks/>
            </p:cNvSpPr>
            <p:nvPr/>
          </p:nvSpPr>
          <p:spPr bwMode="auto">
            <a:xfrm>
              <a:off x="2581275" y="3778250"/>
              <a:ext cx="74613" cy="155575"/>
            </a:xfrm>
            <a:custGeom>
              <a:avLst/>
              <a:gdLst>
                <a:gd name="T0" fmla="*/ 4 w 56"/>
                <a:gd name="T1" fmla="*/ 0 h 117"/>
                <a:gd name="T2" fmla="*/ 56 w 56"/>
                <a:gd name="T3" fmla="*/ 0 h 117"/>
                <a:gd name="T4" fmla="*/ 43 w 56"/>
                <a:gd name="T5" fmla="*/ 103 h 117"/>
                <a:gd name="T6" fmla="*/ 32 w 56"/>
                <a:gd name="T7" fmla="*/ 117 h 117"/>
                <a:gd name="T8" fmla="*/ 0 w 56"/>
                <a:gd name="T9" fmla="*/ 70 h 117"/>
                <a:gd name="T10" fmla="*/ 4 w 56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17">
                  <a:moveTo>
                    <a:pt x="4" y="0"/>
                  </a:moveTo>
                  <a:cubicBezTo>
                    <a:pt x="22" y="0"/>
                    <a:pt x="39" y="0"/>
                    <a:pt x="56" y="0"/>
                  </a:cubicBezTo>
                  <a:cubicBezTo>
                    <a:pt x="52" y="34"/>
                    <a:pt x="48" y="68"/>
                    <a:pt x="43" y="103"/>
                  </a:cubicBezTo>
                  <a:cubicBezTo>
                    <a:pt x="43" y="109"/>
                    <a:pt x="37" y="114"/>
                    <a:pt x="32" y="117"/>
                  </a:cubicBezTo>
                  <a:cubicBezTo>
                    <a:pt x="21" y="102"/>
                    <a:pt x="11" y="86"/>
                    <a:pt x="0" y="70"/>
                  </a:cubicBezTo>
                  <a:cubicBezTo>
                    <a:pt x="1" y="47"/>
                    <a:pt x="3" y="23"/>
                    <a:pt x="4" y="0"/>
                  </a:cubicBezTo>
                  <a:close/>
                </a:path>
              </a:pathLst>
            </a:custGeom>
            <a:solidFill>
              <a:srgbClr val="BC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1" name="Freeform 180"/>
            <p:cNvSpPr>
              <a:spLocks/>
            </p:cNvSpPr>
            <p:nvPr/>
          </p:nvSpPr>
          <p:spPr bwMode="auto">
            <a:xfrm>
              <a:off x="2586038" y="3778250"/>
              <a:ext cx="69850" cy="155575"/>
            </a:xfrm>
            <a:custGeom>
              <a:avLst/>
              <a:gdLst>
                <a:gd name="T0" fmla="*/ 4 w 53"/>
                <a:gd name="T1" fmla="*/ 0 h 117"/>
                <a:gd name="T2" fmla="*/ 53 w 53"/>
                <a:gd name="T3" fmla="*/ 0 h 117"/>
                <a:gd name="T4" fmla="*/ 40 w 53"/>
                <a:gd name="T5" fmla="*/ 103 h 117"/>
                <a:gd name="T6" fmla="*/ 29 w 53"/>
                <a:gd name="T7" fmla="*/ 117 h 117"/>
                <a:gd name="T8" fmla="*/ 0 w 53"/>
                <a:gd name="T9" fmla="*/ 70 h 117"/>
                <a:gd name="T10" fmla="*/ 4 w 53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17">
                  <a:moveTo>
                    <a:pt x="4" y="0"/>
                  </a:moveTo>
                  <a:cubicBezTo>
                    <a:pt x="21" y="0"/>
                    <a:pt x="37" y="0"/>
                    <a:pt x="53" y="0"/>
                  </a:cubicBezTo>
                  <a:cubicBezTo>
                    <a:pt x="49" y="34"/>
                    <a:pt x="45" y="68"/>
                    <a:pt x="40" y="103"/>
                  </a:cubicBezTo>
                  <a:cubicBezTo>
                    <a:pt x="40" y="109"/>
                    <a:pt x="34" y="114"/>
                    <a:pt x="29" y="117"/>
                  </a:cubicBezTo>
                  <a:cubicBezTo>
                    <a:pt x="19" y="101"/>
                    <a:pt x="9" y="85"/>
                    <a:pt x="0" y="70"/>
                  </a:cubicBezTo>
                  <a:cubicBezTo>
                    <a:pt x="1" y="46"/>
                    <a:pt x="3" y="23"/>
                    <a:pt x="4" y="0"/>
                  </a:cubicBezTo>
                  <a:close/>
                </a:path>
              </a:pathLst>
            </a:custGeom>
            <a:solidFill>
              <a:srgbClr val="BC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2" name="Freeform 181"/>
            <p:cNvSpPr>
              <a:spLocks/>
            </p:cNvSpPr>
            <p:nvPr/>
          </p:nvSpPr>
          <p:spPr bwMode="auto">
            <a:xfrm>
              <a:off x="2587625" y="3778250"/>
              <a:ext cx="68263" cy="155575"/>
            </a:xfrm>
            <a:custGeom>
              <a:avLst/>
              <a:gdLst>
                <a:gd name="T0" fmla="*/ 5 w 51"/>
                <a:gd name="T1" fmla="*/ 0 h 117"/>
                <a:gd name="T2" fmla="*/ 51 w 51"/>
                <a:gd name="T3" fmla="*/ 0 h 117"/>
                <a:gd name="T4" fmla="*/ 38 w 51"/>
                <a:gd name="T5" fmla="*/ 103 h 117"/>
                <a:gd name="T6" fmla="*/ 27 w 51"/>
                <a:gd name="T7" fmla="*/ 117 h 117"/>
                <a:gd name="T8" fmla="*/ 0 w 51"/>
                <a:gd name="T9" fmla="*/ 69 h 117"/>
                <a:gd name="T10" fmla="*/ 5 w 51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17">
                  <a:moveTo>
                    <a:pt x="5" y="0"/>
                  </a:moveTo>
                  <a:cubicBezTo>
                    <a:pt x="20" y="0"/>
                    <a:pt x="36" y="0"/>
                    <a:pt x="51" y="0"/>
                  </a:cubicBezTo>
                  <a:cubicBezTo>
                    <a:pt x="47" y="34"/>
                    <a:pt x="43" y="68"/>
                    <a:pt x="38" y="103"/>
                  </a:cubicBezTo>
                  <a:cubicBezTo>
                    <a:pt x="38" y="109"/>
                    <a:pt x="32" y="114"/>
                    <a:pt x="27" y="117"/>
                  </a:cubicBezTo>
                  <a:cubicBezTo>
                    <a:pt x="18" y="101"/>
                    <a:pt x="9" y="85"/>
                    <a:pt x="0" y="69"/>
                  </a:cubicBezTo>
                  <a:cubicBezTo>
                    <a:pt x="2" y="46"/>
                    <a:pt x="4" y="23"/>
                    <a:pt x="5" y="0"/>
                  </a:cubicBezTo>
                  <a:close/>
                </a:path>
              </a:pathLst>
            </a:custGeom>
            <a:solidFill>
              <a:srgbClr val="BDB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3" name="Freeform 182"/>
            <p:cNvSpPr>
              <a:spLocks/>
            </p:cNvSpPr>
            <p:nvPr/>
          </p:nvSpPr>
          <p:spPr bwMode="auto">
            <a:xfrm>
              <a:off x="2592388" y="3778250"/>
              <a:ext cx="63500" cy="155575"/>
            </a:xfrm>
            <a:custGeom>
              <a:avLst/>
              <a:gdLst>
                <a:gd name="T0" fmla="*/ 5 w 48"/>
                <a:gd name="T1" fmla="*/ 0 h 117"/>
                <a:gd name="T2" fmla="*/ 48 w 48"/>
                <a:gd name="T3" fmla="*/ 0 h 117"/>
                <a:gd name="T4" fmla="*/ 35 w 48"/>
                <a:gd name="T5" fmla="*/ 103 h 117"/>
                <a:gd name="T6" fmla="*/ 25 w 48"/>
                <a:gd name="T7" fmla="*/ 117 h 117"/>
                <a:gd name="T8" fmla="*/ 0 w 48"/>
                <a:gd name="T9" fmla="*/ 68 h 117"/>
                <a:gd name="T10" fmla="*/ 5 w 48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17">
                  <a:moveTo>
                    <a:pt x="5" y="0"/>
                  </a:moveTo>
                  <a:cubicBezTo>
                    <a:pt x="19" y="0"/>
                    <a:pt x="34" y="0"/>
                    <a:pt x="48" y="0"/>
                  </a:cubicBezTo>
                  <a:cubicBezTo>
                    <a:pt x="44" y="34"/>
                    <a:pt x="40" y="68"/>
                    <a:pt x="35" y="103"/>
                  </a:cubicBezTo>
                  <a:cubicBezTo>
                    <a:pt x="35" y="109"/>
                    <a:pt x="30" y="114"/>
                    <a:pt x="25" y="117"/>
                  </a:cubicBezTo>
                  <a:cubicBezTo>
                    <a:pt x="16" y="101"/>
                    <a:pt x="8" y="84"/>
                    <a:pt x="0" y="68"/>
                  </a:cubicBezTo>
                  <a:cubicBezTo>
                    <a:pt x="2" y="45"/>
                    <a:pt x="3" y="23"/>
                    <a:pt x="5" y="0"/>
                  </a:cubicBezTo>
                  <a:close/>
                </a:path>
              </a:pathLst>
            </a:custGeom>
            <a:solidFill>
              <a:srgbClr val="BEBE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4" name="Freeform 183"/>
            <p:cNvSpPr>
              <a:spLocks/>
            </p:cNvSpPr>
            <p:nvPr/>
          </p:nvSpPr>
          <p:spPr bwMode="auto">
            <a:xfrm>
              <a:off x="2595563" y="3778250"/>
              <a:ext cx="60325" cy="155575"/>
            </a:xfrm>
            <a:custGeom>
              <a:avLst/>
              <a:gdLst>
                <a:gd name="T0" fmla="*/ 5 w 45"/>
                <a:gd name="T1" fmla="*/ 0 h 117"/>
                <a:gd name="T2" fmla="*/ 45 w 45"/>
                <a:gd name="T3" fmla="*/ 0 h 117"/>
                <a:gd name="T4" fmla="*/ 32 w 45"/>
                <a:gd name="T5" fmla="*/ 103 h 117"/>
                <a:gd name="T6" fmla="*/ 22 w 45"/>
                <a:gd name="T7" fmla="*/ 117 h 117"/>
                <a:gd name="T8" fmla="*/ 0 w 45"/>
                <a:gd name="T9" fmla="*/ 67 h 117"/>
                <a:gd name="T10" fmla="*/ 5 w 45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17">
                  <a:moveTo>
                    <a:pt x="5" y="0"/>
                  </a:moveTo>
                  <a:cubicBezTo>
                    <a:pt x="18" y="0"/>
                    <a:pt x="32" y="0"/>
                    <a:pt x="45" y="0"/>
                  </a:cubicBezTo>
                  <a:cubicBezTo>
                    <a:pt x="41" y="34"/>
                    <a:pt x="37" y="68"/>
                    <a:pt x="32" y="103"/>
                  </a:cubicBezTo>
                  <a:cubicBezTo>
                    <a:pt x="32" y="109"/>
                    <a:pt x="27" y="114"/>
                    <a:pt x="22" y="117"/>
                  </a:cubicBezTo>
                  <a:cubicBezTo>
                    <a:pt x="15" y="100"/>
                    <a:pt x="7" y="84"/>
                    <a:pt x="0" y="67"/>
                  </a:cubicBezTo>
                  <a:cubicBezTo>
                    <a:pt x="2" y="45"/>
                    <a:pt x="3" y="22"/>
                    <a:pt x="5" y="0"/>
                  </a:cubicBezTo>
                  <a:close/>
                </a:path>
              </a:pathLst>
            </a:custGeom>
            <a:solidFill>
              <a:srgbClr val="BE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5" name="Freeform 184"/>
            <p:cNvSpPr>
              <a:spLocks/>
            </p:cNvSpPr>
            <p:nvPr/>
          </p:nvSpPr>
          <p:spPr bwMode="auto">
            <a:xfrm>
              <a:off x="2600325" y="3778250"/>
              <a:ext cx="55563" cy="155575"/>
            </a:xfrm>
            <a:custGeom>
              <a:avLst/>
              <a:gdLst>
                <a:gd name="T0" fmla="*/ 5 w 42"/>
                <a:gd name="T1" fmla="*/ 0 h 117"/>
                <a:gd name="T2" fmla="*/ 42 w 42"/>
                <a:gd name="T3" fmla="*/ 0 h 117"/>
                <a:gd name="T4" fmla="*/ 29 w 42"/>
                <a:gd name="T5" fmla="*/ 103 h 117"/>
                <a:gd name="T6" fmla="*/ 19 w 42"/>
                <a:gd name="T7" fmla="*/ 117 h 117"/>
                <a:gd name="T8" fmla="*/ 0 w 42"/>
                <a:gd name="T9" fmla="*/ 66 h 117"/>
                <a:gd name="T10" fmla="*/ 5 w 42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17">
                  <a:moveTo>
                    <a:pt x="5" y="0"/>
                  </a:moveTo>
                  <a:cubicBezTo>
                    <a:pt x="17" y="0"/>
                    <a:pt x="30" y="0"/>
                    <a:pt x="42" y="0"/>
                  </a:cubicBezTo>
                  <a:cubicBezTo>
                    <a:pt x="38" y="34"/>
                    <a:pt x="34" y="68"/>
                    <a:pt x="29" y="103"/>
                  </a:cubicBezTo>
                  <a:cubicBezTo>
                    <a:pt x="29" y="109"/>
                    <a:pt x="24" y="114"/>
                    <a:pt x="19" y="117"/>
                  </a:cubicBezTo>
                  <a:cubicBezTo>
                    <a:pt x="13" y="100"/>
                    <a:pt x="6" y="83"/>
                    <a:pt x="0" y="66"/>
                  </a:cubicBezTo>
                  <a:cubicBezTo>
                    <a:pt x="1" y="44"/>
                    <a:pt x="3" y="22"/>
                    <a:pt x="5" y="0"/>
                  </a:cubicBezTo>
                  <a:close/>
                </a:path>
              </a:pathLst>
            </a:custGeom>
            <a:solidFill>
              <a:srgbClr val="BFBF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6" name="Freeform 185"/>
            <p:cNvSpPr>
              <a:spLocks/>
            </p:cNvSpPr>
            <p:nvPr/>
          </p:nvSpPr>
          <p:spPr bwMode="auto">
            <a:xfrm>
              <a:off x="2603500" y="3778250"/>
              <a:ext cx="52388" cy="155575"/>
            </a:xfrm>
            <a:custGeom>
              <a:avLst/>
              <a:gdLst>
                <a:gd name="T0" fmla="*/ 5 w 39"/>
                <a:gd name="T1" fmla="*/ 0 h 117"/>
                <a:gd name="T2" fmla="*/ 39 w 39"/>
                <a:gd name="T3" fmla="*/ 0 h 117"/>
                <a:gd name="T4" fmla="*/ 26 w 39"/>
                <a:gd name="T5" fmla="*/ 103 h 117"/>
                <a:gd name="T6" fmla="*/ 16 w 39"/>
                <a:gd name="T7" fmla="*/ 117 h 117"/>
                <a:gd name="T8" fmla="*/ 0 w 39"/>
                <a:gd name="T9" fmla="*/ 65 h 117"/>
                <a:gd name="T10" fmla="*/ 5 w 39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17">
                  <a:moveTo>
                    <a:pt x="5" y="0"/>
                  </a:moveTo>
                  <a:cubicBezTo>
                    <a:pt x="16" y="0"/>
                    <a:pt x="27" y="0"/>
                    <a:pt x="39" y="0"/>
                  </a:cubicBezTo>
                  <a:cubicBezTo>
                    <a:pt x="35" y="34"/>
                    <a:pt x="31" y="68"/>
                    <a:pt x="26" y="103"/>
                  </a:cubicBezTo>
                  <a:cubicBezTo>
                    <a:pt x="26" y="109"/>
                    <a:pt x="21" y="113"/>
                    <a:pt x="16" y="117"/>
                  </a:cubicBezTo>
                  <a:cubicBezTo>
                    <a:pt x="11" y="99"/>
                    <a:pt x="5" y="82"/>
                    <a:pt x="0" y="65"/>
                  </a:cubicBezTo>
                  <a:cubicBezTo>
                    <a:pt x="1" y="44"/>
                    <a:pt x="3" y="22"/>
                    <a:pt x="5" y="0"/>
                  </a:cubicBezTo>
                  <a:close/>
                </a:path>
              </a:pathLst>
            </a:custGeom>
            <a:solidFill>
              <a:srgbClr val="BFBF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7" name="Freeform 186"/>
            <p:cNvSpPr>
              <a:spLocks/>
            </p:cNvSpPr>
            <p:nvPr/>
          </p:nvSpPr>
          <p:spPr bwMode="auto">
            <a:xfrm>
              <a:off x="2606675" y="3778250"/>
              <a:ext cx="49213" cy="153987"/>
            </a:xfrm>
            <a:custGeom>
              <a:avLst/>
              <a:gdLst>
                <a:gd name="T0" fmla="*/ 5 w 37"/>
                <a:gd name="T1" fmla="*/ 0 h 116"/>
                <a:gd name="T2" fmla="*/ 37 w 37"/>
                <a:gd name="T3" fmla="*/ 0 h 116"/>
                <a:gd name="T4" fmla="*/ 24 w 37"/>
                <a:gd name="T5" fmla="*/ 103 h 116"/>
                <a:gd name="T6" fmla="*/ 15 w 37"/>
                <a:gd name="T7" fmla="*/ 116 h 116"/>
                <a:gd name="T8" fmla="*/ 0 w 37"/>
                <a:gd name="T9" fmla="*/ 64 h 116"/>
                <a:gd name="T10" fmla="*/ 5 w 37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16">
                  <a:moveTo>
                    <a:pt x="5" y="0"/>
                  </a:moveTo>
                  <a:cubicBezTo>
                    <a:pt x="16" y="0"/>
                    <a:pt x="26" y="0"/>
                    <a:pt x="37" y="0"/>
                  </a:cubicBezTo>
                  <a:cubicBezTo>
                    <a:pt x="33" y="34"/>
                    <a:pt x="29" y="68"/>
                    <a:pt x="24" y="103"/>
                  </a:cubicBezTo>
                  <a:cubicBezTo>
                    <a:pt x="24" y="109"/>
                    <a:pt x="19" y="113"/>
                    <a:pt x="15" y="116"/>
                  </a:cubicBezTo>
                  <a:cubicBezTo>
                    <a:pt x="10" y="99"/>
                    <a:pt x="5" y="82"/>
                    <a:pt x="0" y="64"/>
                  </a:cubicBezTo>
                  <a:cubicBezTo>
                    <a:pt x="2" y="43"/>
                    <a:pt x="4" y="21"/>
                    <a:pt x="5" y="0"/>
                  </a:cubicBezTo>
                  <a:close/>
                </a:path>
              </a:pathLst>
            </a:custGeom>
            <a:solidFill>
              <a:srgbClr val="C0C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8" name="Freeform 187"/>
            <p:cNvSpPr>
              <a:spLocks/>
            </p:cNvSpPr>
            <p:nvPr/>
          </p:nvSpPr>
          <p:spPr bwMode="auto">
            <a:xfrm>
              <a:off x="2611438" y="3778250"/>
              <a:ext cx="44450" cy="153987"/>
            </a:xfrm>
            <a:custGeom>
              <a:avLst/>
              <a:gdLst>
                <a:gd name="T0" fmla="*/ 5 w 34"/>
                <a:gd name="T1" fmla="*/ 0 h 116"/>
                <a:gd name="T2" fmla="*/ 34 w 34"/>
                <a:gd name="T3" fmla="*/ 0 h 116"/>
                <a:gd name="T4" fmla="*/ 21 w 34"/>
                <a:gd name="T5" fmla="*/ 103 h 116"/>
                <a:gd name="T6" fmla="*/ 12 w 34"/>
                <a:gd name="T7" fmla="*/ 116 h 116"/>
                <a:gd name="T8" fmla="*/ 0 w 34"/>
                <a:gd name="T9" fmla="*/ 64 h 116"/>
                <a:gd name="T10" fmla="*/ 5 w 34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16">
                  <a:moveTo>
                    <a:pt x="5" y="0"/>
                  </a:moveTo>
                  <a:cubicBezTo>
                    <a:pt x="15" y="0"/>
                    <a:pt x="24" y="0"/>
                    <a:pt x="34" y="0"/>
                  </a:cubicBezTo>
                  <a:cubicBezTo>
                    <a:pt x="30" y="34"/>
                    <a:pt x="26" y="68"/>
                    <a:pt x="21" y="103"/>
                  </a:cubicBezTo>
                  <a:cubicBezTo>
                    <a:pt x="21" y="109"/>
                    <a:pt x="17" y="113"/>
                    <a:pt x="12" y="116"/>
                  </a:cubicBezTo>
                  <a:cubicBezTo>
                    <a:pt x="8" y="99"/>
                    <a:pt x="4" y="81"/>
                    <a:pt x="0" y="64"/>
                  </a:cubicBezTo>
                  <a:cubicBezTo>
                    <a:pt x="2" y="42"/>
                    <a:pt x="4" y="21"/>
                    <a:pt x="5" y="0"/>
                  </a:cubicBezTo>
                  <a:close/>
                </a:path>
              </a:pathLst>
            </a:custGeom>
            <a:solidFill>
              <a:srgbClr val="C1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9" name="Freeform 188"/>
            <p:cNvSpPr>
              <a:spLocks/>
            </p:cNvSpPr>
            <p:nvPr/>
          </p:nvSpPr>
          <p:spPr bwMode="auto">
            <a:xfrm>
              <a:off x="2614613" y="3778250"/>
              <a:ext cx="41275" cy="153987"/>
            </a:xfrm>
            <a:custGeom>
              <a:avLst/>
              <a:gdLst>
                <a:gd name="T0" fmla="*/ 5 w 31"/>
                <a:gd name="T1" fmla="*/ 0 h 116"/>
                <a:gd name="T2" fmla="*/ 31 w 31"/>
                <a:gd name="T3" fmla="*/ 0 h 116"/>
                <a:gd name="T4" fmla="*/ 18 w 31"/>
                <a:gd name="T5" fmla="*/ 103 h 116"/>
                <a:gd name="T6" fmla="*/ 9 w 31"/>
                <a:gd name="T7" fmla="*/ 116 h 116"/>
                <a:gd name="T8" fmla="*/ 0 w 31"/>
                <a:gd name="T9" fmla="*/ 63 h 116"/>
                <a:gd name="T10" fmla="*/ 5 w 31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16">
                  <a:moveTo>
                    <a:pt x="5" y="0"/>
                  </a:moveTo>
                  <a:cubicBezTo>
                    <a:pt x="14" y="0"/>
                    <a:pt x="22" y="0"/>
                    <a:pt x="31" y="0"/>
                  </a:cubicBezTo>
                  <a:cubicBezTo>
                    <a:pt x="27" y="34"/>
                    <a:pt x="23" y="68"/>
                    <a:pt x="18" y="103"/>
                  </a:cubicBezTo>
                  <a:cubicBezTo>
                    <a:pt x="18" y="108"/>
                    <a:pt x="14" y="113"/>
                    <a:pt x="9" y="116"/>
                  </a:cubicBezTo>
                  <a:cubicBezTo>
                    <a:pt x="6" y="98"/>
                    <a:pt x="3" y="81"/>
                    <a:pt x="0" y="63"/>
                  </a:cubicBezTo>
                  <a:cubicBezTo>
                    <a:pt x="2" y="42"/>
                    <a:pt x="3" y="21"/>
                    <a:pt x="5" y="0"/>
                  </a:cubicBezTo>
                  <a:close/>
                </a:path>
              </a:pathLst>
            </a:custGeom>
            <a:solidFill>
              <a:srgbClr val="C1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10" name="Freeform 189"/>
            <p:cNvSpPr>
              <a:spLocks/>
            </p:cNvSpPr>
            <p:nvPr/>
          </p:nvSpPr>
          <p:spPr bwMode="auto">
            <a:xfrm>
              <a:off x="2619375" y="3778250"/>
              <a:ext cx="36513" cy="153987"/>
            </a:xfrm>
            <a:custGeom>
              <a:avLst/>
              <a:gdLst>
                <a:gd name="T0" fmla="*/ 5 w 28"/>
                <a:gd name="T1" fmla="*/ 0 h 116"/>
                <a:gd name="T2" fmla="*/ 28 w 28"/>
                <a:gd name="T3" fmla="*/ 0 h 116"/>
                <a:gd name="T4" fmla="*/ 15 w 28"/>
                <a:gd name="T5" fmla="*/ 103 h 116"/>
                <a:gd name="T6" fmla="*/ 6 w 28"/>
                <a:gd name="T7" fmla="*/ 116 h 116"/>
                <a:gd name="T8" fmla="*/ 0 w 28"/>
                <a:gd name="T9" fmla="*/ 62 h 116"/>
                <a:gd name="T10" fmla="*/ 5 w 28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16">
                  <a:moveTo>
                    <a:pt x="5" y="0"/>
                  </a:moveTo>
                  <a:cubicBezTo>
                    <a:pt x="13" y="0"/>
                    <a:pt x="20" y="0"/>
                    <a:pt x="28" y="0"/>
                  </a:cubicBezTo>
                  <a:cubicBezTo>
                    <a:pt x="24" y="34"/>
                    <a:pt x="20" y="68"/>
                    <a:pt x="15" y="103"/>
                  </a:cubicBezTo>
                  <a:cubicBezTo>
                    <a:pt x="15" y="108"/>
                    <a:pt x="11" y="113"/>
                    <a:pt x="6" y="116"/>
                  </a:cubicBezTo>
                  <a:cubicBezTo>
                    <a:pt x="4" y="98"/>
                    <a:pt x="2" y="80"/>
                    <a:pt x="0" y="62"/>
                  </a:cubicBezTo>
                  <a:cubicBezTo>
                    <a:pt x="1" y="41"/>
                    <a:pt x="3" y="21"/>
                    <a:pt x="5" y="0"/>
                  </a:cubicBezTo>
                  <a:close/>
                </a:path>
              </a:pathLst>
            </a:custGeom>
            <a:solidFill>
              <a:srgbClr val="C2C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11" name="Freeform 190"/>
            <p:cNvSpPr>
              <a:spLocks/>
            </p:cNvSpPr>
            <p:nvPr/>
          </p:nvSpPr>
          <p:spPr bwMode="auto">
            <a:xfrm>
              <a:off x="2620963" y="3778250"/>
              <a:ext cx="34925" cy="153987"/>
            </a:xfrm>
            <a:custGeom>
              <a:avLst/>
              <a:gdLst>
                <a:gd name="T0" fmla="*/ 6 w 26"/>
                <a:gd name="T1" fmla="*/ 0 h 116"/>
                <a:gd name="T2" fmla="*/ 26 w 26"/>
                <a:gd name="T3" fmla="*/ 0 h 116"/>
                <a:gd name="T4" fmla="*/ 13 w 26"/>
                <a:gd name="T5" fmla="*/ 103 h 116"/>
                <a:gd name="T6" fmla="*/ 5 w 26"/>
                <a:gd name="T7" fmla="*/ 116 h 116"/>
                <a:gd name="T8" fmla="*/ 0 w 26"/>
                <a:gd name="T9" fmla="*/ 61 h 116"/>
                <a:gd name="T10" fmla="*/ 6 w 26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16">
                  <a:moveTo>
                    <a:pt x="6" y="0"/>
                  </a:moveTo>
                  <a:cubicBezTo>
                    <a:pt x="12" y="0"/>
                    <a:pt x="19" y="0"/>
                    <a:pt x="26" y="0"/>
                  </a:cubicBezTo>
                  <a:cubicBezTo>
                    <a:pt x="22" y="34"/>
                    <a:pt x="18" y="68"/>
                    <a:pt x="13" y="103"/>
                  </a:cubicBezTo>
                  <a:cubicBezTo>
                    <a:pt x="13" y="108"/>
                    <a:pt x="9" y="113"/>
                    <a:pt x="5" y="116"/>
                  </a:cubicBezTo>
                  <a:cubicBezTo>
                    <a:pt x="3" y="98"/>
                    <a:pt x="2" y="79"/>
                    <a:pt x="0" y="61"/>
                  </a:cubicBezTo>
                  <a:cubicBezTo>
                    <a:pt x="2" y="41"/>
                    <a:pt x="4" y="20"/>
                    <a:pt x="6" y="0"/>
                  </a:cubicBezTo>
                  <a:close/>
                </a:path>
              </a:pathLst>
            </a:custGeom>
            <a:solidFill>
              <a:srgbClr val="C3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12" name="Freeform 191"/>
            <p:cNvSpPr>
              <a:spLocks/>
            </p:cNvSpPr>
            <p:nvPr/>
          </p:nvSpPr>
          <p:spPr bwMode="auto">
            <a:xfrm>
              <a:off x="2625725" y="3778250"/>
              <a:ext cx="30163" cy="153987"/>
            </a:xfrm>
            <a:custGeom>
              <a:avLst/>
              <a:gdLst>
                <a:gd name="T0" fmla="*/ 6 w 23"/>
                <a:gd name="T1" fmla="*/ 0 h 116"/>
                <a:gd name="T2" fmla="*/ 23 w 23"/>
                <a:gd name="T3" fmla="*/ 0 h 116"/>
                <a:gd name="T4" fmla="*/ 10 w 23"/>
                <a:gd name="T5" fmla="*/ 103 h 116"/>
                <a:gd name="T6" fmla="*/ 2 w 23"/>
                <a:gd name="T7" fmla="*/ 116 h 116"/>
                <a:gd name="T8" fmla="*/ 0 w 23"/>
                <a:gd name="T9" fmla="*/ 60 h 116"/>
                <a:gd name="T10" fmla="*/ 6 w 23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16">
                  <a:moveTo>
                    <a:pt x="6" y="0"/>
                  </a:moveTo>
                  <a:cubicBezTo>
                    <a:pt x="11" y="0"/>
                    <a:pt x="17" y="0"/>
                    <a:pt x="23" y="0"/>
                  </a:cubicBezTo>
                  <a:cubicBezTo>
                    <a:pt x="19" y="34"/>
                    <a:pt x="15" y="68"/>
                    <a:pt x="10" y="103"/>
                  </a:cubicBezTo>
                  <a:cubicBezTo>
                    <a:pt x="10" y="108"/>
                    <a:pt x="6" y="113"/>
                    <a:pt x="2" y="116"/>
                  </a:cubicBezTo>
                  <a:cubicBezTo>
                    <a:pt x="1" y="97"/>
                    <a:pt x="1" y="79"/>
                    <a:pt x="0" y="60"/>
                  </a:cubicBezTo>
                  <a:cubicBezTo>
                    <a:pt x="2" y="40"/>
                    <a:pt x="4" y="20"/>
                    <a:pt x="6" y="0"/>
                  </a:cubicBezTo>
                  <a:close/>
                </a:path>
              </a:pathLst>
            </a:custGeom>
            <a:solidFill>
              <a:srgbClr val="C3C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13" name="Freeform 192"/>
            <p:cNvSpPr>
              <a:spLocks/>
            </p:cNvSpPr>
            <p:nvPr/>
          </p:nvSpPr>
          <p:spPr bwMode="auto">
            <a:xfrm>
              <a:off x="2627313" y="3778250"/>
              <a:ext cx="28575" cy="153987"/>
            </a:xfrm>
            <a:custGeom>
              <a:avLst/>
              <a:gdLst>
                <a:gd name="T0" fmla="*/ 6 w 21"/>
                <a:gd name="T1" fmla="*/ 0 h 116"/>
                <a:gd name="T2" fmla="*/ 21 w 21"/>
                <a:gd name="T3" fmla="*/ 0 h 116"/>
                <a:gd name="T4" fmla="*/ 8 w 21"/>
                <a:gd name="T5" fmla="*/ 103 h 116"/>
                <a:gd name="T6" fmla="*/ 0 w 21"/>
                <a:gd name="T7" fmla="*/ 116 h 116"/>
                <a:gd name="T8" fmla="*/ 1 w 21"/>
                <a:gd name="T9" fmla="*/ 59 h 116"/>
                <a:gd name="T10" fmla="*/ 6 w 21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16">
                  <a:moveTo>
                    <a:pt x="6" y="0"/>
                  </a:moveTo>
                  <a:cubicBezTo>
                    <a:pt x="11" y="0"/>
                    <a:pt x="16" y="0"/>
                    <a:pt x="21" y="0"/>
                  </a:cubicBezTo>
                  <a:cubicBezTo>
                    <a:pt x="17" y="34"/>
                    <a:pt x="13" y="68"/>
                    <a:pt x="8" y="103"/>
                  </a:cubicBezTo>
                  <a:cubicBezTo>
                    <a:pt x="8" y="108"/>
                    <a:pt x="4" y="112"/>
                    <a:pt x="0" y="116"/>
                  </a:cubicBezTo>
                  <a:cubicBezTo>
                    <a:pt x="0" y="97"/>
                    <a:pt x="1" y="78"/>
                    <a:pt x="1" y="59"/>
                  </a:cubicBezTo>
                  <a:cubicBezTo>
                    <a:pt x="3" y="40"/>
                    <a:pt x="5" y="20"/>
                    <a:pt x="6" y="0"/>
                  </a:cubicBezTo>
                  <a:close/>
                </a:path>
              </a:pathLst>
            </a:custGeom>
            <a:solidFill>
              <a:srgbClr val="C4C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14" name="Freeform 193"/>
            <p:cNvSpPr>
              <a:spLocks/>
            </p:cNvSpPr>
            <p:nvPr/>
          </p:nvSpPr>
          <p:spPr bwMode="auto">
            <a:xfrm>
              <a:off x="2627313" y="3778250"/>
              <a:ext cx="28575" cy="153987"/>
            </a:xfrm>
            <a:custGeom>
              <a:avLst/>
              <a:gdLst>
                <a:gd name="T0" fmla="*/ 9 w 21"/>
                <a:gd name="T1" fmla="*/ 0 h 116"/>
                <a:gd name="T2" fmla="*/ 21 w 21"/>
                <a:gd name="T3" fmla="*/ 0 h 116"/>
                <a:gd name="T4" fmla="*/ 8 w 21"/>
                <a:gd name="T5" fmla="*/ 103 h 116"/>
                <a:gd name="T6" fmla="*/ 0 w 21"/>
                <a:gd name="T7" fmla="*/ 116 h 116"/>
                <a:gd name="T8" fmla="*/ 4 w 21"/>
                <a:gd name="T9" fmla="*/ 59 h 116"/>
                <a:gd name="T10" fmla="*/ 9 w 21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16">
                  <a:moveTo>
                    <a:pt x="9" y="0"/>
                  </a:moveTo>
                  <a:cubicBezTo>
                    <a:pt x="13" y="0"/>
                    <a:pt x="17" y="0"/>
                    <a:pt x="21" y="0"/>
                  </a:cubicBezTo>
                  <a:cubicBezTo>
                    <a:pt x="17" y="34"/>
                    <a:pt x="13" y="68"/>
                    <a:pt x="8" y="103"/>
                  </a:cubicBezTo>
                  <a:cubicBezTo>
                    <a:pt x="8" y="108"/>
                    <a:pt x="5" y="112"/>
                    <a:pt x="0" y="116"/>
                  </a:cubicBezTo>
                  <a:cubicBezTo>
                    <a:pt x="2" y="97"/>
                    <a:pt x="3" y="78"/>
                    <a:pt x="4" y="59"/>
                  </a:cubicBezTo>
                  <a:cubicBezTo>
                    <a:pt x="6" y="39"/>
                    <a:pt x="7" y="19"/>
                    <a:pt x="9" y="0"/>
                  </a:cubicBezTo>
                  <a:close/>
                </a:path>
              </a:pathLst>
            </a:custGeom>
            <a:solidFill>
              <a:srgbClr val="C4C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15" name="Freeform 194"/>
            <p:cNvSpPr>
              <a:spLocks/>
            </p:cNvSpPr>
            <p:nvPr/>
          </p:nvSpPr>
          <p:spPr bwMode="auto">
            <a:xfrm>
              <a:off x="2628900" y="3778250"/>
              <a:ext cx="26988" cy="153987"/>
            </a:xfrm>
            <a:custGeom>
              <a:avLst/>
              <a:gdLst>
                <a:gd name="T0" fmla="*/ 11 w 20"/>
                <a:gd name="T1" fmla="*/ 0 h 116"/>
                <a:gd name="T2" fmla="*/ 20 w 20"/>
                <a:gd name="T3" fmla="*/ 0 h 116"/>
                <a:gd name="T4" fmla="*/ 7 w 20"/>
                <a:gd name="T5" fmla="*/ 103 h 116"/>
                <a:gd name="T6" fmla="*/ 0 w 20"/>
                <a:gd name="T7" fmla="*/ 116 h 116"/>
                <a:gd name="T8" fmla="*/ 11 w 20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6">
                  <a:moveTo>
                    <a:pt x="1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8"/>
                    <a:pt x="4" y="112"/>
                    <a:pt x="0" y="116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0" bldLvl="0" autoUpdateAnimBg="0"/>
      <p:bldP spid="222" grpId="0" bldLvl="0" autoUpdateAnimBg="0"/>
      <p:bldP spid="223" grpId="0" bldLvl="0" autoUpdateAnimBg="0"/>
      <p:bldP spid="224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792461" y="3041744"/>
            <a:ext cx="2381767" cy="2273753"/>
            <a:chOff x="1403736" y="1880768"/>
            <a:chExt cx="1890187" cy="1804743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742" y="2026640"/>
              <a:ext cx="1783556" cy="1014783"/>
            </a:xfrm>
            <a:prstGeom prst="rect">
              <a:avLst/>
            </a:prstGeom>
          </p:spPr>
        </p:pic>
        <p:grpSp>
          <p:nvGrpSpPr>
            <p:cNvPr id="26" name="Group 15"/>
            <p:cNvGrpSpPr/>
            <p:nvPr/>
          </p:nvGrpSpPr>
          <p:grpSpPr>
            <a:xfrm>
              <a:off x="1403736" y="1880768"/>
              <a:ext cx="1890187" cy="1804743"/>
              <a:chOff x="4417791" y="3086470"/>
              <a:chExt cx="441754" cy="421788"/>
            </a:xfrm>
            <a:solidFill>
              <a:srgbClr val="82BFCE"/>
            </a:solidFill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27" name="Freeform 64"/>
              <p:cNvSpPr>
                <a:spLocks noEditPoints="1"/>
              </p:cNvSpPr>
              <p:nvPr/>
            </p:nvSpPr>
            <p:spPr bwMode="auto">
              <a:xfrm>
                <a:off x="4417791" y="3086470"/>
                <a:ext cx="441754" cy="421788"/>
              </a:xfrm>
              <a:custGeom>
                <a:avLst/>
                <a:gdLst>
                  <a:gd name="T0" fmla="*/ 125 w 133"/>
                  <a:gd name="T1" fmla="*/ 0 h 127"/>
                  <a:gd name="T2" fmla="*/ 9 w 133"/>
                  <a:gd name="T3" fmla="*/ 0 h 127"/>
                  <a:gd name="T4" fmla="*/ 0 w 133"/>
                  <a:gd name="T5" fmla="*/ 9 h 127"/>
                  <a:gd name="T6" fmla="*/ 0 w 133"/>
                  <a:gd name="T7" fmla="*/ 91 h 127"/>
                  <a:gd name="T8" fmla="*/ 9 w 133"/>
                  <a:gd name="T9" fmla="*/ 100 h 127"/>
                  <a:gd name="T10" fmla="*/ 53 w 133"/>
                  <a:gd name="T11" fmla="*/ 100 h 127"/>
                  <a:gd name="T12" fmla="*/ 40 w 133"/>
                  <a:gd name="T13" fmla="*/ 118 h 127"/>
                  <a:gd name="T14" fmla="*/ 40 w 133"/>
                  <a:gd name="T15" fmla="*/ 127 h 127"/>
                  <a:gd name="T16" fmla="*/ 53 w 133"/>
                  <a:gd name="T17" fmla="*/ 127 h 127"/>
                  <a:gd name="T18" fmla="*/ 80 w 133"/>
                  <a:gd name="T19" fmla="*/ 127 h 127"/>
                  <a:gd name="T20" fmla="*/ 94 w 133"/>
                  <a:gd name="T21" fmla="*/ 127 h 127"/>
                  <a:gd name="T22" fmla="*/ 94 w 133"/>
                  <a:gd name="T23" fmla="*/ 118 h 127"/>
                  <a:gd name="T24" fmla="*/ 80 w 133"/>
                  <a:gd name="T25" fmla="*/ 100 h 127"/>
                  <a:gd name="T26" fmla="*/ 125 w 133"/>
                  <a:gd name="T27" fmla="*/ 100 h 127"/>
                  <a:gd name="T28" fmla="*/ 133 w 133"/>
                  <a:gd name="T29" fmla="*/ 91 h 127"/>
                  <a:gd name="T30" fmla="*/ 133 w 133"/>
                  <a:gd name="T31" fmla="*/ 9 h 127"/>
                  <a:gd name="T32" fmla="*/ 125 w 133"/>
                  <a:gd name="T33" fmla="*/ 0 h 127"/>
                  <a:gd name="T34" fmla="*/ 60 w 133"/>
                  <a:gd name="T35" fmla="*/ 89 h 127"/>
                  <a:gd name="T36" fmla="*/ 67 w 133"/>
                  <a:gd name="T37" fmla="*/ 82 h 127"/>
                  <a:gd name="T38" fmla="*/ 75 w 133"/>
                  <a:gd name="T39" fmla="*/ 89 h 127"/>
                  <a:gd name="T40" fmla="*/ 67 w 133"/>
                  <a:gd name="T41" fmla="*/ 97 h 127"/>
                  <a:gd name="T42" fmla="*/ 60 w 133"/>
                  <a:gd name="T43" fmla="*/ 89 h 127"/>
                  <a:gd name="T44" fmla="*/ 124 w 133"/>
                  <a:gd name="T45" fmla="*/ 79 h 127"/>
                  <a:gd name="T46" fmla="*/ 10 w 133"/>
                  <a:gd name="T47" fmla="*/ 79 h 127"/>
                  <a:gd name="T48" fmla="*/ 10 w 133"/>
                  <a:gd name="T49" fmla="*/ 10 h 127"/>
                  <a:gd name="T50" fmla="*/ 124 w 133"/>
                  <a:gd name="T51" fmla="*/ 10 h 127"/>
                  <a:gd name="T52" fmla="*/ 124 w 133"/>
                  <a:gd name="T53" fmla="*/ 79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3" h="127">
                    <a:moveTo>
                      <a:pt x="12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6"/>
                      <a:pt x="4" y="100"/>
                      <a:pt x="9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5" y="118"/>
                      <a:pt x="40" y="118"/>
                    </a:cubicBezTo>
                    <a:cubicBezTo>
                      <a:pt x="40" y="127"/>
                      <a:pt x="40" y="127"/>
                      <a:pt x="40" y="127"/>
                    </a:cubicBezTo>
                    <a:cubicBezTo>
                      <a:pt x="53" y="127"/>
                      <a:pt x="53" y="127"/>
                      <a:pt x="53" y="127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18"/>
                      <a:pt x="94" y="118"/>
                      <a:pt x="94" y="118"/>
                    </a:cubicBezTo>
                    <a:cubicBezTo>
                      <a:pt x="78" y="118"/>
                      <a:pt x="80" y="100"/>
                      <a:pt x="80" y="100"/>
                    </a:cubicBezTo>
                    <a:cubicBezTo>
                      <a:pt x="125" y="100"/>
                      <a:pt x="125" y="100"/>
                      <a:pt x="125" y="100"/>
                    </a:cubicBezTo>
                    <a:cubicBezTo>
                      <a:pt x="129" y="100"/>
                      <a:pt x="133" y="96"/>
                      <a:pt x="133" y="91"/>
                    </a:cubicBezTo>
                    <a:cubicBezTo>
                      <a:pt x="133" y="9"/>
                      <a:pt x="133" y="9"/>
                      <a:pt x="133" y="9"/>
                    </a:cubicBezTo>
                    <a:cubicBezTo>
                      <a:pt x="133" y="4"/>
                      <a:pt x="129" y="0"/>
                      <a:pt x="125" y="0"/>
                    </a:cubicBezTo>
                    <a:close/>
                    <a:moveTo>
                      <a:pt x="60" y="89"/>
                    </a:moveTo>
                    <a:cubicBezTo>
                      <a:pt x="60" y="85"/>
                      <a:pt x="63" y="82"/>
                      <a:pt x="67" y="82"/>
                    </a:cubicBezTo>
                    <a:cubicBezTo>
                      <a:pt x="72" y="82"/>
                      <a:pt x="75" y="85"/>
                      <a:pt x="75" y="89"/>
                    </a:cubicBezTo>
                    <a:cubicBezTo>
                      <a:pt x="75" y="94"/>
                      <a:pt x="72" y="97"/>
                      <a:pt x="67" y="97"/>
                    </a:cubicBezTo>
                    <a:cubicBezTo>
                      <a:pt x="63" y="97"/>
                      <a:pt x="60" y="94"/>
                      <a:pt x="60" y="89"/>
                    </a:cubicBezTo>
                    <a:close/>
                    <a:moveTo>
                      <a:pt x="124" y="79"/>
                    </a:moveTo>
                    <a:cubicBezTo>
                      <a:pt x="10" y="79"/>
                      <a:pt x="10" y="79"/>
                      <a:pt x="10" y="7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24" y="10"/>
                      <a:pt x="124" y="10"/>
                      <a:pt x="124" y="10"/>
                    </a:cubicBezTo>
                    <a:lnTo>
                      <a:pt x="124" y="7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Oval 65"/>
              <p:cNvSpPr>
                <a:spLocks noChangeArrowheads="1"/>
              </p:cNvSpPr>
              <p:nvPr/>
            </p:nvSpPr>
            <p:spPr bwMode="auto">
              <a:xfrm>
                <a:off x="4627437" y="3365998"/>
                <a:ext cx="29949" cy="32446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4325144" y="2551516"/>
            <a:ext cx="3221110" cy="3065009"/>
            <a:chOff x="3413691" y="1491660"/>
            <a:chExt cx="2556296" cy="2432785"/>
          </a:xfrm>
        </p:grpSpPr>
        <p:sp>
          <p:nvSpPr>
            <p:cNvPr id="30" name="任意多边形 16"/>
            <p:cNvSpPr>
              <a:spLocks/>
            </p:cNvSpPr>
            <p:nvPr/>
          </p:nvSpPr>
          <p:spPr bwMode="auto">
            <a:xfrm>
              <a:off x="4357799" y="1491660"/>
              <a:ext cx="1612188" cy="633459"/>
            </a:xfrm>
            <a:custGeom>
              <a:avLst/>
              <a:gdLst>
                <a:gd name="T0" fmla="*/ 155043 w 2735895"/>
                <a:gd name="T1" fmla="*/ 0 h 1075451"/>
                <a:gd name="T2" fmla="*/ 2580852 w 2735895"/>
                <a:gd name="T3" fmla="*/ 0 h 1075451"/>
                <a:gd name="T4" fmla="*/ 2735895 w 2735895"/>
                <a:gd name="T5" fmla="*/ 155043 h 1075451"/>
                <a:gd name="T6" fmla="*/ 2735895 w 2735895"/>
                <a:gd name="T7" fmla="*/ 1075451 h 1075451"/>
                <a:gd name="T8" fmla="*/ 0 w 2735895"/>
                <a:gd name="T9" fmla="*/ 1075451 h 1075451"/>
                <a:gd name="T10" fmla="*/ 0 w 2735895"/>
                <a:gd name="T11" fmla="*/ 155043 h 1075451"/>
                <a:gd name="T12" fmla="*/ 155043 w 2735895"/>
                <a:gd name="T13" fmla="*/ 0 h 1075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5895" h="1075451">
                  <a:moveTo>
                    <a:pt x="155043" y="0"/>
                  </a:moveTo>
                  <a:lnTo>
                    <a:pt x="2580852" y="0"/>
                  </a:lnTo>
                  <a:cubicBezTo>
                    <a:pt x="2666480" y="0"/>
                    <a:pt x="2735895" y="69415"/>
                    <a:pt x="2735895" y="155043"/>
                  </a:cubicBezTo>
                  <a:lnTo>
                    <a:pt x="2735895" y="1075451"/>
                  </a:lnTo>
                  <a:lnTo>
                    <a:pt x="0" y="1075451"/>
                  </a:lnTo>
                  <a:lnTo>
                    <a:pt x="0" y="155043"/>
                  </a:lnTo>
                  <a:cubicBezTo>
                    <a:pt x="0" y="69415"/>
                    <a:pt x="69415" y="0"/>
                    <a:pt x="155043" y="0"/>
                  </a:cubicBez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任意多边形: 形状 8"/>
            <p:cNvSpPr/>
            <p:nvPr/>
          </p:nvSpPr>
          <p:spPr>
            <a:xfrm>
              <a:off x="3413691" y="2125119"/>
              <a:ext cx="2556296" cy="1799326"/>
            </a:xfrm>
            <a:custGeom>
              <a:avLst/>
              <a:gdLst>
                <a:gd name="connsiteX0" fmla="*/ 1601788 w 4337050"/>
                <a:gd name="connsiteY0" fmla="*/ 0 h 3052763"/>
                <a:gd name="connsiteX1" fmla="*/ 4337050 w 4337050"/>
                <a:gd name="connsiteY1" fmla="*/ 0 h 3052763"/>
                <a:gd name="connsiteX2" fmla="*/ 4337050 w 4337050"/>
                <a:gd name="connsiteY2" fmla="*/ 2897684 h 3052763"/>
                <a:gd name="connsiteX3" fmla="*/ 4182043 w 4337050"/>
                <a:gd name="connsiteY3" fmla="*/ 3052763 h 3052763"/>
                <a:gd name="connsiteX4" fmla="*/ 1756795 w 4337050"/>
                <a:gd name="connsiteY4" fmla="*/ 3052763 h 3052763"/>
                <a:gd name="connsiteX5" fmla="*/ 1601788 w 4337050"/>
                <a:gd name="connsiteY5" fmla="*/ 2897684 h 3052763"/>
                <a:gd name="connsiteX6" fmla="*/ 1601788 w 4337050"/>
                <a:gd name="connsiteY6" fmla="*/ 718020 h 3052763"/>
                <a:gd name="connsiteX7" fmla="*/ 0 w 4337050"/>
                <a:gd name="connsiteY7" fmla="*/ 1327150 h 3052763"/>
                <a:gd name="connsiteX8" fmla="*/ 1601788 w 4337050"/>
                <a:gd name="connsiteY8" fmla="*/ 452328 h 305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7050" h="3052763">
                  <a:moveTo>
                    <a:pt x="1601788" y="0"/>
                  </a:moveTo>
                  <a:lnTo>
                    <a:pt x="4337050" y="0"/>
                  </a:lnTo>
                  <a:lnTo>
                    <a:pt x="4337050" y="2897684"/>
                  </a:lnTo>
                  <a:cubicBezTo>
                    <a:pt x="4337050" y="2983332"/>
                    <a:pt x="4267651" y="3052763"/>
                    <a:pt x="4182043" y="3052763"/>
                  </a:cubicBezTo>
                  <a:lnTo>
                    <a:pt x="1756795" y="3052763"/>
                  </a:lnTo>
                  <a:cubicBezTo>
                    <a:pt x="1671187" y="3052763"/>
                    <a:pt x="1601788" y="2983332"/>
                    <a:pt x="1601788" y="2897684"/>
                  </a:cubicBezTo>
                  <a:lnTo>
                    <a:pt x="1601788" y="718020"/>
                  </a:lnTo>
                  <a:lnTo>
                    <a:pt x="0" y="1327150"/>
                  </a:lnTo>
                  <a:lnTo>
                    <a:pt x="1601788" y="452328"/>
                  </a:lnTo>
                  <a:close/>
                </a:path>
              </a:pathLst>
            </a:custGeom>
            <a:solidFill>
              <a:srgbClr val="D2C574">
                <a:alpha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653545" y="2551516"/>
            <a:ext cx="2032648" cy="3065009"/>
            <a:chOff x="6055134" y="1491660"/>
            <a:chExt cx="1613124" cy="2432785"/>
          </a:xfrm>
        </p:grpSpPr>
        <p:sp>
          <p:nvSpPr>
            <p:cNvPr id="33" name="任意多边形 32"/>
            <p:cNvSpPr>
              <a:spLocks/>
            </p:cNvSpPr>
            <p:nvPr/>
          </p:nvSpPr>
          <p:spPr bwMode="auto">
            <a:xfrm>
              <a:off x="6055134" y="2125119"/>
              <a:ext cx="1613124" cy="1799326"/>
            </a:xfrm>
            <a:custGeom>
              <a:avLst/>
              <a:gdLst>
                <a:gd name="T0" fmla="*/ 0 w 2735895"/>
                <a:gd name="T1" fmla="*/ 0 h 3052049"/>
                <a:gd name="T2" fmla="*/ 2735895 w 2735895"/>
                <a:gd name="T3" fmla="*/ 0 h 3052049"/>
                <a:gd name="T4" fmla="*/ 2735895 w 2735895"/>
                <a:gd name="T5" fmla="*/ 2897006 h 3052049"/>
                <a:gd name="T6" fmla="*/ 2580852 w 2735895"/>
                <a:gd name="T7" fmla="*/ 3052049 h 3052049"/>
                <a:gd name="T8" fmla="*/ 155043 w 2735895"/>
                <a:gd name="T9" fmla="*/ 3052049 h 3052049"/>
                <a:gd name="T10" fmla="*/ 0 w 2735895"/>
                <a:gd name="T11" fmla="*/ 2897006 h 3052049"/>
                <a:gd name="T12" fmla="*/ 0 w 2735895"/>
                <a:gd name="T13" fmla="*/ 0 h 3052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5895" h="3052049">
                  <a:moveTo>
                    <a:pt x="0" y="0"/>
                  </a:moveTo>
                  <a:lnTo>
                    <a:pt x="2735895" y="0"/>
                  </a:lnTo>
                  <a:lnTo>
                    <a:pt x="2735895" y="2897006"/>
                  </a:lnTo>
                  <a:cubicBezTo>
                    <a:pt x="2735895" y="2982634"/>
                    <a:pt x="2666480" y="3052049"/>
                    <a:pt x="2580852" y="3052049"/>
                  </a:cubicBezTo>
                  <a:lnTo>
                    <a:pt x="155043" y="3052049"/>
                  </a:lnTo>
                  <a:cubicBezTo>
                    <a:pt x="69415" y="3052049"/>
                    <a:pt x="0" y="2982634"/>
                    <a:pt x="0" y="28970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EAE6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任意多边形 33"/>
            <p:cNvSpPr>
              <a:spLocks/>
            </p:cNvSpPr>
            <p:nvPr/>
          </p:nvSpPr>
          <p:spPr bwMode="auto">
            <a:xfrm>
              <a:off x="6055134" y="1491660"/>
              <a:ext cx="1613124" cy="633460"/>
            </a:xfrm>
            <a:custGeom>
              <a:avLst/>
              <a:gdLst>
                <a:gd name="T0" fmla="*/ 155043 w 2735895"/>
                <a:gd name="T1" fmla="*/ 0 h 1075451"/>
                <a:gd name="T2" fmla="*/ 2580852 w 2735895"/>
                <a:gd name="T3" fmla="*/ 0 h 1075451"/>
                <a:gd name="T4" fmla="*/ 2735895 w 2735895"/>
                <a:gd name="T5" fmla="*/ 155043 h 1075451"/>
                <a:gd name="T6" fmla="*/ 2735895 w 2735895"/>
                <a:gd name="T7" fmla="*/ 1075451 h 1075451"/>
                <a:gd name="T8" fmla="*/ 0 w 2735895"/>
                <a:gd name="T9" fmla="*/ 1075451 h 1075451"/>
                <a:gd name="T10" fmla="*/ 0 w 2735895"/>
                <a:gd name="T11" fmla="*/ 155043 h 1075451"/>
                <a:gd name="T12" fmla="*/ 155043 w 2735895"/>
                <a:gd name="T13" fmla="*/ 0 h 1075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5895" h="1075451">
                  <a:moveTo>
                    <a:pt x="155043" y="0"/>
                  </a:moveTo>
                  <a:lnTo>
                    <a:pt x="2580852" y="0"/>
                  </a:lnTo>
                  <a:cubicBezTo>
                    <a:pt x="2666480" y="0"/>
                    <a:pt x="2735895" y="69415"/>
                    <a:pt x="2735895" y="155043"/>
                  </a:cubicBezTo>
                  <a:lnTo>
                    <a:pt x="2735895" y="1075451"/>
                  </a:lnTo>
                  <a:lnTo>
                    <a:pt x="0" y="1075451"/>
                  </a:lnTo>
                  <a:lnTo>
                    <a:pt x="0" y="155043"/>
                  </a:lnTo>
                  <a:cubicBezTo>
                    <a:pt x="0" y="69415"/>
                    <a:pt x="69415" y="0"/>
                    <a:pt x="155043" y="0"/>
                  </a:cubicBezTo>
                  <a:close/>
                </a:path>
              </a:pathLst>
            </a:custGeom>
            <a:solidFill>
              <a:srgbClr val="F0A35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251988" y="4993635"/>
            <a:ext cx="595160" cy="509504"/>
            <a:chOff x="3103920" y="2539661"/>
            <a:chExt cx="646103" cy="553200"/>
          </a:xfrm>
          <a:solidFill>
            <a:srgbClr val="FFFFFF"/>
          </a:solidFill>
        </p:grpSpPr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3251723" y="2839488"/>
              <a:ext cx="367393" cy="185807"/>
            </a:xfrm>
            <a:custGeom>
              <a:avLst/>
              <a:gdLst>
                <a:gd name="T0" fmla="*/ 0 w 91"/>
                <a:gd name="T1" fmla="*/ 2 h 46"/>
                <a:gd name="T2" fmla="*/ 0 w 91"/>
                <a:gd name="T3" fmla="*/ 25 h 46"/>
                <a:gd name="T4" fmla="*/ 46 w 91"/>
                <a:gd name="T5" fmla="*/ 46 h 46"/>
                <a:gd name="T6" fmla="*/ 91 w 91"/>
                <a:gd name="T7" fmla="*/ 25 h 46"/>
                <a:gd name="T8" fmla="*/ 91 w 91"/>
                <a:gd name="T9" fmla="*/ 0 h 46"/>
                <a:gd name="T10" fmla="*/ 52 w 91"/>
                <a:gd name="T11" fmla="*/ 23 h 46"/>
                <a:gd name="T12" fmla="*/ 43 w 91"/>
                <a:gd name="T13" fmla="*/ 24 h 46"/>
                <a:gd name="T14" fmla="*/ 0 w 91"/>
                <a:gd name="T1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6">
                  <a:moveTo>
                    <a:pt x="0" y="2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9" y="46"/>
                    <a:pt x="46" y="46"/>
                  </a:cubicBezTo>
                  <a:cubicBezTo>
                    <a:pt x="79" y="46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9" y="25"/>
                    <a:pt x="46" y="25"/>
                    <a:pt x="43" y="24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3103920" y="2539661"/>
              <a:ext cx="646103" cy="553200"/>
            </a:xfrm>
            <a:custGeom>
              <a:avLst/>
              <a:gdLst>
                <a:gd name="T0" fmla="*/ 83 w 159"/>
                <a:gd name="T1" fmla="*/ 50 h 136"/>
                <a:gd name="T2" fmla="*/ 70 w 159"/>
                <a:gd name="T3" fmla="*/ 46 h 136"/>
                <a:gd name="T4" fmla="*/ 23 w 159"/>
                <a:gd name="T5" fmla="*/ 63 h 136"/>
                <a:gd name="T6" fmla="*/ 79 w 159"/>
                <a:gd name="T7" fmla="*/ 91 h 136"/>
                <a:gd name="T8" fmla="*/ 88 w 159"/>
                <a:gd name="T9" fmla="*/ 91 h 136"/>
                <a:gd name="T10" fmla="*/ 154 w 159"/>
                <a:gd name="T11" fmla="*/ 53 h 136"/>
                <a:gd name="T12" fmla="*/ 159 w 159"/>
                <a:gd name="T13" fmla="*/ 44 h 136"/>
                <a:gd name="T14" fmla="*/ 153 w 159"/>
                <a:gd name="T15" fmla="*/ 36 h 136"/>
                <a:gd name="T16" fmla="*/ 85 w 159"/>
                <a:gd name="T17" fmla="*/ 2 h 136"/>
                <a:gd name="T18" fmla="*/ 76 w 159"/>
                <a:gd name="T19" fmla="*/ 2 h 136"/>
                <a:gd name="T20" fmla="*/ 11 w 159"/>
                <a:gd name="T21" fmla="*/ 40 h 136"/>
                <a:gd name="T22" fmla="*/ 6 w 159"/>
                <a:gd name="T23" fmla="*/ 49 h 136"/>
                <a:gd name="T24" fmla="*/ 11 w 159"/>
                <a:gd name="T25" fmla="*/ 57 h 136"/>
                <a:gd name="T26" fmla="*/ 11 w 159"/>
                <a:gd name="T27" fmla="*/ 92 h 136"/>
                <a:gd name="T28" fmla="*/ 5 w 159"/>
                <a:gd name="T29" fmla="*/ 100 h 136"/>
                <a:gd name="T30" fmla="*/ 8 w 159"/>
                <a:gd name="T31" fmla="*/ 107 h 136"/>
                <a:gd name="T32" fmla="*/ 3 w 159"/>
                <a:gd name="T33" fmla="*/ 118 h 136"/>
                <a:gd name="T34" fmla="*/ 0 w 159"/>
                <a:gd name="T35" fmla="*/ 125 h 136"/>
                <a:gd name="T36" fmla="*/ 4 w 159"/>
                <a:gd name="T37" fmla="*/ 133 h 136"/>
                <a:gd name="T38" fmla="*/ 5 w 159"/>
                <a:gd name="T39" fmla="*/ 133 h 136"/>
                <a:gd name="T40" fmla="*/ 13 w 159"/>
                <a:gd name="T41" fmla="*/ 135 h 136"/>
                <a:gd name="T42" fmla="*/ 19 w 159"/>
                <a:gd name="T43" fmla="*/ 130 h 136"/>
                <a:gd name="T44" fmla="*/ 20 w 159"/>
                <a:gd name="T45" fmla="*/ 106 h 136"/>
                <a:gd name="T46" fmla="*/ 23 w 159"/>
                <a:gd name="T47" fmla="*/ 100 h 136"/>
                <a:gd name="T48" fmla="*/ 17 w 159"/>
                <a:gd name="T49" fmla="*/ 92 h 136"/>
                <a:gd name="T50" fmla="*/ 17 w 159"/>
                <a:gd name="T51" fmla="*/ 59 h 136"/>
                <a:gd name="T52" fmla="*/ 68 w 159"/>
                <a:gd name="T53" fmla="*/ 41 h 136"/>
                <a:gd name="T54" fmla="*/ 71 w 159"/>
                <a:gd name="T55" fmla="*/ 37 h 136"/>
                <a:gd name="T56" fmla="*/ 82 w 159"/>
                <a:gd name="T57" fmla="*/ 44 h 136"/>
                <a:gd name="T58" fmla="*/ 93 w 159"/>
                <a:gd name="T59" fmla="*/ 38 h 136"/>
                <a:gd name="T60" fmla="*/ 93 w 159"/>
                <a:gd name="T61" fmla="*/ 36 h 136"/>
                <a:gd name="T62" fmla="*/ 96 w 159"/>
                <a:gd name="T63" fmla="*/ 43 h 136"/>
                <a:gd name="T64" fmla="*/ 83 w 159"/>
                <a:gd name="T65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" h="136">
                  <a:moveTo>
                    <a:pt x="83" y="50"/>
                  </a:moveTo>
                  <a:cubicBezTo>
                    <a:pt x="78" y="50"/>
                    <a:pt x="73" y="49"/>
                    <a:pt x="70" y="46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2" y="93"/>
                    <a:pt x="85" y="92"/>
                    <a:pt x="88" y="91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7" y="51"/>
                    <a:pt x="159" y="47"/>
                    <a:pt x="159" y="44"/>
                  </a:cubicBezTo>
                  <a:cubicBezTo>
                    <a:pt x="158" y="40"/>
                    <a:pt x="156" y="37"/>
                    <a:pt x="153" y="3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2" y="0"/>
                    <a:pt x="79" y="0"/>
                    <a:pt x="76" y="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7" y="42"/>
                    <a:pt x="6" y="45"/>
                    <a:pt x="6" y="49"/>
                  </a:cubicBezTo>
                  <a:cubicBezTo>
                    <a:pt x="6" y="52"/>
                    <a:pt x="8" y="55"/>
                    <a:pt x="11" y="57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8" y="93"/>
                    <a:pt x="5" y="96"/>
                    <a:pt x="5" y="100"/>
                  </a:cubicBezTo>
                  <a:cubicBezTo>
                    <a:pt x="5" y="103"/>
                    <a:pt x="6" y="105"/>
                    <a:pt x="8" y="107"/>
                  </a:cubicBezTo>
                  <a:cubicBezTo>
                    <a:pt x="8" y="112"/>
                    <a:pt x="6" y="115"/>
                    <a:pt x="3" y="118"/>
                  </a:cubicBezTo>
                  <a:cubicBezTo>
                    <a:pt x="1" y="120"/>
                    <a:pt x="0" y="122"/>
                    <a:pt x="0" y="125"/>
                  </a:cubicBezTo>
                  <a:cubicBezTo>
                    <a:pt x="0" y="128"/>
                    <a:pt x="2" y="131"/>
                    <a:pt x="4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7" y="135"/>
                    <a:pt x="10" y="136"/>
                    <a:pt x="13" y="135"/>
                  </a:cubicBezTo>
                  <a:cubicBezTo>
                    <a:pt x="16" y="134"/>
                    <a:pt x="18" y="133"/>
                    <a:pt x="19" y="130"/>
                  </a:cubicBezTo>
                  <a:cubicBezTo>
                    <a:pt x="24" y="122"/>
                    <a:pt x="22" y="111"/>
                    <a:pt x="20" y="106"/>
                  </a:cubicBezTo>
                  <a:cubicBezTo>
                    <a:pt x="22" y="105"/>
                    <a:pt x="23" y="102"/>
                    <a:pt x="23" y="100"/>
                  </a:cubicBezTo>
                  <a:cubicBezTo>
                    <a:pt x="23" y="96"/>
                    <a:pt x="20" y="93"/>
                    <a:pt x="17" y="92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39"/>
                    <a:pt x="71" y="37"/>
                    <a:pt x="71" y="37"/>
                  </a:cubicBezTo>
                  <a:cubicBezTo>
                    <a:pt x="71" y="37"/>
                    <a:pt x="71" y="44"/>
                    <a:pt x="82" y="44"/>
                  </a:cubicBezTo>
                  <a:cubicBezTo>
                    <a:pt x="88" y="44"/>
                    <a:pt x="93" y="42"/>
                    <a:pt x="93" y="38"/>
                  </a:cubicBezTo>
                  <a:cubicBezTo>
                    <a:pt x="93" y="38"/>
                    <a:pt x="93" y="37"/>
                    <a:pt x="93" y="36"/>
                  </a:cubicBezTo>
                  <a:cubicBezTo>
                    <a:pt x="95" y="38"/>
                    <a:pt x="96" y="41"/>
                    <a:pt x="96" y="43"/>
                  </a:cubicBezTo>
                  <a:cubicBezTo>
                    <a:pt x="96" y="47"/>
                    <a:pt x="90" y="50"/>
                    <a:pt x="83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455017" y="4914450"/>
            <a:ext cx="596049" cy="588689"/>
            <a:chOff x="5007612" y="2415286"/>
            <a:chExt cx="692556" cy="684108"/>
          </a:xfrm>
          <a:solidFill>
            <a:srgbClr val="FFFFFF"/>
          </a:solidFill>
        </p:grpSpPr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5375004" y="2415286"/>
              <a:ext cx="325164" cy="320940"/>
            </a:xfrm>
            <a:custGeom>
              <a:avLst/>
              <a:gdLst>
                <a:gd name="T0" fmla="*/ 44 w 77"/>
                <a:gd name="T1" fmla="*/ 11 h 76"/>
                <a:gd name="T2" fmla="*/ 65 w 77"/>
                <a:gd name="T3" fmla="*/ 33 h 76"/>
                <a:gd name="T4" fmla="*/ 59 w 77"/>
                <a:gd name="T5" fmla="*/ 39 h 76"/>
                <a:gd name="T6" fmla="*/ 49 w 77"/>
                <a:gd name="T7" fmla="*/ 29 h 76"/>
                <a:gd name="T8" fmla="*/ 44 w 77"/>
                <a:gd name="T9" fmla="*/ 34 h 76"/>
                <a:gd name="T10" fmla="*/ 55 w 77"/>
                <a:gd name="T11" fmla="*/ 43 h 76"/>
                <a:gd name="T12" fmla="*/ 50 w 77"/>
                <a:gd name="T13" fmla="*/ 48 h 76"/>
                <a:gd name="T14" fmla="*/ 43 w 77"/>
                <a:gd name="T15" fmla="*/ 41 h 76"/>
                <a:gd name="T16" fmla="*/ 39 w 77"/>
                <a:gd name="T17" fmla="*/ 45 h 76"/>
                <a:gd name="T18" fmla="*/ 46 w 77"/>
                <a:gd name="T19" fmla="*/ 52 h 76"/>
                <a:gd name="T20" fmla="*/ 39 w 77"/>
                <a:gd name="T21" fmla="*/ 59 h 76"/>
                <a:gd name="T22" fmla="*/ 30 w 77"/>
                <a:gd name="T23" fmla="*/ 48 h 76"/>
                <a:gd name="T24" fmla="*/ 25 w 77"/>
                <a:gd name="T25" fmla="*/ 52 h 76"/>
                <a:gd name="T26" fmla="*/ 36 w 77"/>
                <a:gd name="T27" fmla="*/ 63 h 76"/>
                <a:gd name="T28" fmla="*/ 31 w 77"/>
                <a:gd name="T29" fmla="*/ 66 h 76"/>
                <a:gd name="T30" fmla="*/ 24 w 77"/>
                <a:gd name="T31" fmla="*/ 60 h 76"/>
                <a:gd name="T32" fmla="*/ 20 w 77"/>
                <a:gd name="T33" fmla="*/ 64 h 76"/>
                <a:gd name="T34" fmla="*/ 33 w 77"/>
                <a:gd name="T35" fmla="*/ 76 h 76"/>
                <a:gd name="T36" fmla="*/ 77 w 77"/>
                <a:gd name="T37" fmla="*/ 33 h 76"/>
                <a:gd name="T38" fmla="*/ 44 w 77"/>
                <a:gd name="T39" fmla="*/ 0 h 76"/>
                <a:gd name="T40" fmla="*/ 0 w 77"/>
                <a:gd name="T41" fmla="*/ 43 h 76"/>
                <a:gd name="T42" fmla="*/ 5 w 77"/>
                <a:gd name="T43" fmla="*/ 49 h 76"/>
                <a:gd name="T44" fmla="*/ 44 w 77"/>
                <a:gd name="T45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76">
                  <a:moveTo>
                    <a:pt x="44" y="11"/>
                  </a:moveTo>
                  <a:lnTo>
                    <a:pt x="65" y="33"/>
                  </a:lnTo>
                  <a:lnTo>
                    <a:pt x="59" y="39"/>
                  </a:lnTo>
                  <a:lnTo>
                    <a:pt x="49" y="29"/>
                  </a:lnTo>
                  <a:lnTo>
                    <a:pt x="44" y="34"/>
                  </a:lnTo>
                  <a:lnTo>
                    <a:pt x="55" y="43"/>
                  </a:lnTo>
                  <a:lnTo>
                    <a:pt x="50" y="48"/>
                  </a:lnTo>
                  <a:lnTo>
                    <a:pt x="43" y="41"/>
                  </a:lnTo>
                  <a:lnTo>
                    <a:pt x="39" y="45"/>
                  </a:lnTo>
                  <a:lnTo>
                    <a:pt x="46" y="52"/>
                  </a:lnTo>
                  <a:lnTo>
                    <a:pt x="39" y="59"/>
                  </a:lnTo>
                  <a:lnTo>
                    <a:pt x="30" y="48"/>
                  </a:lnTo>
                  <a:lnTo>
                    <a:pt x="25" y="52"/>
                  </a:lnTo>
                  <a:lnTo>
                    <a:pt x="36" y="63"/>
                  </a:lnTo>
                  <a:lnTo>
                    <a:pt x="31" y="66"/>
                  </a:lnTo>
                  <a:lnTo>
                    <a:pt x="24" y="60"/>
                  </a:lnTo>
                  <a:lnTo>
                    <a:pt x="20" y="64"/>
                  </a:lnTo>
                  <a:lnTo>
                    <a:pt x="33" y="76"/>
                  </a:lnTo>
                  <a:lnTo>
                    <a:pt x="77" y="33"/>
                  </a:lnTo>
                  <a:lnTo>
                    <a:pt x="44" y="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4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48"/>
            <p:cNvSpPr>
              <a:spLocks/>
            </p:cNvSpPr>
            <p:nvPr/>
          </p:nvSpPr>
          <p:spPr bwMode="auto">
            <a:xfrm>
              <a:off x="5007612" y="2736226"/>
              <a:ext cx="363168" cy="363168"/>
            </a:xfrm>
            <a:custGeom>
              <a:avLst/>
              <a:gdLst>
                <a:gd name="T0" fmla="*/ 69 w 86"/>
                <a:gd name="T1" fmla="*/ 24 h 86"/>
                <a:gd name="T2" fmla="*/ 75 w 86"/>
                <a:gd name="T3" fmla="*/ 32 h 86"/>
                <a:gd name="T4" fmla="*/ 71 w 86"/>
                <a:gd name="T5" fmla="*/ 38 h 86"/>
                <a:gd name="T6" fmla="*/ 59 w 86"/>
                <a:gd name="T7" fmla="*/ 26 h 86"/>
                <a:gd name="T8" fmla="*/ 55 w 86"/>
                <a:gd name="T9" fmla="*/ 31 h 86"/>
                <a:gd name="T10" fmla="*/ 66 w 86"/>
                <a:gd name="T11" fmla="*/ 41 h 86"/>
                <a:gd name="T12" fmla="*/ 61 w 86"/>
                <a:gd name="T13" fmla="*/ 46 h 86"/>
                <a:gd name="T14" fmla="*/ 54 w 86"/>
                <a:gd name="T15" fmla="*/ 38 h 86"/>
                <a:gd name="T16" fmla="*/ 50 w 86"/>
                <a:gd name="T17" fmla="*/ 42 h 86"/>
                <a:gd name="T18" fmla="*/ 57 w 86"/>
                <a:gd name="T19" fmla="*/ 50 h 86"/>
                <a:gd name="T20" fmla="*/ 51 w 86"/>
                <a:gd name="T21" fmla="*/ 57 h 86"/>
                <a:gd name="T22" fmla="*/ 40 w 86"/>
                <a:gd name="T23" fmla="*/ 45 h 86"/>
                <a:gd name="T24" fmla="*/ 36 w 86"/>
                <a:gd name="T25" fmla="*/ 49 h 86"/>
                <a:gd name="T26" fmla="*/ 47 w 86"/>
                <a:gd name="T27" fmla="*/ 61 h 86"/>
                <a:gd name="T28" fmla="*/ 43 w 86"/>
                <a:gd name="T29" fmla="*/ 64 h 86"/>
                <a:gd name="T30" fmla="*/ 35 w 86"/>
                <a:gd name="T31" fmla="*/ 57 h 86"/>
                <a:gd name="T32" fmla="*/ 30 w 86"/>
                <a:gd name="T33" fmla="*/ 62 h 86"/>
                <a:gd name="T34" fmla="*/ 38 w 86"/>
                <a:gd name="T35" fmla="*/ 69 h 86"/>
                <a:gd name="T36" fmla="*/ 33 w 86"/>
                <a:gd name="T37" fmla="*/ 74 h 86"/>
                <a:gd name="T38" fmla="*/ 11 w 86"/>
                <a:gd name="T39" fmla="*/ 53 h 86"/>
                <a:gd name="T40" fmla="*/ 59 w 86"/>
                <a:gd name="T41" fmla="*/ 6 h 86"/>
                <a:gd name="T42" fmla="*/ 53 w 86"/>
                <a:gd name="T43" fmla="*/ 0 h 86"/>
                <a:gd name="T44" fmla="*/ 0 w 86"/>
                <a:gd name="T45" fmla="*/ 53 h 86"/>
                <a:gd name="T46" fmla="*/ 32 w 86"/>
                <a:gd name="T47" fmla="*/ 86 h 86"/>
                <a:gd name="T48" fmla="*/ 86 w 86"/>
                <a:gd name="T49" fmla="*/ 34 h 86"/>
                <a:gd name="T50" fmla="*/ 73 w 86"/>
                <a:gd name="T51" fmla="*/ 20 h 86"/>
                <a:gd name="T52" fmla="*/ 69 w 86"/>
                <a:gd name="T53" fmla="*/ 2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" h="86">
                  <a:moveTo>
                    <a:pt x="69" y="24"/>
                  </a:moveTo>
                  <a:lnTo>
                    <a:pt x="75" y="32"/>
                  </a:lnTo>
                  <a:lnTo>
                    <a:pt x="71" y="38"/>
                  </a:lnTo>
                  <a:lnTo>
                    <a:pt x="59" y="26"/>
                  </a:lnTo>
                  <a:lnTo>
                    <a:pt x="55" y="31"/>
                  </a:lnTo>
                  <a:lnTo>
                    <a:pt x="66" y="41"/>
                  </a:lnTo>
                  <a:lnTo>
                    <a:pt x="61" y="46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57" y="50"/>
                  </a:lnTo>
                  <a:lnTo>
                    <a:pt x="51" y="57"/>
                  </a:lnTo>
                  <a:lnTo>
                    <a:pt x="40" y="45"/>
                  </a:lnTo>
                  <a:lnTo>
                    <a:pt x="36" y="49"/>
                  </a:lnTo>
                  <a:lnTo>
                    <a:pt x="47" y="61"/>
                  </a:lnTo>
                  <a:lnTo>
                    <a:pt x="43" y="64"/>
                  </a:lnTo>
                  <a:lnTo>
                    <a:pt x="35" y="57"/>
                  </a:lnTo>
                  <a:lnTo>
                    <a:pt x="30" y="62"/>
                  </a:lnTo>
                  <a:lnTo>
                    <a:pt x="38" y="69"/>
                  </a:lnTo>
                  <a:lnTo>
                    <a:pt x="33" y="74"/>
                  </a:lnTo>
                  <a:lnTo>
                    <a:pt x="11" y="53"/>
                  </a:lnTo>
                  <a:lnTo>
                    <a:pt x="59" y="6"/>
                  </a:lnTo>
                  <a:lnTo>
                    <a:pt x="53" y="0"/>
                  </a:lnTo>
                  <a:lnTo>
                    <a:pt x="0" y="53"/>
                  </a:lnTo>
                  <a:lnTo>
                    <a:pt x="32" y="86"/>
                  </a:lnTo>
                  <a:lnTo>
                    <a:pt x="86" y="34"/>
                  </a:lnTo>
                  <a:lnTo>
                    <a:pt x="73" y="20"/>
                  </a:lnTo>
                  <a:lnTo>
                    <a:pt x="69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49"/>
            <p:cNvSpPr>
              <a:spLocks noEditPoints="1"/>
            </p:cNvSpPr>
            <p:nvPr/>
          </p:nvSpPr>
          <p:spPr bwMode="auto">
            <a:xfrm>
              <a:off x="5087848" y="2457515"/>
              <a:ext cx="557421" cy="561646"/>
            </a:xfrm>
            <a:custGeom>
              <a:avLst/>
              <a:gdLst>
                <a:gd name="T0" fmla="*/ 47 w 132"/>
                <a:gd name="T1" fmla="*/ 21 h 133"/>
                <a:gd name="T2" fmla="*/ 47 w 132"/>
                <a:gd name="T3" fmla="*/ 21 h 133"/>
                <a:gd name="T4" fmla="*/ 26 w 132"/>
                <a:gd name="T5" fmla="*/ 0 h 133"/>
                <a:gd name="T6" fmla="*/ 0 w 132"/>
                <a:gd name="T7" fmla="*/ 25 h 133"/>
                <a:gd name="T8" fmla="*/ 22 w 132"/>
                <a:gd name="T9" fmla="*/ 47 h 133"/>
                <a:gd name="T10" fmla="*/ 22 w 132"/>
                <a:gd name="T11" fmla="*/ 47 h 133"/>
                <a:gd name="T12" fmla="*/ 89 w 132"/>
                <a:gd name="T13" fmla="*/ 114 h 133"/>
                <a:gd name="T14" fmla="*/ 132 w 132"/>
                <a:gd name="T15" fmla="*/ 133 h 133"/>
                <a:gd name="T16" fmla="*/ 115 w 132"/>
                <a:gd name="T17" fmla="*/ 89 h 133"/>
                <a:gd name="T18" fmla="*/ 47 w 132"/>
                <a:gd name="T19" fmla="*/ 21 h 133"/>
                <a:gd name="T20" fmla="*/ 17 w 132"/>
                <a:gd name="T21" fmla="*/ 33 h 133"/>
                <a:gd name="T22" fmla="*/ 9 w 132"/>
                <a:gd name="T23" fmla="*/ 25 h 133"/>
                <a:gd name="T24" fmla="*/ 26 w 132"/>
                <a:gd name="T25" fmla="*/ 8 h 133"/>
                <a:gd name="T26" fmla="*/ 33 w 132"/>
                <a:gd name="T27" fmla="*/ 17 h 133"/>
                <a:gd name="T28" fmla="*/ 17 w 132"/>
                <a:gd name="T29" fmla="*/ 33 h 133"/>
                <a:gd name="T30" fmla="*/ 115 w 132"/>
                <a:gd name="T31" fmla="*/ 122 h 133"/>
                <a:gd name="T32" fmla="*/ 91 w 132"/>
                <a:gd name="T33" fmla="*/ 112 h 133"/>
                <a:gd name="T34" fmla="*/ 88 w 132"/>
                <a:gd name="T35" fmla="*/ 109 h 133"/>
                <a:gd name="T36" fmla="*/ 103 w 132"/>
                <a:gd name="T37" fmla="*/ 109 h 133"/>
                <a:gd name="T38" fmla="*/ 100 w 132"/>
                <a:gd name="T39" fmla="*/ 100 h 133"/>
                <a:gd name="T40" fmla="*/ 110 w 132"/>
                <a:gd name="T41" fmla="*/ 102 h 133"/>
                <a:gd name="T42" fmla="*/ 110 w 132"/>
                <a:gd name="T43" fmla="*/ 89 h 133"/>
                <a:gd name="T44" fmla="*/ 112 w 132"/>
                <a:gd name="T45" fmla="*/ 91 h 133"/>
                <a:gd name="T46" fmla="*/ 121 w 132"/>
                <a:gd name="T47" fmla="*/ 116 h 133"/>
                <a:gd name="T48" fmla="*/ 115 w 132"/>
                <a:gd name="T49" fmla="*/ 1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133">
                  <a:moveTo>
                    <a:pt x="47" y="21"/>
                  </a:moveTo>
                  <a:lnTo>
                    <a:pt x="47" y="21"/>
                  </a:lnTo>
                  <a:lnTo>
                    <a:pt x="26" y="0"/>
                  </a:lnTo>
                  <a:lnTo>
                    <a:pt x="0" y="2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89" y="114"/>
                  </a:lnTo>
                  <a:lnTo>
                    <a:pt x="132" y="133"/>
                  </a:lnTo>
                  <a:lnTo>
                    <a:pt x="115" y="89"/>
                  </a:lnTo>
                  <a:lnTo>
                    <a:pt x="47" y="21"/>
                  </a:lnTo>
                  <a:close/>
                  <a:moveTo>
                    <a:pt x="17" y="33"/>
                  </a:moveTo>
                  <a:lnTo>
                    <a:pt x="9" y="25"/>
                  </a:lnTo>
                  <a:lnTo>
                    <a:pt x="26" y="8"/>
                  </a:lnTo>
                  <a:lnTo>
                    <a:pt x="33" y="17"/>
                  </a:lnTo>
                  <a:lnTo>
                    <a:pt x="17" y="33"/>
                  </a:lnTo>
                  <a:close/>
                  <a:moveTo>
                    <a:pt x="115" y="122"/>
                  </a:moveTo>
                  <a:lnTo>
                    <a:pt x="91" y="112"/>
                  </a:lnTo>
                  <a:lnTo>
                    <a:pt x="88" y="109"/>
                  </a:lnTo>
                  <a:lnTo>
                    <a:pt x="103" y="109"/>
                  </a:lnTo>
                  <a:lnTo>
                    <a:pt x="100" y="100"/>
                  </a:lnTo>
                  <a:lnTo>
                    <a:pt x="110" y="102"/>
                  </a:lnTo>
                  <a:lnTo>
                    <a:pt x="110" y="89"/>
                  </a:lnTo>
                  <a:lnTo>
                    <a:pt x="112" y="91"/>
                  </a:lnTo>
                  <a:lnTo>
                    <a:pt x="121" y="116"/>
                  </a:lnTo>
                  <a:lnTo>
                    <a:pt x="115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2" name="文本框 38"/>
          <p:cNvSpPr txBox="1"/>
          <p:nvPr/>
        </p:nvSpPr>
        <p:spPr>
          <a:xfrm>
            <a:off x="5514787" y="2737287"/>
            <a:ext cx="2031469" cy="42653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43" name="文本框 39"/>
          <p:cNvSpPr txBox="1"/>
          <p:nvPr/>
        </p:nvSpPr>
        <p:spPr>
          <a:xfrm>
            <a:off x="7653547" y="2743571"/>
            <a:ext cx="2139938" cy="42653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44" name="TextBox 27"/>
          <p:cNvSpPr>
            <a:spLocks noChangeArrowheads="1"/>
          </p:cNvSpPr>
          <p:nvPr/>
        </p:nvSpPr>
        <p:spPr bwMode="auto">
          <a:xfrm>
            <a:off x="5582182" y="3521461"/>
            <a:ext cx="1896675" cy="122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TextBox 27"/>
          <p:cNvSpPr>
            <a:spLocks noChangeArrowheads="1"/>
          </p:cNvSpPr>
          <p:nvPr/>
        </p:nvSpPr>
        <p:spPr bwMode="auto">
          <a:xfrm>
            <a:off x="7747421" y="3498066"/>
            <a:ext cx="1896675" cy="122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1345891" y="3808703"/>
            <a:ext cx="1574284" cy="2239867"/>
            <a:chOff x="1068108" y="2479807"/>
            <a:chExt cx="1249363" cy="1777847"/>
          </a:xfrm>
        </p:grpSpPr>
        <p:sp>
          <p:nvSpPr>
            <p:cNvPr id="46" name="Freeform 85"/>
            <p:cNvSpPr>
              <a:spLocks/>
            </p:cNvSpPr>
            <p:nvPr/>
          </p:nvSpPr>
          <p:spPr bwMode="auto">
            <a:xfrm>
              <a:off x="1068108" y="2519341"/>
              <a:ext cx="1249363" cy="1738313"/>
            </a:xfrm>
            <a:custGeom>
              <a:avLst/>
              <a:gdLst>
                <a:gd name="T0" fmla="*/ 0 w 294"/>
                <a:gd name="T1" fmla="*/ 409 h 409"/>
                <a:gd name="T2" fmla="*/ 241 w 294"/>
                <a:gd name="T3" fmla="*/ 16 h 409"/>
                <a:gd name="T4" fmla="*/ 277 w 294"/>
                <a:gd name="T5" fmla="*/ 7 h 409"/>
                <a:gd name="T6" fmla="*/ 277 w 294"/>
                <a:gd name="T7" fmla="*/ 7 h 409"/>
                <a:gd name="T8" fmla="*/ 286 w 294"/>
                <a:gd name="T9" fmla="*/ 44 h 409"/>
                <a:gd name="T10" fmla="*/ 63 w 294"/>
                <a:gd name="T11" fmla="*/ 409 h 409"/>
                <a:gd name="T12" fmla="*/ 0 w 294"/>
                <a:gd name="T13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409">
                  <a:moveTo>
                    <a:pt x="0" y="409"/>
                  </a:moveTo>
                  <a:cubicBezTo>
                    <a:pt x="241" y="16"/>
                    <a:pt x="241" y="16"/>
                    <a:pt x="241" y="16"/>
                  </a:cubicBezTo>
                  <a:cubicBezTo>
                    <a:pt x="248" y="4"/>
                    <a:pt x="265" y="0"/>
                    <a:pt x="277" y="7"/>
                  </a:cubicBezTo>
                  <a:cubicBezTo>
                    <a:pt x="277" y="7"/>
                    <a:pt x="277" y="7"/>
                    <a:pt x="277" y="7"/>
                  </a:cubicBezTo>
                  <a:cubicBezTo>
                    <a:pt x="290" y="15"/>
                    <a:pt x="294" y="32"/>
                    <a:pt x="286" y="44"/>
                  </a:cubicBezTo>
                  <a:cubicBezTo>
                    <a:pt x="63" y="409"/>
                    <a:pt x="63" y="409"/>
                    <a:pt x="63" y="409"/>
                  </a:cubicBezTo>
                  <a:lnTo>
                    <a:pt x="0" y="409"/>
                  </a:lnTo>
                  <a:close/>
                </a:path>
              </a:pathLst>
            </a:custGeom>
            <a:solidFill>
              <a:srgbClr val="F08B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 rot="18066694">
              <a:off x="1425882" y="2900209"/>
              <a:ext cx="1072845" cy="2320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请输入你的标题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795971" y="4252718"/>
            <a:ext cx="1302235" cy="1795853"/>
            <a:chOff x="1425295" y="2832234"/>
            <a:chExt cx="1033463" cy="1425420"/>
          </a:xfrm>
        </p:grpSpPr>
        <p:sp>
          <p:nvSpPr>
            <p:cNvPr id="49" name="Freeform 91"/>
            <p:cNvSpPr>
              <a:spLocks/>
            </p:cNvSpPr>
            <p:nvPr/>
          </p:nvSpPr>
          <p:spPr bwMode="auto">
            <a:xfrm>
              <a:off x="1425295" y="2871766"/>
              <a:ext cx="1033463" cy="1385888"/>
            </a:xfrm>
            <a:custGeom>
              <a:avLst/>
              <a:gdLst>
                <a:gd name="T0" fmla="*/ 0 w 243"/>
                <a:gd name="T1" fmla="*/ 326 h 326"/>
                <a:gd name="T2" fmla="*/ 160 w 243"/>
                <a:gd name="T3" fmla="*/ 64 h 326"/>
                <a:gd name="T4" fmla="*/ 189 w 243"/>
                <a:gd name="T5" fmla="*/ 16 h 326"/>
                <a:gd name="T6" fmla="*/ 226 w 243"/>
                <a:gd name="T7" fmla="*/ 7 h 326"/>
                <a:gd name="T8" fmla="*/ 226 w 243"/>
                <a:gd name="T9" fmla="*/ 7 h 326"/>
                <a:gd name="T10" fmla="*/ 235 w 243"/>
                <a:gd name="T11" fmla="*/ 44 h 326"/>
                <a:gd name="T12" fmla="*/ 206 w 243"/>
                <a:gd name="T13" fmla="*/ 92 h 326"/>
                <a:gd name="T14" fmla="*/ 62 w 243"/>
                <a:gd name="T15" fmla="*/ 326 h 326"/>
                <a:gd name="T16" fmla="*/ 0 w 243"/>
                <a:gd name="T17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326">
                  <a:moveTo>
                    <a:pt x="0" y="326"/>
                  </a:moveTo>
                  <a:cubicBezTo>
                    <a:pt x="160" y="64"/>
                    <a:pt x="160" y="64"/>
                    <a:pt x="160" y="64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97" y="4"/>
                    <a:pt x="214" y="0"/>
                    <a:pt x="226" y="7"/>
                  </a:cubicBezTo>
                  <a:cubicBezTo>
                    <a:pt x="226" y="7"/>
                    <a:pt x="226" y="7"/>
                    <a:pt x="226" y="7"/>
                  </a:cubicBezTo>
                  <a:cubicBezTo>
                    <a:pt x="239" y="15"/>
                    <a:pt x="243" y="32"/>
                    <a:pt x="235" y="44"/>
                  </a:cubicBezTo>
                  <a:cubicBezTo>
                    <a:pt x="206" y="92"/>
                    <a:pt x="206" y="92"/>
                    <a:pt x="206" y="92"/>
                  </a:cubicBezTo>
                  <a:cubicBezTo>
                    <a:pt x="62" y="326"/>
                    <a:pt x="62" y="326"/>
                    <a:pt x="62" y="326"/>
                  </a:cubicBezTo>
                  <a:lnTo>
                    <a:pt x="0" y="326"/>
                  </a:lnTo>
                  <a:close/>
                </a:path>
              </a:pathLst>
            </a:custGeom>
            <a:solidFill>
              <a:srgbClr val="E9C6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 rot="18066694">
              <a:off x="1567167" y="3252636"/>
              <a:ext cx="1072845" cy="2320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请输入你的标题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258055" y="4324299"/>
            <a:ext cx="1252226" cy="1724272"/>
            <a:chOff x="1792008" y="2889050"/>
            <a:chExt cx="993775" cy="1368604"/>
          </a:xfrm>
        </p:grpSpPr>
        <p:sp>
          <p:nvSpPr>
            <p:cNvPr id="52" name="Freeform 89"/>
            <p:cNvSpPr>
              <a:spLocks/>
            </p:cNvSpPr>
            <p:nvPr/>
          </p:nvSpPr>
          <p:spPr bwMode="auto">
            <a:xfrm>
              <a:off x="1792008" y="2940029"/>
              <a:ext cx="993775" cy="1317625"/>
            </a:xfrm>
            <a:custGeom>
              <a:avLst/>
              <a:gdLst>
                <a:gd name="T0" fmla="*/ 0 w 234"/>
                <a:gd name="T1" fmla="*/ 310 h 310"/>
                <a:gd name="T2" fmla="*/ 118 w 234"/>
                <a:gd name="T3" fmla="*/ 118 h 310"/>
                <a:gd name="T4" fmla="*/ 180 w 234"/>
                <a:gd name="T5" fmla="*/ 16 h 310"/>
                <a:gd name="T6" fmla="*/ 217 w 234"/>
                <a:gd name="T7" fmla="*/ 7 h 310"/>
                <a:gd name="T8" fmla="*/ 217 w 234"/>
                <a:gd name="T9" fmla="*/ 7 h 310"/>
                <a:gd name="T10" fmla="*/ 226 w 234"/>
                <a:gd name="T11" fmla="*/ 44 h 310"/>
                <a:gd name="T12" fmla="*/ 163 w 234"/>
                <a:gd name="T13" fmla="*/ 146 h 310"/>
                <a:gd name="T14" fmla="*/ 63 w 234"/>
                <a:gd name="T15" fmla="*/ 310 h 310"/>
                <a:gd name="T16" fmla="*/ 0 w 234"/>
                <a:gd name="T17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310">
                  <a:moveTo>
                    <a:pt x="0" y="310"/>
                  </a:moveTo>
                  <a:cubicBezTo>
                    <a:pt x="118" y="118"/>
                    <a:pt x="118" y="118"/>
                    <a:pt x="118" y="118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88" y="4"/>
                    <a:pt x="205" y="0"/>
                    <a:pt x="217" y="7"/>
                  </a:cubicBezTo>
                  <a:cubicBezTo>
                    <a:pt x="217" y="7"/>
                    <a:pt x="217" y="7"/>
                    <a:pt x="217" y="7"/>
                  </a:cubicBezTo>
                  <a:cubicBezTo>
                    <a:pt x="230" y="15"/>
                    <a:pt x="234" y="31"/>
                    <a:pt x="226" y="44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63" y="310"/>
                    <a:pt x="63" y="310"/>
                    <a:pt x="63" y="310"/>
                  </a:cubicBezTo>
                  <a:lnTo>
                    <a:pt x="0" y="310"/>
                  </a:lnTo>
                  <a:close/>
                </a:path>
              </a:pathLst>
            </a:cu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 rot="18066694">
              <a:off x="1894491" y="3309452"/>
              <a:ext cx="1072845" cy="2320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请输入你的标题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676131" y="2613725"/>
            <a:ext cx="2312416" cy="3434848"/>
            <a:chOff x="2123796" y="1531317"/>
            <a:chExt cx="1835150" cy="2726337"/>
          </a:xfrm>
        </p:grpSpPr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2123796" y="1563666"/>
              <a:ext cx="1835150" cy="2693988"/>
            </a:xfrm>
            <a:custGeom>
              <a:avLst/>
              <a:gdLst>
                <a:gd name="T0" fmla="*/ 0 w 432"/>
                <a:gd name="T1" fmla="*/ 634 h 634"/>
                <a:gd name="T2" fmla="*/ 97 w 432"/>
                <a:gd name="T3" fmla="*/ 476 h 634"/>
                <a:gd name="T4" fmla="*/ 142 w 432"/>
                <a:gd name="T5" fmla="*/ 403 h 634"/>
                <a:gd name="T6" fmla="*/ 213 w 432"/>
                <a:gd name="T7" fmla="*/ 287 h 634"/>
                <a:gd name="T8" fmla="*/ 218 w 432"/>
                <a:gd name="T9" fmla="*/ 279 h 634"/>
                <a:gd name="T10" fmla="*/ 258 w 432"/>
                <a:gd name="T11" fmla="*/ 214 h 634"/>
                <a:gd name="T12" fmla="*/ 263 w 432"/>
                <a:gd name="T13" fmla="*/ 205 h 634"/>
                <a:gd name="T14" fmla="*/ 334 w 432"/>
                <a:gd name="T15" fmla="*/ 89 h 634"/>
                <a:gd name="T16" fmla="*/ 379 w 432"/>
                <a:gd name="T17" fmla="*/ 16 h 634"/>
                <a:gd name="T18" fmla="*/ 415 w 432"/>
                <a:gd name="T19" fmla="*/ 7 h 634"/>
                <a:gd name="T20" fmla="*/ 415 w 432"/>
                <a:gd name="T21" fmla="*/ 7 h 634"/>
                <a:gd name="T22" fmla="*/ 424 w 432"/>
                <a:gd name="T23" fmla="*/ 44 h 634"/>
                <a:gd name="T24" fmla="*/ 379 w 432"/>
                <a:gd name="T25" fmla="*/ 117 h 634"/>
                <a:gd name="T26" fmla="*/ 308 w 432"/>
                <a:gd name="T27" fmla="*/ 233 h 634"/>
                <a:gd name="T28" fmla="*/ 303 w 432"/>
                <a:gd name="T29" fmla="*/ 242 h 634"/>
                <a:gd name="T30" fmla="*/ 263 w 432"/>
                <a:gd name="T31" fmla="*/ 306 h 634"/>
                <a:gd name="T32" fmla="*/ 258 w 432"/>
                <a:gd name="T33" fmla="*/ 315 h 634"/>
                <a:gd name="T34" fmla="*/ 187 w 432"/>
                <a:gd name="T35" fmla="*/ 431 h 634"/>
                <a:gd name="T36" fmla="*/ 142 w 432"/>
                <a:gd name="T37" fmla="*/ 504 h 634"/>
                <a:gd name="T38" fmla="*/ 63 w 432"/>
                <a:gd name="T39" fmla="*/ 634 h 634"/>
                <a:gd name="T40" fmla="*/ 0 w 432"/>
                <a:gd name="T41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2" h="634">
                  <a:moveTo>
                    <a:pt x="0" y="634"/>
                  </a:moveTo>
                  <a:cubicBezTo>
                    <a:pt x="97" y="476"/>
                    <a:pt x="97" y="476"/>
                    <a:pt x="97" y="476"/>
                  </a:cubicBezTo>
                  <a:cubicBezTo>
                    <a:pt x="142" y="403"/>
                    <a:pt x="142" y="403"/>
                    <a:pt x="142" y="403"/>
                  </a:cubicBezTo>
                  <a:cubicBezTo>
                    <a:pt x="213" y="287"/>
                    <a:pt x="213" y="287"/>
                    <a:pt x="213" y="287"/>
                  </a:cubicBezTo>
                  <a:cubicBezTo>
                    <a:pt x="218" y="279"/>
                    <a:pt x="218" y="279"/>
                    <a:pt x="218" y="279"/>
                  </a:cubicBezTo>
                  <a:cubicBezTo>
                    <a:pt x="258" y="214"/>
                    <a:pt x="258" y="214"/>
                    <a:pt x="258" y="214"/>
                  </a:cubicBezTo>
                  <a:cubicBezTo>
                    <a:pt x="263" y="205"/>
                    <a:pt x="263" y="205"/>
                    <a:pt x="263" y="205"/>
                  </a:cubicBezTo>
                  <a:cubicBezTo>
                    <a:pt x="334" y="89"/>
                    <a:pt x="334" y="89"/>
                    <a:pt x="334" y="89"/>
                  </a:cubicBezTo>
                  <a:cubicBezTo>
                    <a:pt x="379" y="16"/>
                    <a:pt x="379" y="16"/>
                    <a:pt x="379" y="16"/>
                  </a:cubicBezTo>
                  <a:cubicBezTo>
                    <a:pt x="386" y="4"/>
                    <a:pt x="403" y="0"/>
                    <a:pt x="415" y="7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28" y="15"/>
                    <a:pt x="432" y="31"/>
                    <a:pt x="424" y="44"/>
                  </a:cubicBezTo>
                  <a:cubicBezTo>
                    <a:pt x="379" y="117"/>
                    <a:pt x="379" y="117"/>
                    <a:pt x="379" y="117"/>
                  </a:cubicBezTo>
                  <a:cubicBezTo>
                    <a:pt x="308" y="233"/>
                    <a:pt x="308" y="233"/>
                    <a:pt x="308" y="233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263" y="306"/>
                    <a:pt x="263" y="306"/>
                    <a:pt x="263" y="306"/>
                  </a:cubicBezTo>
                  <a:cubicBezTo>
                    <a:pt x="258" y="315"/>
                    <a:pt x="258" y="315"/>
                    <a:pt x="258" y="315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42" y="504"/>
                    <a:pt x="142" y="504"/>
                    <a:pt x="142" y="504"/>
                  </a:cubicBezTo>
                  <a:cubicBezTo>
                    <a:pt x="63" y="634"/>
                    <a:pt x="63" y="634"/>
                    <a:pt x="63" y="634"/>
                  </a:cubicBezTo>
                  <a:lnTo>
                    <a:pt x="0" y="634"/>
                  </a:ln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 rot="18066694">
              <a:off x="3061304" y="1951719"/>
              <a:ext cx="1072845" cy="2320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请输入你的标题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098207" y="3878837"/>
            <a:ext cx="1542278" cy="2169736"/>
            <a:chOff x="2458758" y="2535473"/>
            <a:chExt cx="1223963" cy="1722181"/>
          </a:xfrm>
        </p:grpSpPr>
        <p:sp>
          <p:nvSpPr>
            <p:cNvPr id="58" name="Freeform 87"/>
            <p:cNvSpPr>
              <a:spLocks/>
            </p:cNvSpPr>
            <p:nvPr/>
          </p:nvSpPr>
          <p:spPr bwMode="auto">
            <a:xfrm>
              <a:off x="2458758" y="2557441"/>
              <a:ext cx="1223963" cy="1700213"/>
            </a:xfrm>
            <a:custGeom>
              <a:avLst/>
              <a:gdLst>
                <a:gd name="T0" fmla="*/ 0 w 288"/>
                <a:gd name="T1" fmla="*/ 400 h 400"/>
                <a:gd name="T2" fmla="*/ 74 w 288"/>
                <a:gd name="T3" fmla="*/ 279 h 400"/>
                <a:gd name="T4" fmla="*/ 119 w 288"/>
                <a:gd name="T5" fmla="*/ 206 h 400"/>
                <a:gd name="T6" fmla="*/ 190 w 288"/>
                <a:gd name="T7" fmla="*/ 90 h 400"/>
                <a:gd name="T8" fmla="*/ 235 w 288"/>
                <a:gd name="T9" fmla="*/ 16 h 400"/>
                <a:gd name="T10" fmla="*/ 271 w 288"/>
                <a:gd name="T11" fmla="*/ 8 h 400"/>
                <a:gd name="T12" fmla="*/ 271 w 288"/>
                <a:gd name="T13" fmla="*/ 8 h 400"/>
                <a:gd name="T14" fmla="*/ 280 w 288"/>
                <a:gd name="T15" fmla="*/ 44 h 400"/>
                <a:gd name="T16" fmla="*/ 235 w 288"/>
                <a:gd name="T17" fmla="*/ 117 h 400"/>
                <a:gd name="T18" fmla="*/ 164 w 288"/>
                <a:gd name="T19" fmla="*/ 234 h 400"/>
                <a:gd name="T20" fmla="*/ 119 w 288"/>
                <a:gd name="T21" fmla="*/ 307 h 400"/>
                <a:gd name="T22" fmla="*/ 62 w 288"/>
                <a:gd name="T23" fmla="*/ 400 h 400"/>
                <a:gd name="T24" fmla="*/ 0 w 288"/>
                <a:gd name="T25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400">
                  <a:moveTo>
                    <a:pt x="0" y="400"/>
                  </a:moveTo>
                  <a:cubicBezTo>
                    <a:pt x="74" y="279"/>
                    <a:pt x="74" y="279"/>
                    <a:pt x="74" y="279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235" y="16"/>
                    <a:pt x="235" y="16"/>
                    <a:pt x="235" y="16"/>
                  </a:cubicBezTo>
                  <a:cubicBezTo>
                    <a:pt x="242" y="4"/>
                    <a:pt x="259" y="0"/>
                    <a:pt x="271" y="8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84" y="15"/>
                    <a:pt x="288" y="32"/>
                    <a:pt x="280" y="4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164" y="234"/>
                    <a:pt x="164" y="234"/>
                    <a:pt x="164" y="234"/>
                  </a:cubicBezTo>
                  <a:cubicBezTo>
                    <a:pt x="119" y="307"/>
                    <a:pt x="119" y="307"/>
                    <a:pt x="119" y="307"/>
                  </a:cubicBezTo>
                  <a:cubicBezTo>
                    <a:pt x="62" y="400"/>
                    <a:pt x="62" y="400"/>
                    <a:pt x="62" y="400"/>
                  </a:cubicBezTo>
                  <a:lnTo>
                    <a:pt x="0" y="400"/>
                  </a:lnTo>
                  <a:close/>
                </a:path>
              </a:pathLst>
            </a:custGeom>
            <a:solidFill>
              <a:srgbClr val="04A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 rot="18066694">
              <a:off x="2775678" y="2955875"/>
              <a:ext cx="1072845" cy="2320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请输入你的标题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516282" y="4409931"/>
            <a:ext cx="1184213" cy="1638642"/>
            <a:chOff x="2790546" y="2957017"/>
            <a:chExt cx="939800" cy="1300637"/>
          </a:xfrm>
        </p:grpSpPr>
        <p:sp>
          <p:nvSpPr>
            <p:cNvPr id="61" name="Freeform 86"/>
            <p:cNvSpPr>
              <a:spLocks/>
            </p:cNvSpPr>
            <p:nvPr/>
          </p:nvSpPr>
          <p:spPr bwMode="auto">
            <a:xfrm>
              <a:off x="2790546" y="3016229"/>
              <a:ext cx="939800" cy="1241425"/>
            </a:xfrm>
            <a:custGeom>
              <a:avLst/>
              <a:gdLst>
                <a:gd name="T0" fmla="*/ 0 w 221"/>
                <a:gd name="T1" fmla="*/ 292 h 292"/>
                <a:gd name="T2" fmla="*/ 52 w 221"/>
                <a:gd name="T3" fmla="*/ 206 h 292"/>
                <a:gd name="T4" fmla="*/ 168 w 221"/>
                <a:gd name="T5" fmla="*/ 17 h 292"/>
                <a:gd name="T6" fmla="*/ 205 w 221"/>
                <a:gd name="T7" fmla="*/ 8 h 292"/>
                <a:gd name="T8" fmla="*/ 205 w 221"/>
                <a:gd name="T9" fmla="*/ 8 h 292"/>
                <a:gd name="T10" fmla="*/ 214 w 221"/>
                <a:gd name="T11" fmla="*/ 45 h 292"/>
                <a:gd name="T12" fmla="*/ 98 w 221"/>
                <a:gd name="T13" fmla="*/ 234 h 292"/>
                <a:gd name="T14" fmla="*/ 62 w 221"/>
                <a:gd name="T15" fmla="*/ 292 h 292"/>
                <a:gd name="T16" fmla="*/ 0 w 221"/>
                <a:gd name="T1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292">
                  <a:moveTo>
                    <a:pt x="0" y="292"/>
                  </a:moveTo>
                  <a:cubicBezTo>
                    <a:pt x="52" y="206"/>
                    <a:pt x="52" y="206"/>
                    <a:pt x="52" y="206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76" y="4"/>
                    <a:pt x="192" y="0"/>
                    <a:pt x="205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17" y="16"/>
                    <a:pt x="221" y="32"/>
                    <a:pt x="214" y="45"/>
                  </a:cubicBezTo>
                  <a:cubicBezTo>
                    <a:pt x="98" y="234"/>
                    <a:pt x="98" y="234"/>
                    <a:pt x="98" y="234"/>
                  </a:cubicBezTo>
                  <a:cubicBezTo>
                    <a:pt x="62" y="292"/>
                    <a:pt x="62" y="292"/>
                    <a:pt x="62" y="292"/>
                  </a:cubicBezTo>
                  <a:lnTo>
                    <a:pt x="0" y="292"/>
                  </a:lnTo>
                  <a:close/>
                </a:path>
              </a:pathLst>
            </a:custGeom>
            <a:solidFill>
              <a:srgbClr val="85C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 rot="18066694">
              <a:off x="2839181" y="3377419"/>
              <a:ext cx="1072845" cy="2320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请输入你的标题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438512" y="4340045"/>
            <a:ext cx="240514" cy="238490"/>
            <a:chOff x="5748338" y="1657350"/>
            <a:chExt cx="192088" cy="190500"/>
          </a:xfrm>
        </p:grpSpPr>
        <p:sp>
          <p:nvSpPr>
            <p:cNvPr id="64" name="Freeform 30"/>
            <p:cNvSpPr>
              <a:spLocks noEditPoints="1"/>
            </p:cNvSpPr>
            <p:nvPr/>
          </p:nvSpPr>
          <p:spPr bwMode="auto">
            <a:xfrm>
              <a:off x="5748338" y="1657350"/>
              <a:ext cx="192088" cy="190500"/>
            </a:xfrm>
            <a:custGeom>
              <a:avLst/>
              <a:gdLst>
                <a:gd name="T0" fmla="*/ 125 w 126"/>
                <a:gd name="T1" fmla="*/ 59 h 125"/>
                <a:gd name="T2" fmla="*/ 115 w 126"/>
                <a:gd name="T3" fmla="*/ 28 h 125"/>
                <a:gd name="T4" fmla="*/ 78 w 126"/>
                <a:gd name="T5" fmla="*/ 2 h 125"/>
                <a:gd name="T6" fmla="*/ 63 w 126"/>
                <a:gd name="T7" fmla="*/ 0 h 125"/>
                <a:gd name="T8" fmla="*/ 44 w 126"/>
                <a:gd name="T9" fmla="*/ 3 h 125"/>
                <a:gd name="T10" fmla="*/ 9 w 126"/>
                <a:gd name="T11" fmla="*/ 31 h 125"/>
                <a:gd name="T12" fmla="*/ 1 w 126"/>
                <a:gd name="T13" fmla="*/ 55 h 125"/>
                <a:gd name="T14" fmla="*/ 0 w 126"/>
                <a:gd name="T15" fmla="*/ 63 h 125"/>
                <a:gd name="T16" fmla="*/ 13 w 126"/>
                <a:gd name="T17" fmla="*/ 100 h 125"/>
                <a:gd name="T18" fmla="*/ 43 w 126"/>
                <a:gd name="T19" fmla="*/ 122 h 125"/>
                <a:gd name="T20" fmla="*/ 63 w 126"/>
                <a:gd name="T21" fmla="*/ 125 h 125"/>
                <a:gd name="T22" fmla="*/ 89 w 126"/>
                <a:gd name="T23" fmla="*/ 119 h 125"/>
                <a:gd name="T24" fmla="*/ 112 w 126"/>
                <a:gd name="T25" fmla="*/ 102 h 125"/>
                <a:gd name="T26" fmla="*/ 126 w 126"/>
                <a:gd name="T27" fmla="*/ 63 h 125"/>
                <a:gd name="T28" fmla="*/ 125 w 126"/>
                <a:gd name="T29" fmla="*/ 59 h 125"/>
                <a:gd name="T30" fmla="*/ 113 w 126"/>
                <a:gd name="T31" fmla="*/ 59 h 125"/>
                <a:gd name="T32" fmla="*/ 100 w 126"/>
                <a:gd name="T33" fmla="*/ 82 h 125"/>
                <a:gd name="T34" fmla="*/ 108 w 126"/>
                <a:gd name="T35" fmla="*/ 96 h 125"/>
                <a:gd name="T36" fmla="*/ 86 w 126"/>
                <a:gd name="T37" fmla="*/ 114 h 125"/>
                <a:gd name="T38" fmla="*/ 80 w 126"/>
                <a:gd name="T39" fmla="*/ 103 h 125"/>
                <a:gd name="T40" fmla="*/ 54 w 126"/>
                <a:gd name="T41" fmla="*/ 103 h 125"/>
                <a:gd name="T42" fmla="*/ 46 w 126"/>
                <a:gd name="T43" fmla="*/ 117 h 125"/>
                <a:gd name="T44" fmla="*/ 16 w 126"/>
                <a:gd name="T45" fmla="*/ 94 h 125"/>
                <a:gd name="T46" fmla="*/ 26 w 126"/>
                <a:gd name="T47" fmla="*/ 77 h 125"/>
                <a:gd name="T48" fmla="*/ 13 w 126"/>
                <a:gd name="T49" fmla="*/ 55 h 125"/>
                <a:gd name="T50" fmla="*/ 7 w 126"/>
                <a:gd name="T51" fmla="*/ 55 h 125"/>
                <a:gd name="T52" fmla="*/ 16 w 126"/>
                <a:gd name="T53" fmla="*/ 31 h 125"/>
                <a:gd name="T54" fmla="*/ 34 w 126"/>
                <a:gd name="T55" fmla="*/ 31 h 125"/>
                <a:gd name="T56" fmla="*/ 47 w 126"/>
                <a:gd name="T57" fmla="*/ 9 h 125"/>
                <a:gd name="T58" fmla="*/ 47 w 126"/>
                <a:gd name="T59" fmla="*/ 9 h 125"/>
                <a:gd name="T60" fmla="*/ 63 w 126"/>
                <a:gd name="T61" fmla="*/ 6 h 125"/>
                <a:gd name="T62" fmla="*/ 75 w 126"/>
                <a:gd name="T63" fmla="*/ 7 h 125"/>
                <a:gd name="T64" fmla="*/ 74 w 126"/>
                <a:gd name="T65" fmla="*/ 9 h 125"/>
                <a:gd name="T66" fmla="*/ 87 w 126"/>
                <a:gd name="T67" fmla="*/ 31 h 125"/>
                <a:gd name="T68" fmla="*/ 110 w 126"/>
                <a:gd name="T69" fmla="*/ 31 h 125"/>
                <a:gd name="T70" fmla="*/ 119 w 126"/>
                <a:gd name="T71" fmla="*/ 59 h 125"/>
                <a:gd name="T72" fmla="*/ 113 w 126"/>
                <a:gd name="T73" fmla="*/ 5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6" h="125">
                  <a:moveTo>
                    <a:pt x="125" y="59"/>
                  </a:moveTo>
                  <a:cubicBezTo>
                    <a:pt x="125" y="48"/>
                    <a:pt x="121" y="37"/>
                    <a:pt x="115" y="28"/>
                  </a:cubicBezTo>
                  <a:cubicBezTo>
                    <a:pt x="106" y="15"/>
                    <a:pt x="93" y="6"/>
                    <a:pt x="78" y="2"/>
                  </a:cubicBezTo>
                  <a:cubicBezTo>
                    <a:pt x="73" y="1"/>
                    <a:pt x="68" y="0"/>
                    <a:pt x="63" y="0"/>
                  </a:cubicBezTo>
                  <a:cubicBezTo>
                    <a:pt x="56" y="0"/>
                    <a:pt x="50" y="1"/>
                    <a:pt x="44" y="3"/>
                  </a:cubicBezTo>
                  <a:cubicBezTo>
                    <a:pt x="29" y="8"/>
                    <a:pt x="17" y="18"/>
                    <a:pt x="9" y="31"/>
                  </a:cubicBezTo>
                  <a:cubicBezTo>
                    <a:pt x="5" y="38"/>
                    <a:pt x="2" y="46"/>
                    <a:pt x="1" y="55"/>
                  </a:cubicBezTo>
                  <a:cubicBezTo>
                    <a:pt x="1" y="58"/>
                    <a:pt x="0" y="60"/>
                    <a:pt x="0" y="63"/>
                  </a:cubicBezTo>
                  <a:cubicBezTo>
                    <a:pt x="0" y="77"/>
                    <a:pt x="5" y="89"/>
                    <a:pt x="13" y="100"/>
                  </a:cubicBezTo>
                  <a:cubicBezTo>
                    <a:pt x="20" y="110"/>
                    <a:pt x="31" y="118"/>
                    <a:pt x="43" y="122"/>
                  </a:cubicBezTo>
                  <a:cubicBezTo>
                    <a:pt x="49" y="124"/>
                    <a:pt x="56" y="125"/>
                    <a:pt x="63" y="125"/>
                  </a:cubicBezTo>
                  <a:cubicBezTo>
                    <a:pt x="72" y="125"/>
                    <a:pt x="81" y="123"/>
                    <a:pt x="89" y="119"/>
                  </a:cubicBezTo>
                  <a:cubicBezTo>
                    <a:pt x="98" y="115"/>
                    <a:pt x="106" y="109"/>
                    <a:pt x="112" y="102"/>
                  </a:cubicBezTo>
                  <a:cubicBezTo>
                    <a:pt x="120" y="91"/>
                    <a:pt x="126" y="78"/>
                    <a:pt x="126" y="63"/>
                  </a:cubicBezTo>
                  <a:cubicBezTo>
                    <a:pt x="126" y="62"/>
                    <a:pt x="125" y="60"/>
                    <a:pt x="125" y="59"/>
                  </a:cubicBezTo>
                  <a:close/>
                  <a:moveTo>
                    <a:pt x="113" y="59"/>
                  </a:moveTo>
                  <a:cubicBezTo>
                    <a:pt x="100" y="82"/>
                    <a:pt x="100" y="82"/>
                    <a:pt x="100" y="82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3" y="104"/>
                    <a:pt x="95" y="110"/>
                    <a:pt x="86" y="114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34" y="113"/>
                    <a:pt x="23" y="105"/>
                    <a:pt x="16" y="94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46"/>
                    <a:pt x="11" y="38"/>
                    <a:pt x="16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52" y="7"/>
                    <a:pt x="57" y="6"/>
                    <a:pt x="63" y="6"/>
                  </a:cubicBezTo>
                  <a:cubicBezTo>
                    <a:pt x="67" y="6"/>
                    <a:pt x="71" y="7"/>
                    <a:pt x="75" y="7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15" y="39"/>
                    <a:pt x="119" y="49"/>
                    <a:pt x="119" y="59"/>
                  </a:cubicBezTo>
                  <a:lnTo>
                    <a:pt x="113" y="59"/>
                  </a:ln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31"/>
            <p:cNvSpPr>
              <a:spLocks/>
            </p:cNvSpPr>
            <p:nvPr/>
          </p:nvSpPr>
          <p:spPr bwMode="auto">
            <a:xfrm>
              <a:off x="5803900" y="1719263"/>
              <a:ext cx="79375" cy="66675"/>
            </a:xfrm>
            <a:custGeom>
              <a:avLst/>
              <a:gdLst>
                <a:gd name="T0" fmla="*/ 13 w 50"/>
                <a:gd name="T1" fmla="*/ 0 h 42"/>
                <a:gd name="T2" fmla="*/ 0 w 50"/>
                <a:gd name="T3" fmla="*/ 21 h 42"/>
                <a:gd name="T4" fmla="*/ 13 w 50"/>
                <a:gd name="T5" fmla="*/ 42 h 42"/>
                <a:gd name="T6" fmla="*/ 38 w 50"/>
                <a:gd name="T7" fmla="*/ 42 h 42"/>
                <a:gd name="T8" fmla="*/ 50 w 50"/>
                <a:gd name="T9" fmla="*/ 21 h 42"/>
                <a:gd name="T10" fmla="*/ 38 w 50"/>
                <a:gd name="T11" fmla="*/ 0 h 42"/>
                <a:gd name="T12" fmla="*/ 13 w 50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2">
                  <a:moveTo>
                    <a:pt x="13" y="0"/>
                  </a:moveTo>
                  <a:lnTo>
                    <a:pt x="0" y="21"/>
                  </a:lnTo>
                  <a:lnTo>
                    <a:pt x="13" y="42"/>
                  </a:lnTo>
                  <a:lnTo>
                    <a:pt x="38" y="42"/>
                  </a:lnTo>
                  <a:lnTo>
                    <a:pt x="50" y="21"/>
                  </a:lnTo>
                  <a:lnTo>
                    <a:pt x="38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411677" y="5414972"/>
            <a:ext cx="294181" cy="325935"/>
            <a:chOff x="5726113" y="2754313"/>
            <a:chExt cx="234950" cy="260350"/>
          </a:xfrm>
        </p:grpSpPr>
        <p:sp>
          <p:nvSpPr>
            <p:cNvPr id="67" name="Freeform 39"/>
            <p:cNvSpPr>
              <a:spLocks noEditPoints="1"/>
            </p:cNvSpPr>
            <p:nvPr/>
          </p:nvSpPr>
          <p:spPr bwMode="auto">
            <a:xfrm>
              <a:off x="5767388" y="2795588"/>
              <a:ext cx="150813" cy="219075"/>
            </a:xfrm>
            <a:custGeom>
              <a:avLst/>
              <a:gdLst>
                <a:gd name="T0" fmla="*/ 52 w 99"/>
                <a:gd name="T1" fmla="*/ 0 h 143"/>
                <a:gd name="T2" fmla="*/ 46 w 99"/>
                <a:gd name="T3" fmla="*/ 0 h 143"/>
                <a:gd name="T4" fmla="*/ 0 w 99"/>
                <a:gd name="T5" fmla="*/ 50 h 143"/>
                <a:gd name="T6" fmla="*/ 22 w 99"/>
                <a:gd name="T7" fmla="*/ 92 h 143"/>
                <a:gd name="T8" fmla="*/ 22 w 99"/>
                <a:gd name="T9" fmla="*/ 106 h 143"/>
                <a:gd name="T10" fmla="*/ 26 w 99"/>
                <a:gd name="T11" fmla="*/ 113 h 143"/>
                <a:gd name="T12" fmla="*/ 27 w 99"/>
                <a:gd name="T13" fmla="*/ 115 h 143"/>
                <a:gd name="T14" fmla="*/ 26 w 99"/>
                <a:gd name="T15" fmla="*/ 117 h 143"/>
                <a:gd name="T16" fmla="*/ 22 w 99"/>
                <a:gd name="T17" fmla="*/ 121 h 143"/>
                <a:gd name="T18" fmla="*/ 22 w 99"/>
                <a:gd name="T19" fmla="*/ 130 h 143"/>
                <a:gd name="T20" fmla="*/ 26 w 99"/>
                <a:gd name="T21" fmla="*/ 134 h 143"/>
                <a:gd name="T22" fmla="*/ 28 w 99"/>
                <a:gd name="T23" fmla="*/ 134 h 143"/>
                <a:gd name="T24" fmla="*/ 32 w 99"/>
                <a:gd name="T25" fmla="*/ 136 h 143"/>
                <a:gd name="T26" fmla="*/ 49 w 99"/>
                <a:gd name="T27" fmla="*/ 143 h 143"/>
                <a:gd name="T28" fmla="*/ 67 w 99"/>
                <a:gd name="T29" fmla="*/ 136 h 143"/>
                <a:gd name="T30" fmla="*/ 70 w 99"/>
                <a:gd name="T31" fmla="*/ 134 h 143"/>
                <a:gd name="T32" fmla="*/ 73 w 99"/>
                <a:gd name="T33" fmla="*/ 134 h 143"/>
                <a:gd name="T34" fmla="*/ 77 w 99"/>
                <a:gd name="T35" fmla="*/ 130 h 143"/>
                <a:gd name="T36" fmla="*/ 77 w 99"/>
                <a:gd name="T37" fmla="*/ 121 h 143"/>
                <a:gd name="T38" fmla="*/ 73 w 99"/>
                <a:gd name="T39" fmla="*/ 117 h 143"/>
                <a:gd name="T40" fmla="*/ 72 w 99"/>
                <a:gd name="T41" fmla="*/ 115 h 143"/>
                <a:gd name="T42" fmla="*/ 73 w 99"/>
                <a:gd name="T43" fmla="*/ 113 h 143"/>
                <a:gd name="T44" fmla="*/ 77 w 99"/>
                <a:gd name="T45" fmla="*/ 106 h 143"/>
                <a:gd name="T46" fmla="*/ 77 w 99"/>
                <a:gd name="T47" fmla="*/ 92 h 143"/>
                <a:gd name="T48" fmla="*/ 99 w 99"/>
                <a:gd name="T49" fmla="*/ 50 h 143"/>
                <a:gd name="T50" fmla="*/ 52 w 99"/>
                <a:gd name="T51" fmla="*/ 0 h 143"/>
                <a:gd name="T52" fmla="*/ 67 w 99"/>
                <a:gd name="T53" fmla="*/ 81 h 143"/>
                <a:gd name="T54" fmla="*/ 64 w 99"/>
                <a:gd name="T55" fmla="*/ 82 h 143"/>
                <a:gd name="T56" fmla="*/ 64 w 99"/>
                <a:gd name="T57" fmla="*/ 96 h 143"/>
                <a:gd name="T58" fmla="*/ 60 w 99"/>
                <a:gd name="T59" fmla="*/ 100 h 143"/>
                <a:gd name="T60" fmla="*/ 54 w 99"/>
                <a:gd name="T61" fmla="*/ 101 h 143"/>
                <a:gd name="T62" fmla="*/ 44 w 99"/>
                <a:gd name="T63" fmla="*/ 101 h 143"/>
                <a:gd name="T64" fmla="*/ 39 w 99"/>
                <a:gd name="T65" fmla="*/ 100 h 143"/>
                <a:gd name="T66" fmla="*/ 35 w 99"/>
                <a:gd name="T67" fmla="*/ 96 h 143"/>
                <a:gd name="T68" fmla="*/ 35 w 99"/>
                <a:gd name="T69" fmla="*/ 82 h 143"/>
                <a:gd name="T70" fmla="*/ 32 w 99"/>
                <a:gd name="T71" fmla="*/ 81 h 143"/>
                <a:gd name="T72" fmla="*/ 15 w 99"/>
                <a:gd name="T73" fmla="*/ 51 h 143"/>
                <a:gd name="T74" fmla="*/ 49 w 99"/>
                <a:gd name="T75" fmla="*/ 16 h 143"/>
                <a:gd name="T76" fmla="*/ 84 w 99"/>
                <a:gd name="T77" fmla="*/ 51 h 143"/>
                <a:gd name="T78" fmla="*/ 67 w 99"/>
                <a:gd name="T79" fmla="*/ 8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9" h="143">
                  <a:moveTo>
                    <a:pt x="52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2"/>
                    <a:pt x="0" y="24"/>
                    <a:pt x="0" y="50"/>
                  </a:cubicBezTo>
                  <a:cubicBezTo>
                    <a:pt x="0" y="68"/>
                    <a:pt x="8" y="83"/>
                    <a:pt x="22" y="92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22" y="110"/>
                    <a:pt x="23" y="112"/>
                    <a:pt x="26" y="113"/>
                  </a:cubicBezTo>
                  <a:cubicBezTo>
                    <a:pt x="26" y="114"/>
                    <a:pt x="27" y="114"/>
                    <a:pt x="27" y="115"/>
                  </a:cubicBezTo>
                  <a:cubicBezTo>
                    <a:pt x="27" y="116"/>
                    <a:pt x="27" y="117"/>
                    <a:pt x="26" y="117"/>
                  </a:cubicBezTo>
                  <a:cubicBezTo>
                    <a:pt x="22" y="117"/>
                    <a:pt x="22" y="121"/>
                    <a:pt x="22" y="121"/>
                  </a:cubicBezTo>
                  <a:cubicBezTo>
                    <a:pt x="22" y="123"/>
                    <a:pt x="22" y="130"/>
                    <a:pt x="22" y="130"/>
                  </a:cubicBezTo>
                  <a:cubicBezTo>
                    <a:pt x="22" y="133"/>
                    <a:pt x="24" y="134"/>
                    <a:pt x="26" y="134"/>
                  </a:cubicBezTo>
                  <a:cubicBezTo>
                    <a:pt x="28" y="134"/>
                    <a:pt x="28" y="134"/>
                    <a:pt x="28" y="134"/>
                  </a:cubicBezTo>
                  <a:cubicBezTo>
                    <a:pt x="30" y="134"/>
                    <a:pt x="32" y="136"/>
                    <a:pt x="32" y="136"/>
                  </a:cubicBezTo>
                  <a:cubicBezTo>
                    <a:pt x="32" y="136"/>
                    <a:pt x="41" y="143"/>
                    <a:pt x="49" y="143"/>
                  </a:cubicBezTo>
                  <a:cubicBezTo>
                    <a:pt x="58" y="143"/>
                    <a:pt x="67" y="136"/>
                    <a:pt x="67" y="136"/>
                  </a:cubicBezTo>
                  <a:cubicBezTo>
                    <a:pt x="67" y="136"/>
                    <a:pt x="68" y="134"/>
                    <a:pt x="70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5" y="134"/>
                    <a:pt x="77" y="133"/>
                    <a:pt x="77" y="130"/>
                  </a:cubicBezTo>
                  <a:cubicBezTo>
                    <a:pt x="77" y="130"/>
                    <a:pt x="77" y="123"/>
                    <a:pt x="77" y="121"/>
                  </a:cubicBezTo>
                  <a:cubicBezTo>
                    <a:pt x="77" y="121"/>
                    <a:pt x="77" y="117"/>
                    <a:pt x="73" y="117"/>
                  </a:cubicBezTo>
                  <a:cubicBezTo>
                    <a:pt x="72" y="117"/>
                    <a:pt x="72" y="116"/>
                    <a:pt x="72" y="115"/>
                  </a:cubicBezTo>
                  <a:cubicBezTo>
                    <a:pt x="72" y="114"/>
                    <a:pt x="72" y="114"/>
                    <a:pt x="73" y="113"/>
                  </a:cubicBezTo>
                  <a:cubicBezTo>
                    <a:pt x="76" y="112"/>
                    <a:pt x="77" y="110"/>
                    <a:pt x="77" y="106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91" y="83"/>
                    <a:pt x="99" y="68"/>
                    <a:pt x="99" y="50"/>
                  </a:cubicBezTo>
                  <a:cubicBezTo>
                    <a:pt x="99" y="24"/>
                    <a:pt x="78" y="2"/>
                    <a:pt x="52" y="0"/>
                  </a:cubicBezTo>
                  <a:close/>
                  <a:moveTo>
                    <a:pt x="67" y="81"/>
                  </a:moveTo>
                  <a:cubicBezTo>
                    <a:pt x="64" y="82"/>
                    <a:pt x="64" y="82"/>
                    <a:pt x="64" y="82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8"/>
                    <a:pt x="62" y="100"/>
                    <a:pt x="60" y="100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3" y="102"/>
                    <a:pt x="48" y="102"/>
                    <a:pt x="44" y="101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6" y="100"/>
                    <a:pt x="35" y="98"/>
                    <a:pt x="35" y="9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18" y="74"/>
                    <a:pt x="15" y="61"/>
                    <a:pt x="15" y="51"/>
                  </a:cubicBezTo>
                  <a:cubicBezTo>
                    <a:pt x="15" y="32"/>
                    <a:pt x="30" y="17"/>
                    <a:pt x="49" y="16"/>
                  </a:cubicBezTo>
                  <a:cubicBezTo>
                    <a:pt x="68" y="17"/>
                    <a:pt x="84" y="32"/>
                    <a:pt x="84" y="51"/>
                  </a:cubicBezTo>
                  <a:cubicBezTo>
                    <a:pt x="84" y="61"/>
                    <a:pt x="81" y="74"/>
                    <a:pt x="67" y="81"/>
                  </a:cubicBezTo>
                  <a:close/>
                </a:path>
              </a:pathLst>
            </a:custGeom>
            <a:solidFill>
              <a:srgbClr val="85C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40"/>
            <p:cNvSpPr>
              <a:spLocks/>
            </p:cNvSpPr>
            <p:nvPr/>
          </p:nvSpPr>
          <p:spPr bwMode="auto">
            <a:xfrm>
              <a:off x="5910263" y="2794000"/>
              <a:ext cx="28575" cy="26988"/>
            </a:xfrm>
            <a:custGeom>
              <a:avLst/>
              <a:gdLst>
                <a:gd name="T0" fmla="*/ 19 w 19"/>
                <a:gd name="T1" fmla="*/ 7 h 18"/>
                <a:gd name="T2" fmla="*/ 18 w 19"/>
                <a:gd name="T3" fmla="*/ 4 h 18"/>
                <a:gd name="T4" fmla="*/ 17 w 19"/>
                <a:gd name="T5" fmla="*/ 2 h 18"/>
                <a:gd name="T6" fmla="*/ 14 w 19"/>
                <a:gd name="T7" fmla="*/ 0 h 18"/>
                <a:gd name="T8" fmla="*/ 10 w 19"/>
                <a:gd name="T9" fmla="*/ 2 h 18"/>
                <a:gd name="T10" fmla="*/ 2 w 19"/>
                <a:gd name="T11" fmla="*/ 9 h 18"/>
                <a:gd name="T12" fmla="*/ 2 w 19"/>
                <a:gd name="T13" fmla="*/ 15 h 18"/>
                <a:gd name="T14" fmla="*/ 2 w 19"/>
                <a:gd name="T15" fmla="*/ 16 h 18"/>
                <a:gd name="T16" fmla="*/ 8 w 19"/>
                <a:gd name="T17" fmla="*/ 16 h 18"/>
                <a:gd name="T18" fmla="*/ 17 w 19"/>
                <a:gd name="T19" fmla="*/ 10 h 18"/>
                <a:gd name="T20" fmla="*/ 19 w 19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8">
                  <a:moveTo>
                    <a:pt x="19" y="7"/>
                  </a:moveTo>
                  <a:cubicBezTo>
                    <a:pt x="19" y="6"/>
                    <a:pt x="19" y="5"/>
                    <a:pt x="18" y="4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1"/>
                    <a:pt x="0" y="14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4" y="17"/>
                    <a:pt x="6" y="18"/>
                    <a:pt x="8" y="1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9"/>
                    <a:pt x="19" y="8"/>
                    <a:pt x="19" y="7"/>
                  </a:cubicBezTo>
                  <a:close/>
                </a:path>
              </a:pathLst>
            </a:custGeom>
            <a:solidFill>
              <a:srgbClr val="85C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41"/>
            <p:cNvSpPr>
              <a:spLocks/>
            </p:cNvSpPr>
            <p:nvPr/>
          </p:nvSpPr>
          <p:spPr bwMode="auto">
            <a:xfrm>
              <a:off x="5832475" y="2754313"/>
              <a:ext cx="19050" cy="30163"/>
            </a:xfrm>
            <a:custGeom>
              <a:avLst/>
              <a:gdLst>
                <a:gd name="T0" fmla="*/ 6 w 12"/>
                <a:gd name="T1" fmla="*/ 20 h 20"/>
                <a:gd name="T2" fmla="*/ 6 w 12"/>
                <a:gd name="T3" fmla="*/ 20 h 20"/>
                <a:gd name="T4" fmla="*/ 11 w 12"/>
                <a:gd name="T5" fmla="*/ 16 h 20"/>
                <a:gd name="T6" fmla="*/ 11 w 12"/>
                <a:gd name="T7" fmla="*/ 5 h 20"/>
                <a:gd name="T8" fmla="*/ 10 w 12"/>
                <a:gd name="T9" fmla="*/ 1 h 20"/>
                <a:gd name="T10" fmla="*/ 7 w 12"/>
                <a:gd name="T11" fmla="*/ 0 h 20"/>
                <a:gd name="T12" fmla="*/ 5 w 12"/>
                <a:gd name="T13" fmla="*/ 0 h 20"/>
                <a:gd name="T14" fmla="*/ 2 w 12"/>
                <a:gd name="T15" fmla="*/ 1 h 20"/>
                <a:gd name="T16" fmla="*/ 0 w 12"/>
                <a:gd name="T17" fmla="*/ 5 h 20"/>
                <a:gd name="T18" fmla="*/ 1 w 12"/>
                <a:gd name="T19" fmla="*/ 16 h 20"/>
                <a:gd name="T20" fmla="*/ 6 w 12"/>
                <a:gd name="T2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20">
                  <a:moveTo>
                    <a:pt x="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9" y="20"/>
                    <a:pt x="11" y="18"/>
                    <a:pt x="11" y="1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3"/>
                    <a:pt x="11" y="2"/>
                    <a:pt x="10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8"/>
                    <a:pt x="4" y="20"/>
                    <a:pt x="6" y="20"/>
                  </a:cubicBezTo>
                  <a:close/>
                </a:path>
              </a:pathLst>
            </a:custGeom>
            <a:solidFill>
              <a:srgbClr val="85C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42"/>
            <p:cNvSpPr>
              <a:spLocks/>
            </p:cNvSpPr>
            <p:nvPr/>
          </p:nvSpPr>
          <p:spPr bwMode="auto">
            <a:xfrm>
              <a:off x="5726113" y="2889250"/>
              <a:ext cx="30163" cy="20638"/>
            </a:xfrm>
            <a:custGeom>
              <a:avLst/>
              <a:gdLst>
                <a:gd name="T0" fmla="*/ 20 w 20"/>
                <a:gd name="T1" fmla="*/ 4 h 14"/>
                <a:gd name="T2" fmla="*/ 15 w 20"/>
                <a:gd name="T3" fmla="*/ 1 h 14"/>
                <a:gd name="T4" fmla="*/ 4 w 20"/>
                <a:gd name="T5" fmla="*/ 2 h 14"/>
                <a:gd name="T6" fmla="*/ 1 w 20"/>
                <a:gd name="T7" fmla="*/ 4 h 14"/>
                <a:gd name="T8" fmla="*/ 0 w 20"/>
                <a:gd name="T9" fmla="*/ 8 h 14"/>
                <a:gd name="T10" fmla="*/ 1 w 20"/>
                <a:gd name="T11" fmla="*/ 10 h 14"/>
                <a:gd name="T12" fmla="*/ 3 w 20"/>
                <a:gd name="T13" fmla="*/ 13 h 14"/>
                <a:gd name="T14" fmla="*/ 6 w 20"/>
                <a:gd name="T15" fmla="*/ 13 h 14"/>
                <a:gd name="T16" fmla="*/ 17 w 20"/>
                <a:gd name="T17" fmla="*/ 10 h 14"/>
                <a:gd name="T18" fmla="*/ 20 w 20"/>
                <a:gd name="T19" fmla="*/ 4 h 14"/>
                <a:gd name="T20" fmla="*/ 20 w 20"/>
                <a:gd name="T2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4">
                  <a:moveTo>
                    <a:pt x="20" y="4"/>
                  </a:moveTo>
                  <a:cubicBezTo>
                    <a:pt x="19" y="2"/>
                    <a:pt x="17" y="0"/>
                    <a:pt x="1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3"/>
                    <a:pt x="1" y="3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1"/>
                    <a:pt x="2" y="12"/>
                    <a:pt x="3" y="13"/>
                  </a:cubicBezTo>
                  <a:cubicBezTo>
                    <a:pt x="4" y="13"/>
                    <a:pt x="5" y="14"/>
                    <a:pt x="6" y="1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9" y="9"/>
                    <a:pt x="20" y="7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lose/>
                </a:path>
              </a:pathLst>
            </a:custGeom>
            <a:solidFill>
              <a:srgbClr val="85C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43"/>
            <p:cNvSpPr>
              <a:spLocks/>
            </p:cNvSpPr>
            <p:nvPr/>
          </p:nvSpPr>
          <p:spPr bwMode="auto">
            <a:xfrm>
              <a:off x="5746750" y="2797175"/>
              <a:ext cx="28575" cy="25400"/>
            </a:xfrm>
            <a:custGeom>
              <a:avLst/>
              <a:gdLst>
                <a:gd name="T0" fmla="*/ 17 w 19"/>
                <a:gd name="T1" fmla="*/ 15 h 17"/>
                <a:gd name="T2" fmla="*/ 18 w 19"/>
                <a:gd name="T3" fmla="*/ 14 h 17"/>
                <a:gd name="T4" fmla="*/ 17 w 19"/>
                <a:gd name="T5" fmla="*/ 8 h 17"/>
                <a:gd name="T6" fmla="*/ 9 w 19"/>
                <a:gd name="T7" fmla="*/ 1 h 17"/>
                <a:gd name="T8" fmla="*/ 6 w 19"/>
                <a:gd name="T9" fmla="*/ 0 h 17"/>
                <a:gd name="T10" fmla="*/ 2 w 19"/>
                <a:gd name="T11" fmla="*/ 1 h 17"/>
                <a:gd name="T12" fmla="*/ 1 w 19"/>
                <a:gd name="T13" fmla="*/ 3 h 17"/>
                <a:gd name="T14" fmla="*/ 0 w 19"/>
                <a:gd name="T15" fmla="*/ 7 h 17"/>
                <a:gd name="T16" fmla="*/ 2 w 19"/>
                <a:gd name="T17" fmla="*/ 10 h 17"/>
                <a:gd name="T18" fmla="*/ 11 w 19"/>
                <a:gd name="T19" fmla="*/ 16 h 17"/>
                <a:gd name="T20" fmla="*/ 17 w 19"/>
                <a:gd name="T2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7">
                  <a:moveTo>
                    <a:pt x="17" y="15"/>
                  </a:moveTo>
                  <a:cubicBezTo>
                    <a:pt x="18" y="15"/>
                    <a:pt x="18" y="15"/>
                    <a:pt x="18" y="14"/>
                  </a:cubicBezTo>
                  <a:cubicBezTo>
                    <a:pt x="19" y="13"/>
                    <a:pt x="19" y="10"/>
                    <a:pt x="17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8"/>
                    <a:pt x="1" y="9"/>
                    <a:pt x="2" y="1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3" y="17"/>
                    <a:pt x="16" y="17"/>
                    <a:pt x="17" y="15"/>
                  </a:cubicBezTo>
                  <a:close/>
                </a:path>
              </a:pathLst>
            </a:custGeom>
            <a:solidFill>
              <a:srgbClr val="85C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44"/>
            <p:cNvSpPr>
              <a:spLocks/>
            </p:cNvSpPr>
            <p:nvPr/>
          </p:nvSpPr>
          <p:spPr bwMode="auto">
            <a:xfrm>
              <a:off x="5929313" y="2887663"/>
              <a:ext cx="31750" cy="19050"/>
            </a:xfrm>
            <a:custGeom>
              <a:avLst/>
              <a:gdLst>
                <a:gd name="T0" fmla="*/ 20 w 21"/>
                <a:gd name="T1" fmla="*/ 4 h 13"/>
                <a:gd name="T2" fmla="*/ 17 w 21"/>
                <a:gd name="T3" fmla="*/ 2 h 13"/>
                <a:gd name="T4" fmla="*/ 6 w 21"/>
                <a:gd name="T5" fmla="*/ 0 h 13"/>
                <a:gd name="T6" fmla="*/ 1 w 21"/>
                <a:gd name="T7" fmla="*/ 4 h 13"/>
                <a:gd name="T8" fmla="*/ 1 w 21"/>
                <a:gd name="T9" fmla="*/ 4 h 13"/>
                <a:gd name="T10" fmla="*/ 4 w 21"/>
                <a:gd name="T11" fmla="*/ 10 h 13"/>
                <a:gd name="T12" fmla="*/ 15 w 21"/>
                <a:gd name="T13" fmla="*/ 13 h 13"/>
                <a:gd name="T14" fmla="*/ 18 w 21"/>
                <a:gd name="T15" fmla="*/ 12 h 13"/>
                <a:gd name="T16" fmla="*/ 20 w 21"/>
                <a:gd name="T17" fmla="*/ 9 h 13"/>
                <a:gd name="T18" fmla="*/ 21 w 21"/>
                <a:gd name="T19" fmla="*/ 7 h 13"/>
                <a:gd name="T20" fmla="*/ 20 w 21"/>
                <a:gd name="T2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20" y="4"/>
                  </a:moveTo>
                  <a:cubicBezTo>
                    <a:pt x="19" y="3"/>
                    <a:pt x="18" y="2"/>
                    <a:pt x="1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2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7"/>
                    <a:pt x="2" y="9"/>
                    <a:pt x="4" y="10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7" y="13"/>
                    <a:pt x="18" y="12"/>
                  </a:cubicBezTo>
                  <a:cubicBezTo>
                    <a:pt x="19" y="12"/>
                    <a:pt x="20" y="11"/>
                    <a:pt x="20" y="9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1" y="6"/>
                    <a:pt x="21" y="5"/>
                    <a:pt x="20" y="4"/>
                  </a:cubicBezTo>
                  <a:close/>
                </a:path>
              </a:pathLst>
            </a:custGeom>
            <a:solidFill>
              <a:srgbClr val="85C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395776" y="4835773"/>
            <a:ext cx="325986" cy="321960"/>
            <a:chOff x="5711825" y="2185988"/>
            <a:chExt cx="260351" cy="257175"/>
          </a:xfrm>
        </p:grpSpPr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5849938" y="2185988"/>
              <a:ext cx="122238" cy="120650"/>
            </a:xfrm>
            <a:custGeom>
              <a:avLst/>
              <a:gdLst>
                <a:gd name="T0" fmla="*/ 44 w 77"/>
                <a:gd name="T1" fmla="*/ 11 h 76"/>
                <a:gd name="T2" fmla="*/ 65 w 77"/>
                <a:gd name="T3" fmla="*/ 33 h 76"/>
                <a:gd name="T4" fmla="*/ 59 w 77"/>
                <a:gd name="T5" fmla="*/ 39 h 76"/>
                <a:gd name="T6" fmla="*/ 49 w 77"/>
                <a:gd name="T7" fmla="*/ 29 h 76"/>
                <a:gd name="T8" fmla="*/ 44 w 77"/>
                <a:gd name="T9" fmla="*/ 34 h 76"/>
                <a:gd name="T10" fmla="*/ 55 w 77"/>
                <a:gd name="T11" fmla="*/ 43 h 76"/>
                <a:gd name="T12" fmla="*/ 50 w 77"/>
                <a:gd name="T13" fmla="*/ 48 h 76"/>
                <a:gd name="T14" fmla="*/ 43 w 77"/>
                <a:gd name="T15" fmla="*/ 41 h 76"/>
                <a:gd name="T16" fmla="*/ 39 w 77"/>
                <a:gd name="T17" fmla="*/ 45 h 76"/>
                <a:gd name="T18" fmla="*/ 46 w 77"/>
                <a:gd name="T19" fmla="*/ 52 h 76"/>
                <a:gd name="T20" fmla="*/ 39 w 77"/>
                <a:gd name="T21" fmla="*/ 59 h 76"/>
                <a:gd name="T22" fmla="*/ 30 w 77"/>
                <a:gd name="T23" fmla="*/ 48 h 76"/>
                <a:gd name="T24" fmla="*/ 25 w 77"/>
                <a:gd name="T25" fmla="*/ 52 h 76"/>
                <a:gd name="T26" fmla="*/ 36 w 77"/>
                <a:gd name="T27" fmla="*/ 63 h 76"/>
                <a:gd name="T28" fmla="*/ 31 w 77"/>
                <a:gd name="T29" fmla="*/ 66 h 76"/>
                <a:gd name="T30" fmla="*/ 24 w 77"/>
                <a:gd name="T31" fmla="*/ 60 h 76"/>
                <a:gd name="T32" fmla="*/ 20 w 77"/>
                <a:gd name="T33" fmla="*/ 64 h 76"/>
                <a:gd name="T34" fmla="*/ 33 w 77"/>
                <a:gd name="T35" fmla="*/ 76 h 76"/>
                <a:gd name="T36" fmla="*/ 77 w 77"/>
                <a:gd name="T37" fmla="*/ 33 h 76"/>
                <a:gd name="T38" fmla="*/ 44 w 77"/>
                <a:gd name="T39" fmla="*/ 0 h 76"/>
                <a:gd name="T40" fmla="*/ 0 w 77"/>
                <a:gd name="T41" fmla="*/ 43 h 76"/>
                <a:gd name="T42" fmla="*/ 5 w 77"/>
                <a:gd name="T43" fmla="*/ 49 h 76"/>
                <a:gd name="T44" fmla="*/ 44 w 77"/>
                <a:gd name="T45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76">
                  <a:moveTo>
                    <a:pt x="44" y="11"/>
                  </a:moveTo>
                  <a:lnTo>
                    <a:pt x="65" y="33"/>
                  </a:lnTo>
                  <a:lnTo>
                    <a:pt x="59" y="39"/>
                  </a:lnTo>
                  <a:lnTo>
                    <a:pt x="49" y="29"/>
                  </a:lnTo>
                  <a:lnTo>
                    <a:pt x="44" y="34"/>
                  </a:lnTo>
                  <a:lnTo>
                    <a:pt x="55" y="43"/>
                  </a:lnTo>
                  <a:lnTo>
                    <a:pt x="50" y="48"/>
                  </a:lnTo>
                  <a:lnTo>
                    <a:pt x="43" y="41"/>
                  </a:lnTo>
                  <a:lnTo>
                    <a:pt x="39" y="45"/>
                  </a:lnTo>
                  <a:lnTo>
                    <a:pt x="46" y="52"/>
                  </a:lnTo>
                  <a:lnTo>
                    <a:pt x="39" y="59"/>
                  </a:lnTo>
                  <a:lnTo>
                    <a:pt x="30" y="48"/>
                  </a:lnTo>
                  <a:lnTo>
                    <a:pt x="25" y="52"/>
                  </a:lnTo>
                  <a:lnTo>
                    <a:pt x="36" y="63"/>
                  </a:lnTo>
                  <a:lnTo>
                    <a:pt x="31" y="66"/>
                  </a:lnTo>
                  <a:lnTo>
                    <a:pt x="24" y="60"/>
                  </a:lnTo>
                  <a:lnTo>
                    <a:pt x="20" y="64"/>
                  </a:lnTo>
                  <a:lnTo>
                    <a:pt x="33" y="76"/>
                  </a:lnTo>
                  <a:lnTo>
                    <a:pt x="77" y="33"/>
                  </a:lnTo>
                  <a:lnTo>
                    <a:pt x="44" y="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44" y="11"/>
                  </a:lnTo>
                  <a:close/>
                </a:path>
              </a:pathLst>
            </a:custGeom>
            <a:solidFill>
              <a:srgbClr val="04A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5711825" y="2306638"/>
              <a:ext cx="136525" cy="136525"/>
            </a:xfrm>
            <a:custGeom>
              <a:avLst/>
              <a:gdLst>
                <a:gd name="T0" fmla="*/ 69 w 86"/>
                <a:gd name="T1" fmla="*/ 24 h 86"/>
                <a:gd name="T2" fmla="*/ 75 w 86"/>
                <a:gd name="T3" fmla="*/ 32 h 86"/>
                <a:gd name="T4" fmla="*/ 71 w 86"/>
                <a:gd name="T5" fmla="*/ 38 h 86"/>
                <a:gd name="T6" fmla="*/ 59 w 86"/>
                <a:gd name="T7" fmla="*/ 26 h 86"/>
                <a:gd name="T8" fmla="*/ 55 w 86"/>
                <a:gd name="T9" fmla="*/ 31 h 86"/>
                <a:gd name="T10" fmla="*/ 66 w 86"/>
                <a:gd name="T11" fmla="*/ 41 h 86"/>
                <a:gd name="T12" fmla="*/ 61 w 86"/>
                <a:gd name="T13" fmla="*/ 46 h 86"/>
                <a:gd name="T14" fmla="*/ 54 w 86"/>
                <a:gd name="T15" fmla="*/ 38 h 86"/>
                <a:gd name="T16" fmla="*/ 50 w 86"/>
                <a:gd name="T17" fmla="*/ 42 h 86"/>
                <a:gd name="T18" fmla="*/ 57 w 86"/>
                <a:gd name="T19" fmla="*/ 50 h 86"/>
                <a:gd name="T20" fmla="*/ 51 w 86"/>
                <a:gd name="T21" fmla="*/ 57 h 86"/>
                <a:gd name="T22" fmla="*/ 40 w 86"/>
                <a:gd name="T23" fmla="*/ 45 h 86"/>
                <a:gd name="T24" fmla="*/ 36 w 86"/>
                <a:gd name="T25" fmla="*/ 49 h 86"/>
                <a:gd name="T26" fmla="*/ 47 w 86"/>
                <a:gd name="T27" fmla="*/ 61 h 86"/>
                <a:gd name="T28" fmla="*/ 43 w 86"/>
                <a:gd name="T29" fmla="*/ 64 h 86"/>
                <a:gd name="T30" fmla="*/ 35 w 86"/>
                <a:gd name="T31" fmla="*/ 57 h 86"/>
                <a:gd name="T32" fmla="*/ 30 w 86"/>
                <a:gd name="T33" fmla="*/ 62 h 86"/>
                <a:gd name="T34" fmla="*/ 38 w 86"/>
                <a:gd name="T35" fmla="*/ 69 h 86"/>
                <a:gd name="T36" fmla="*/ 33 w 86"/>
                <a:gd name="T37" fmla="*/ 74 h 86"/>
                <a:gd name="T38" fmla="*/ 11 w 86"/>
                <a:gd name="T39" fmla="*/ 53 h 86"/>
                <a:gd name="T40" fmla="*/ 59 w 86"/>
                <a:gd name="T41" fmla="*/ 6 h 86"/>
                <a:gd name="T42" fmla="*/ 53 w 86"/>
                <a:gd name="T43" fmla="*/ 0 h 86"/>
                <a:gd name="T44" fmla="*/ 0 w 86"/>
                <a:gd name="T45" fmla="*/ 53 h 86"/>
                <a:gd name="T46" fmla="*/ 32 w 86"/>
                <a:gd name="T47" fmla="*/ 86 h 86"/>
                <a:gd name="T48" fmla="*/ 86 w 86"/>
                <a:gd name="T49" fmla="*/ 34 h 86"/>
                <a:gd name="T50" fmla="*/ 73 w 86"/>
                <a:gd name="T51" fmla="*/ 20 h 86"/>
                <a:gd name="T52" fmla="*/ 69 w 86"/>
                <a:gd name="T53" fmla="*/ 2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" h="86">
                  <a:moveTo>
                    <a:pt x="69" y="24"/>
                  </a:moveTo>
                  <a:lnTo>
                    <a:pt x="75" y="32"/>
                  </a:lnTo>
                  <a:lnTo>
                    <a:pt x="71" y="38"/>
                  </a:lnTo>
                  <a:lnTo>
                    <a:pt x="59" y="26"/>
                  </a:lnTo>
                  <a:lnTo>
                    <a:pt x="55" y="31"/>
                  </a:lnTo>
                  <a:lnTo>
                    <a:pt x="66" y="41"/>
                  </a:lnTo>
                  <a:lnTo>
                    <a:pt x="61" y="46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57" y="50"/>
                  </a:lnTo>
                  <a:lnTo>
                    <a:pt x="51" y="57"/>
                  </a:lnTo>
                  <a:lnTo>
                    <a:pt x="40" y="45"/>
                  </a:lnTo>
                  <a:lnTo>
                    <a:pt x="36" y="49"/>
                  </a:lnTo>
                  <a:lnTo>
                    <a:pt x="47" y="61"/>
                  </a:lnTo>
                  <a:lnTo>
                    <a:pt x="43" y="64"/>
                  </a:lnTo>
                  <a:lnTo>
                    <a:pt x="35" y="57"/>
                  </a:lnTo>
                  <a:lnTo>
                    <a:pt x="30" y="62"/>
                  </a:lnTo>
                  <a:lnTo>
                    <a:pt x="38" y="69"/>
                  </a:lnTo>
                  <a:lnTo>
                    <a:pt x="33" y="74"/>
                  </a:lnTo>
                  <a:lnTo>
                    <a:pt x="11" y="53"/>
                  </a:lnTo>
                  <a:lnTo>
                    <a:pt x="59" y="6"/>
                  </a:lnTo>
                  <a:lnTo>
                    <a:pt x="53" y="0"/>
                  </a:lnTo>
                  <a:lnTo>
                    <a:pt x="0" y="53"/>
                  </a:lnTo>
                  <a:lnTo>
                    <a:pt x="32" y="86"/>
                  </a:lnTo>
                  <a:lnTo>
                    <a:pt x="86" y="34"/>
                  </a:lnTo>
                  <a:lnTo>
                    <a:pt x="73" y="20"/>
                  </a:lnTo>
                  <a:lnTo>
                    <a:pt x="69" y="24"/>
                  </a:lnTo>
                  <a:close/>
                </a:path>
              </a:pathLst>
            </a:custGeom>
            <a:solidFill>
              <a:srgbClr val="04A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49"/>
            <p:cNvSpPr>
              <a:spLocks noEditPoints="1"/>
            </p:cNvSpPr>
            <p:nvPr/>
          </p:nvSpPr>
          <p:spPr bwMode="auto">
            <a:xfrm>
              <a:off x="5741988" y="2201863"/>
              <a:ext cx="209550" cy="211138"/>
            </a:xfrm>
            <a:custGeom>
              <a:avLst/>
              <a:gdLst>
                <a:gd name="T0" fmla="*/ 47 w 132"/>
                <a:gd name="T1" fmla="*/ 21 h 133"/>
                <a:gd name="T2" fmla="*/ 47 w 132"/>
                <a:gd name="T3" fmla="*/ 21 h 133"/>
                <a:gd name="T4" fmla="*/ 26 w 132"/>
                <a:gd name="T5" fmla="*/ 0 h 133"/>
                <a:gd name="T6" fmla="*/ 0 w 132"/>
                <a:gd name="T7" fmla="*/ 25 h 133"/>
                <a:gd name="T8" fmla="*/ 22 w 132"/>
                <a:gd name="T9" fmla="*/ 47 h 133"/>
                <a:gd name="T10" fmla="*/ 22 w 132"/>
                <a:gd name="T11" fmla="*/ 47 h 133"/>
                <a:gd name="T12" fmla="*/ 89 w 132"/>
                <a:gd name="T13" fmla="*/ 114 h 133"/>
                <a:gd name="T14" fmla="*/ 132 w 132"/>
                <a:gd name="T15" fmla="*/ 133 h 133"/>
                <a:gd name="T16" fmla="*/ 115 w 132"/>
                <a:gd name="T17" fmla="*/ 89 h 133"/>
                <a:gd name="T18" fmla="*/ 47 w 132"/>
                <a:gd name="T19" fmla="*/ 21 h 133"/>
                <a:gd name="T20" fmla="*/ 17 w 132"/>
                <a:gd name="T21" fmla="*/ 33 h 133"/>
                <a:gd name="T22" fmla="*/ 9 w 132"/>
                <a:gd name="T23" fmla="*/ 25 h 133"/>
                <a:gd name="T24" fmla="*/ 26 w 132"/>
                <a:gd name="T25" fmla="*/ 8 h 133"/>
                <a:gd name="T26" fmla="*/ 33 w 132"/>
                <a:gd name="T27" fmla="*/ 17 h 133"/>
                <a:gd name="T28" fmla="*/ 17 w 132"/>
                <a:gd name="T29" fmla="*/ 33 h 133"/>
                <a:gd name="T30" fmla="*/ 115 w 132"/>
                <a:gd name="T31" fmla="*/ 122 h 133"/>
                <a:gd name="T32" fmla="*/ 91 w 132"/>
                <a:gd name="T33" fmla="*/ 112 h 133"/>
                <a:gd name="T34" fmla="*/ 88 w 132"/>
                <a:gd name="T35" fmla="*/ 109 h 133"/>
                <a:gd name="T36" fmla="*/ 103 w 132"/>
                <a:gd name="T37" fmla="*/ 109 h 133"/>
                <a:gd name="T38" fmla="*/ 100 w 132"/>
                <a:gd name="T39" fmla="*/ 100 h 133"/>
                <a:gd name="T40" fmla="*/ 110 w 132"/>
                <a:gd name="T41" fmla="*/ 102 h 133"/>
                <a:gd name="T42" fmla="*/ 110 w 132"/>
                <a:gd name="T43" fmla="*/ 89 h 133"/>
                <a:gd name="T44" fmla="*/ 112 w 132"/>
                <a:gd name="T45" fmla="*/ 91 h 133"/>
                <a:gd name="T46" fmla="*/ 121 w 132"/>
                <a:gd name="T47" fmla="*/ 116 h 133"/>
                <a:gd name="T48" fmla="*/ 115 w 132"/>
                <a:gd name="T49" fmla="*/ 1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133">
                  <a:moveTo>
                    <a:pt x="47" y="21"/>
                  </a:moveTo>
                  <a:lnTo>
                    <a:pt x="47" y="21"/>
                  </a:lnTo>
                  <a:lnTo>
                    <a:pt x="26" y="0"/>
                  </a:lnTo>
                  <a:lnTo>
                    <a:pt x="0" y="2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89" y="114"/>
                  </a:lnTo>
                  <a:lnTo>
                    <a:pt x="132" y="133"/>
                  </a:lnTo>
                  <a:lnTo>
                    <a:pt x="115" y="89"/>
                  </a:lnTo>
                  <a:lnTo>
                    <a:pt x="47" y="21"/>
                  </a:lnTo>
                  <a:close/>
                  <a:moveTo>
                    <a:pt x="17" y="33"/>
                  </a:moveTo>
                  <a:lnTo>
                    <a:pt x="9" y="25"/>
                  </a:lnTo>
                  <a:lnTo>
                    <a:pt x="26" y="8"/>
                  </a:lnTo>
                  <a:lnTo>
                    <a:pt x="33" y="17"/>
                  </a:lnTo>
                  <a:lnTo>
                    <a:pt x="17" y="33"/>
                  </a:lnTo>
                  <a:close/>
                  <a:moveTo>
                    <a:pt x="115" y="122"/>
                  </a:moveTo>
                  <a:lnTo>
                    <a:pt x="91" y="112"/>
                  </a:lnTo>
                  <a:lnTo>
                    <a:pt x="88" y="109"/>
                  </a:lnTo>
                  <a:lnTo>
                    <a:pt x="103" y="109"/>
                  </a:lnTo>
                  <a:lnTo>
                    <a:pt x="100" y="100"/>
                  </a:lnTo>
                  <a:lnTo>
                    <a:pt x="110" y="102"/>
                  </a:lnTo>
                  <a:lnTo>
                    <a:pt x="110" y="89"/>
                  </a:lnTo>
                  <a:lnTo>
                    <a:pt x="112" y="91"/>
                  </a:lnTo>
                  <a:lnTo>
                    <a:pt x="121" y="116"/>
                  </a:lnTo>
                  <a:lnTo>
                    <a:pt x="115" y="122"/>
                  </a:lnTo>
                  <a:close/>
                </a:path>
              </a:pathLst>
            </a:custGeom>
            <a:solidFill>
              <a:srgbClr val="04A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7" name="Freeform 35"/>
          <p:cNvSpPr>
            <a:spLocks noEditPoints="1"/>
          </p:cNvSpPr>
          <p:nvPr/>
        </p:nvSpPr>
        <p:spPr bwMode="auto">
          <a:xfrm>
            <a:off x="5446461" y="2751506"/>
            <a:ext cx="224612" cy="310037"/>
          </a:xfrm>
          <a:custGeom>
            <a:avLst/>
            <a:gdLst>
              <a:gd name="T0" fmla="*/ 107 w 118"/>
              <a:gd name="T1" fmla="*/ 34 h 162"/>
              <a:gd name="T2" fmla="*/ 72 w 118"/>
              <a:gd name="T3" fmla="*/ 0 h 162"/>
              <a:gd name="T4" fmla="*/ 63 w 118"/>
              <a:gd name="T5" fmla="*/ 3 h 162"/>
              <a:gd name="T6" fmla="*/ 59 w 118"/>
              <a:gd name="T7" fmla="*/ 131 h 162"/>
              <a:gd name="T8" fmla="*/ 42 w 118"/>
              <a:gd name="T9" fmla="*/ 147 h 162"/>
              <a:gd name="T10" fmla="*/ 30 w 118"/>
              <a:gd name="T11" fmla="*/ 153 h 162"/>
              <a:gd name="T12" fmla="*/ 98 w 118"/>
              <a:gd name="T13" fmla="*/ 162 h 162"/>
              <a:gd name="T14" fmla="*/ 87 w 118"/>
              <a:gd name="T15" fmla="*/ 153 h 162"/>
              <a:gd name="T16" fmla="*/ 72 w 118"/>
              <a:gd name="T17" fmla="*/ 147 h 162"/>
              <a:gd name="T18" fmla="*/ 107 w 118"/>
              <a:gd name="T19" fmla="*/ 99 h 162"/>
              <a:gd name="T20" fmla="*/ 118 w 118"/>
              <a:gd name="T21" fmla="*/ 67 h 162"/>
              <a:gd name="T22" fmla="*/ 114 w 118"/>
              <a:gd name="T23" fmla="*/ 66 h 162"/>
              <a:gd name="T24" fmla="*/ 95 w 118"/>
              <a:gd name="T25" fmla="*/ 46 h 162"/>
              <a:gd name="T26" fmla="*/ 114 w 118"/>
              <a:gd name="T27" fmla="*/ 66 h 162"/>
              <a:gd name="T28" fmla="*/ 94 w 118"/>
              <a:gd name="T29" fmla="*/ 42 h 162"/>
              <a:gd name="T30" fmla="*/ 103 w 118"/>
              <a:gd name="T31" fmla="*/ 37 h 162"/>
              <a:gd name="T32" fmla="*/ 45 w 118"/>
              <a:gd name="T33" fmla="*/ 47 h 162"/>
              <a:gd name="T34" fmla="*/ 66 w 118"/>
              <a:gd name="T35" fmla="*/ 66 h 162"/>
              <a:gd name="T36" fmla="*/ 66 w 118"/>
              <a:gd name="T37" fmla="*/ 70 h 162"/>
              <a:gd name="T38" fmla="*/ 45 w 118"/>
              <a:gd name="T39" fmla="*/ 86 h 162"/>
              <a:gd name="T40" fmla="*/ 66 w 118"/>
              <a:gd name="T41" fmla="*/ 70 h 162"/>
              <a:gd name="T42" fmla="*/ 33 w 118"/>
              <a:gd name="T43" fmla="*/ 37 h 162"/>
              <a:gd name="T44" fmla="*/ 42 w 118"/>
              <a:gd name="T45" fmla="*/ 42 h 162"/>
              <a:gd name="T46" fmla="*/ 39 w 118"/>
              <a:gd name="T47" fmla="*/ 66 h 162"/>
              <a:gd name="T48" fmla="*/ 30 w 118"/>
              <a:gd name="T49" fmla="*/ 40 h 162"/>
              <a:gd name="T50" fmla="*/ 39 w 118"/>
              <a:gd name="T51" fmla="*/ 70 h 162"/>
              <a:gd name="T52" fmla="*/ 30 w 118"/>
              <a:gd name="T53" fmla="*/ 93 h 162"/>
              <a:gd name="T54" fmla="*/ 39 w 118"/>
              <a:gd name="T55" fmla="*/ 70 h 162"/>
              <a:gd name="T56" fmla="*/ 54 w 118"/>
              <a:gd name="T57" fmla="*/ 110 h 162"/>
              <a:gd name="T58" fmla="*/ 42 w 118"/>
              <a:gd name="T59" fmla="*/ 91 h 162"/>
              <a:gd name="T60" fmla="*/ 66 w 118"/>
              <a:gd name="T61" fmla="*/ 87 h 162"/>
              <a:gd name="T62" fmla="*/ 46 w 118"/>
              <a:gd name="T63" fmla="*/ 90 h 162"/>
              <a:gd name="T64" fmla="*/ 46 w 118"/>
              <a:gd name="T65" fmla="*/ 43 h 162"/>
              <a:gd name="T66" fmla="*/ 66 w 118"/>
              <a:gd name="T67" fmla="*/ 46 h 162"/>
              <a:gd name="T68" fmla="*/ 94 w 118"/>
              <a:gd name="T69" fmla="*/ 70 h 162"/>
              <a:gd name="T70" fmla="*/ 70 w 118"/>
              <a:gd name="T71" fmla="*/ 83 h 162"/>
              <a:gd name="T72" fmla="*/ 70 w 118"/>
              <a:gd name="T73" fmla="*/ 66 h 162"/>
              <a:gd name="T74" fmla="*/ 91 w 118"/>
              <a:gd name="T75" fmla="*/ 47 h 162"/>
              <a:gd name="T76" fmla="*/ 70 w 118"/>
              <a:gd name="T77" fmla="*/ 66 h 162"/>
              <a:gd name="T78" fmla="*/ 70 w 118"/>
              <a:gd name="T79" fmla="*/ 46 h 162"/>
              <a:gd name="T80" fmla="*/ 90 w 118"/>
              <a:gd name="T81" fmla="*/ 43 h 162"/>
              <a:gd name="T82" fmla="*/ 63 w 118"/>
              <a:gd name="T83" fmla="*/ 11 h 162"/>
              <a:gd name="T84" fmla="*/ 29 w 118"/>
              <a:gd name="T85" fmla="*/ 34 h 162"/>
              <a:gd name="T86" fmla="*/ 18 w 118"/>
              <a:gd name="T87" fmla="*/ 67 h 162"/>
              <a:gd name="T88" fmla="*/ 29 w 118"/>
              <a:gd name="T89" fmla="*/ 99 h 162"/>
              <a:gd name="T90" fmla="*/ 65 w 118"/>
              <a:gd name="T91" fmla="*/ 123 h 162"/>
              <a:gd name="T92" fmla="*/ 8 w 118"/>
              <a:gd name="T93" fmla="*/ 67 h 162"/>
              <a:gd name="T94" fmla="*/ 70 w 118"/>
              <a:gd name="T95" fmla="*/ 87 h 162"/>
              <a:gd name="T96" fmla="*/ 70 w 118"/>
              <a:gd name="T97" fmla="*/ 113 h 162"/>
              <a:gd name="T98" fmla="*/ 94 w 118"/>
              <a:gd name="T99" fmla="*/ 92 h 162"/>
              <a:gd name="T100" fmla="*/ 83 w 118"/>
              <a:gd name="T101" fmla="*/ 110 h 162"/>
              <a:gd name="T102" fmla="*/ 95 w 118"/>
              <a:gd name="T103" fmla="*/ 88 h 162"/>
              <a:gd name="T104" fmla="*/ 114 w 118"/>
              <a:gd name="T105" fmla="*/ 7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8" h="162">
                <a:moveTo>
                  <a:pt x="109" y="38"/>
                </a:moveTo>
                <a:cubicBezTo>
                  <a:pt x="108" y="37"/>
                  <a:pt x="108" y="35"/>
                  <a:pt x="107" y="34"/>
                </a:cubicBezTo>
                <a:cubicBezTo>
                  <a:pt x="98" y="24"/>
                  <a:pt x="86" y="17"/>
                  <a:pt x="72" y="17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29" y="4"/>
                  <a:pt x="0" y="32"/>
                  <a:pt x="0" y="67"/>
                </a:cubicBezTo>
                <a:cubicBezTo>
                  <a:pt x="0" y="100"/>
                  <a:pt x="26" y="128"/>
                  <a:pt x="59" y="131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42" y="147"/>
                  <a:pt x="42" y="147"/>
                  <a:pt x="42" y="147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30" y="153"/>
                  <a:pt x="30" y="153"/>
                  <a:pt x="30" y="153"/>
                </a:cubicBezTo>
                <a:cubicBezTo>
                  <a:pt x="30" y="162"/>
                  <a:pt x="30" y="162"/>
                  <a:pt x="30" y="162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8" y="153"/>
                  <a:pt x="98" y="153"/>
                  <a:pt x="98" y="153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72" y="147"/>
                  <a:pt x="72" y="147"/>
                  <a:pt x="72" y="147"/>
                </a:cubicBezTo>
                <a:cubicBezTo>
                  <a:pt x="72" y="117"/>
                  <a:pt x="72" y="117"/>
                  <a:pt x="72" y="117"/>
                </a:cubicBezTo>
                <a:cubicBezTo>
                  <a:pt x="86" y="116"/>
                  <a:pt x="98" y="109"/>
                  <a:pt x="107" y="99"/>
                </a:cubicBezTo>
                <a:cubicBezTo>
                  <a:pt x="108" y="98"/>
                  <a:pt x="108" y="97"/>
                  <a:pt x="109" y="96"/>
                </a:cubicBezTo>
                <a:cubicBezTo>
                  <a:pt x="115" y="87"/>
                  <a:pt x="118" y="77"/>
                  <a:pt x="118" y="67"/>
                </a:cubicBezTo>
                <a:cubicBezTo>
                  <a:pt x="118" y="56"/>
                  <a:pt x="115" y="46"/>
                  <a:pt x="109" y="38"/>
                </a:cubicBezTo>
                <a:close/>
                <a:moveTo>
                  <a:pt x="114" y="66"/>
                </a:moveTo>
                <a:cubicBezTo>
                  <a:pt x="98" y="66"/>
                  <a:pt x="98" y="66"/>
                  <a:pt x="98" y="66"/>
                </a:cubicBezTo>
                <a:cubicBezTo>
                  <a:pt x="98" y="59"/>
                  <a:pt x="97" y="52"/>
                  <a:pt x="95" y="46"/>
                </a:cubicBezTo>
                <a:cubicBezTo>
                  <a:pt x="99" y="44"/>
                  <a:pt x="103" y="42"/>
                  <a:pt x="106" y="40"/>
                </a:cubicBezTo>
                <a:cubicBezTo>
                  <a:pt x="111" y="47"/>
                  <a:pt x="114" y="56"/>
                  <a:pt x="114" y="66"/>
                </a:cubicBezTo>
                <a:close/>
                <a:moveTo>
                  <a:pt x="103" y="37"/>
                </a:moveTo>
                <a:cubicBezTo>
                  <a:pt x="101" y="39"/>
                  <a:pt x="97" y="40"/>
                  <a:pt x="94" y="42"/>
                </a:cubicBezTo>
                <a:cubicBezTo>
                  <a:pt x="91" y="34"/>
                  <a:pt x="87" y="27"/>
                  <a:pt x="83" y="23"/>
                </a:cubicBezTo>
                <a:cubicBezTo>
                  <a:pt x="91" y="26"/>
                  <a:pt x="98" y="31"/>
                  <a:pt x="103" y="37"/>
                </a:cubicBezTo>
                <a:close/>
                <a:moveTo>
                  <a:pt x="43" y="66"/>
                </a:moveTo>
                <a:cubicBezTo>
                  <a:pt x="43" y="59"/>
                  <a:pt x="44" y="53"/>
                  <a:pt x="45" y="47"/>
                </a:cubicBezTo>
                <a:cubicBezTo>
                  <a:pt x="51" y="49"/>
                  <a:pt x="59" y="50"/>
                  <a:pt x="66" y="50"/>
                </a:cubicBezTo>
                <a:cubicBezTo>
                  <a:pt x="66" y="66"/>
                  <a:pt x="66" y="66"/>
                  <a:pt x="66" y="66"/>
                </a:cubicBezTo>
                <a:lnTo>
                  <a:pt x="43" y="66"/>
                </a:lnTo>
                <a:close/>
                <a:moveTo>
                  <a:pt x="66" y="70"/>
                </a:moveTo>
                <a:cubicBezTo>
                  <a:pt x="66" y="83"/>
                  <a:pt x="66" y="83"/>
                  <a:pt x="66" y="83"/>
                </a:cubicBezTo>
                <a:cubicBezTo>
                  <a:pt x="59" y="83"/>
                  <a:pt x="51" y="84"/>
                  <a:pt x="45" y="86"/>
                </a:cubicBezTo>
                <a:cubicBezTo>
                  <a:pt x="44" y="81"/>
                  <a:pt x="43" y="76"/>
                  <a:pt x="43" y="70"/>
                </a:cubicBezTo>
                <a:lnTo>
                  <a:pt x="66" y="70"/>
                </a:lnTo>
                <a:close/>
                <a:moveTo>
                  <a:pt x="42" y="42"/>
                </a:moveTo>
                <a:cubicBezTo>
                  <a:pt x="39" y="40"/>
                  <a:pt x="36" y="39"/>
                  <a:pt x="33" y="37"/>
                </a:cubicBezTo>
                <a:cubicBezTo>
                  <a:pt x="38" y="30"/>
                  <a:pt x="45" y="25"/>
                  <a:pt x="54" y="23"/>
                </a:cubicBezTo>
                <a:cubicBezTo>
                  <a:pt x="49" y="27"/>
                  <a:pt x="45" y="34"/>
                  <a:pt x="42" y="42"/>
                </a:cubicBezTo>
                <a:close/>
                <a:moveTo>
                  <a:pt x="41" y="46"/>
                </a:moveTo>
                <a:cubicBezTo>
                  <a:pt x="40" y="52"/>
                  <a:pt x="39" y="59"/>
                  <a:pt x="39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22" y="56"/>
                  <a:pt x="25" y="47"/>
                  <a:pt x="30" y="40"/>
                </a:cubicBezTo>
                <a:cubicBezTo>
                  <a:pt x="34" y="42"/>
                  <a:pt x="37" y="44"/>
                  <a:pt x="41" y="46"/>
                </a:cubicBezTo>
                <a:close/>
                <a:moveTo>
                  <a:pt x="39" y="70"/>
                </a:moveTo>
                <a:cubicBezTo>
                  <a:pt x="39" y="76"/>
                  <a:pt x="40" y="82"/>
                  <a:pt x="41" y="88"/>
                </a:cubicBezTo>
                <a:cubicBezTo>
                  <a:pt x="37" y="89"/>
                  <a:pt x="34" y="91"/>
                  <a:pt x="30" y="93"/>
                </a:cubicBezTo>
                <a:cubicBezTo>
                  <a:pt x="26" y="87"/>
                  <a:pt x="23" y="79"/>
                  <a:pt x="22" y="70"/>
                </a:cubicBezTo>
                <a:cubicBezTo>
                  <a:pt x="39" y="70"/>
                  <a:pt x="39" y="70"/>
                  <a:pt x="39" y="70"/>
                </a:cubicBezTo>
                <a:close/>
                <a:moveTo>
                  <a:pt x="42" y="91"/>
                </a:moveTo>
                <a:cubicBezTo>
                  <a:pt x="45" y="99"/>
                  <a:pt x="49" y="106"/>
                  <a:pt x="54" y="110"/>
                </a:cubicBezTo>
                <a:cubicBezTo>
                  <a:pt x="45" y="108"/>
                  <a:pt x="38" y="103"/>
                  <a:pt x="33" y="96"/>
                </a:cubicBezTo>
                <a:cubicBezTo>
                  <a:pt x="36" y="94"/>
                  <a:pt x="39" y="93"/>
                  <a:pt x="42" y="91"/>
                </a:cubicBezTo>
                <a:close/>
                <a:moveTo>
                  <a:pt x="46" y="90"/>
                </a:moveTo>
                <a:cubicBezTo>
                  <a:pt x="52" y="88"/>
                  <a:pt x="59" y="87"/>
                  <a:pt x="66" y="87"/>
                </a:cubicBezTo>
                <a:cubicBezTo>
                  <a:pt x="66" y="113"/>
                  <a:pt x="66" y="113"/>
                  <a:pt x="66" y="113"/>
                </a:cubicBezTo>
                <a:cubicBezTo>
                  <a:pt x="58" y="111"/>
                  <a:pt x="50" y="103"/>
                  <a:pt x="46" y="90"/>
                </a:cubicBezTo>
                <a:close/>
                <a:moveTo>
                  <a:pt x="66" y="46"/>
                </a:moveTo>
                <a:cubicBezTo>
                  <a:pt x="59" y="46"/>
                  <a:pt x="52" y="45"/>
                  <a:pt x="46" y="43"/>
                </a:cubicBezTo>
                <a:cubicBezTo>
                  <a:pt x="50" y="31"/>
                  <a:pt x="58" y="22"/>
                  <a:pt x="66" y="21"/>
                </a:cubicBezTo>
                <a:cubicBezTo>
                  <a:pt x="66" y="46"/>
                  <a:pt x="66" y="46"/>
                  <a:pt x="66" y="46"/>
                </a:cubicBezTo>
                <a:close/>
                <a:moveTo>
                  <a:pt x="70" y="70"/>
                </a:moveTo>
                <a:cubicBezTo>
                  <a:pt x="94" y="70"/>
                  <a:pt x="94" y="70"/>
                  <a:pt x="94" y="70"/>
                </a:cubicBezTo>
                <a:cubicBezTo>
                  <a:pt x="93" y="76"/>
                  <a:pt x="93" y="81"/>
                  <a:pt x="91" y="86"/>
                </a:cubicBezTo>
                <a:cubicBezTo>
                  <a:pt x="85" y="84"/>
                  <a:pt x="78" y="83"/>
                  <a:pt x="70" y="83"/>
                </a:cubicBezTo>
                <a:lnTo>
                  <a:pt x="70" y="70"/>
                </a:lnTo>
                <a:close/>
                <a:moveTo>
                  <a:pt x="70" y="66"/>
                </a:moveTo>
                <a:cubicBezTo>
                  <a:pt x="70" y="50"/>
                  <a:pt x="70" y="50"/>
                  <a:pt x="70" y="50"/>
                </a:cubicBezTo>
                <a:cubicBezTo>
                  <a:pt x="78" y="50"/>
                  <a:pt x="85" y="49"/>
                  <a:pt x="91" y="47"/>
                </a:cubicBezTo>
                <a:cubicBezTo>
                  <a:pt x="93" y="53"/>
                  <a:pt x="94" y="59"/>
                  <a:pt x="94" y="66"/>
                </a:cubicBezTo>
                <a:lnTo>
                  <a:pt x="70" y="66"/>
                </a:lnTo>
                <a:close/>
                <a:moveTo>
                  <a:pt x="90" y="43"/>
                </a:moveTo>
                <a:cubicBezTo>
                  <a:pt x="84" y="45"/>
                  <a:pt x="77" y="46"/>
                  <a:pt x="70" y="46"/>
                </a:cubicBezTo>
                <a:cubicBezTo>
                  <a:pt x="70" y="21"/>
                  <a:pt x="70" y="21"/>
                  <a:pt x="70" y="21"/>
                </a:cubicBezTo>
                <a:cubicBezTo>
                  <a:pt x="79" y="22"/>
                  <a:pt x="86" y="30"/>
                  <a:pt x="90" y="43"/>
                </a:cubicBezTo>
                <a:close/>
                <a:moveTo>
                  <a:pt x="8" y="67"/>
                </a:moveTo>
                <a:cubicBezTo>
                  <a:pt x="8" y="37"/>
                  <a:pt x="33" y="12"/>
                  <a:pt x="63" y="11"/>
                </a:cubicBezTo>
                <a:cubicBezTo>
                  <a:pt x="63" y="17"/>
                  <a:pt x="63" y="17"/>
                  <a:pt x="63" y="17"/>
                </a:cubicBezTo>
                <a:cubicBezTo>
                  <a:pt x="50" y="18"/>
                  <a:pt x="38" y="24"/>
                  <a:pt x="29" y="34"/>
                </a:cubicBezTo>
                <a:cubicBezTo>
                  <a:pt x="29" y="35"/>
                  <a:pt x="28" y="37"/>
                  <a:pt x="27" y="38"/>
                </a:cubicBezTo>
                <a:cubicBezTo>
                  <a:pt x="21" y="46"/>
                  <a:pt x="18" y="56"/>
                  <a:pt x="18" y="67"/>
                </a:cubicBezTo>
                <a:cubicBezTo>
                  <a:pt x="18" y="77"/>
                  <a:pt x="21" y="87"/>
                  <a:pt x="27" y="96"/>
                </a:cubicBezTo>
                <a:cubicBezTo>
                  <a:pt x="28" y="97"/>
                  <a:pt x="29" y="98"/>
                  <a:pt x="29" y="99"/>
                </a:cubicBezTo>
                <a:cubicBezTo>
                  <a:pt x="38" y="109"/>
                  <a:pt x="51" y="116"/>
                  <a:pt x="65" y="117"/>
                </a:cubicBezTo>
                <a:cubicBezTo>
                  <a:pt x="65" y="123"/>
                  <a:pt x="65" y="123"/>
                  <a:pt x="65" y="123"/>
                </a:cubicBezTo>
                <a:cubicBezTo>
                  <a:pt x="65" y="123"/>
                  <a:pt x="64" y="123"/>
                  <a:pt x="64" y="123"/>
                </a:cubicBezTo>
                <a:cubicBezTo>
                  <a:pt x="33" y="123"/>
                  <a:pt x="8" y="98"/>
                  <a:pt x="8" y="67"/>
                </a:cubicBezTo>
                <a:close/>
                <a:moveTo>
                  <a:pt x="70" y="113"/>
                </a:moveTo>
                <a:cubicBezTo>
                  <a:pt x="70" y="87"/>
                  <a:pt x="70" y="87"/>
                  <a:pt x="70" y="87"/>
                </a:cubicBezTo>
                <a:cubicBezTo>
                  <a:pt x="77" y="87"/>
                  <a:pt x="84" y="88"/>
                  <a:pt x="90" y="90"/>
                </a:cubicBezTo>
                <a:cubicBezTo>
                  <a:pt x="86" y="103"/>
                  <a:pt x="79" y="111"/>
                  <a:pt x="70" y="113"/>
                </a:cubicBezTo>
                <a:close/>
                <a:moveTo>
                  <a:pt x="83" y="110"/>
                </a:moveTo>
                <a:cubicBezTo>
                  <a:pt x="87" y="106"/>
                  <a:pt x="91" y="99"/>
                  <a:pt x="94" y="92"/>
                </a:cubicBezTo>
                <a:cubicBezTo>
                  <a:pt x="97" y="93"/>
                  <a:pt x="101" y="94"/>
                  <a:pt x="103" y="96"/>
                </a:cubicBezTo>
                <a:cubicBezTo>
                  <a:pt x="98" y="103"/>
                  <a:pt x="91" y="108"/>
                  <a:pt x="83" y="110"/>
                </a:cubicBezTo>
                <a:close/>
                <a:moveTo>
                  <a:pt x="106" y="93"/>
                </a:moveTo>
                <a:cubicBezTo>
                  <a:pt x="103" y="91"/>
                  <a:pt x="99" y="89"/>
                  <a:pt x="95" y="88"/>
                </a:cubicBezTo>
                <a:cubicBezTo>
                  <a:pt x="97" y="82"/>
                  <a:pt x="97" y="76"/>
                  <a:pt x="98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3" y="79"/>
                  <a:pt x="110" y="87"/>
                  <a:pt x="106" y="93"/>
                </a:cubicBezTo>
                <a:close/>
              </a:path>
            </a:pathLst>
          </a:custGeom>
          <a:solidFill>
            <a:srgbClr val="EB8523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8" name="Freeform 38"/>
          <p:cNvSpPr>
            <a:spLocks noEditPoints="1"/>
          </p:cNvSpPr>
          <p:nvPr/>
        </p:nvSpPr>
        <p:spPr bwMode="auto">
          <a:xfrm>
            <a:off x="5405715" y="3836370"/>
            <a:ext cx="306107" cy="246438"/>
          </a:xfrm>
          <a:custGeom>
            <a:avLst/>
            <a:gdLst>
              <a:gd name="T0" fmla="*/ 160 w 160"/>
              <a:gd name="T1" fmla="*/ 57 h 129"/>
              <a:gd name="T2" fmla="*/ 154 w 160"/>
              <a:gd name="T3" fmla="*/ 43 h 129"/>
              <a:gd name="T4" fmla="*/ 153 w 160"/>
              <a:gd name="T5" fmla="*/ 42 h 129"/>
              <a:gd name="T6" fmla="*/ 73 w 160"/>
              <a:gd name="T7" fmla="*/ 1 h 129"/>
              <a:gd name="T8" fmla="*/ 69 w 160"/>
              <a:gd name="T9" fmla="*/ 1 h 129"/>
              <a:gd name="T10" fmla="*/ 2 w 160"/>
              <a:gd name="T11" fmla="*/ 35 h 129"/>
              <a:gd name="T12" fmla="*/ 0 w 160"/>
              <a:gd name="T13" fmla="*/ 38 h 129"/>
              <a:gd name="T14" fmla="*/ 2 w 160"/>
              <a:gd name="T15" fmla="*/ 42 h 129"/>
              <a:gd name="T16" fmla="*/ 4 w 160"/>
              <a:gd name="T17" fmla="*/ 43 h 129"/>
              <a:gd name="T18" fmla="*/ 6 w 160"/>
              <a:gd name="T19" fmla="*/ 50 h 129"/>
              <a:gd name="T20" fmla="*/ 4 w 160"/>
              <a:gd name="T21" fmla="*/ 57 h 129"/>
              <a:gd name="T22" fmla="*/ 0 w 160"/>
              <a:gd name="T23" fmla="*/ 59 h 129"/>
              <a:gd name="T24" fmla="*/ 2 w 160"/>
              <a:gd name="T25" fmla="*/ 64 h 129"/>
              <a:gd name="T26" fmla="*/ 4 w 160"/>
              <a:gd name="T27" fmla="*/ 66 h 129"/>
              <a:gd name="T28" fmla="*/ 6 w 160"/>
              <a:gd name="T29" fmla="*/ 73 h 129"/>
              <a:gd name="T30" fmla="*/ 4 w 160"/>
              <a:gd name="T31" fmla="*/ 80 h 129"/>
              <a:gd name="T32" fmla="*/ 0 w 160"/>
              <a:gd name="T33" fmla="*/ 82 h 129"/>
              <a:gd name="T34" fmla="*/ 2 w 160"/>
              <a:gd name="T35" fmla="*/ 87 h 129"/>
              <a:gd name="T36" fmla="*/ 82 w 160"/>
              <a:gd name="T37" fmla="*/ 128 h 129"/>
              <a:gd name="T38" fmla="*/ 84 w 160"/>
              <a:gd name="T39" fmla="*/ 129 h 129"/>
              <a:gd name="T40" fmla="*/ 86 w 160"/>
              <a:gd name="T41" fmla="*/ 128 h 129"/>
              <a:gd name="T42" fmla="*/ 152 w 160"/>
              <a:gd name="T43" fmla="*/ 94 h 129"/>
              <a:gd name="T44" fmla="*/ 160 w 160"/>
              <a:gd name="T45" fmla="*/ 80 h 129"/>
              <a:gd name="T46" fmla="*/ 157 w 160"/>
              <a:gd name="T47" fmla="*/ 68 h 129"/>
              <a:gd name="T48" fmla="*/ 160 w 160"/>
              <a:gd name="T49" fmla="*/ 57 h 129"/>
              <a:gd name="T50" fmla="*/ 71 w 160"/>
              <a:gd name="T51" fmla="*/ 21 h 129"/>
              <a:gd name="T52" fmla="*/ 118 w 160"/>
              <a:gd name="T53" fmla="*/ 45 h 129"/>
              <a:gd name="T54" fmla="*/ 84 w 160"/>
              <a:gd name="T55" fmla="*/ 63 h 129"/>
              <a:gd name="T56" fmla="*/ 37 w 160"/>
              <a:gd name="T57" fmla="*/ 38 h 129"/>
              <a:gd name="T58" fmla="*/ 71 w 160"/>
              <a:gd name="T59" fmla="*/ 21 h 129"/>
              <a:gd name="T60" fmla="*/ 151 w 160"/>
              <a:gd name="T61" fmla="*/ 87 h 129"/>
              <a:gd name="T62" fmla="*/ 151 w 160"/>
              <a:gd name="T63" fmla="*/ 87 h 129"/>
              <a:gd name="T64" fmla="*/ 150 w 160"/>
              <a:gd name="T65" fmla="*/ 87 h 129"/>
              <a:gd name="T66" fmla="*/ 150 w 160"/>
              <a:gd name="T67" fmla="*/ 87 h 129"/>
              <a:gd name="T68" fmla="*/ 149 w 160"/>
              <a:gd name="T69" fmla="*/ 87 h 129"/>
              <a:gd name="T70" fmla="*/ 84 w 160"/>
              <a:gd name="T71" fmla="*/ 121 h 129"/>
              <a:gd name="T72" fmla="*/ 8 w 160"/>
              <a:gd name="T73" fmla="*/ 82 h 129"/>
              <a:gd name="T74" fmla="*/ 10 w 160"/>
              <a:gd name="T75" fmla="*/ 73 h 129"/>
              <a:gd name="T76" fmla="*/ 9 w 160"/>
              <a:gd name="T77" fmla="*/ 68 h 129"/>
              <a:gd name="T78" fmla="*/ 82 w 160"/>
              <a:gd name="T79" fmla="*/ 106 h 129"/>
              <a:gd name="T80" fmla="*/ 84 w 160"/>
              <a:gd name="T81" fmla="*/ 106 h 129"/>
              <a:gd name="T82" fmla="*/ 86 w 160"/>
              <a:gd name="T83" fmla="*/ 106 h 129"/>
              <a:gd name="T84" fmla="*/ 150 w 160"/>
              <a:gd name="T85" fmla="*/ 73 h 129"/>
              <a:gd name="T86" fmla="*/ 151 w 160"/>
              <a:gd name="T87" fmla="*/ 73 h 129"/>
              <a:gd name="T88" fmla="*/ 153 w 160"/>
              <a:gd name="T89" fmla="*/ 80 h 129"/>
              <a:gd name="T90" fmla="*/ 151 w 160"/>
              <a:gd name="T91" fmla="*/ 87 h 129"/>
              <a:gd name="T92" fmla="*/ 151 w 160"/>
              <a:gd name="T93" fmla="*/ 64 h 129"/>
              <a:gd name="T94" fmla="*/ 151 w 160"/>
              <a:gd name="T95" fmla="*/ 64 h 129"/>
              <a:gd name="T96" fmla="*/ 150 w 160"/>
              <a:gd name="T97" fmla="*/ 64 h 129"/>
              <a:gd name="T98" fmla="*/ 150 w 160"/>
              <a:gd name="T99" fmla="*/ 65 h 129"/>
              <a:gd name="T100" fmla="*/ 149 w 160"/>
              <a:gd name="T101" fmla="*/ 65 h 129"/>
              <a:gd name="T102" fmla="*/ 84 w 160"/>
              <a:gd name="T103" fmla="*/ 98 h 129"/>
              <a:gd name="T104" fmla="*/ 8 w 160"/>
              <a:gd name="T105" fmla="*/ 59 h 129"/>
              <a:gd name="T106" fmla="*/ 10 w 160"/>
              <a:gd name="T107" fmla="*/ 50 h 129"/>
              <a:gd name="T108" fmla="*/ 9 w 160"/>
              <a:gd name="T109" fmla="*/ 45 h 129"/>
              <a:gd name="T110" fmla="*/ 82 w 160"/>
              <a:gd name="T111" fmla="*/ 83 h 129"/>
              <a:gd name="T112" fmla="*/ 84 w 160"/>
              <a:gd name="T113" fmla="*/ 83 h 129"/>
              <a:gd name="T114" fmla="*/ 86 w 160"/>
              <a:gd name="T115" fmla="*/ 83 h 129"/>
              <a:gd name="T116" fmla="*/ 150 w 160"/>
              <a:gd name="T117" fmla="*/ 50 h 129"/>
              <a:gd name="T118" fmla="*/ 151 w 160"/>
              <a:gd name="T119" fmla="*/ 50 h 129"/>
              <a:gd name="T120" fmla="*/ 153 w 160"/>
              <a:gd name="T121" fmla="*/ 57 h 129"/>
              <a:gd name="T122" fmla="*/ 151 w 160"/>
              <a:gd name="T123" fmla="*/ 6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" h="129">
                <a:moveTo>
                  <a:pt x="160" y="57"/>
                </a:moveTo>
                <a:cubicBezTo>
                  <a:pt x="160" y="50"/>
                  <a:pt x="158" y="45"/>
                  <a:pt x="154" y="43"/>
                </a:cubicBezTo>
                <a:cubicBezTo>
                  <a:pt x="154" y="43"/>
                  <a:pt x="153" y="42"/>
                  <a:pt x="153" y="42"/>
                </a:cubicBezTo>
                <a:cubicBezTo>
                  <a:pt x="73" y="1"/>
                  <a:pt x="73" y="1"/>
                  <a:pt x="73" y="1"/>
                </a:cubicBezTo>
                <a:cubicBezTo>
                  <a:pt x="71" y="0"/>
                  <a:pt x="70" y="0"/>
                  <a:pt x="69" y="1"/>
                </a:cubicBezTo>
                <a:cubicBezTo>
                  <a:pt x="2" y="35"/>
                  <a:pt x="2" y="35"/>
                  <a:pt x="2" y="35"/>
                </a:cubicBezTo>
                <a:cubicBezTo>
                  <a:pt x="1" y="36"/>
                  <a:pt x="0" y="37"/>
                  <a:pt x="0" y="38"/>
                </a:cubicBezTo>
                <a:cubicBezTo>
                  <a:pt x="0" y="40"/>
                  <a:pt x="1" y="41"/>
                  <a:pt x="2" y="42"/>
                </a:cubicBezTo>
                <a:cubicBezTo>
                  <a:pt x="4" y="43"/>
                  <a:pt x="4" y="43"/>
                  <a:pt x="4" y="43"/>
                </a:cubicBezTo>
                <a:cubicBezTo>
                  <a:pt x="5" y="45"/>
                  <a:pt x="6" y="47"/>
                  <a:pt x="6" y="50"/>
                </a:cubicBezTo>
                <a:cubicBezTo>
                  <a:pt x="6" y="53"/>
                  <a:pt x="5" y="56"/>
                  <a:pt x="4" y="57"/>
                </a:cubicBezTo>
                <a:cubicBezTo>
                  <a:pt x="3" y="57"/>
                  <a:pt x="1" y="58"/>
                  <a:pt x="0" y="59"/>
                </a:cubicBezTo>
                <a:cubicBezTo>
                  <a:pt x="0" y="61"/>
                  <a:pt x="0" y="63"/>
                  <a:pt x="2" y="64"/>
                </a:cubicBezTo>
                <a:cubicBezTo>
                  <a:pt x="4" y="66"/>
                  <a:pt x="4" y="66"/>
                  <a:pt x="4" y="66"/>
                </a:cubicBezTo>
                <a:cubicBezTo>
                  <a:pt x="5" y="67"/>
                  <a:pt x="6" y="70"/>
                  <a:pt x="6" y="73"/>
                </a:cubicBezTo>
                <a:cubicBezTo>
                  <a:pt x="6" y="76"/>
                  <a:pt x="5" y="79"/>
                  <a:pt x="4" y="80"/>
                </a:cubicBezTo>
                <a:cubicBezTo>
                  <a:pt x="3" y="80"/>
                  <a:pt x="1" y="81"/>
                  <a:pt x="0" y="82"/>
                </a:cubicBezTo>
                <a:cubicBezTo>
                  <a:pt x="0" y="84"/>
                  <a:pt x="0" y="86"/>
                  <a:pt x="2" y="87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3" y="129"/>
                  <a:pt x="84" y="129"/>
                  <a:pt x="84" y="129"/>
                </a:cubicBezTo>
                <a:cubicBezTo>
                  <a:pt x="85" y="129"/>
                  <a:pt x="85" y="129"/>
                  <a:pt x="86" y="128"/>
                </a:cubicBezTo>
                <a:cubicBezTo>
                  <a:pt x="152" y="94"/>
                  <a:pt x="152" y="94"/>
                  <a:pt x="152" y="94"/>
                </a:cubicBezTo>
                <a:cubicBezTo>
                  <a:pt x="157" y="93"/>
                  <a:pt x="160" y="88"/>
                  <a:pt x="160" y="80"/>
                </a:cubicBezTo>
                <a:cubicBezTo>
                  <a:pt x="160" y="75"/>
                  <a:pt x="159" y="71"/>
                  <a:pt x="157" y="68"/>
                </a:cubicBezTo>
                <a:cubicBezTo>
                  <a:pt x="159" y="66"/>
                  <a:pt x="160" y="62"/>
                  <a:pt x="160" y="57"/>
                </a:cubicBezTo>
                <a:close/>
                <a:moveTo>
                  <a:pt x="71" y="21"/>
                </a:moveTo>
                <a:cubicBezTo>
                  <a:pt x="118" y="45"/>
                  <a:pt x="118" y="45"/>
                  <a:pt x="118" y="45"/>
                </a:cubicBezTo>
                <a:cubicBezTo>
                  <a:pt x="84" y="63"/>
                  <a:pt x="84" y="63"/>
                  <a:pt x="84" y="63"/>
                </a:cubicBezTo>
                <a:cubicBezTo>
                  <a:pt x="37" y="38"/>
                  <a:pt x="37" y="38"/>
                  <a:pt x="37" y="38"/>
                </a:cubicBezTo>
                <a:lnTo>
                  <a:pt x="71" y="21"/>
                </a:lnTo>
                <a:close/>
                <a:moveTo>
                  <a:pt x="151" y="87"/>
                </a:moveTo>
                <a:cubicBezTo>
                  <a:pt x="151" y="87"/>
                  <a:pt x="151" y="87"/>
                  <a:pt x="151" y="87"/>
                </a:cubicBezTo>
                <a:cubicBezTo>
                  <a:pt x="151" y="87"/>
                  <a:pt x="151" y="87"/>
                  <a:pt x="150" y="87"/>
                </a:cubicBezTo>
                <a:cubicBezTo>
                  <a:pt x="150" y="87"/>
                  <a:pt x="150" y="87"/>
                  <a:pt x="150" y="87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" y="82"/>
                  <a:pt x="8" y="82"/>
                  <a:pt x="8" y="82"/>
                </a:cubicBezTo>
                <a:cubicBezTo>
                  <a:pt x="9" y="79"/>
                  <a:pt x="10" y="76"/>
                  <a:pt x="10" y="73"/>
                </a:cubicBezTo>
                <a:cubicBezTo>
                  <a:pt x="10" y="71"/>
                  <a:pt x="10" y="70"/>
                  <a:pt x="9" y="68"/>
                </a:cubicBezTo>
                <a:cubicBezTo>
                  <a:pt x="82" y="106"/>
                  <a:pt x="82" y="106"/>
                  <a:pt x="82" y="106"/>
                </a:cubicBezTo>
                <a:cubicBezTo>
                  <a:pt x="83" y="106"/>
                  <a:pt x="84" y="106"/>
                  <a:pt x="84" y="106"/>
                </a:cubicBezTo>
                <a:cubicBezTo>
                  <a:pt x="85" y="106"/>
                  <a:pt x="85" y="106"/>
                  <a:pt x="86" y="106"/>
                </a:cubicBezTo>
                <a:cubicBezTo>
                  <a:pt x="150" y="73"/>
                  <a:pt x="150" y="73"/>
                  <a:pt x="150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3" y="76"/>
                  <a:pt x="153" y="80"/>
                </a:cubicBezTo>
                <a:cubicBezTo>
                  <a:pt x="153" y="84"/>
                  <a:pt x="151" y="87"/>
                  <a:pt x="151" y="87"/>
                </a:cubicBezTo>
                <a:close/>
                <a:moveTo>
                  <a:pt x="151" y="64"/>
                </a:moveTo>
                <a:cubicBezTo>
                  <a:pt x="151" y="64"/>
                  <a:pt x="151" y="64"/>
                  <a:pt x="151" y="64"/>
                </a:cubicBezTo>
                <a:cubicBezTo>
                  <a:pt x="151" y="64"/>
                  <a:pt x="151" y="64"/>
                  <a:pt x="150" y="64"/>
                </a:cubicBezTo>
                <a:cubicBezTo>
                  <a:pt x="150" y="64"/>
                  <a:pt x="150" y="64"/>
                  <a:pt x="15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84" y="98"/>
                  <a:pt x="84" y="98"/>
                  <a:pt x="84" y="98"/>
                </a:cubicBezTo>
                <a:cubicBezTo>
                  <a:pt x="8" y="59"/>
                  <a:pt x="8" y="59"/>
                  <a:pt x="8" y="59"/>
                </a:cubicBezTo>
                <a:cubicBezTo>
                  <a:pt x="9" y="57"/>
                  <a:pt x="10" y="53"/>
                  <a:pt x="10" y="50"/>
                </a:cubicBezTo>
                <a:cubicBezTo>
                  <a:pt x="10" y="48"/>
                  <a:pt x="10" y="47"/>
                  <a:pt x="9" y="45"/>
                </a:cubicBezTo>
                <a:cubicBezTo>
                  <a:pt x="82" y="83"/>
                  <a:pt x="82" y="83"/>
                  <a:pt x="82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5" y="83"/>
                  <a:pt x="85" y="83"/>
                  <a:pt x="86" y="83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51" y="50"/>
                  <a:pt x="151" y="50"/>
                  <a:pt x="151" y="50"/>
                </a:cubicBezTo>
                <a:cubicBezTo>
                  <a:pt x="151" y="50"/>
                  <a:pt x="153" y="53"/>
                  <a:pt x="153" y="57"/>
                </a:cubicBezTo>
                <a:cubicBezTo>
                  <a:pt x="153" y="61"/>
                  <a:pt x="151" y="64"/>
                  <a:pt x="151" y="64"/>
                </a:cubicBezTo>
                <a:close/>
              </a:path>
            </a:pathLst>
          </a:custGeom>
          <a:solidFill>
            <a:srgbClr val="96AA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5406707" y="3318781"/>
            <a:ext cx="304120" cy="260351"/>
            <a:chOff x="4663280" y="2449512"/>
            <a:chExt cx="242888" cy="207963"/>
          </a:xfrm>
        </p:grpSpPr>
        <p:sp>
          <p:nvSpPr>
            <p:cNvPr id="80" name="Freeform 45"/>
            <p:cNvSpPr>
              <a:spLocks/>
            </p:cNvSpPr>
            <p:nvPr/>
          </p:nvSpPr>
          <p:spPr bwMode="auto">
            <a:xfrm>
              <a:off x="4718843" y="2562225"/>
              <a:ext cx="138113" cy="69850"/>
            </a:xfrm>
            <a:custGeom>
              <a:avLst/>
              <a:gdLst>
                <a:gd name="T0" fmla="*/ 0 w 91"/>
                <a:gd name="T1" fmla="*/ 2 h 46"/>
                <a:gd name="T2" fmla="*/ 0 w 91"/>
                <a:gd name="T3" fmla="*/ 25 h 46"/>
                <a:gd name="T4" fmla="*/ 46 w 91"/>
                <a:gd name="T5" fmla="*/ 46 h 46"/>
                <a:gd name="T6" fmla="*/ 91 w 91"/>
                <a:gd name="T7" fmla="*/ 25 h 46"/>
                <a:gd name="T8" fmla="*/ 91 w 91"/>
                <a:gd name="T9" fmla="*/ 0 h 46"/>
                <a:gd name="T10" fmla="*/ 52 w 91"/>
                <a:gd name="T11" fmla="*/ 23 h 46"/>
                <a:gd name="T12" fmla="*/ 43 w 91"/>
                <a:gd name="T13" fmla="*/ 24 h 46"/>
                <a:gd name="T14" fmla="*/ 0 w 91"/>
                <a:gd name="T1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6">
                  <a:moveTo>
                    <a:pt x="0" y="2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9" y="46"/>
                    <a:pt x="46" y="46"/>
                  </a:cubicBezTo>
                  <a:cubicBezTo>
                    <a:pt x="79" y="46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9" y="25"/>
                    <a:pt x="46" y="25"/>
                    <a:pt x="43" y="24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7CD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auto">
            <a:xfrm>
              <a:off x="4663280" y="2449512"/>
              <a:ext cx="242888" cy="207963"/>
            </a:xfrm>
            <a:custGeom>
              <a:avLst/>
              <a:gdLst>
                <a:gd name="T0" fmla="*/ 83 w 159"/>
                <a:gd name="T1" fmla="*/ 50 h 136"/>
                <a:gd name="T2" fmla="*/ 70 w 159"/>
                <a:gd name="T3" fmla="*/ 46 h 136"/>
                <a:gd name="T4" fmla="*/ 23 w 159"/>
                <a:gd name="T5" fmla="*/ 63 h 136"/>
                <a:gd name="T6" fmla="*/ 79 w 159"/>
                <a:gd name="T7" fmla="*/ 91 h 136"/>
                <a:gd name="T8" fmla="*/ 88 w 159"/>
                <a:gd name="T9" fmla="*/ 91 h 136"/>
                <a:gd name="T10" fmla="*/ 154 w 159"/>
                <a:gd name="T11" fmla="*/ 53 h 136"/>
                <a:gd name="T12" fmla="*/ 159 w 159"/>
                <a:gd name="T13" fmla="*/ 44 h 136"/>
                <a:gd name="T14" fmla="*/ 153 w 159"/>
                <a:gd name="T15" fmla="*/ 36 h 136"/>
                <a:gd name="T16" fmla="*/ 85 w 159"/>
                <a:gd name="T17" fmla="*/ 2 h 136"/>
                <a:gd name="T18" fmla="*/ 76 w 159"/>
                <a:gd name="T19" fmla="*/ 2 h 136"/>
                <a:gd name="T20" fmla="*/ 11 w 159"/>
                <a:gd name="T21" fmla="*/ 40 h 136"/>
                <a:gd name="T22" fmla="*/ 6 w 159"/>
                <a:gd name="T23" fmla="*/ 49 h 136"/>
                <a:gd name="T24" fmla="*/ 11 w 159"/>
                <a:gd name="T25" fmla="*/ 57 h 136"/>
                <a:gd name="T26" fmla="*/ 11 w 159"/>
                <a:gd name="T27" fmla="*/ 92 h 136"/>
                <a:gd name="T28" fmla="*/ 5 w 159"/>
                <a:gd name="T29" fmla="*/ 100 h 136"/>
                <a:gd name="T30" fmla="*/ 8 w 159"/>
                <a:gd name="T31" fmla="*/ 107 h 136"/>
                <a:gd name="T32" fmla="*/ 3 w 159"/>
                <a:gd name="T33" fmla="*/ 118 h 136"/>
                <a:gd name="T34" fmla="*/ 0 w 159"/>
                <a:gd name="T35" fmla="*/ 125 h 136"/>
                <a:gd name="T36" fmla="*/ 4 w 159"/>
                <a:gd name="T37" fmla="*/ 133 h 136"/>
                <a:gd name="T38" fmla="*/ 5 w 159"/>
                <a:gd name="T39" fmla="*/ 133 h 136"/>
                <a:gd name="T40" fmla="*/ 13 w 159"/>
                <a:gd name="T41" fmla="*/ 135 h 136"/>
                <a:gd name="T42" fmla="*/ 19 w 159"/>
                <a:gd name="T43" fmla="*/ 130 h 136"/>
                <a:gd name="T44" fmla="*/ 20 w 159"/>
                <a:gd name="T45" fmla="*/ 106 h 136"/>
                <a:gd name="T46" fmla="*/ 23 w 159"/>
                <a:gd name="T47" fmla="*/ 100 h 136"/>
                <a:gd name="T48" fmla="*/ 17 w 159"/>
                <a:gd name="T49" fmla="*/ 92 h 136"/>
                <a:gd name="T50" fmla="*/ 17 w 159"/>
                <a:gd name="T51" fmla="*/ 59 h 136"/>
                <a:gd name="T52" fmla="*/ 68 w 159"/>
                <a:gd name="T53" fmla="*/ 41 h 136"/>
                <a:gd name="T54" fmla="*/ 71 w 159"/>
                <a:gd name="T55" fmla="*/ 37 h 136"/>
                <a:gd name="T56" fmla="*/ 82 w 159"/>
                <a:gd name="T57" fmla="*/ 44 h 136"/>
                <a:gd name="T58" fmla="*/ 93 w 159"/>
                <a:gd name="T59" fmla="*/ 38 h 136"/>
                <a:gd name="T60" fmla="*/ 93 w 159"/>
                <a:gd name="T61" fmla="*/ 36 h 136"/>
                <a:gd name="T62" fmla="*/ 96 w 159"/>
                <a:gd name="T63" fmla="*/ 43 h 136"/>
                <a:gd name="T64" fmla="*/ 83 w 159"/>
                <a:gd name="T65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" h="136">
                  <a:moveTo>
                    <a:pt x="83" y="50"/>
                  </a:moveTo>
                  <a:cubicBezTo>
                    <a:pt x="78" y="50"/>
                    <a:pt x="73" y="49"/>
                    <a:pt x="70" y="46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2" y="93"/>
                    <a:pt x="85" y="92"/>
                    <a:pt x="88" y="91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7" y="51"/>
                    <a:pt x="159" y="47"/>
                    <a:pt x="159" y="44"/>
                  </a:cubicBezTo>
                  <a:cubicBezTo>
                    <a:pt x="158" y="40"/>
                    <a:pt x="156" y="37"/>
                    <a:pt x="153" y="3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2" y="0"/>
                    <a:pt x="79" y="0"/>
                    <a:pt x="76" y="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7" y="42"/>
                    <a:pt x="6" y="45"/>
                    <a:pt x="6" y="49"/>
                  </a:cubicBezTo>
                  <a:cubicBezTo>
                    <a:pt x="6" y="52"/>
                    <a:pt x="8" y="55"/>
                    <a:pt x="11" y="57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8" y="93"/>
                    <a:pt x="5" y="96"/>
                    <a:pt x="5" y="100"/>
                  </a:cubicBezTo>
                  <a:cubicBezTo>
                    <a:pt x="5" y="103"/>
                    <a:pt x="6" y="105"/>
                    <a:pt x="8" y="107"/>
                  </a:cubicBezTo>
                  <a:cubicBezTo>
                    <a:pt x="8" y="112"/>
                    <a:pt x="6" y="115"/>
                    <a:pt x="3" y="118"/>
                  </a:cubicBezTo>
                  <a:cubicBezTo>
                    <a:pt x="1" y="120"/>
                    <a:pt x="0" y="122"/>
                    <a:pt x="0" y="125"/>
                  </a:cubicBezTo>
                  <a:cubicBezTo>
                    <a:pt x="0" y="128"/>
                    <a:pt x="2" y="131"/>
                    <a:pt x="4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7" y="135"/>
                    <a:pt x="10" y="136"/>
                    <a:pt x="13" y="135"/>
                  </a:cubicBezTo>
                  <a:cubicBezTo>
                    <a:pt x="16" y="134"/>
                    <a:pt x="18" y="133"/>
                    <a:pt x="19" y="130"/>
                  </a:cubicBezTo>
                  <a:cubicBezTo>
                    <a:pt x="24" y="122"/>
                    <a:pt x="22" y="111"/>
                    <a:pt x="20" y="106"/>
                  </a:cubicBezTo>
                  <a:cubicBezTo>
                    <a:pt x="22" y="105"/>
                    <a:pt x="23" y="102"/>
                    <a:pt x="23" y="100"/>
                  </a:cubicBezTo>
                  <a:cubicBezTo>
                    <a:pt x="23" y="96"/>
                    <a:pt x="20" y="93"/>
                    <a:pt x="17" y="92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39"/>
                    <a:pt x="71" y="37"/>
                    <a:pt x="71" y="37"/>
                  </a:cubicBezTo>
                  <a:cubicBezTo>
                    <a:pt x="71" y="37"/>
                    <a:pt x="71" y="44"/>
                    <a:pt x="82" y="44"/>
                  </a:cubicBezTo>
                  <a:cubicBezTo>
                    <a:pt x="88" y="44"/>
                    <a:pt x="93" y="42"/>
                    <a:pt x="93" y="38"/>
                  </a:cubicBezTo>
                  <a:cubicBezTo>
                    <a:pt x="93" y="38"/>
                    <a:pt x="93" y="37"/>
                    <a:pt x="93" y="36"/>
                  </a:cubicBezTo>
                  <a:cubicBezTo>
                    <a:pt x="95" y="38"/>
                    <a:pt x="96" y="41"/>
                    <a:pt x="96" y="43"/>
                  </a:cubicBezTo>
                  <a:cubicBezTo>
                    <a:pt x="96" y="47"/>
                    <a:pt x="90" y="50"/>
                    <a:pt x="83" y="50"/>
                  </a:cubicBezTo>
                  <a:close/>
                </a:path>
              </a:pathLst>
            </a:custGeom>
            <a:solidFill>
              <a:srgbClr val="F7CD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2" name="矩形 81"/>
          <p:cNvSpPr/>
          <p:nvPr/>
        </p:nvSpPr>
        <p:spPr>
          <a:xfrm>
            <a:off x="5749058" y="2654479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742498" y="3228456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742498" y="3732545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5724389" y="4233466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5742498" y="4764697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734617" y="5351731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5553808" y="2566662"/>
            <a:ext cx="173193" cy="3481911"/>
            <a:chOff x="5692775" y="1893888"/>
            <a:chExt cx="192088" cy="3862388"/>
          </a:xfrm>
        </p:grpSpPr>
        <p:sp>
          <p:nvSpPr>
            <p:cNvPr id="53" name="Rectangle 11"/>
            <p:cNvSpPr>
              <a:spLocks noChangeArrowheads="1"/>
            </p:cNvSpPr>
            <p:nvPr/>
          </p:nvSpPr>
          <p:spPr bwMode="auto">
            <a:xfrm>
              <a:off x="5765800" y="1981200"/>
              <a:ext cx="46038" cy="3687763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5692775" y="5567363"/>
              <a:ext cx="192088" cy="188913"/>
              <a:chOff x="5692775" y="5567363"/>
              <a:chExt cx="192088" cy="188913"/>
            </a:xfrm>
          </p:grpSpPr>
          <p:sp>
            <p:nvSpPr>
              <p:cNvPr id="58" name="Oval 12"/>
              <p:cNvSpPr>
                <a:spLocks noChangeArrowheads="1"/>
              </p:cNvSpPr>
              <p:nvPr/>
            </p:nvSpPr>
            <p:spPr bwMode="auto">
              <a:xfrm>
                <a:off x="5692775" y="5567363"/>
                <a:ext cx="192088" cy="188913"/>
              </a:xfrm>
              <a:prstGeom prst="ellipse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Oval 13"/>
              <p:cNvSpPr>
                <a:spLocks noChangeArrowheads="1"/>
              </p:cNvSpPr>
              <p:nvPr/>
            </p:nvSpPr>
            <p:spPr bwMode="auto">
              <a:xfrm>
                <a:off x="5751513" y="5624513"/>
                <a:ext cx="88900" cy="889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5692775" y="1893888"/>
              <a:ext cx="192088" cy="190500"/>
              <a:chOff x="5692775" y="1893888"/>
              <a:chExt cx="192088" cy="190500"/>
            </a:xfrm>
          </p:grpSpPr>
          <p:sp>
            <p:nvSpPr>
              <p:cNvPr id="56" name="Oval 14"/>
              <p:cNvSpPr>
                <a:spLocks noChangeArrowheads="1"/>
              </p:cNvSpPr>
              <p:nvPr/>
            </p:nvSpPr>
            <p:spPr bwMode="auto">
              <a:xfrm>
                <a:off x="5692775" y="1893888"/>
                <a:ext cx="192088" cy="190500"/>
              </a:xfrm>
              <a:prstGeom prst="ellipse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Oval 15"/>
              <p:cNvSpPr>
                <a:spLocks noChangeArrowheads="1"/>
              </p:cNvSpPr>
              <p:nvPr/>
            </p:nvSpPr>
            <p:spPr bwMode="auto">
              <a:xfrm>
                <a:off x="5751513" y="1938338"/>
                <a:ext cx="88900" cy="873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5579572" y="2721223"/>
            <a:ext cx="910330" cy="436491"/>
            <a:chOff x="4427988" y="1538426"/>
            <a:chExt cx="722444" cy="346455"/>
          </a:xfrm>
        </p:grpSpPr>
        <p:grpSp>
          <p:nvGrpSpPr>
            <p:cNvPr id="61" name="组合 60"/>
            <p:cNvGrpSpPr/>
            <p:nvPr/>
          </p:nvGrpSpPr>
          <p:grpSpPr>
            <a:xfrm>
              <a:off x="4427988" y="1707678"/>
              <a:ext cx="394164" cy="94282"/>
              <a:chOff x="5721350" y="2301875"/>
              <a:chExt cx="550863" cy="131763"/>
            </a:xfrm>
          </p:grpSpPr>
          <p:sp>
            <p:nvSpPr>
              <p:cNvPr id="63" name="Rectangle 10"/>
              <p:cNvSpPr>
                <a:spLocks noChangeArrowheads="1"/>
              </p:cNvSpPr>
              <p:nvPr/>
            </p:nvSpPr>
            <p:spPr bwMode="auto">
              <a:xfrm>
                <a:off x="5840413" y="2346325"/>
                <a:ext cx="431800" cy="42863"/>
              </a:xfrm>
              <a:prstGeom prst="rect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" name="Oval 32"/>
              <p:cNvSpPr>
                <a:spLocks noChangeArrowheads="1"/>
              </p:cNvSpPr>
              <p:nvPr/>
            </p:nvSpPr>
            <p:spPr bwMode="auto">
              <a:xfrm>
                <a:off x="5721350" y="2301875"/>
                <a:ext cx="134938" cy="131763"/>
              </a:xfrm>
              <a:prstGeom prst="ellipse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" name="Oval 33"/>
              <p:cNvSpPr>
                <a:spLocks noChangeArrowheads="1"/>
              </p:cNvSpPr>
              <p:nvPr/>
            </p:nvSpPr>
            <p:spPr bwMode="auto">
              <a:xfrm>
                <a:off x="5765800" y="2332038"/>
                <a:ext cx="60325" cy="730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2" name="Freeform 122"/>
            <p:cNvSpPr>
              <a:spLocks/>
            </p:cNvSpPr>
            <p:nvPr/>
          </p:nvSpPr>
          <p:spPr bwMode="auto">
            <a:xfrm>
              <a:off x="4803977" y="1538426"/>
              <a:ext cx="346455" cy="346455"/>
            </a:xfrm>
            <a:custGeom>
              <a:avLst/>
              <a:gdLst>
                <a:gd name="T0" fmla="*/ 70 w 144"/>
                <a:gd name="T1" fmla="*/ 109 h 144"/>
                <a:gd name="T2" fmla="*/ 70 w 144"/>
                <a:gd name="T3" fmla="*/ 109 h 144"/>
                <a:gd name="T4" fmla="*/ 28 w 144"/>
                <a:gd name="T5" fmla="*/ 67 h 144"/>
                <a:gd name="T6" fmla="*/ 47 w 144"/>
                <a:gd name="T7" fmla="*/ 48 h 144"/>
                <a:gd name="T8" fmla="*/ 70 w 144"/>
                <a:gd name="T9" fmla="*/ 71 h 144"/>
                <a:gd name="T10" fmla="*/ 121 w 144"/>
                <a:gd name="T11" fmla="*/ 20 h 144"/>
                <a:gd name="T12" fmla="*/ 72 w 144"/>
                <a:gd name="T13" fmla="*/ 0 h 144"/>
                <a:gd name="T14" fmla="*/ 0 w 144"/>
                <a:gd name="T15" fmla="*/ 72 h 144"/>
                <a:gd name="T16" fmla="*/ 72 w 144"/>
                <a:gd name="T17" fmla="*/ 144 h 144"/>
                <a:gd name="T18" fmla="*/ 144 w 144"/>
                <a:gd name="T19" fmla="*/ 72 h 144"/>
                <a:gd name="T20" fmla="*/ 137 w 144"/>
                <a:gd name="T21" fmla="*/ 42 h 144"/>
                <a:gd name="T22" fmla="*/ 70 w 144"/>
                <a:gd name="T23" fmla="*/ 10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44">
                  <a:moveTo>
                    <a:pt x="70" y="109"/>
                  </a:moveTo>
                  <a:cubicBezTo>
                    <a:pt x="70" y="109"/>
                    <a:pt x="70" y="109"/>
                    <a:pt x="70" y="109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08" y="7"/>
                    <a:pt x="91" y="0"/>
                    <a:pt x="72" y="0"/>
                  </a:cubicBez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61"/>
                    <a:pt x="142" y="51"/>
                    <a:pt x="137" y="42"/>
                  </a:cubicBezTo>
                  <a:lnTo>
                    <a:pt x="70" y="109"/>
                  </a:ln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marL="0" marR="0" lvl="0" indent="0" algn="l" defTabSz="6842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579573" y="3846797"/>
            <a:ext cx="933231" cy="436491"/>
            <a:chOff x="4427988" y="2431826"/>
            <a:chExt cx="740619" cy="346455"/>
          </a:xfrm>
        </p:grpSpPr>
        <p:grpSp>
          <p:nvGrpSpPr>
            <p:cNvPr id="67" name="组合 66"/>
            <p:cNvGrpSpPr/>
            <p:nvPr/>
          </p:nvGrpSpPr>
          <p:grpSpPr>
            <a:xfrm>
              <a:off x="4427988" y="2542579"/>
              <a:ext cx="394164" cy="93145"/>
              <a:chOff x="5721350" y="3468688"/>
              <a:chExt cx="550863" cy="130175"/>
            </a:xfrm>
          </p:grpSpPr>
          <p:sp>
            <p:nvSpPr>
              <p:cNvPr id="69" name="Rectangle 9"/>
              <p:cNvSpPr>
                <a:spLocks noChangeArrowheads="1"/>
              </p:cNvSpPr>
              <p:nvPr/>
            </p:nvSpPr>
            <p:spPr bwMode="auto">
              <a:xfrm>
                <a:off x="5840413" y="3511550"/>
                <a:ext cx="431800" cy="44450"/>
              </a:xfrm>
              <a:prstGeom prst="rect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Oval 28"/>
              <p:cNvSpPr>
                <a:spLocks noChangeArrowheads="1"/>
              </p:cNvSpPr>
              <p:nvPr/>
            </p:nvSpPr>
            <p:spPr bwMode="auto">
              <a:xfrm>
                <a:off x="5721350" y="3468688"/>
                <a:ext cx="134938" cy="130175"/>
              </a:xfrm>
              <a:prstGeom prst="ellipse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Oval 29"/>
              <p:cNvSpPr>
                <a:spLocks noChangeArrowheads="1"/>
              </p:cNvSpPr>
              <p:nvPr/>
            </p:nvSpPr>
            <p:spPr bwMode="auto">
              <a:xfrm>
                <a:off x="5765800" y="3497263"/>
                <a:ext cx="60325" cy="587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8" name="Freeform 122"/>
            <p:cNvSpPr>
              <a:spLocks/>
            </p:cNvSpPr>
            <p:nvPr/>
          </p:nvSpPr>
          <p:spPr bwMode="auto">
            <a:xfrm>
              <a:off x="4822152" y="2431826"/>
              <a:ext cx="346455" cy="346455"/>
            </a:xfrm>
            <a:custGeom>
              <a:avLst/>
              <a:gdLst>
                <a:gd name="T0" fmla="*/ 70 w 144"/>
                <a:gd name="T1" fmla="*/ 109 h 144"/>
                <a:gd name="T2" fmla="*/ 70 w 144"/>
                <a:gd name="T3" fmla="*/ 109 h 144"/>
                <a:gd name="T4" fmla="*/ 28 w 144"/>
                <a:gd name="T5" fmla="*/ 67 h 144"/>
                <a:gd name="T6" fmla="*/ 47 w 144"/>
                <a:gd name="T7" fmla="*/ 48 h 144"/>
                <a:gd name="T8" fmla="*/ 70 w 144"/>
                <a:gd name="T9" fmla="*/ 71 h 144"/>
                <a:gd name="T10" fmla="*/ 121 w 144"/>
                <a:gd name="T11" fmla="*/ 20 h 144"/>
                <a:gd name="T12" fmla="*/ 72 w 144"/>
                <a:gd name="T13" fmla="*/ 0 h 144"/>
                <a:gd name="T14" fmla="*/ 0 w 144"/>
                <a:gd name="T15" fmla="*/ 72 h 144"/>
                <a:gd name="T16" fmla="*/ 72 w 144"/>
                <a:gd name="T17" fmla="*/ 144 h 144"/>
                <a:gd name="T18" fmla="*/ 144 w 144"/>
                <a:gd name="T19" fmla="*/ 72 h 144"/>
                <a:gd name="T20" fmla="*/ 137 w 144"/>
                <a:gd name="T21" fmla="*/ 42 h 144"/>
                <a:gd name="T22" fmla="*/ 70 w 144"/>
                <a:gd name="T23" fmla="*/ 10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44">
                  <a:moveTo>
                    <a:pt x="70" y="109"/>
                  </a:moveTo>
                  <a:cubicBezTo>
                    <a:pt x="70" y="109"/>
                    <a:pt x="70" y="109"/>
                    <a:pt x="70" y="109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08" y="7"/>
                    <a:pt x="91" y="0"/>
                    <a:pt x="72" y="0"/>
                  </a:cubicBez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61"/>
                    <a:pt x="142" y="51"/>
                    <a:pt x="137" y="42"/>
                  </a:cubicBezTo>
                  <a:lnTo>
                    <a:pt x="70" y="109"/>
                  </a:ln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marL="0" marR="0" lvl="0" indent="0" algn="l" defTabSz="6842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579573" y="4877918"/>
            <a:ext cx="911760" cy="436491"/>
            <a:chOff x="4427988" y="3250256"/>
            <a:chExt cx="723579" cy="346455"/>
          </a:xfrm>
        </p:grpSpPr>
        <p:grpSp>
          <p:nvGrpSpPr>
            <p:cNvPr id="73" name="组合 72"/>
            <p:cNvGrpSpPr/>
            <p:nvPr/>
          </p:nvGrpSpPr>
          <p:grpSpPr>
            <a:xfrm>
              <a:off x="4427988" y="3376344"/>
              <a:ext cx="394164" cy="94282"/>
              <a:chOff x="5721350" y="4633913"/>
              <a:chExt cx="550863" cy="131763"/>
            </a:xfrm>
          </p:grpSpPr>
          <p:sp>
            <p:nvSpPr>
              <p:cNvPr id="75" name="Rectangle 8"/>
              <p:cNvSpPr>
                <a:spLocks noChangeArrowheads="1"/>
              </p:cNvSpPr>
              <p:nvPr/>
            </p:nvSpPr>
            <p:spPr bwMode="auto">
              <a:xfrm>
                <a:off x="5840413" y="4678363"/>
                <a:ext cx="431800" cy="42863"/>
              </a:xfrm>
              <a:prstGeom prst="rect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Oval 24"/>
              <p:cNvSpPr>
                <a:spLocks noChangeArrowheads="1"/>
              </p:cNvSpPr>
              <p:nvPr/>
            </p:nvSpPr>
            <p:spPr bwMode="auto">
              <a:xfrm>
                <a:off x="5721350" y="4633913"/>
                <a:ext cx="134938" cy="131763"/>
              </a:xfrm>
              <a:prstGeom prst="ellipse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Oval 25"/>
              <p:cNvSpPr>
                <a:spLocks noChangeArrowheads="1"/>
              </p:cNvSpPr>
              <p:nvPr/>
            </p:nvSpPr>
            <p:spPr bwMode="auto">
              <a:xfrm>
                <a:off x="5765800" y="4664075"/>
                <a:ext cx="60325" cy="571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4" name="Freeform 122"/>
            <p:cNvSpPr>
              <a:spLocks/>
            </p:cNvSpPr>
            <p:nvPr/>
          </p:nvSpPr>
          <p:spPr bwMode="auto">
            <a:xfrm>
              <a:off x="4805112" y="3250256"/>
              <a:ext cx="346455" cy="346455"/>
            </a:xfrm>
            <a:custGeom>
              <a:avLst/>
              <a:gdLst>
                <a:gd name="T0" fmla="*/ 70 w 144"/>
                <a:gd name="T1" fmla="*/ 109 h 144"/>
                <a:gd name="T2" fmla="*/ 70 w 144"/>
                <a:gd name="T3" fmla="*/ 109 h 144"/>
                <a:gd name="T4" fmla="*/ 28 w 144"/>
                <a:gd name="T5" fmla="*/ 67 h 144"/>
                <a:gd name="T6" fmla="*/ 47 w 144"/>
                <a:gd name="T7" fmla="*/ 48 h 144"/>
                <a:gd name="T8" fmla="*/ 70 w 144"/>
                <a:gd name="T9" fmla="*/ 71 h 144"/>
                <a:gd name="T10" fmla="*/ 121 w 144"/>
                <a:gd name="T11" fmla="*/ 20 h 144"/>
                <a:gd name="T12" fmla="*/ 72 w 144"/>
                <a:gd name="T13" fmla="*/ 0 h 144"/>
                <a:gd name="T14" fmla="*/ 0 w 144"/>
                <a:gd name="T15" fmla="*/ 72 h 144"/>
                <a:gd name="T16" fmla="*/ 72 w 144"/>
                <a:gd name="T17" fmla="*/ 144 h 144"/>
                <a:gd name="T18" fmla="*/ 144 w 144"/>
                <a:gd name="T19" fmla="*/ 72 h 144"/>
                <a:gd name="T20" fmla="*/ 137 w 144"/>
                <a:gd name="T21" fmla="*/ 42 h 144"/>
                <a:gd name="T22" fmla="*/ 70 w 144"/>
                <a:gd name="T23" fmla="*/ 10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44">
                  <a:moveTo>
                    <a:pt x="70" y="109"/>
                  </a:moveTo>
                  <a:cubicBezTo>
                    <a:pt x="70" y="109"/>
                    <a:pt x="70" y="109"/>
                    <a:pt x="70" y="109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08" y="7"/>
                    <a:pt x="91" y="0"/>
                    <a:pt x="72" y="0"/>
                  </a:cubicBez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61"/>
                    <a:pt x="142" y="51"/>
                    <a:pt x="137" y="42"/>
                  </a:cubicBezTo>
                  <a:lnTo>
                    <a:pt x="70" y="109"/>
                  </a:lnTo>
                  <a:close/>
                </a:path>
              </a:pathLst>
            </a:custGeom>
            <a:solidFill>
              <a:srgbClr val="EC862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marL="0" marR="0" lvl="0" indent="0" algn="l" defTabSz="6842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789474" y="3268846"/>
            <a:ext cx="911762" cy="489001"/>
            <a:chOff x="3800960" y="1973090"/>
            <a:chExt cx="723581" cy="388134"/>
          </a:xfrm>
        </p:grpSpPr>
        <p:grpSp>
          <p:nvGrpSpPr>
            <p:cNvPr id="79" name="组合 78"/>
            <p:cNvGrpSpPr/>
            <p:nvPr/>
          </p:nvGrpSpPr>
          <p:grpSpPr>
            <a:xfrm>
              <a:off x="4130377" y="2124561"/>
              <a:ext cx="394164" cy="94282"/>
              <a:chOff x="5305425" y="2884488"/>
              <a:chExt cx="550863" cy="131763"/>
            </a:xfrm>
          </p:grpSpPr>
          <p:sp>
            <p:nvSpPr>
              <p:cNvPr id="81" name="Rectangle 7"/>
              <p:cNvSpPr>
                <a:spLocks noChangeArrowheads="1"/>
              </p:cNvSpPr>
              <p:nvPr/>
            </p:nvSpPr>
            <p:spPr bwMode="auto">
              <a:xfrm>
                <a:off x="5305425" y="2928938"/>
                <a:ext cx="446088" cy="44450"/>
              </a:xfrm>
              <a:prstGeom prst="rect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Oval 30"/>
              <p:cNvSpPr>
                <a:spLocks noChangeArrowheads="1"/>
              </p:cNvSpPr>
              <p:nvPr/>
            </p:nvSpPr>
            <p:spPr bwMode="auto">
              <a:xfrm>
                <a:off x="5721350" y="2884488"/>
                <a:ext cx="134938" cy="131763"/>
              </a:xfrm>
              <a:prstGeom prst="ellipse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Oval 31"/>
              <p:cNvSpPr>
                <a:spLocks noChangeArrowheads="1"/>
              </p:cNvSpPr>
              <p:nvPr/>
            </p:nvSpPr>
            <p:spPr bwMode="auto">
              <a:xfrm>
                <a:off x="5765800" y="2914650"/>
                <a:ext cx="60325" cy="587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0" name="Freeform 142"/>
            <p:cNvSpPr>
              <a:spLocks noEditPoints="1"/>
            </p:cNvSpPr>
            <p:nvPr/>
          </p:nvSpPr>
          <p:spPr bwMode="auto">
            <a:xfrm>
              <a:off x="3800960" y="1973090"/>
              <a:ext cx="386402" cy="388134"/>
            </a:xfrm>
            <a:custGeom>
              <a:avLst/>
              <a:gdLst>
                <a:gd name="T0" fmla="*/ 130 w 158"/>
                <a:gd name="T1" fmla="*/ 28 h 158"/>
                <a:gd name="T2" fmla="*/ 28 w 158"/>
                <a:gd name="T3" fmla="*/ 28 h 158"/>
                <a:gd name="T4" fmla="*/ 28 w 158"/>
                <a:gd name="T5" fmla="*/ 130 h 158"/>
                <a:gd name="T6" fmla="*/ 130 w 158"/>
                <a:gd name="T7" fmla="*/ 130 h 158"/>
                <a:gd name="T8" fmla="*/ 130 w 158"/>
                <a:gd name="T9" fmla="*/ 28 h 158"/>
                <a:gd name="T10" fmla="*/ 120 w 158"/>
                <a:gd name="T11" fmla="*/ 106 h 158"/>
                <a:gd name="T12" fmla="*/ 106 w 158"/>
                <a:gd name="T13" fmla="*/ 120 h 158"/>
                <a:gd name="T14" fmla="*/ 79 w 158"/>
                <a:gd name="T15" fmla="*/ 94 h 158"/>
                <a:gd name="T16" fmla="*/ 53 w 158"/>
                <a:gd name="T17" fmla="*/ 120 h 158"/>
                <a:gd name="T18" fmla="*/ 39 w 158"/>
                <a:gd name="T19" fmla="*/ 106 h 158"/>
                <a:gd name="T20" fmla="*/ 65 w 158"/>
                <a:gd name="T21" fmla="*/ 79 h 158"/>
                <a:gd name="T22" fmla="*/ 39 w 158"/>
                <a:gd name="T23" fmla="*/ 53 h 158"/>
                <a:gd name="T24" fmla="*/ 53 w 158"/>
                <a:gd name="T25" fmla="*/ 39 h 158"/>
                <a:gd name="T26" fmla="*/ 79 w 158"/>
                <a:gd name="T27" fmla="*/ 65 h 158"/>
                <a:gd name="T28" fmla="*/ 106 w 158"/>
                <a:gd name="T29" fmla="*/ 39 h 158"/>
                <a:gd name="T30" fmla="*/ 120 w 158"/>
                <a:gd name="T31" fmla="*/ 53 h 158"/>
                <a:gd name="T32" fmla="*/ 94 w 158"/>
                <a:gd name="T33" fmla="*/ 79 h 158"/>
                <a:gd name="T34" fmla="*/ 120 w 158"/>
                <a:gd name="T35" fmla="*/ 10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8" h="158">
                  <a:moveTo>
                    <a:pt x="130" y="28"/>
                  </a:moveTo>
                  <a:cubicBezTo>
                    <a:pt x="102" y="0"/>
                    <a:pt x="56" y="0"/>
                    <a:pt x="28" y="28"/>
                  </a:cubicBezTo>
                  <a:cubicBezTo>
                    <a:pt x="0" y="56"/>
                    <a:pt x="0" y="102"/>
                    <a:pt x="28" y="130"/>
                  </a:cubicBezTo>
                  <a:cubicBezTo>
                    <a:pt x="56" y="158"/>
                    <a:pt x="102" y="158"/>
                    <a:pt x="130" y="130"/>
                  </a:cubicBezTo>
                  <a:cubicBezTo>
                    <a:pt x="158" y="102"/>
                    <a:pt x="158" y="56"/>
                    <a:pt x="130" y="28"/>
                  </a:cubicBezTo>
                  <a:close/>
                  <a:moveTo>
                    <a:pt x="120" y="106"/>
                  </a:moveTo>
                  <a:cubicBezTo>
                    <a:pt x="106" y="120"/>
                    <a:pt x="106" y="120"/>
                    <a:pt x="106" y="120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79" y="65"/>
                    <a:pt x="79" y="65"/>
                    <a:pt x="79" y="65"/>
                  </a:cubicBezTo>
                  <a:cubicBezTo>
                    <a:pt x="106" y="39"/>
                    <a:pt x="106" y="39"/>
                    <a:pt x="106" y="39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94" y="79"/>
                    <a:pt x="94" y="79"/>
                    <a:pt x="94" y="79"/>
                  </a:cubicBezTo>
                  <a:lnTo>
                    <a:pt x="120" y="106"/>
                  </a:ln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marL="0" marR="0" lvl="0" indent="0" algn="l" defTabSz="8640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739140" y="4301177"/>
            <a:ext cx="962096" cy="489001"/>
            <a:chOff x="3761015" y="2792481"/>
            <a:chExt cx="763526" cy="388134"/>
          </a:xfrm>
        </p:grpSpPr>
        <p:grpSp>
          <p:nvGrpSpPr>
            <p:cNvPr id="85" name="组合 84"/>
            <p:cNvGrpSpPr/>
            <p:nvPr/>
          </p:nvGrpSpPr>
          <p:grpSpPr>
            <a:xfrm>
              <a:off x="4130377" y="2959461"/>
              <a:ext cx="394164" cy="94282"/>
              <a:chOff x="5305425" y="4051300"/>
              <a:chExt cx="550863" cy="131763"/>
            </a:xfrm>
          </p:grpSpPr>
          <p:sp>
            <p:nvSpPr>
              <p:cNvPr id="87" name="Rectangle 6"/>
              <p:cNvSpPr>
                <a:spLocks noChangeArrowheads="1"/>
              </p:cNvSpPr>
              <p:nvPr/>
            </p:nvSpPr>
            <p:spPr bwMode="auto">
              <a:xfrm>
                <a:off x="5305425" y="4094163"/>
                <a:ext cx="446088" cy="44450"/>
              </a:xfrm>
              <a:prstGeom prst="rect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Oval 26"/>
              <p:cNvSpPr>
                <a:spLocks noChangeArrowheads="1"/>
              </p:cNvSpPr>
              <p:nvPr/>
            </p:nvSpPr>
            <p:spPr bwMode="auto">
              <a:xfrm>
                <a:off x="5721350" y="4051300"/>
                <a:ext cx="134938" cy="131763"/>
              </a:xfrm>
              <a:prstGeom prst="ellipse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Oval 27"/>
              <p:cNvSpPr>
                <a:spLocks noChangeArrowheads="1"/>
              </p:cNvSpPr>
              <p:nvPr/>
            </p:nvSpPr>
            <p:spPr bwMode="auto">
              <a:xfrm>
                <a:off x="5765800" y="4079875"/>
                <a:ext cx="60325" cy="587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6" name="Freeform 142"/>
            <p:cNvSpPr>
              <a:spLocks noEditPoints="1"/>
            </p:cNvSpPr>
            <p:nvPr/>
          </p:nvSpPr>
          <p:spPr bwMode="auto">
            <a:xfrm>
              <a:off x="3761015" y="2792481"/>
              <a:ext cx="386402" cy="388134"/>
            </a:xfrm>
            <a:custGeom>
              <a:avLst/>
              <a:gdLst>
                <a:gd name="T0" fmla="*/ 130 w 158"/>
                <a:gd name="T1" fmla="*/ 28 h 158"/>
                <a:gd name="T2" fmla="*/ 28 w 158"/>
                <a:gd name="T3" fmla="*/ 28 h 158"/>
                <a:gd name="T4" fmla="*/ 28 w 158"/>
                <a:gd name="T5" fmla="*/ 130 h 158"/>
                <a:gd name="T6" fmla="*/ 130 w 158"/>
                <a:gd name="T7" fmla="*/ 130 h 158"/>
                <a:gd name="T8" fmla="*/ 130 w 158"/>
                <a:gd name="T9" fmla="*/ 28 h 158"/>
                <a:gd name="T10" fmla="*/ 120 w 158"/>
                <a:gd name="T11" fmla="*/ 106 h 158"/>
                <a:gd name="T12" fmla="*/ 106 w 158"/>
                <a:gd name="T13" fmla="*/ 120 h 158"/>
                <a:gd name="T14" fmla="*/ 79 w 158"/>
                <a:gd name="T15" fmla="*/ 94 h 158"/>
                <a:gd name="T16" fmla="*/ 53 w 158"/>
                <a:gd name="T17" fmla="*/ 120 h 158"/>
                <a:gd name="T18" fmla="*/ 39 w 158"/>
                <a:gd name="T19" fmla="*/ 106 h 158"/>
                <a:gd name="T20" fmla="*/ 65 w 158"/>
                <a:gd name="T21" fmla="*/ 79 h 158"/>
                <a:gd name="T22" fmla="*/ 39 w 158"/>
                <a:gd name="T23" fmla="*/ 53 h 158"/>
                <a:gd name="T24" fmla="*/ 53 w 158"/>
                <a:gd name="T25" fmla="*/ 39 h 158"/>
                <a:gd name="T26" fmla="*/ 79 w 158"/>
                <a:gd name="T27" fmla="*/ 65 h 158"/>
                <a:gd name="T28" fmla="*/ 106 w 158"/>
                <a:gd name="T29" fmla="*/ 39 h 158"/>
                <a:gd name="T30" fmla="*/ 120 w 158"/>
                <a:gd name="T31" fmla="*/ 53 h 158"/>
                <a:gd name="T32" fmla="*/ 94 w 158"/>
                <a:gd name="T33" fmla="*/ 79 h 158"/>
                <a:gd name="T34" fmla="*/ 120 w 158"/>
                <a:gd name="T35" fmla="*/ 10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8" h="158">
                  <a:moveTo>
                    <a:pt x="130" y="28"/>
                  </a:moveTo>
                  <a:cubicBezTo>
                    <a:pt x="102" y="0"/>
                    <a:pt x="56" y="0"/>
                    <a:pt x="28" y="28"/>
                  </a:cubicBezTo>
                  <a:cubicBezTo>
                    <a:pt x="0" y="56"/>
                    <a:pt x="0" y="102"/>
                    <a:pt x="28" y="130"/>
                  </a:cubicBezTo>
                  <a:cubicBezTo>
                    <a:pt x="56" y="158"/>
                    <a:pt x="102" y="158"/>
                    <a:pt x="130" y="130"/>
                  </a:cubicBezTo>
                  <a:cubicBezTo>
                    <a:pt x="158" y="102"/>
                    <a:pt x="158" y="56"/>
                    <a:pt x="130" y="28"/>
                  </a:cubicBezTo>
                  <a:close/>
                  <a:moveTo>
                    <a:pt x="120" y="106"/>
                  </a:moveTo>
                  <a:cubicBezTo>
                    <a:pt x="106" y="120"/>
                    <a:pt x="106" y="120"/>
                    <a:pt x="106" y="120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79" y="65"/>
                    <a:pt x="79" y="65"/>
                    <a:pt x="79" y="65"/>
                  </a:cubicBezTo>
                  <a:cubicBezTo>
                    <a:pt x="106" y="39"/>
                    <a:pt x="106" y="39"/>
                    <a:pt x="106" y="39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94" y="79"/>
                    <a:pt x="94" y="79"/>
                    <a:pt x="94" y="79"/>
                  </a:cubicBezTo>
                  <a:lnTo>
                    <a:pt x="120" y="106"/>
                  </a:lnTo>
                  <a:close/>
                </a:path>
              </a:pathLst>
            </a:custGeom>
            <a:solidFill>
              <a:srgbClr val="F4BA80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marL="0" marR="0" lvl="0" indent="0" algn="l" defTabSz="8640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746299" y="5376883"/>
            <a:ext cx="954937" cy="489001"/>
            <a:chOff x="3766696" y="3646299"/>
            <a:chExt cx="757845" cy="388134"/>
          </a:xfrm>
        </p:grpSpPr>
        <p:grpSp>
          <p:nvGrpSpPr>
            <p:cNvPr id="91" name="组合 90"/>
            <p:cNvGrpSpPr/>
            <p:nvPr/>
          </p:nvGrpSpPr>
          <p:grpSpPr>
            <a:xfrm>
              <a:off x="4130377" y="3793226"/>
              <a:ext cx="394164" cy="94282"/>
              <a:chOff x="5305425" y="5216525"/>
              <a:chExt cx="550863" cy="131763"/>
            </a:xfrm>
          </p:grpSpPr>
          <p:sp>
            <p:nvSpPr>
              <p:cNvPr id="93" name="Rectangle 5"/>
              <p:cNvSpPr>
                <a:spLocks noChangeArrowheads="1"/>
              </p:cNvSpPr>
              <p:nvPr/>
            </p:nvSpPr>
            <p:spPr bwMode="auto">
              <a:xfrm>
                <a:off x="5305425" y="5260975"/>
                <a:ext cx="446088" cy="42863"/>
              </a:xfrm>
              <a:prstGeom prst="rect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Oval 16"/>
              <p:cNvSpPr>
                <a:spLocks noChangeArrowheads="1"/>
              </p:cNvSpPr>
              <p:nvPr/>
            </p:nvSpPr>
            <p:spPr bwMode="auto">
              <a:xfrm>
                <a:off x="5721350" y="5216525"/>
                <a:ext cx="134938" cy="131763"/>
              </a:xfrm>
              <a:prstGeom prst="ellipse">
                <a:avLst/>
              </a:pr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Oval 17"/>
              <p:cNvSpPr>
                <a:spLocks noChangeArrowheads="1"/>
              </p:cNvSpPr>
              <p:nvPr/>
            </p:nvSpPr>
            <p:spPr bwMode="auto">
              <a:xfrm>
                <a:off x="5765800" y="5246688"/>
                <a:ext cx="60325" cy="571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2" name="Freeform 142"/>
            <p:cNvSpPr>
              <a:spLocks noEditPoints="1"/>
            </p:cNvSpPr>
            <p:nvPr/>
          </p:nvSpPr>
          <p:spPr bwMode="auto">
            <a:xfrm>
              <a:off x="3766696" y="3646299"/>
              <a:ext cx="386402" cy="388134"/>
            </a:xfrm>
            <a:custGeom>
              <a:avLst/>
              <a:gdLst>
                <a:gd name="T0" fmla="*/ 130 w 158"/>
                <a:gd name="T1" fmla="*/ 28 h 158"/>
                <a:gd name="T2" fmla="*/ 28 w 158"/>
                <a:gd name="T3" fmla="*/ 28 h 158"/>
                <a:gd name="T4" fmla="*/ 28 w 158"/>
                <a:gd name="T5" fmla="*/ 130 h 158"/>
                <a:gd name="T6" fmla="*/ 130 w 158"/>
                <a:gd name="T7" fmla="*/ 130 h 158"/>
                <a:gd name="T8" fmla="*/ 130 w 158"/>
                <a:gd name="T9" fmla="*/ 28 h 158"/>
                <a:gd name="T10" fmla="*/ 120 w 158"/>
                <a:gd name="T11" fmla="*/ 106 h 158"/>
                <a:gd name="T12" fmla="*/ 106 w 158"/>
                <a:gd name="T13" fmla="*/ 120 h 158"/>
                <a:gd name="T14" fmla="*/ 79 w 158"/>
                <a:gd name="T15" fmla="*/ 94 h 158"/>
                <a:gd name="T16" fmla="*/ 53 w 158"/>
                <a:gd name="T17" fmla="*/ 120 h 158"/>
                <a:gd name="T18" fmla="*/ 39 w 158"/>
                <a:gd name="T19" fmla="*/ 106 h 158"/>
                <a:gd name="T20" fmla="*/ 65 w 158"/>
                <a:gd name="T21" fmla="*/ 79 h 158"/>
                <a:gd name="T22" fmla="*/ 39 w 158"/>
                <a:gd name="T23" fmla="*/ 53 h 158"/>
                <a:gd name="T24" fmla="*/ 53 w 158"/>
                <a:gd name="T25" fmla="*/ 39 h 158"/>
                <a:gd name="T26" fmla="*/ 79 w 158"/>
                <a:gd name="T27" fmla="*/ 65 h 158"/>
                <a:gd name="T28" fmla="*/ 106 w 158"/>
                <a:gd name="T29" fmla="*/ 39 h 158"/>
                <a:gd name="T30" fmla="*/ 120 w 158"/>
                <a:gd name="T31" fmla="*/ 53 h 158"/>
                <a:gd name="T32" fmla="*/ 94 w 158"/>
                <a:gd name="T33" fmla="*/ 79 h 158"/>
                <a:gd name="T34" fmla="*/ 120 w 158"/>
                <a:gd name="T35" fmla="*/ 10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8" h="158">
                  <a:moveTo>
                    <a:pt x="130" y="28"/>
                  </a:moveTo>
                  <a:cubicBezTo>
                    <a:pt x="102" y="0"/>
                    <a:pt x="56" y="0"/>
                    <a:pt x="28" y="28"/>
                  </a:cubicBezTo>
                  <a:cubicBezTo>
                    <a:pt x="0" y="56"/>
                    <a:pt x="0" y="102"/>
                    <a:pt x="28" y="130"/>
                  </a:cubicBezTo>
                  <a:cubicBezTo>
                    <a:pt x="56" y="158"/>
                    <a:pt x="102" y="158"/>
                    <a:pt x="130" y="130"/>
                  </a:cubicBezTo>
                  <a:cubicBezTo>
                    <a:pt x="158" y="102"/>
                    <a:pt x="158" y="56"/>
                    <a:pt x="130" y="28"/>
                  </a:cubicBezTo>
                  <a:close/>
                  <a:moveTo>
                    <a:pt x="120" y="106"/>
                  </a:moveTo>
                  <a:cubicBezTo>
                    <a:pt x="106" y="120"/>
                    <a:pt x="106" y="120"/>
                    <a:pt x="106" y="120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79" y="65"/>
                    <a:pt x="79" y="65"/>
                    <a:pt x="79" y="65"/>
                  </a:cubicBezTo>
                  <a:cubicBezTo>
                    <a:pt x="106" y="39"/>
                    <a:pt x="106" y="39"/>
                    <a:pt x="106" y="39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94" y="79"/>
                    <a:pt x="94" y="79"/>
                    <a:pt x="94" y="79"/>
                  </a:cubicBezTo>
                  <a:lnTo>
                    <a:pt x="120" y="106"/>
                  </a:lnTo>
                  <a:close/>
                </a:path>
              </a:pathLst>
            </a:custGeom>
            <a:solidFill>
              <a:srgbClr val="5E7463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marL="0" marR="0" lvl="0" indent="0" algn="l" defTabSz="8640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96" name="矩形 95"/>
          <p:cNvSpPr/>
          <p:nvPr/>
        </p:nvSpPr>
        <p:spPr>
          <a:xfrm>
            <a:off x="6668363" y="2645373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6708628" y="3760047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6668363" y="4824800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335697" y="3207636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01366" y="4283287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277619" y="5382677"/>
            <a:ext cx="4604437" cy="5164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直接连接符 23"/>
          <p:cNvSpPr>
            <a:spLocks noChangeShapeType="1"/>
          </p:cNvSpPr>
          <p:nvPr/>
        </p:nvSpPr>
        <p:spPr bwMode="auto">
          <a:xfrm>
            <a:off x="927829" y="5419217"/>
            <a:ext cx="9729752" cy="1999"/>
          </a:xfrm>
          <a:prstGeom prst="line">
            <a:avLst/>
          </a:prstGeom>
          <a:noFill/>
          <a:ln w="9525">
            <a:solidFill>
              <a:srgbClr val="5E746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0" name="椭圆 24"/>
          <p:cNvSpPr>
            <a:spLocks noChangeAspect="1" noChangeArrowheads="1"/>
          </p:cNvSpPr>
          <p:nvPr/>
        </p:nvSpPr>
        <p:spPr bwMode="auto">
          <a:xfrm>
            <a:off x="1793985" y="5375215"/>
            <a:ext cx="90016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" name="TextBox 26"/>
          <p:cNvSpPr>
            <a:spLocks noChangeArrowheads="1"/>
          </p:cNvSpPr>
          <p:nvPr/>
        </p:nvSpPr>
        <p:spPr bwMode="auto">
          <a:xfrm>
            <a:off x="983839" y="4027178"/>
            <a:ext cx="1718310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直接连接符 29"/>
          <p:cNvSpPr>
            <a:spLocks noChangeShapeType="1"/>
          </p:cNvSpPr>
          <p:nvPr/>
        </p:nvSpPr>
        <p:spPr bwMode="auto">
          <a:xfrm flipV="1">
            <a:off x="1839993" y="4989204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3" name="直接连接符 38"/>
          <p:cNvSpPr>
            <a:spLocks noChangeShapeType="1"/>
          </p:cNvSpPr>
          <p:nvPr/>
        </p:nvSpPr>
        <p:spPr bwMode="auto">
          <a:xfrm flipV="1">
            <a:off x="1839993" y="3625167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4" name="椭圆 39"/>
          <p:cNvSpPr>
            <a:spLocks noChangeAspect="1" noChangeArrowheads="1"/>
          </p:cNvSpPr>
          <p:nvPr/>
        </p:nvSpPr>
        <p:spPr bwMode="auto">
          <a:xfrm>
            <a:off x="3112222" y="5375215"/>
            <a:ext cx="90017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TextBox 40"/>
          <p:cNvSpPr>
            <a:spLocks noChangeArrowheads="1"/>
          </p:cNvSpPr>
          <p:nvPr/>
        </p:nvSpPr>
        <p:spPr bwMode="auto">
          <a:xfrm>
            <a:off x="2300076" y="3189155"/>
            <a:ext cx="1718310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" name="直接连接符 41"/>
          <p:cNvSpPr>
            <a:spLocks noChangeShapeType="1"/>
          </p:cNvSpPr>
          <p:nvPr/>
        </p:nvSpPr>
        <p:spPr bwMode="auto">
          <a:xfrm flipV="1">
            <a:off x="3156230" y="4139181"/>
            <a:ext cx="2001" cy="1214032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7" name="直接连接符 43"/>
          <p:cNvSpPr>
            <a:spLocks noChangeShapeType="1"/>
          </p:cNvSpPr>
          <p:nvPr/>
        </p:nvSpPr>
        <p:spPr bwMode="auto">
          <a:xfrm flipV="1">
            <a:off x="3156230" y="2789144"/>
            <a:ext cx="0" cy="362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8" name="椭圆 44"/>
          <p:cNvSpPr>
            <a:spLocks noChangeAspect="1" noChangeArrowheads="1"/>
          </p:cNvSpPr>
          <p:nvPr/>
        </p:nvSpPr>
        <p:spPr bwMode="auto">
          <a:xfrm>
            <a:off x="4428459" y="5375215"/>
            <a:ext cx="90017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" name="TextBox 45"/>
          <p:cNvSpPr>
            <a:spLocks noChangeArrowheads="1"/>
          </p:cNvSpPr>
          <p:nvPr/>
        </p:nvSpPr>
        <p:spPr bwMode="auto">
          <a:xfrm>
            <a:off x="3616313" y="4027178"/>
            <a:ext cx="1718310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0" name="直接连接符 46"/>
          <p:cNvSpPr>
            <a:spLocks noChangeShapeType="1"/>
          </p:cNvSpPr>
          <p:nvPr/>
        </p:nvSpPr>
        <p:spPr bwMode="auto">
          <a:xfrm flipV="1">
            <a:off x="4472467" y="4989204"/>
            <a:ext cx="2001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1" name="直接连接符 48"/>
          <p:cNvSpPr>
            <a:spLocks noChangeShapeType="1"/>
          </p:cNvSpPr>
          <p:nvPr/>
        </p:nvSpPr>
        <p:spPr bwMode="auto">
          <a:xfrm flipV="1">
            <a:off x="4472467" y="3625167"/>
            <a:ext cx="2001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2" name="椭圆 49"/>
          <p:cNvSpPr>
            <a:spLocks noChangeAspect="1" noChangeArrowheads="1"/>
          </p:cNvSpPr>
          <p:nvPr/>
        </p:nvSpPr>
        <p:spPr bwMode="auto">
          <a:xfrm>
            <a:off x="5744696" y="5375215"/>
            <a:ext cx="90017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3" name="TextBox 50"/>
          <p:cNvSpPr>
            <a:spLocks noChangeArrowheads="1"/>
          </p:cNvSpPr>
          <p:nvPr/>
        </p:nvSpPr>
        <p:spPr bwMode="auto">
          <a:xfrm>
            <a:off x="4932550" y="3189155"/>
            <a:ext cx="1720310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4" name="直接连接符 51"/>
          <p:cNvSpPr>
            <a:spLocks noChangeShapeType="1"/>
          </p:cNvSpPr>
          <p:nvPr/>
        </p:nvSpPr>
        <p:spPr bwMode="auto">
          <a:xfrm flipV="1">
            <a:off x="5790705" y="4139181"/>
            <a:ext cx="2000" cy="1214032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5" name="直接连接符 53"/>
          <p:cNvSpPr>
            <a:spLocks noChangeShapeType="1"/>
          </p:cNvSpPr>
          <p:nvPr/>
        </p:nvSpPr>
        <p:spPr bwMode="auto">
          <a:xfrm flipV="1">
            <a:off x="5790705" y="2789144"/>
            <a:ext cx="0" cy="362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6" name="椭圆 54"/>
          <p:cNvSpPr>
            <a:spLocks noChangeAspect="1" noChangeArrowheads="1"/>
          </p:cNvSpPr>
          <p:nvPr/>
        </p:nvSpPr>
        <p:spPr bwMode="auto">
          <a:xfrm>
            <a:off x="7060933" y="5375215"/>
            <a:ext cx="92017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7" name="TextBox 55"/>
          <p:cNvSpPr>
            <a:spLocks noChangeArrowheads="1"/>
          </p:cNvSpPr>
          <p:nvPr/>
        </p:nvSpPr>
        <p:spPr bwMode="auto">
          <a:xfrm>
            <a:off x="6250788" y="4027178"/>
            <a:ext cx="1718309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" name="直接连接符 56"/>
          <p:cNvSpPr>
            <a:spLocks noChangeShapeType="1"/>
          </p:cNvSpPr>
          <p:nvPr/>
        </p:nvSpPr>
        <p:spPr bwMode="auto">
          <a:xfrm flipV="1">
            <a:off x="7106942" y="4989204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9" name="直接连接符 58"/>
          <p:cNvSpPr>
            <a:spLocks noChangeShapeType="1"/>
          </p:cNvSpPr>
          <p:nvPr/>
        </p:nvSpPr>
        <p:spPr bwMode="auto">
          <a:xfrm flipV="1">
            <a:off x="7106942" y="3625167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0" name="椭圆 59"/>
          <p:cNvSpPr>
            <a:spLocks noChangeAspect="1" noChangeArrowheads="1"/>
          </p:cNvSpPr>
          <p:nvPr/>
        </p:nvSpPr>
        <p:spPr bwMode="auto">
          <a:xfrm>
            <a:off x="8377170" y="5375215"/>
            <a:ext cx="92017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" name="TextBox 60"/>
          <p:cNvSpPr>
            <a:spLocks noChangeArrowheads="1"/>
          </p:cNvSpPr>
          <p:nvPr/>
        </p:nvSpPr>
        <p:spPr bwMode="auto">
          <a:xfrm>
            <a:off x="7567025" y="3189156"/>
            <a:ext cx="1718309" cy="73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" name="直接连接符 61"/>
          <p:cNvSpPr>
            <a:spLocks noChangeShapeType="1"/>
          </p:cNvSpPr>
          <p:nvPr/>
        </p:nvSpPr>
        <p:spPr bwMode="auto">
          <a:xfrm flipV="1">
            <a:off x="8423179" y="4139181"/>
            <a:ext cx="2000" cy="1214032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3" name="直接连接符 63"/>
          <p:cNvSpPr>
            <a:spLocks noChangeShapeType="1"/>
          </p:cNvSpPr>
          <p:nvPr/>
        </p:nvSpPr>
        <p:spPr bwMode="auto">
          <a:xfrm flipV="1">
            <a:off x="8423179" y="2789144"/>
            <a:ext cx="2000" cy="362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4" name="椭圆 64"/>
          <p:cNvSpPr>
            <a:spLocks noChangeAspect="1" noChangeArrowheads="1"/>
          </p:cNvSpPr>
          <p:nvPr/>
        </p:nvSpPr>
        <p:spPr bwMode="auto">
          <a:xfrm>
            <a:off x="9695408" y="5375215"/>
            <a:ext cx="90016" cy="90002"/>
          </a:xfrm>
          <a:prstGeom prst="ellipse">
            <a:avLst/>
          </a:prstGeom>
          <a:solidFill>
            <a:srgbClr val="5E7463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5" name="TextBox 65"/>
          <p:cNvSpPr>
            <a:spLocks noChangeArrowheads="1"/>
          </p:cNvSpPr>
          <p:nvPr/>
        </p:nvSpPr>
        <p:spPr bwMode="auto">
          <a:xfrm>
            <a:off x="8890201" y="3921083"/>
            <a:ext cx="1718309" cy="891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0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在此处添加详细描述文本，尽量与标题文本语言风格相符合，语言描述尽量简洁生动。</a:t>
            </a:r>
            <a:endParaRPr lang="en-US" altLang="zh-CN" sz="10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6" name="直接连接符 66"/>
          <p:cNvSpPr>
            <a:spLocks noChangeShapeType="1"/>
          </p:cNvSpPr>
          <p:nvPr/>
        </p:nvSpPr>
        <p:spPr bwMode="auto">
          <a:xfrm flipV="1">
            <a:off x="9741416" y="4989204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7" name="直接连接符 68"/>
          <p:cNvSpPr>
            <a:spLocks noChangeShapeType="1"/>
          </p:cNvSpPr>
          <p:nvPr/>
        </p:nvSpPr>
        <p:spPr bwMode="auto">
          <a:xfrm flipV="1">
            <a:off x="9741416" y="3625167"/>
            <a:ext cx="0" cy="364010"/>
          </a:xfrm>
          <a:prstGeom prst="line">
            <a:avLst/>
          </a:prstGeom>
          <a:noFill/>
          <a:ln w="9525">
            <a:solidFill>
              <a:srgbClr val="5E746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8" name="TextBox 69"/>
          <p:cNvSpPr>
            <a:spLocks noChangeArrowheads="1"/>
          </p:cNvSpPr>
          <p:nvPr/>
        </p:nvSpPr>
        <p:spPr bwMode="auto">
          <a:xfrm>
            <a:off x="1381911" y="5511219"/>
            <a:ext cx="914164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2011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9" name="TextBox 70"/>
          <p:cNvSpPr>
            <a:spLocks noChangeArrowheads="1"/>
          </p:cNvSpPr>
          <p:nvPr/>
        </p:nvSpPr>
        <p:spPr bwMode="auto">
          <a:xfrm>
            <a:off x="2700148" y="5511219"/>
            <a:ext cx="914165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2012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0" name="TextBox 71"/>
          <p:cNvSpPr>
            <a:spLocks noChangeArrowheads="1"/>
          </p:cNvSpPr>
          <p:nvPr/>
        </p:nvSpPr>
        <p:spPr bwMode="auto">
          <a:xfrm>
            <a:off x="4016385" y="5511219"/>
            <a:ext cx="914165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2013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1" name="TextBox 72"/>
          <p:cNvSpPr>
            <a:spLocks noChangeArrowheads="1"/>
          </p:cNvSpPr>
          <p:nvPr/>
        </p:nvSpPr>
        <p:spPr bwMode="auto">
          <a:xfrm>
            <a:off x="5332622" y="5511219"/>
            <a:ext cx="914165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2014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" name="TextBox 73"/>
          <p:cNvSpPr>
            <a:spLocks noChangeArrowheads="1"/>
          </p:cNvSpPr>
          <p:nvPr/>
        </p:nvSpPr>
        <p:spPr bwMode="auto">
          <a:xfrm>
            <a:off x="6652860" y="5511219"/>
            <a:ext cx="914165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2015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3" name="TextBox 74"/>
          <p:cNvSpPr>
            <a:spLocks noChangeArrowheads="1"/>
          </p:cNvSpPr>
          <p:nvPr/>
        </p:nvSpPr>
        <p:spPr bwMode="auto">
          <a:xfrm>
            <a:off x="7965096" y="5511219"/>
            <a:ext cx="916165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2016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4" name="TextBox 75"/>
          <p:cNvSpPr>
            <a:spLocks noChangeArrowheads="1"/>
          </p:cNvSpPr>
          <p:nvPr/>
        </p:nvSpPr>
        <p:spPr bwMode="auto">
          <a:xfrm>
            <a:off x="9283334" y="5511219"/>
            <a:ext cx="914164" cy="39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endParaRPr lang="en-US" altLang="zh-CN" sz="13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1567944" y="3065152"/>
            <a:ext cx="544098" cy="544015"/>
            <a:chOff x="1219200" y="2136775"/>
            <a:chExt cx="431800" cy="431800"/>
          </a:xfrm>
        </p:grpSpPr>
        <p:sp>
          <p:nvSpPr>
            <p:cNvPr id="96" name="椭圆 37"/>
            <p:cNvSpPr>
              <a:spLocks noChangeArrowheads="1"/>
            </p:cNvSpPr>
            <p:nvPr/>
          </p:nvSpPr>
          <p:spPr bwMode="auto">
            <a:xfrm>
              <a:off x="1219200" y="2136775"/>
              <a:ext cx="431800" cy="431800"/>
            </a:xfrm>
            <a:prstGeom prst="ellipse">
              <a:avLst/>
            </a:prstGeom>
            <a:solidFill>
              <a:srgbClr val="56A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97" name="梯形 21"/>
            <p:cNvSpPr>
              <a:spLocks noChangeArrowheads="1"/>
            </p:cNvSpPr>
            <p:nvPr/>
          </p:nvSpPr>
          <p:spPr bwMode="auto">
            <a:xfrm rot="-5400000">
              <a:off x="1339850" y="2225675"/>
              <a:ext cx="190500" cy="241300"/>
            </a:xfrm>
            <a:custGeom>
              <a:avLst/>
              <a:gdLst>
                <a:gd name="T0" fmla="*/ 35398 w 880987"/>
                <a:gd name="T1" fmla="*/ 38274 h 1120183"/>
                <a:gd name="T2" fmla="*/ 35398 w 880987"/>
                <a:gd name="T3" fmla="*/ 43370 h 1120183"/>
                <a:gd name="T4" fmla="*/ 25966 w 880987"/>
                <a:gd name="T5" fmla="*/ 43370 h 1120183"/>
                <a:gd name="T6" fmla="*/ 30924 w 880987"/>
                <a:gd name="T7" fmla="*/ 38274 h 1120183"/>
                <a:gd name="T8" fmla="*/ 35398 w 880987"/>
                <a:gd name="T9" fmla="*/ 38274 h 1120183"/>
                <a:gd name="T10" fmla="*/ 41193 w 880987"/>
                <a:gd name="T11" fmla="*/ 25989 h 1120183"/>
                <a:gd name="T12" fmla="*/ 15004 w 880987"/>
                <a:gd name="T13" fmla="*/ 51979 h 1120183"/>
                <a:gd name="T14" fmla="*/ 15004 w 880987"/>
                <a:gd name="T15" fmla="*/ 44200 h 1120183"/>
                <a:gd name="T16" fmla="*/ 15644 w 880987"/>
                <a:gd name="T17" fmla="*/ 43565 h 1120183"/>
                <a:gd name="T18" fmla="*/ 3618 w 880987"/>
                <a:gd name="T19" fmla="*/ 43565 h 1120183"/>
                <a:gd name="T20" fmla="*/ 0 w 880987"/>
                <a:gd name="T21" fmla="*/ 39974 h 1120183"/>
                <a:gd name="T22" fmla="*/ 0 w 880987"/>
                <a:gd name="T23" fmla="*/ 35543 h 1120183"/>
                <a:gd name="T24" fmla="*/ 7857 w 880987"/>
                <a:gd name="T25" fmla="*/ 35543 h 1120183"/>
                <a:gd name="T26" fmla="*/ 9140 w 880987"/>
                <a:gd name="T27" fmla="*/ 34270 h 1120183"/>
                <a:gd name="T28" fmla="*/ 9140 w 880987"/>
                <a:gd name="T29" fmla="*/ 29179 h 1120183"/>
                <a:gd name="T30" fmla="*/ 7857 w 880987"/>
                <a:gd name="T31" fmla="*/ 27906 h 1120183"/>
                <a:gd name="T32" fmla="*/ 0 w 880987"/>
                <a:gd name="T33" fmla="*/ 27906 h 1120183"/>
                <a:gd name="T34" fmla="*/ 0 w 880987"/>
                <a:gd name="T35" fmla="*/ 12005 h 1120183"/>
                <a:gd name="T36" fmla="*/ 3618 w 880987"/>
                <a:gd name="T37" fmla="*/ 8414 h 1120183"/>
                <a:gd name="T38" fmla="*/ 15644 w 880987"/>
                <a:gd name="T39" fmla="*/ 8414 h 1120183"/>
                <a:gd name="T40" fmla="*/ 15004 w 880987"/>
                <a:gd name="T41" fmla="*/ 7779 h 1120183"/>
                <a:gd name="T42" fmla="*/ 15004 w 880987"/>
                <a:gd name="T43" fmla="*/ 0 h 1120183"/>
                <a:gd name="T44" fmla="*/ 41193 w 880987"/>
                <a:gd name="T45" fmla="*/ 25989 h 1120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0987"/>
                <a:gd name="T70" fmla="*/ 0 h 1120183"/>
                <a:gd name="T71" fmla="*/ 880987 w 880987"/>
                <a:gd name="T72" fmla="*/ 1120183 h 112018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0987" h="1120183">
                  <a:moveTo>
                    <a:pt x="757066" y="824835"/>
                  </a:moveTo>
                  <a:lnTo>
                    <a:pt x="757066" y="934658"/>
                  </a:lnTo>
                  <a:lnTo>
                    <a:pt x="555328" y="934658"/>
                  </a:lnTo>
                  <a:lnTo>
                    <a:pt x="661366" y="824835"/>
                  </a:lnTo>
                  <a:lnTo>
                    <a:pt x="757066" y="824835"/>
                  </a:lnTo>
                  <a:close/>
                  <a:moveTo>
                    <a:pt x="880987" y="560091"/>
                  </a:moveTo>
                  <a:lnTo>
                    <a:pt x="320895" y="1120183"/>
                  </a:lnTo>
                  <a:lnTo>
                    <a:pt x="320895" y="952536"/>
                  </a:lnTo>
                  <a:lnTo>
                    <a:pt x="334577" y="938854"/>
                  </a:lnTo>
                  <a:lnTo>
                    <a:pt x="77386" y="938854"/>
                  </a:lnTo>
                  <a:cubicBezTo>
                    <a:pt x="34647" y="938854"/>
                    <a:pt x="0" y="904207"/>
                    <a:pt x="0" y="861468"/>
                  </a:cubicBezTo>
                  <a:lnTo>
                    <a:pt x="0" y="765985"/>
                  </a:lnTo>
                  <a:lnTo>
                    <a:pt x="168046" y="765985"/>
                  </a:lnTo>
                  <a:cubicBezTo>
                    <a:pt x="183196" y="765985"/>
                    <a:pt x="195477" y="753704"/>
                    <a:pt x="195477" y="738554"/>
                  </a:cubicBezTo>
                  <a:lnTo>
                    <a:pt x="195477" y="628834"/>
                  </a:lnTo>
                  <a:cubicBezTo>
                    <a:pt x="195477" y="613684"/>
                    <a:pt x="183196" y="601403"/>
                    <a:pt x="168046" y="601403"/>
                  </a:cubicBezTo>
                  <a:lnTo>
                    <a:pt x="0" y="601403"/>
                  </a:lnTo>
                  <a:lnTo>
                    <a:pt x="0" y="258716"/>
                  </a:lnTo>
                  <a:cubicBezTo>
                    <a:pt x="0" y="215977"/>
                    <a:pt x="34647" y="181330"/>
                    <a:pt x="77386" y="181330"/>
                  </a:cubicBezTo>
                  <a:lnTo>
                    <a:pt x="334578" y="181330"/>
                  </a:lnTo>
                  <a:lnTo>
                    <a:pt x="320895" y="167647"/>
                  </a:lnTo>
                  <a:lnTo>
                    <a:pt x="320895" y="0"/>
                  </a:lnTo>
                  <a:lnTo>
                    <a:pt x="880987" y="560091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884181" y="2229129"/>
            <a:ext cx="544098" cy="544015"/>
            <a:chOff x="2263775" y="1473200"/>
            <a:chExt cx="431800" cy="431800"/>
          </a:xfrm>
        </p:grpSpPr>
        <p:sp>
          <p:nvSpPr>
            <p:cNvPr id="99" name="椭圆 42"/>
            <p:cNvSpPr>
              <a:spLocks noChangeArrowheads="1"/>
            </p:cNvSpPr>
            <p:nvPr/>
          </p:nvSpPr>
          <p:spPr bwMode="auto">
            <a:xfrm>
              <a:off x="2263775" y="1473200"/>
              <a:ext cx="431800" cy="431800"/>
            </a:xfrm>
            <a:prstGeom prst="ellipse">
              <a:avLst/>
            </a:prstGeom>
            <a:solidFill>
              <a:srgbClr val="BA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100" name="空心弧 22"/>
            <p:cNvSpPr>
              <a:spLocks noChangeArrowheads="1"/>
            </p:cNvSpPr>
            <p:nvPr/>
          </p:nvSpPr>
          <p:spPr bwMode="auto">
            <a:xfrm>
              <a:off x="2390775" y="1603375"/>
              <a:ext cx="177800" cy="171450"/>
            </a:xfrm>
            <a:custGeom>
              <a:avLst/>
              <a:gdLst>
                <a:gd name="T0" fmla="*/ 36215 w 872917"/>
                <a:gd name="T1" fmla="*/ 16278 h 836472"/>
                <a:gd name="T2" fmla="*/ 36215 w 872917"/>
                <a:gd name="T3" fmla="*/ 30558 h 836472"/>
                <a:gd name="T4" fmla="*/ 31688 w 872917"/>
                <a:gd name="T5" fmla="*/ 35142 h 836472"/>
                <a:gd name="T6" fmla="*/ 4527 w 872917"/>
                <a:gd name="T7" fmla="*/ 35142 h 836472"/>
                <a:gd name="T8" fmla="*/ 0 w 872917"/>
                <a:gd name="T9" fmla="*/ 30558 h 836472"/>
                <a:gd name="T10" fmla="*/ 0 w 872917"/>
                <a:gd name="T11" fmla="*/ 16530 h 836472"/>
                <a:gd name="T12" fmla="*/ 15619 w 872917"/>
                <a:gd name="T13" fmla="*/ 21505 h 836472"/>
                <a:gd name="T14" fmla="*/ 14486 w 872917"/>
                <a:gd name="T15" fmla="*/ 27009 h 836472"/>
                <a:gd name="T16" fmla="*/ 21729 w 872917"/>
                <a:gd name="T17" fmla="*/ 27009 h 836472"/>
                <a:gd name="T18" fmla="*/ 20592 w 872917"/>
                <a:gd name="T19" fmla="*/ 21483 h 836472"/>
                <a:gd name="T20" fmla="*/ 36215 w 872917"/>
                <a:gd name="T21" fmla="*/ 16278 h 836472"/>
                <a:gd name="T22" fmla="*/ 18862 w 872917"/>
                <a:gd name="T23" fmla="*/ 3779 h 836472"/>
                <a:gd name="T24" fmla="*/ 13939 w 872917"/>
                <a:gd name="T25" fmla="*/ 5091 h 836472"/>
                <a:gd name="T26" fmla="*/ 11850 w 872917"/>
                <a:gd name="T27" fmla="*/ 7637 h 836472"/>
                <a:gd name="T28" fmla="*/ 24345 w 872917"/>
                <a:gd name="T29" fmla="*/ 7637 h 836472"/>
                <a:gd name="T30" fmla="*/ 23406 w 872917"/>
                <a:gd name="T31" fmla="*/ 6106 h 836472"/>
                <a:gd name="T32" fmla="*/ 18862 w 872917"/>
                <a:gd name="T33" fmla="*/ 3779 h 836472"/>
                <a:gd name="T34" fmla="*/ 17319 w 872917"/>
                <a:gd name="T35" fmla="*/ 28 h 836472"/>
                <a:gd name="T36" fmla="*/ 26133 w 872917"/>
                <a:gd name="T37" fmla="*/ 3586 h 836472"/>
                <a:gd name="T38" fmla="*/ 28412 w 872917"/>
                <a:gd name="T39" fmla="*/ 7637 h 836472"/>
                <a:gd name="T40" fmla="*/ 31688 w 872917"/>
                <a:gd name="T41" fmla="*/ 7637 h 836472"/>
                <a:gd name="T42" fmla="*/ 36215 w 872917"/>
                <a:gd name="T43" fmla="*/ 12221 h 836472"/>
                <a:gd name="T44" fmla="*/ 36215 w 872917"/>
                <a:gd name="T45" fmla="*/ 13659 h 836472"/>
                <a:gd name="T46" fmla="*/ 20088 w 872917"/>
                <a:gd name="T47" fmla="*/ 19033 h 836472"/>
                <a:gd name="T48" fmla="*/ 19918 w 872917"/>
                <a:gd name="T49" fmla="*/ 18208 h 836472"/>
                <a:gd name="T50" fmla="*/ 16297 w 872917"/>
                <a:gd name="T51" fmla="*/ 18208 h 836472"/>
                <a:gd name="T52" fmla="*/ 16151 w 872917"/>
                <a:gd name="T53" fmla="*/ 18915 h 836472"/>
                <a:gd name="T54" fmla="*/ 0 w 872917"/>
                <a:gd name="T55" fmla="*/ 13771 h 836472"/>
                <a:gd name="T56" fmla="*/ 0 w 872917"/>
                <a:gd name="T57" fmla="*/ 12221 h 836472"/>
                <a:gd name="T58" fmla="*/ 4527 w 872917"/>
                <a:gd name="T59" fmla="*/ 7637 h 836472"/>
                <a:gd name="T60" fmla="*/ 7808 w 872917"/>
                <a:gd name="T61" fmla="*/ 7637 h 836472"/>
                <a:gd name="T62" fmla="*/ 11793 w 872917"/>
                <a:gd name="T63" fmla="*/ 2049 h 836472"/>
                <a:gd name="T64" fmla="*/ 17319 w 872917"/>
                <a:gd name="T65" fmla="*/ 28 h 836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2917"/>
                <a:gd name="T100" fmla="*/ 0 h 836472"/>
                <a:gd name="T101" fmla="*/ 872917 w 872917"/>
                <a:gd name="T102" fmla="*/ 836472 h 8364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2917" h="836472">
                  <a:moveTo>
                    <a:pt x="872917" y="387463"/>
                  </a:moveTo>
                  <a:lnTo>
                    <a:pt x="872917" y="727355"/>
                  </a:lnTo>
                  <a:cubicBezTo>
                    <a:pt x="872917" y="787619"/>
                    <a:pt x="824064" y="836472"/>
                    <a:pt x="763800" y="836472"/>
                  </a:cubicBezTo>
                  <a:lnTo>
                    <a:pt x="109117" y="836472"/>
                  </a:lnTo>
                  <a:cubicBezTo>
                    <a:pt x="48853" y="836472"/>
                    <a:pt x="0" y="787619"/>
                    <a:pt x="0" y="727355"/>
                  </a:cubicBezTo>
                  <a:lnTo>
                    <a:pt x="0" y="393462"/>
                  </a:lnTo>
                  <a:lnTo>
                    <a:pt x="376465" y="511868"/>
                  </a:lnTo>
                  <a:lnTo>
                    <a:pt x="349167" y="642896"/>
                  </a:lnTo>
                  <a:lnTo>
                    <a:pt x="523750" y="642896"/>
                  </a:lnTo>
                  <a:lnTo>
                    <a:pt x="496346" y="511356"/>
                  </a:lnTo>
                  <a:lnTo>
                    <a:pt x="872917" y="387463"/>
                  </a:lnTo>
                  <a:close/>
                  <a:moveTo>
                    <a:pt x="454651" y="89951"/>
                  </a:moveTo>
                  <a:cubicBezTo>
                    <a:pt x="413879" y="85636"/>
                    <a:pt x="371578" y="95760"/>
                    <a:pt x="335971" y="121192"/>
                  </a:cubicBezTo>
                  <a:cubicBezTo>
                    <a:pt x="313511" y="137234"/>
                    <a:pt x="295948" y="157772"/>
                    <a:pt x="285636" y="181784"/>
                  </a:cubicBezTo>
                  <a:lnTo>
                    <a:pt x="586808" y="181784"/>
                  </a:lnTo>
                  <a:cubicBezTo>
                    <a:pt x="582405" y="168081"/>
                    <a:pt x="574102" y="156229"/>
                    <a:pt x="564164" y="145339"/>
                  </a:cubicBezTo>
                  <a:cubicBezTo>
                    <a:pt x="534669" y="113018"/>
                    <a:pt x="495424" y="94265"/>
                    <a:pt x="454651" y="89951"/>
                  </a:cubicBezTo>
                  <a:close/>
                  <a:moveTo>
                    <a:pt x="417458" y="679"/>
                  </a:moveTo>
                  <a:cubicBezTo>
                    <a:pt x="495129" y="-4923"/>
                    <a:pt x="574048" y="24160"/>
                    <a:pt x="629894" y="85355"/>
                  </a:cubicBezTo>
                  <a:cubicBezTo>
                    <a:pt x="655919" y="113874"/>
                    <a:pt x="674543" y="146746"/>
                    <a:pt x="684840" y="181784"/>
                  </a:cubicBezTo>
                  <a:lnTo>
                    <a:pt x="763800" y="181784"/>
                  </a:lnTo>
                  <a:cubicBezTo>
                    <a:pt x="824064" y="181784"/>
                    <a:pt x="872917" y="230637"/>
                    <a:pt x="872917" y="290901"/>
                  </a:cubicBezTo>
                  <a:lnTo>
                    <a:pt x="872917" y="325135"/>
                  </a:lnTo>
                  <a:lnTo>
                    <a:pt x="484194" y="453026"/>
                  </a:lnTo>
                  <a:lnTo>
                    <a:pt x="480104" y="433396"/>
                  </a:lnTo>
                  <a:lnTo>
                    <a:pt x="392813" y="433396"/>
                  </a:lnTo>
                  <a:lnTo>
                    <a:pt x="389304" y="450237"/>
                  </a:lnTo>
                  <a:lnTo>
                    <a:pt x="0" y="327793"/>
                  </a:lnTo>
                  <a:lnTo>
                    <a:pt x="0" y="290901"/>
                  </a:lnTo>
                  <a:cubicBezTo>
                    <a:pt x="0" y="230637"/>
                    <a:pt x="48853" y="181784"/>
                    <a:pt x="109117" y="181784"/>
                  </a:cubicBezTo>
                  <a:lnTo>
                    <a:pt x="188214" y="181784"/>
                  </a:lnTo>
                  <a:cubicBezTo>
                    <a:pt x="203958" y="129561"/>
                    <a:pt x="236927" y="82582"/>
                    <a:pt x="284252" y="48780"/>
                  </a:cubicBezTo>
                  <a:cubicBezTo>
                    <a:pt x="324702" y="19889"/>
                    <a:pt x="370855" y="4041"/>
                    <a:pt x="417458" y="679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200418" y="3065152"/>
            <a:ext cx="544098" cy="544015"/>
            <a:chOff x="3308350" y="2136775"/>
            <a:chExt cx="431800" cy="431800"/>
          </a:xfrm>
        </p:grpSpPr>
        <p:sp>
          <p:nvSpPr>
            <p:cNvPr id="102" name="椭圆 47"/>
            <p:cNvSpPr>
              <a:spLocks noChangeArrowheads="1"/>
            </p:cNvSpPr>
            <p:nvPr/>
          </p:nvSpPr>
          <p:spPr bwMode="auto">
            <a:xfrm>
              <a:off x="3308350" y="2136775"/>
              <a:ext cx="431800" cy="431800"/>
            </a:xfrm>
            <a:prstGeom prst="ellipse">
              <a:avLst/>
            </a:prstGeom>
            <a:solidFill>
              <a:srgbClr val="F0A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103" name="圆角矩形 49"/>
            <p:cNvSpPr>
              <a:spLocks noChangeArrowheads="1"/>
            </p:cNvSpPr>
            <p:nvPr/>
          </p:nvSpPr>
          <p:spPr bwMode="auto">
            <a:xfrm>
              <a:off x="3449638" y="2251075"/>
              <a:ext cx="150812" cy="203200"/>
            </a:xfrm>
            <a:custGeom>
              <a:avLst/>
              <a:gdLst>
                <a:gd name="T0" fmla="*/ 7152 w 654689"/>
                <a:gd name="T1" fmla="*/ 27528 h 876743"/>
                <a:gd name="T2" fmla="*/ 25729 w 654689"/>
                <a:gd name="T3" fmla="*/ 27528 h 876743"/>
                <a:gd name="T4" fmla="*/ 25729 w 654689"/>
                <a:gd name="T5" fmla="*/ 30459 h 876743"/>
                <a:gd name="T6" fmla="*/ 7152 w 654689"/>
                <a:gd name="T7" fmla="*/ 30459 h 876743"/>
                <a:gd name="T8" fmla="*/ 7152 w 654689"/>
                <a:gd name="T9" fmla="*/ 27528 h 876743"/>
                <a:gd name="T10" fmla="*/ 7152 w 654689"/>
                <a:gd name="T11" fmla="*/ 22908 h 876743"/>
                <a:gd name="T12" fmla="*/ 22632 w 654689"/>
                <a:gd name="T13" fmla="*/ 22908 h 876743"/>
                <a:gd name="T14" fmla="*/ 22632 w 654689"/>
                <a:gd name="T15" fmla="*/ 25839 h 876743"/>
                <a:gd name="T16" fmla="*/ 7152 w 654689"/>
                <a:gd name="T17" fmla="*/ 25839 h 876743"/>
                <a:gd name="T18" fmla="*/ 7152 w 654689"/>
                <a:gd name="T19" fmla="*/ 22908 h 876743"/>
                <a:gd name="T20" fmla="*/ 7152 w 654689"/>
                <a:gd name="T21" fmla="*/ 18668 h 876743"/>
                <a:gd name="T22" fmla="*/ 27793 w 654689"/>
                <a:gd name="T23" fmla="*/ 18668 h 876743"/>
                <a:gd name="T24" fmla="*/ 27793 w 654689"/>
                <a:gd name="T25" fmla="*/ 21599 h 876743"/>
                <a:gd name="T26" fmla="*/ 7152 w 654689"/>
                <a:gd name="T27" fmla="*/ 21599 h 876743"/>
                <a:gd name="T28" fmla="*/ 7152 w 654689"/>
                <a:gd name="T29" fmla="*/ 18668 h 876743"/>
                <a:gd name="T30" fmla="*/ 3952 w 654689"/>
                <a:gd name="T31" fmla="*/ 7962 h 876743"/>
                <a:gd name="T32" fmla="*/ 4632 w 654689"/>
                <a:gd name="T33" fmla="*/ 7962 h 876743"/>
                <a:gd name="T34" fmla="*/ 4632 w 654689"/>
                <a:gd name="T35" fmla="*/ 41095 h 876743"/>
                <a:gd name="T36" fmla="*/ 30109 w 654689"/>
                <a:gd name="T37" fmla="*/ 41095 h 876743"/>
                <a:gd name="T38" fmla="*/ 30109 w 654689"/>
                <a:gd name="T39" fmla="*/ 7962 h 876743"/>
                <a:gd name="T40" fmla="*/ 30789 w 654689"/>
                <a:gd name="T41" fmla="*/ 7962 h 876743"/>
                <a:gd name="T42" fmla="*/ 34741 w 654689"/>
                <a:gd name="T43" fmla="*/ 11962 h 876743"/>
                <a:gd name="T44" fmla="*/ 34741 w 654689"/>
                <a:gd name="T45" fmla="*/ 43095 h 876743"/>
                <a:gd name="T46" fmla="*/ 30789 w 654689"/>
                <a:gd name="T47" fmla="*/ 47095 h 876743"/>
                <a:gd name="T48" fmla="*/ 3952 w 654689"/>
                <a:gd name="T49" fmla="*/ 47095 h 876743"/>
                <a:gd name="T50" fmla="*/ 0 w 654689"/>
                <a:gd name="T51" fmla="*/ 43095 h 876743"/>
                <a:gd name="T52" fmla="*/ 0 w 654689"/>
                <a:gd name="T53" fmla="*/ 11962 h 876743"/>
                <a:gd name="T54" fmla="*/ 3952 w 654689"/>
                <a:gd name="T55" fmla="*/ 7962 h 876743"/>
                <a:gd name="T56" fmla="*/ 17370 w 654689"/>
                <a:gd name="T57" fmla="*/ 3192 h 876743"/>
                <a:gd name="T58" fmla="*/ 14734 w 654689"/>
                <a:gd name="T59" fmla="*/ 5860 h 876743"/>
                <a:gd name="T60" fmla="*/ 15820 w 654689"/>
                <a:gd name="T61" fmla="*/ 7962 h 876743"/>
                <a:gd name="T62" fmla="*/ 18921 w 654689"/>
                <a:gd name="T63" fmla="*/ 7962 h 876743"/>
                <a:gd name="T64" fmla="*/ 20007 w 654689"/>
                <a:gd name="T65" fmla="*/ 5860 h 876743"/>
                <a:gd name="T66" fmla="*/ 17370 w 654689"/>
                <a:gd name="T67" fmla="*/ 3192 h 876743"/>
                <a:gd name="T68" fmla="*/ 17370 w 654689"/>
                <a:gd name="T69" fmla="*/ 0 h 876743"/>
                <a:gd name="T70" fmla="*/ 23160 w 654689"/>
                <a:gd name="T71" fmla="*/ 5860 h 876743"/>
                <a:gd name="T72" fmla="*/ 22741 w 654689"/>
                <a:gd name="T73" fmla="*/ 7962 h 876743"/>
                <a:gd name="T74" fmla="*/ 27793 w 654689"/>
                <a:gd name="T75" fmla="*/ 7962 h 876743"/>
                <a:gd name="T76" fmla="*/ 27793 w 654689"/>
                <a:gd name="T77" fmla="*/ 12409 h 876743"/>
                <a:gd name="T78" fmla="*/ 25237 w 654689"/>
                <a:gd name="T79" fmla="*/ 14995 h 876743"/>
                <a:gd name="T80" fmla="*/ 9503 w 654689"/>
                <a:gd name="T81" fmla="*/ 14995 h 876743"/>
                <a:gd name="T82" fmla="*/ 6948 w 654689"/>
                <a:gd name="T83" fmla="*/ 12409 h 876743"/>
                <a:gd name="T84" fmla="*/ 6948 w 654689"/>
                <a:gd name="T85" fmla="*/ 7962 h 876743"/>
                <a:gd name="T86" fmla="*/ 12000 w 654689"/>
                <a:gd name="T87" fmla="*/ 7962 h 876743"/>
                <a:gd name="T88" fmla="*/ 11581 w 654689"/>
                <a:gd name="T89" fmla="*/ 5860 h 876743"/>
                <a:gd name="T90" fmla="*/ 17370 w 654689"/>
                <a:gd name="T91" fmla="*/ 0 h 87674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54689"/>
                <a:gd name="T139" fmla="*/ 0 h 876743"/>
                <a:gd name="T140" fmla="*/ 654689 w 654689"/>
                <a:gd name="T141" fmla="*/ 876743 h 87674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54689" h="876743">
                  <a:moveTo>
                    <a:pt x="134787" y="512482"/>
                  </a:moveTo>
                  <a:lnTo>
                    <a:pt x="484855" y="512482"/>
                  </a:lnTo>
                  <a:lnTo>
                    <a:pt x="484855" y="567039"/>
                  </a:lnTo>
                  <a:lnTo>
                    <a:pt x="134787" y="567039"/>
                  </a:lnTo>
                  <a:lnTo>
                    <a:pt x="134787" y="512482"/>
                  </a:lnTo>
                  <a:close/>
                  <a:moveTo>
                    <a:pt x="134787" y="426464"/>
                  </a:moveTo>
                  <a:lnTo>
                    <a:pt x="426499" y="426464"/>
                  </a:lnTo>
                  <a:lnTo>
                    <a:pt x="426499" y="481021"/>
                  </a:lnTo>
                  <a:lnTo>
                    <a:pt x="134787" y="481021"/>
                  </a:lnTo>
                  <a:lnTo>
                    <a:pt x="134787" y="426464"/>
                  </a:lnTo>
                  <a:close/>
                  <a:moveTo>
                    <a:pt x="134787" y="347535"/>
                  </a:moveTo>
                  <a:lnTo>
                    <a:pt x="523751" y="347535"/>
                  </a:lnTo>
                  <a:lnTo>
                    <a:pt x="523751" y="402092"/>
                  </a:lnTo>
                  <a:lnTo>
                    <a:pt x="134787" y="402092"/>
                  </a:lnTo>
                  <a:lnTo>
                    <a:pt x="134787" y="347535"/>
                  </a:lnTo>
                  <a:close/>
                  <a:moveTo>
                    <a:pt x="74477" y="148223"/>
                  </a:moveTo>
                  <a:lnTo>
                    <a:pt x="87292" y="148223"/>
                  </a:lnTo>
                  <a:lnTo>
                    <a:pt x="87292" y="765039"/>
                  </a:lnTo>
                  <a:lnTo>
                    <a:pt x="567397" y="765039"/>
                  </a:lnTo>
                  <a:lnTo>
                    <a:pt x="567397" y="148223"/>
                  </a:lnTo>
                  <a:lnTo>
                    <a:pt x="580212" y="148223"/>
                  </a:lnTo>
                  <a:cubicBezTo>
                    <a:pt x="621345" y="148223"/>
                    <a:pt x="654689" y="181567"/>
                    <a:pt x="654689" y="222700"/>
                  </a:cubicBezTo>
                  <a:lnTo>
                    <a:pt x="654689" y="802266"/>
                  </a:lnTo>
                  <a:cubicBezTo>
                    <a:pt x="654689" y="843399"/>
                    <a:pt x="621345" y="876743"/>
                    <a:pt x="580212" y="876743"/>
                  </a:cubicBezTo>
                  <a:lnTo>
                    <a:pt x="74477" y="876743"/>
                  </a:lnTo>
                  <a:cubicBezTo>
                    <a:pt x="33344" y="876743"/>
                    <a:pt x="0" y="843399"/>
                    <a:pt x="0" y="802266"/>
                  </a:cubicBezTo>
                  <a:lnTo>
                    <a:pt x="0" y="222700"/>
                  </a:lnTo>
                  <a:cubicBezTo>
                    <a:pt x="0" y="181567"/>
                    <a:pt x="33344" y="148223"/>
                    <a:pt x="74477" y="148223"/>
                  </a:cubicBezTo>
                  <a:close/>
                  <a:moveTo>
                    <a:pt x="327344" y="59420"/>
                  </a:moveTo>
                  <a:cubicBezTo>
                    <a:pt x="299905" y="59420"/>
                    <a:pt x="277661" y="81664"/>
                    <a:pt x="277661" y="109103"/>
                  </a:cubicBezTo>
                  <a:cubicBezTo>
                    <a:pt x="277661" y="125393"/>
                    <a:pt x="285501" y="139852"/>
                    <a:pt x="298129" y="148223"/>
                  </a:cubicBezTo>
                  <a:lnTo>
                    <a:pt x="356559" y="148223"/>
                  </a:lnTo>
                  <a:cubicBezTo>
                    <a:pt x="369187" y="139852"/>
                    <a:pt x="377027" y="125393"/>
                    <a:pt x="377027" y="109103"/>
                  </a:cubicBezTo>
                  <a:cubicBezTo>
                    <a:pt x="377027" y="81664"/>
                    <a:pt x="354783" y="59420"/>
                    <a:pt x="327344" y="59420"/>
                  </a:cubicBezTo>
                  <a:close/>
                  <a:moveTo>
                    <a:pt x="327345" y="0"/>
                  </a:moveTo>
                  <a:cubicBezTo>
                    <a:pt x="387601" y="0"/>
                    <a:pt x="436448" y="48847"/>
                    <a:pt x="436448" y="109103"/>
                  </a:cubicBezTo>
                  <a:lnTo>
                    <a:pt x="428550" y="148223"/>
                  </a:lnTo>
                  <a:lnTo>
                    <a:pt x="523751" y="148223"/>
                  </a:lnTo>
                  <a:lnTo>
                    <a:pt x="523751" y="231012"/>
                  </a:lnTo>
                  <a:cubicBezTo>
                    <a:pt x="523751" y="257604"/>
                    <a:pt x="502194" y="279161"/>
                    <a:pt x="475602" y="279161"/>
                  </a:cubicBezTo>
                  <a:lnTo>
                    <a:pt x="179087" y="279161"/>
                  </a:lnTo>
                  <a:cubicBezTo>
                    <a:pt x="152495" y="279161"/>
                    <a:pt x="130938" y="257604"/>
                    <a:pt x="130938" y="231012"/>
                  </a:cubicBezTo>
                  <a:lnTo>
                    <a:pt x="130938" y="148223"/>
                  </a:lnTo>
                  <a:lnTo>
                    <a:pt x="226140" y="148223"/>
                  </a:lnTo>
                  <a:cubicBezTo>
                    <a:pt x="220831" y="136244"/>
                    <a:pt x="218242" y="122976"/>
                    <a:pt x="218242" y="109103"/>
                  </a:cubicBezTo>
                  <a:cubicBezTo>
                    <a:pt x="218242" y="48847"/>
                    <a:pt x="267089" y="0"/>
                    <a:pt x="327345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5516655" y="2229129"/>
            <a:ext cx="544098" cy="544015"/>
            <a:chOff x="4352925" y="1473200"/>
            <a:chExt cx="431800" cy="431800"/>
          </a:xfrm>
        </p:grpSpPr>
        <p:sp>
          <p:nvSpPr>
            <p:cNvPr id="105" name="椭圆 52"/>
            <p:cNvSpPr>
              <a:spLocks noChangeArrowheads="1"/>
            </p:cNvSpPr>
            <p:nvPr/>
          </p:nvSpPr>
          <p:spPr bwMode="auto">
            <a:xfrm>
              <a:off x="4352925" y="1473200"/>
              <a:ext cx="431800" cy="431800"/>
            </a:xfrm>
            <a:prstGeom prst="ellipse">
              <a:avLst/>
            </a:prstGeom>
            <a:solidFill>
              <a:srgbClr val="F4B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106" name="矩形 60"/>
            <p:cNvSpPr>
              <a:spLocks noChangeArrowheads="1"/>
            </p:cNvSpPr>
            <p:nvPr/>
          </p:nvSpPr>
          <p:spPr bwMode="auto">
            <a:xfrm>
              <a:off x="4486275" y="1612900"/>
              <a:ext cx="168275" cy="150813"/>
            </a:xfrm>
            <a:custGeom>
              <a:avLst/>
              <a:gdLst>
                <a:gd name="T0" fmla="*/ 17333 w 816827"/>
                <a:gd name="T1" fmla="*/ 25175 h 729011"/>
                <a:gd name="T2" fmla="*/ 17333 w 816827"/>
                <a:gd name="T3" fmla="*/ 28715 h 729011"/>
                <a:gd name="T4" fmla="*/ 31971 w 816827"/>
                <a:gd name="T5" fmla="*/ 28715 h 729011"/>
                <a:gd name="T6" fmla="*/ 31971 w 816827"/>
                <a:gd name="T7" fmla="*/ 25175 h 729011"/>
                <a:gd name="T8" fmla="*/ 17333 w 816827"/>
                <a:gd name="T9" fmla="*/ 25175 h 729011"/>
                <a:gd name="T10" fmla="*/ 0 w 816827"/>
                <a:gd name="T11" fmla="*/ 22690 h 729011"/>
                <a:gd name="T12" fmla="*/ 34666 w 816827"/>
                <a:gd name="T13" fmla="*/ 22690 h 729011"/>
                <a:gd name="T14" fmla="*/ 34666 w 816827"/>
                <a:gd name="T15" fmla="*/ 31199 h 729011"/>
                <a:gd name="T16" fmla="*/ 0 w 816827"/>
                <a:gd name="T17" fmla="*/ 31199 h 729011"/>
                <a:gd name="T18" fmla="*/ 0 w 816827"/>
                <a:gd name="T19" fmla="*/ 22690 h 729011"/>
                <a:gd name="T20" fmla="*/ 7125 w 816827"/>
                <a:gd name="T21" fmla="*/ 13830 h 729011"/>
                <a:gd name="T22" fmla="*/ 7125 w 816827"/>
                <a:gd name="T23" fmla="*/ 17370 h 729011"/>
                <a:gd name="T24" fmla="*/ 31971 w 816827"/>
                <a:gd name="T25" fmla="*/ 17370 h 729011"/>
                <a:gd name="T26" fmla="*/ 31971 w 816827"/>
                <a:gd name="T27" fmla="*/ 13830 h 729011"/>
                <a:gd name="T28" fmla="*/ 7125 w 816827"/>
                <a:gd name="T29" fmla="*/ 13830 h 729011"/>
                <a:gd name="T30" fmla="*/ 0 w 816827"/>
                <a:gd name="T31" fmla="*/ 11345 h 729011"/>
                <a:gd name="T32" fmla="*/ 34666 w 816827"/>
                <a:gd name="T33" fmla="*/ 11345 h 729011"/>
                <a:gd name="T34" fmla="*/ 34666 w 816827"/>
                <a:gd name="T35" fmla="*/ 19854 h 729011"/>
                <a:gd name="T36" fmla="*/ 0 w 816827"/>
                <a:gd name="T37" fmla="*/ 19854 h 729011"/>
                <a:gd name="T38" fmla="*/ 0 w 816827"/>
                <a:gd name="T39" fmla="*/ 11345 h 729011"/>
                <a:gd name="T40" fmla="*/ 21185 w 816827"/>
                <a:gd name="T41" fmla="*/ 2485 h 729011"/>
                <a:gd name="T42" fmla="*/ 21185 w 816827"/>
                <a:gd name="T43" fmla="*/ 6024 h 729011"/>
                <a:gd name="T44" fmla="*/ 31971 w 816827"/>
                <a:gd name="T45" fmla="*/ 6024 h 729011"/>
                <a:gd name="T46" fmla="*/ 31971 w 816827"/>
                <a:gd name="T47" fmla="*/ 2485 h 729011"/>
                <a:gd name="T48" fmla="*/ 21185 w 816827"/>
                <a:gd name="T49" fmla="*/ 2485 h 729011"/>
                <a:gd name="T50" fmla="*/ 0 w 816827"/>
                <a:gd name="T51" fmla="*/ 0 h 729011"/>
                <a:gd name="T52" fmla="*/ 34666 w 816827"/>
                <a:gd name="T53" fmla="*/ 0 h 729011"/>
                <a:gd name="T54" fmla="*/ 34666 w 816827"/>
                <a:gd name="T55" fmla="*/ 8509 h 729011"/>
                <a:gd name="T56" fmla="*/ 0 w 816827"/>
                <a:gd name="T57" fmla="*/ 8509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16827"/>
                <a:gd name="T91" fmla="*/ 0 h 729011"/>
                <a:gd name="T92" fmla="*/ 816827 w 816827"/>
                <a:gd name="T93" fmla="*/ 729011 h 72901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834893" y="3065152"/>
            <a:ext cx="544098" cy="544015"/>
            <a:chOff x="5399088" y="2136775"/>
            <a:chExt cx="431800" cy="431800"/>
          </a:xfrm>
        </p:grpSpPr>
        <p:sp>
          <p:nvSpPr>
            <p:cNvPr id="108" name="椭圆 57"/>
            <p:cNvSpPr>
              <a:spLocks noChangeArrowheads="1"/>
            </p:cNvSpPr>
            <p:nvPr/>
          </p:nvSpPr>
          <p:spPr bwMode="auto">
            <a:xfrm>
              <a:off x="5399088" y="2136775"/>
              <a:ext cx="431800" cy="431800"/>
            </a:xfrm>
            <a:prstGeom prst="ellipse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109" name="同心圆 41"/>
            <p:cNvSpPr>
              <a:spLocks noChangeArrowheads="1"/>
            </p:cNvSpPr>
            <p:nvPr/>
          </p:nvSpPr>
          <p:spPr bwMode="auto">
            <a:xfrm>
              <a:off x="5511800" y="2251075"/>
              <a:ext cx="206375" cy="204788"/>
            </a:xfrm>
            <a:custGeom>
              <a:avLst/>
              <a:gdLst>
                <a:gd name="T0" fmla="*/ 23432 w 746126"/>
                <a:gd name="T1" fmla="*/ 10393 h 746126"/>
                <a:gd name="T2" fmla="*/ 24397 w 746126"/>
                <a:gd name="T3" fmla="*/ 10745 h 746126"/>
                <a:gd name="T4" fmla="*/ 35930 w 746126"/>
                <a:gd name="T5" fmla="*/ 21270 h 746126"/>
                <a:gd name="T6" fmla="*/ 36002 w 746126"/>
                <a:gd name="T7" fmla="*/ 23141 h 746126"/>
                <a:gd name="T8" fmla="*/ 35327 w 746126"/>
                <a:gd name="T9" fmla="*/ 23858 h 746126"/>
                <a:gd name="T10" fmla="*/ 33427 w 746126"/>
                <a:gd name="T11" fmla="*/ 23930 h 746126"/>
                <a:gd name="T12" fmla="*/ 33063 w 746126"/>
                <a:gd name="T13" fmla="*/ 23597 h 746126"/>
                <a:gd name="T14" fmla="*/ 29933 w 746126"/>
                <a:gd name="T15" fmla="*/ 26922 h 746126"/>
                <a:gd name="T16" fmla="*/ 37270 w 746126"/>
                <a:gd name="T17" fmla="*/ 33617 h 746126"/>
                <a:gd name="T18" fmla="*/ 38381 w 746126"/>
                <a:gd name="T19" fmla="*/ 33115 h 746126"/>
                <a:gd name="T20" fmla="*/ 40022 w 746126"/>
                <a:gd name="T21" fmla="*/ 33714 h 746126"/>
                <a:gd name="T22" fmla="*/ 52237 w 746126"/>
                <a:gd name="T23" fmla="*/ 44861 h 746126"/>
                <a:gd name="T24" fmla="*/ 52360 w 746126"/>
                <a:gd name="T25" fmla="*/ 48044 h 746126"/>
                <a:gd name="T26" fmla="*/ 50462 w 746126"/>
                <a:gd name="T27" fmla="*/ 50059 h 746126"/>
                <a:gd name="T28" fmla="*/ 47230 w 746126"/>
                <a:gd name="T29" fmla="*/ 50181 h 746126"/>
                <a:gd name="T30" fmla="*/ 35015 w 746126"/>
                <a:gd name="T31" fmla="*/ 39033 h 746126"/>
                <a:gd name="T32" fmla="*/ 34741 w 746126"/>
                <a:gd name="T33" fmla="*/ 36254 h 746126"/>
                <a:gd name="T34" fmla="*/ 27430 w 746126"/>
                <a:gd name="T35" fmla="*/ 29581 h 746126"/>
                <a:gd name="T36" fmla="*/ 24301 w 746126"/>
                <a:gd name="T37" fmla="*/ 32906 h 746126"/>
                <a:gd name="T38" fmla="*/ 24665 w 746126"/>
                <a:gd name="T39" fmla="*/ 33238 h 746126"/>
                <a:gd name="T40" fmla="*/ 24737 w 746126"/>
                <a:gd name="T41" fmla="*/ 35109 h 746126"/>
                <a:gd name="T42" fmla="*/ 24062 w 746126"/>
                <a:gd name="T43" fmla="*/ 35827 h 746126"/>
                <a:gd name="T44" fmla="*/ 22162 w 746126"/>
                <a:gd name="T45" fmla="*/ 35898 h 746126"/>
                <a:gd name="T46" fmla="*/ 10629 w 746126"/>
                <a:gd name="T47" fmla="*/ 25373 h 746126"/>
                <a:gd name="T48" fmla="*/ 10557 w 746126"/>
                <a:gd name="T49" fmla="*/ 23502 h 746126"/>
                <a:gd name="T50" fmla="*/ 11232 w 746126"/>
                <a:gd name="T51" fmla="*/ 22784 h 746126"/>
                <a:gd name="T52" fmla="*/ 13132 w 746126"/>
                <a:gd name="T53" fmla="*/ 22713 h 746126"/>
                <a:gd name="T54" fmla="*/ 13496 w 746126"/>
                <a:gd name="T55" fmla="*/ 23046 h 746126"/>
                <a:gd name="T56" fmla="*/ 22258 w 746126"/>
                <a:gd name="T57" fmla="*/ 13737 h 746126"/>
                <a:gd name="T58" fmla="*/ 21894 w 746126"/>
                <a:gd name="T59" fmla="*/ 13404 h 746126"/>
                <a:gd name="T60" fmla="*/ 21822 w 746126"/>
                <a:gd name="T61" fmla="*/ 11533 h 746126"/>
                <a:gd name="T62" fmla="*/ 22497 w 746126"/>
                <a:gd name="T63" fmla="*/ 10816 h 746126"/>
                <a:gd name="T64" fmla="*/ 23432 w 746126"/>
                <a:gd name="T65" fmla="*/ 10393 h 746126"/>
                <a:gd name="T66" fmla="*/ 28541 w 746126"/>
                <a:gd name="T67" fmla="*/ 0 h 746126"/>
                <a:gd name="T68" fmla="*/ 57082 w 746126"/>
                <a:gd name="T69" fmla="*/ 28104 h 746126"/>
                <a:gd name="T70" fmla="*/ 53079 w 746126"/>
                <a:gd name="T71" fmla="*/ 42237 h 746126"/>
                <a:gd name="T72" fmla="*/ 48568 w 746126"/>
                <a:gd name="T73" fmla="*/ 38121 h 746126"/>
                <a:gd name="T74" fmla="*/ 51097 w 746126"/>
                <a:gd name="T75" fmla="*/ 28104 h 746126"/>
                <a:gd name="T76" fmla="*/ 28541 w 746126"/>
                <a:gd name="T77" fmla="*/ 5894 h 746126"/>
                <a:gd name="T78" fmla="*/ 5986 w 746126"/>
                <a:gd name="T79" fmla="*/ 28104 h 746126"/>
                <a:gd name="T80" fmla="*/ 28541 w 746126"/>
                <a:gd name="T81" fmla="*/ 50314 h 746126"/>
                <a:gd name="T82" fmla="*/ 40512 w 746126"/>
                <a:gd name="T83" fmla="*/ 46863 h 746126"/>
                <a:gd name="T84" fmla="*/ 45024 w 746126"/>
                <a:gd name="T85" fmla="*/ 50981 h 746126"/>
                <a:gd name="T86" fmla="*/ 28541 w 746126"/>
                <a:gd name="T87" fmla="*/ 56208 h 746126"/>
                <a:gd name="T88" fmla="*/ 0 w 746126"/>
                <a:gd name="T89" fmla="*/ 28104 h 746126"/>
                <a:gd name="T90" fmla="*/ 28541 w 746126"/>
                <a:gd name="T91" fmla="*/ 0 h 74612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46126"/>
                <a:gd name="T139" fmla="*/ 0 h 746126"/>
                <a:gd name="T140" fmla="*/ 746126 w 746126"/>
                <a:gd name="T141" fmla="*/ 746126 h 74612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46126" h="746126">
                  <a:moveTo>
                    <a:pt x="306284" y="137956"/>
                  </a:moveTo>
                  <a:cubicBezTo>
                    <a:pt x="310779" y="137785"/>
                    <a:pt x="315338" y="139329"/>
                    <a:pt x="318898" y="142628"/>
                  </a:cubicBezTo>
                  <a:lnTo>
                    <a:pt x="469646" y="282344"/>
                  </a:lnTo>
                  <a:cubicBezTo>
                    <a:pt x="476765" y="288942"/>
                    <a:pt x="477187" y="300061"/>
                    <a:pt x="470590" y="307180"/>
                  </a:cubicBezTo>
                  <a:lnTo>
                    <a:pt x="461760" y="316706"/>
                  </a:lnTo>
                  <a:cubicBezTo>
                    <a:pt x="455163" y="323825"/>
                    <a:pt x="444044" y="324247"/>
                    <a:pt x="436925" y="317650"/>
                  </a:cubicBezTo>
                  <a:lnTo>
                    <a:pt x="432162" y="313235"/>
                  </a:lnTo>
                  <a:lnTo>
                    <a:pt x="391258" y="357369"/>
                  </a:lnTo>
                  <a:lnTo>
                    <a:pt x="487159" y="446252"/>
                  </a:lnTo>
                  <a:cubicBezTo>
                    <a:pt x="490783" y="441495"/>
                    <a:pt x="496201" y="439792"/>
                    <a:pt x="501674" y="439584"/>
                  </a:cubicBezTo>
                  <a:cubicBezTo>
                    <a:pt x="509319" y="439293"/>
                    <a:pt x="517075" y="441920"/>
                    <a:pt x="523130" y="447531"/>
                  </a:cubicBezTo>
                  <a:lnTo>
                    <a:pt x="682787" y="595504"/>
                  </a:lnTo>
                  <a:cubicBezTo>
                    <a:pt x="694897" y="606728"/>
                    <a:pt x="695615" y="625642"/>
                    <a:pt x="684392" y="637752"/>
                  </a:cubicBezTo>
                  <a:lnTo>
                    <a:pt x="659592" y="664510"/>
                  </a:lnTo>
                  <a:cubicBezTo>
                    <a:pt x="648368" y="676620"/>
                    <a:pt x="629454" y="677338"/>
                    <a:pt x="617344" y="666115"/>
                  </a:cubicBezTo>
                  <a:lnTo>
                    <a:pt x="457687" y="518142"/>
                  </a:lnTo>
                  <a:cubicBezTo>
                    <a:pt x="446977" y="508216"/>
                    <a:pt x="445177" y="492275"/>
                    <a:pt x="454100" y="481245"/>
                  </a:cubicBezTo>
                  <a:lnTo>
                    <a:pt x="358536" y="392675"/>
                  </a:lnTo>
                  <a:lnTo>
                    <a:pt x="317635" y="436805"/>
                  </a:lnTo>
                  <a:lnTo>
                    <a:pt x="322398" y="441219"/>
                  </a:lnTo>
                  <a:cubicBezTo>
                    <a:pt x="329517" y="447817"/>
                    <a:pt x="329939" y="458936"/>
                    <a:pt x="323342" y="466055"/>
                  </a:cubicBezTo>
                  <a:lnTo>
                    <a:pt x="314512" y="475581"/>
                  </a:lnTo>
                  <a:cubicBezTo>
                    <a:pt x="307915" y="482700"/>
                    <a:pt x="296796" y="483122"/>
                    <a:pt x="289677" y="476525"/>
                  </a:cubicBezTo>
                  <a:lnTo>
                    <a:pt x="138928" y="336808"/>
                  </a:lnTo>
                  <a:cubicBezTo>
                    <a:pt x="131809" y="330210"/>
                    <a:pt x="131387" y="319091"/>
                    <a:pt x="137985" y="311973"/>
                  </a:cubicBezTo>
                  <a:lnTo>
                    <a:pt x="146814" y="302446"/>
                  </a:lnTo>
                  <a:cubicBezTo>
                    <a:pt x="153412" y="295327"/>
                    <a:pt x="164531" y="294905"/>
                    <a:pt x="171650" y="301503"/>
                  </a:cubicBezTo>
                  <a:lnTo>
                    <a:pt x="176413" y="305918"/>
                  </a:lnTo>
                  <a:lnTo>
                    <a:pt x="290940" y="182348"/>
                  </a:lnTo>
                  <a:lnTo>
                    <a:pt x="286176" y="177933"/>
                  </a:lnTo>
                  <a:cubicBezTo>
                    <a:pt x="279057" y="171335"/>
                    <a:pt x="278635" y="160216"/>
                    <a:pt x="285233" y="153098"/>
                  </a:cubicBezTo>
                  <a:lnTo>
                    <a:pt x="294062" y="143571"/>
                  </a:lnTo>
                  <a:cubicBezTo>
                    <a:pt x="297361" y="140012"/>
                    <a:pt x="301790" y="138126"/>
                    <a:pt x="306284" y="137956"/>
                  </a:cubicBezTo>
                  <a:close/>
                  <a:moveTo>
                    <a:pt x="373063" y="0"/>
                  </a:moveTo>
                  <a:cubicBezTo>
                    <a:pt x="579100" y="0"/>
                    <a:pt x="746126" y="167026"/>
                    <a:pt x="746126" y="373063"/>
                  </a:cubicBezTo>
                  <a:cubicBezTo>
                    <a:pt x="746126" y="441784"/>
                    <a:pt x="727545" y="506165"/>
                    <a:pt x="693797" y="560673"/>
                  </a:cubicBezTo>
                  <a:lnTo>
                    <a:pt x="634837" y="506028"/>
                  </a:lnTo>
                  <a:cubicBezTo>
                    <a:pt x="656383" y="466516"/>
                    <a:pt x="667887" y="421133"/>
                    <a:pt x="667887" y="373063"/>
                  </a:cubicBezTo>
                  <a:cubicBezTo>
                    <a:pt x="667887" y="210236"/>
                    <a:pt x="535890" y="78239"/>
                    <a:pt x="373063" y="78239"/>
                  </a:cubicBezTo>
                  <a:cubicBezTo>
                    <a:pt x="210236" y="78239"/>
                    <a:pt x="78239" y="210236"/>
                    <a:pt x="78239" y="373063"/>
                  </a:cubicBezTo>
                  <a:cubicBezTo>
                    <a:pt x="78239" y="535890"/>
                    <a:pt x="210236" y="667887"/>
                    <a:pt x="373063" y="667887"/>
                  </a:cubicBezTo>
                  <a:cubicBezTo>
                    <a:pt x="430719" y="667887"/>
                    <a:pt x="484509" y="651337"/>
                    <a:pt x="529532" y="622079"/>
                  </a:cubicBezTo>
                  <a:lnTo>
                    <a:pt x="588515" y="676745"/>
                  </a:lnTo>
                  <a:cubicBezTo>
                    <a:pt x="528014" y="720662"/>
                    <a:pt x="453512" y="746126"/>
                    <a:pt x="373063" y="746126"/>
                  </a:cubicBezTo>
                  <a:cubicBezTo>
                    <a:pt x="167026" y="746126"/>
                    <a:pt x="0" y="579100"/>
                    <a:pt x="0" y="373063"/>
                  </a:cubicBezTo>
                  <a:cubicBezTo>
                    <a:pt x="0" y="167026"/>
                    <a:pt x="167026" y="0"/>
                    <a:pt x="373063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8151130" y="2229129"/>
            <a:ext cx="544098" cy="544015"/>
            <a:chOff x="6443663" y="1473200"/>
            <a:chExt cx="431800" cy="431800"/>
          </a:xfrm>
        </p:grpSpPr>
        <p:sp>
          <p:nvSpPr>
            <p:cNvPr id="111" name="椭圆 62"/>
            <p:cNvSpPr>
              <a:spLocks noChangeArrowheads="1"/>
            </p:cNvSpPr>
            <p:nvPr/>
          </p:nvSpPr>
          <p:spPr bwMode="auto">
            <a:xfrm>
              <a:off x="6443663" y="1473200"/>
              <a:ext cx="431800" cy="431800"/>
            </a:xfrm>
            <a:prstGeom prst="ellipse">
              <a:avLst/>
            </a:pr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112" name="圆角矩形 26"/>
            <p:cNvSpPr>
              <a:spLocks noChangeArrowheads="1"/>
            </p:cNvSpPr>
            <p:nvPr/>
          </p:nvSpPr>
          <p:spPr bwMode="auto">
            <a:xfrm>
              <a:off x="6550025" y="1604963"/>
              <a:ext cx="220663" cy="166687"/>
            </a:xfrm>
            <a:custGeom>
              <a:avLst/>
              <a:gdLst>
                <a:gd name="T0" fmla="*/ 14542 w 1584176"/>
                <a:gd name="T1" fmla="*/ 19031 h 1195792"/>
                <a:gd name="T2" fmla="*/ 16195 w 1584176"/>
                <a:gd name="T3" fmla="*/ 19031 h 1195792"/>
                <a:gd name="T4" fmla="*/ 9738 w 1584176"/>
                <a:gd name="T5" fmla="*/ 12669 h 1195792"/>
                <a:gd name="T6" fmla="*/ 6944 w 1584176"/>
                <a:gd name="T7" fmla="*/ 15163 h 1195792"/>
                <a:gd name="T8" fmla="*/ 9738 w 1584176"/>
                <a:gd name="T9" fmla="*/ 12669 h 1195792"/>
                <a:gd name="T10" fmla="*/ 19108 w 1584176"/>
                <a:gd name="T11" fmla="*/ 15163 h 1195792"/>
                <a:gd name="T12" fmla="*/ 16313 w 1584176"/>
                <a:gd name="T13" fmla="*/ 13099 h 1195792"/>
                <a:gd name="T14" fmla="*/ 13104 w 1584176"/>
                <a:gd name="T15" fmla="*/ 11454 h 1195792"/>
                <a:gd name="T16" fmla="*/ 14423 w 1584176"/>
                <a:gd name="T17" fmla="*/ 15163 h 1195792"/>
                <a:gd name="T18" fmla="*/ 11629 w 1584176"/>
                <a:gd name="T19" fmla="*/ 11987 h 1195792"/>
                <a:gd name="T20" fmla="*/ 23792 w 1584176"/>
                <a:gd name="T21" fmla="*/ 9849 h 1195792"/>
                <a:gd name="T22" fmla="*/ 20998 w 1584176"/>
                <a:gd name="T23" fmla="*/ 15163 h 1195792"/>
                <a:gd name="T24" fmla="*/ 23792 w 1584176"/>
                <a:gd name="T25" fmla="*/ 9849 h 1195792"/>
                <a:gd name="T26" fmla="*/ 19108 w 1584176"/>
                <a:gd name="T27" fmla="*/ 4164 h 1195792"/>
                <a:gd name="T28" fmla="*/ 20998 w 1584176"/>
                <a:gd name="T29" fmla="*/ 8845 h 1195792"/>
                <a:gd name="T30" fmla="*/ 23792 w 1584176"/>
                <a:gd name="T31" fmla="*/ 5739 h 1195792"/>
                <a:gd name="T32" fmla="*/ 24654 w 1584176"/>
                <a:gd name="T33" fmla="*/ 7197 h 1195792"/>
                <a:gd name="T34" fmla="*/ 15414 w 1584176"/>
                <a:gd name="T35" fmla="*/ 12750 h 1195792"/>
                <a:gd name="T36" fmla="*/ 5157 w 1584176"/>
                <a:gd name="T37" fmla="*/ 13583 h 1195792"/>
                <a:gd name="T38" fmla="*/ 6944 w 1584176"/>
                <a:gd name="T39" fmla="*/ 11551 h 1195792"/>
                <a:gd name="T40" fmla="*/ 9738 w 1584176"/>
                <a:gd name="T41" fmla="*/ 6768 h 1195792"/>
                <a:gd name="T42" fmla="*/ 11629 w 1584176"/>
                <a:gd name="T43" fmla="*/ 9953 h 1195792"/>
                <a:gd name="T44" fmla="*/ 14423 w 1584176"/>
                <a:gd name="T45" fmla="*/ 8537 h 1195792"/>
                <a:gd name="T46" fmla="*/ 15414 w 1584176"/>
                <a:gd name="T47" fmla="*/ 11362 h 1195792"/>
                <a:gd name="T48" fmla="*/ 16313 w 1584176"/>
                <a:gd name="T49" fmla="*/ 4164 h 1195792"/>
                <a:gd name="T50" fmla="*/ 2538 w 1584176"/>
                <a:gd name="T51" fmla="*/ 2757 h 1195792"/>
                <a:gd name="T52" fmla="*/ 3171 w 1584176"/>
                <a:gd name="T53" fmla="*/ 17365 h 1195792"/>
                <a:gd name="T54" fmla="*/ 28198 w 1584176"/>
                <a:gd name="T55" fmla="*/ 16732 h 1195792"/>
                <a:gd name="T56" fmla="*/ 27566 w 1584176"/>
                <a:gd name="T57" fmla="*/ 2123 h 1195792"/>
                <a:gd name="T58" fmla="*/ 3408 w 1584176"/>
                <a:gd name="T59" fmla="*/ 0 h 1195792"/>
                <a:gd name="T60" fmla="*/ 30737 w 1584176"/>
                <a:gd name="T61" fmla="*/ 3413 h 1195792"/>
                <a:gd name="T62" fmla="*/ 27329 w 1584176"/>
                <a:gd name="T63" fmla="*/ 20475 h 1195792"/>
                <a:gd name="T64" fmla="*/ 19560 w 1584176"/>
                <a:gd name="T65" fmla="*/ 21483 h 1195792"/>
                <a:gd name="T66" fmla="*/ 23009 w 1584176"/>
                <a:gd name="T67" fmla="*/ 23235 h 1195792"/>
                <a:gd name="T68" fmla="*/ 7728 w 1584176"/>
                <a:gd name="T69" fmla="*/ 21483 h 1195792"/>
                <a:gd name="T70" fmla="*/ 11177 w 1584176"/>
                <a:gd name="T71" fmla="*/ 20475 h 1195792"/>
                <a:gd name="T72" fmla="*/ 0 w 1584176"/>
                <a:gd name="T73" fmla="*/ 17063 h 1195792"/>
                <a:gd name="T74" fmla="*/ 3408 w 1584176"/>
                <a:gd name="T75" fmla="*/ 0 h 11957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84176"/>
                <a:gd name="T115" fmla="*/ 0 h 1195792"/>
                <a:gd name="T116" fmla="*/ 1584176 w 1584176"/>
                <a:gd name="T117" fmla="*/ 1195792 h 119579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84176" h="1195792">
                  <a:moveTo>
                    <a:pt x="792088" y="936827"/>
                  </a:moveTo>
                  <a:cubicBezTo>
                    <a:pt x="768562" y="936827"/>
                    <a:pt x="749491" y="955898"/>
                    <a:pt x="749491" y="979424"/>
                  </a:cubicBezTo>
                  <a:cubicBezTo>
                    <a:pt x="749491" y="1002950"/>
                    <a:pt x="768562" y="1022021"/>
                    <a:pt x="792088" y="1022021"/>
                  </a:cubicBezTo>
                  <a:cubicBezTo>
                    <a:pt x="815614" y="1022021"/>
                    <a:pt x="834685" y="1002950"/>
                    <a:pt x="834685" y="979424"/>
                  </a:cubicBezTo>
                  <a:cubicBezTo>
                    <a:pt x="834685" y="955898"/>
                    <a:pt x="815614" y="936827"/>
                    <a:pt x="792088" y="936827"/>
                  </a:cubicBezTo>
                  <a:close/>
                  <a:moveTo>
                    <a:pt x="501926" y="652004"/>
                  </a:moveTo>
                  <a:lnTo>
                    <a:pt x="501926" y="780354"/>
                  </a:lnTo>
                  <a:lnTo>
                    <a:pt x="357910" y="780354"/>
                  </a:lnTo>
                  <a:lnTo>
                    <a:pt x="357910" y="703916"/>
                  </a:lnTo>
                  <a:lnTo>
                    <a:pt x="501926" y="652004"/>
                  </a:lnTo>
                  <a:close/>
                  <a:moveTo>
                    <a:pt x="984820" y="611637"/>
                  </a:moveTo>
                  <a:lnTo>
                    <a:pt x="984820" y="780354"/>
                  </a:lnTo>
                  <a:lnTo>
                    <a:pt x="840804" y="780354"/>
                  </a:lnTo>
                  <a:lnTo>
                    <a:pt x="840804" y="674135"/>
                  </a:lnTo>
                  <a:lnTo>
                    <a:pt x="984820" y="611637"/>
                  </a:lnTo>
                  <a:close/>
                  <a:moveTo>
                    <a:pt x="675372" y="589482"/>
                  </a:moveTo>
                  <a:lnTo>
                    <a:pt x="743373" y="649323"/>
                  </a:lnTo>
                  <a:lnTo>
                    <a:pt x="743373" y="780354"/>
                  </a:lnTo>
                  <a:lnTo>
                    <a:pt x="599357" y="780354"/>
                  </a:lnTo>
                  <a:lnTo>
                    <a:pt x="599357" y="616883"/>
                  </a:lnTo>
                  <a:lnTo>
                    <a:pt x="675372" y="589482"/>
                  </a:lnTo>
                  <a:close/>
                  <a:moveTo>
                    <a:pt x="1226266" y="506859"/>
                  </a:moveTo>
                  <a:lnTo>
                    <a:pt x="1226266" y="780354"/>
                  </a:lnTo>
                  <a:lnTo>
                    <a:pt x="1082250" y="780354"/>
                  </a:lnTo>
                  <a:lnTo>
                    <a:pt x="1082250" y="569356"/>
                  </a:lnTo>
                  <a:lnTo>
                    <a:pt x="1226266" y="506859"/>
                  </a:lnTo>
                  <a:close/>
                  <a:moveTo>
                    <a:pt x="840804" y="214317"/>
                  </a:moveTo>
                  <a:lnTo>
                    <a:pt x="984820" y="214317"/>
                  </a:lnTo>
                  <a:lnTo>
                    <a:pt x="984820" y="499046"/>
                  </a:lnTo>
                  <a:lnTo>
                    <a:pt x="1082250" y="455202"/>
                  </a:lnTo>
                  <a:lnTo>
                    <a:pt x="1082250" y="295348"/>
                  </a:lnTo>
                  <a:lnTo>
                    <a:pt x="1226266" y="295348"/>
                  </a:lnTo>
                  <a:lnTo>
                    <a:pt x="1226266" y="390395"/>
                  </a:lnTo>
                  <a:lnTo>
                    <a:pt x="1270685" y="370406"/>
                  </a:lnTo>
                  <a:lnTo>
                    <a:pt x="1299260" y="437081"/>
                  </a:lnTo>
                  <a:lnTo>
                    <a:pt x="794435" y="656156"/>
                  </a:lnTo>
                  <a:lnTo>
                    <a:pt x="675372" y="551381"/>
                  </a:lnTo>
                  <a:lnTo>
                    <a:pt x="265797" y="699019"/>
                  </a:lnTo>
                  <a:lnTo>
                    <a:pt x="246747" y="632344"/>
                  </a:lnTo>
                  <a:lnTo>
                    <a:pt x="357910" y="594475"/>
                  </a:lnTo>
                  <a:lnTo>
                    <a:pt x="357910" y="348306"/>
                  </a:lnTo>
                  <a:lnTo>
                    <a:pt x="501926" y="348306"/>
                  </a:lnTo>
                  <a:lnTo>
                    <a:pt x="501926" y="545415"/>
                  </a:lnTo>
                  <a:lnTo>
                    <a:pt x="599357" y="512224"/>
                  </a:lnTo>
                  <a:lnTo>
                    <a:pt x="599357" y="439364"/>
                  </a:lnTo>
                  <a:lnTo>
                    <a:pt x="743373" y="439364"/>
                  </a:lnTo>
                  <a:lnTo>
                    <a:pt x="743373" y="540040"/>
                  </a:lnTo>
                  <a:lnTo>
                    <a:pt x="794435" y="584719"/>
                  </a:lnTo>
                  <a:lnTo>
                    <a:pt x="840804" y="563853"/>
                  </a:lnTo>
                  <a:lnTo>
                    <a:pt x="840804" y="214317"/>
                  </a:lnTo>
                  <a:close/>
                  <a:moveTo>
                    <a:pt x="163421" y="109283"/>
                  </a:moveTo>
                  <a:cubicBezTo>
                    <a:pt x="145421" y="109283"/>
                    <a:pt x="130830" y="123874"/>
                    <a:pt x="130830" y="141874"/>
                  </a:cubicBezTo>
                  <a:lnTo>
                    <a:pt x="130830" y="861077"/>
                  </a:lnTo>
                  <a:cubicBezTo>
                    <a:pt x="130830" y="879077"/>
                    <a:pt x="145421" y="893668"/>
                    <a:pt x="163421" y="893668"/>
                  </a:cubicBezTo>
                  <a:lnTo>
                    <a:pt x="1420755" y="893668"/>
                  </a:lnTo>
                  <a:cubicBezTo>
                    <a:pt x="1438755" y="893668"/>
                    <a:pt x="1453346" y="879077"/>
                    <a:pt x="1453346" y="861077"/>
                  </a:cubicBezTo>
                  <a:lnTo>
                    <a:pt x="1453346" y="141874"/>
                  </a:lnTo>
                  <a:cubicBezTo>
                    <a:pt x="1453346" y="123874"/>
                    <a:pt x="1438755" y="109283"/>
                    <a:pt x="1420755" y="109283"/>
                  </a:cubicBezTo>
                  <a:lnTo>
                    <a:pt x="163421" y="109283"/>
                  </a:lnTo>
                  <a:close/>
                  <a:moveTo>
                    <a:pt x="175629" y="0"/>
                  </a:moveTo>
                  <a:lnTo>
                    <a:pt x="1408547" y="0"/>
                  </a:lnTo>
                  <a:cubicBezTo>
                    <a:pt x="1505544" y="0"/>
                    <a:pt x="1584176" y="78632"/>
                    <a:pt x="1584176" y="175629"/>
                  </a:cubicBezTo>
                  <a:lnTo>
                    <a:pt x="1584176" y="878123"/>
                  </a:lnTo>
                  <a:cubicBezTo>
                    <a:pt x="1584176" y="975120"/>
                    <a:pt x="1505544" y="1053752"/>
                    <a:pt x="1408547" y="1053752"/>
                  </a:cubicBezTo>
                  <a:lnTo>
                    <a:pt x="1008112" y="1053752"/>
                  </a:lnTo>
                  <a:lnTo>
                    <a:pt x="1008112" y="1105610"/>
                  </a:lnTo>
                  <a:lnTo>
                    <a:pt x="1185879" y="1105610"/>
                  </a:lnTo>
                  <a:lnTo>
                    <a:pt x="1185879" y="1195792"/>
                  </a:lnTo>
                  <a:lnTo>
                    <a:pt x="398297" y="1195792"/>
                  </a:lnTo>
                  <a:lnTo>
                    <a:pt x="398297" y="1105610"/>
                  </a:lnTo>
                  <a:lnTo>
                    <a:pt x="576064" y="1105610"/>
                  </a:lnTo>
                  <a:lnTo>
                    <a:pt x="576064" y="1053752"/>
                  </a:lnTo>
                  <a:lnTo>
                    <a:pt x="175629" y="1053752"/>
                  </a:lnTo>
                  <a:cubicBezTo>
                    <a:pt x="78632" y="1053752"/>
                    <a:pt x="0" y="975120"/>
                    <a:pt x="0" y="878123"/>
                  </a:cubicBezTo>
                  <a:lnTo>
                    <a:pt x="0" y="175629"/>
                  </a:lnTo>
                  <a:cubicBezTo>
                    <a:pt x="0" y="78632"/>
                    <a:pt x="78632" y="0"/>
                    <a:pt x="175629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9467367" y="3065152"/>
            <a:ext cx="544098" cy="544015"/>
            <a:chOff x="7488238" y="2136775"/>
            <a:chExt cx="431800" cy="431800"/>
          </a:xfrm>
        </p:grpSpPr>
        <p:sp>
          <p:nvSpPr>
            <p:cNvPr id="114" name="椭圆 67"/>
            <p:cNvSpPr>
              <a:spLocks noChangeArrowheads="1"/>
            </p:cNvSpPr>
            <p:nvPr/>
          </p:nvSpPr>
          <p:spPr bwMode="auto">
            <a:xfrm>
              <a:off x="7488238" y="2136775"/>
              <a:ext cx="431800" cy="431800"/>
            </a:xfrm>
            <a:prstGeom prst="ellipse">
              <a:avLst/>
            </a:prstGeom>
            <a:solidFill>
              <a:srgbClr val="BAA83C">
                <a:alpha val="94000"/>
              </a:srgbClr>
            </a:solidFill>
            <a:ln>
              <a:noFill/>
            </a:ln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CC9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 useBgFill="1">
          <p:nvSpPr>
            <p:cNvPr id="115" name="Freeform 37"/>
            <p:cNvSpPr>
              <a:spLocks noEditPoints="1" noChangeArrowheads="1"/>
            </p:cNvSpPr>
            <p:nvPr/>
          </p:nvSpPr>
          <p:spPr bwMode="auto">
            <a:xfrm>
              <a:off x="7593013" y="2243138"/>
              <a:ext cx="223837" cy="220662"/>
            </a:xfrm>
            <a:custGeom>
              <a:avLst/>
              <a:gdLst>
                <a:gd name="T0" fmla="*/ 0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2147483647 h 120"/>
                <a:gd name="T8" fmla="*/ 2147483647 w 120"/>
                <a:gd name="T9" fmla="*/ 2147483647 h 120"/>
                <a:gd name="T10" fmla="*/ 2147483647 w 120"/>
                <a:gd name="T11" fmla="*/ 2147483647 h 120"/>
                <a:gd name="T12" fmla="*/ 2147483647 w 120"/>
                <a:gd name="T13" fmla="*/ 2147483647 h 120"/>
                <a:gd name="T14" fmla="*/ 2147483647 w 120"/>
                <a:gd name="T15" fmla="*/ 2147483647 h 120"/>
                <a:gd name="T16" fmla="*/ 2147483647 w 120"/>
                <a:gd name="T17" fmla="*/ 2147483647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2147483647 w 120"/>
                <a:gd name="T23" fmla="*/ 2147483647 h 120"/>
                <a:gd name="T24" fmla="*/ 2147483647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2147483647 w 120"/>
                <a:gd name="T45" fmla="*/ 2147483647 h 120"/>
                <a:gd name="T46" fmla="*/ 2147483647 w 120"/>
                <a:gd name="T47" fmla="*/ 2147483647 h 120"/>
                <a:gd name="T48" fmla="*/ 2147483647 w 120"/>
                <a:gd name="T49" fmla="*/ 2147483647 h 120"/>
                <a:gd name="T50" fmla="*/ 2147483647 w 120"/>
                <a:gd name="T51" fmla="*/ 2147483647 h 120"/>
                <a:gd name="T52" fmla="*/ 2147483647 w 120"/>
                <a:gd name="T53" fmla="*/ 2147483647 h 120"/>
                <a:gd name="T54" fmla="*/ 2147483647 w 120"/>
                <a:gd name="T55" fmla="*/ 2147483647 h 120"/>
                <a:gd name="T56" fmla="*/ 2147483647 w 120"/>
                <a:gd name="T57" fmla="*/ 2147483647 h 120"/>
                <a:gd name="T58" fmla="*/ 2147483647 w 120"/>
                <a:gd name="T59" fmla="*/ 2147483647 h 120"/>
                <a:gd name="T60" fmla="*/ 2147483647 w 120"/>
                <a:gd name="T61" fmla="*/ 2147483647 h 120"/>
                <a:gd name="T62" fmla="*/ 2147483647 w 120"/>
                <a:gd name="T63" fmla="*/ 2147483647 h 120"/>
                <a:gd name="T64" fmla="*/ 2147483647 w 120"/>
                <a:gd name="T65" fmla="*/ 2147483647 h 120"/>
                <a:gd name="T66" fmla="*/ 2147483647 w 120"/>
                <a:gd name="T67" fmla="*/ 2147483647 h 120"/>
                <a:gd name="T68" fmla="*/ 2147483647 w 120"/>
                <a:gd name="T69" fmla="*/ 2147483647 h 120"/>
                <a:gd name="T70" fmla="*/ 2147483647 w 120"/>
                <a:gd name="T71" fmla="*/ 2147483647 h 120"/>
                <a:gd name="T72" fmla="*/ 2147483647 w 120"/>
                <a:gd name="T73" fmla="*/ 2147483647 h 120"/>
                <a:gd name="T74" fmla="*/ 2147483647 w 120"/>
                <a:gd name="T75" fmla="*/ 2147483647 h 120"/>
                <a:gd name="T76" fmla="*/ 2147483647 w 120"/>
                <a:gd name="T77" fmla="*/ 2147483647 h 120"/>
                <a:gd name="T78" fmla="*/ 2147483647 w 120"/>
                <a:gd name="T79" fmla="*/ 2147483647 h 120"/>
                <a:gd name="T80" fmla="*/ 2147483647 w 120"/>
                <a:gd name="T81" fmla="*/ 2147483647 h 120"/>
                <a:gd name="T82" fmla="*/ 2147483647 w 120"/>
                <a:gd name="T83" fmla="*/ 2147483647 h 120"/>
                <a:gd name="T84" fmla="*/ 2147483647 w 120"/>
                <a:gd name="T85" fmla="*/ 2147483647 h 120"/>
                <a:gd name="T86" fmla="*/ 2147483647 w 120"/>
                <a:gd name="T87" fmla="*/ 2147483647 h 120"/>
                <a:gd name="T88" fmla="*/ 2147483647 w 120"/>
                <a:gd name="T89" fmla="*/ 2147483647 h 120"/>
                <a:gd name="T90" fmla="*/ 2147483647 w 120"/>
                <a:gd name="T91" fmla="*/ 2147483647 h 120"/>
                <a:gd name="T92" fmla="*/ 2147483647 w 120"/>
                <a:gd name="T93" fmla="*/ 2147483647 h 120"/>
                <a:gd name="T94" fmla="*/ 2147483647 w 120"/>
                <a:gd name="T95" fmla="*/ 2147483647 h 120"/>
                <a:gd name="T96" fmla="*/ 2147483647 w 120"/>
                <a:gd name="T97" fmla="*/ 2147483647 h 120"/>
                <a:gd name="T98" fmla="*/ 2147483647 w 120"/>
                <a:gd name="T99" fmla="*/ 2147483647 h 120"/>
                <a:gd name="T100" fmla="*/ 2147483647 w 120"/>
                <a:gd name="T101" fmla="*/ 2147483647 h 120"/>
                <a:gd name="T102" fmla="*/ 2147483647 w 120"/>
                <a:gd name="T103" fmla="*/ 2147483647 h 120"/>
                <a:gd name="T104" fmla="*/ 2147483647 w 120"/>
                <a:gd name="T105" fmla="*/ 2147483647 h 12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20"/>
                <a:gd name="T160" fmla="*/ 0 h 120"/>
                <a:gd name="T161" fmla="*/ 120 w 120"/>
                <a:gd name="T162" fmla="*/ 120 h 12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000"/>
                            </p:stCondLst>
                            <p:childTnLst>
                              <p:par>
                                <p:cTn id="1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500"/>
                            </p:stCondLst>
                            <p:childTnLst>
                              <p:par>
                                <p:cTn id="1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85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9000"/>
                            </p:stCondLst>
                            <p:childTnLst>
                              <p:par>
                                <p:cTn id="1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95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3500"/>
                            </p:stCondLst>
                            <p:childTnLst>
                              <p:par>
                                <p:cTn id="2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0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4500"/>
                            </p:stCondLst>
                            <p:childTnLst>
                              <p:par>
                                <p:cTn id="2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ldLvl="0" animBg="1" autoUpdateAnimBg="0"/>
      <p:bldP spid="61" grpId="0" bldLvl="0" autoUpdateAnimBg="0"/>
      <p:bldP spid="64" grpId="0" bldLvl="0" animBg="1" autoUpdateAnimBg="0"/>
      <p:bldP spid="65" grpId="0" bldLvl="0" autoUpdateAnimBg="0"/>
      <p:bldP spid="68" grpId="0" bldLvl="0" animBg="1" autoUpdateAnimBg="0"/>
      <p:bldP spid="69" grpId="0" bldLvl="0" autoUpdateAnimBg="0"/>
      <p:bldP spid="72" grpId="0" bldLvl="0" animBg="1" autoUpdateAnimBg="0"/>
      <p:bldP spid="73" grpId="0" bldLvl="0" autoUpdateAnimBg="0"/>
      <p:bldP spid="76" grpId="0" bldLvl="0" animBg="1" autoUpdateAnimBg="0"/>
      <p:bldP spid="77" grpId="0" bldLvl="0" autoUpdateAnimBg="0"/>
      <p:bldP spid="80" grpId="0" bldLvl="0" animBg="1" autoUpdateAnimBg="0"/>
      <p:bldP spid="81" grpId="0" bldLvl="0" autoUpdateAnimBg="0"/>
      <p:bldP spid="84" grpId="0" bldLvl="0" animBg="1" autoUpdateAnimBg="0"/>
      <p:bldP spid="85" grpId="0" bldLvl="0" autoUpdateAnimBg="0"/>
      <p:bldP spid="88" grpId="0" bldLvl="0" autoUpdateAnimBg="0"/>
      <p:bldP spid="89" grpId="0" bldLvl="0" autoUpdateAnimBg="0"/>
      <p:bldP spid="90" grpId="0" bldLvl="0" autoUpdateAnimBg="0"/>
      <p:bldP spid="91" grpId="0" bldLvl="0" autoUpdateAnimBg="0"/>
      <p:bldP spid="92" grpId="0" bldLvl="0" autoUpdateAnimBg="0"/>
      <p:bldP spid="93" grpId="0" bldLvl="0" autoUpdateAnimBg="0"/>
      <p:bldP spid="94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1"/>
          <p:cNvSpPr>
            <a:spLocks noChangeArrowheads="1"/>
          </p:cNvSpPr>
          <p:nvPr/>
        </p:nvSpPr>
        <p:spPr bwMode="auto">
          <a:xfrm>
            <a:off x="7885116" y="3110475"/>
            <a:ext cx="1814326" cy="2722074"/>
          </a:xfrm>
          <a:prstGeom prst="rect">
            <a:avLst/>
          </a:prstGeom>
          <a:solidFill>
            <a:srgbClr val="D2C574"/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" name="TextBox 43"/>
          <p:cNvSpPr>
            <a:spLocks noChangeArrowheads="1"/>
          </p:cNvSpPr>
          <p:nvPr/>
        </p:nvSpPr>
        <p:spPr bwMode="auto">
          <a:xfrm>
            <a:off x="7918155" y="4659449"/>
            <a:ext cx="1814326" cy="63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文本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言风格相符合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矩形 36"/>
          <p:cNvSpPr>
            <a:spLocks noChangeArrowheads="1"/>
          </p:cNvSpPr>
          <p:nvPr/>
        </p:nvSpPr>
        <p:spPr bwMode="auto">
          <a:xfrm>
            <a:off x="5888756" y="3110475"/>
            <a:ext cx="1814326" cy="2722074"/>
          </a:xfrm>
          <a:prstGeom prst="rect">
            <a:avLst/>
          </a:prstGeom>
          <a:solidFill>
            <a:srgbClr val="96AA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" name="TextBox 38"/>
          <p:cNvSpPr>
            <a:spLocks noChangeArrowheads="1"/>
          </p:cNvSpPr>
          <p:nvPr/>
        </p:nvSpPr>
        <p:spPr bwMode="auto">
          <a:xfrm>
            <a:off x="5921795" y="4659449"/>
            <a:ext cx="1814326" cy="63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</a:t>
            </a:r>
            <a:endParaRPr lang="en-US" altLang="zh-CN" sz="11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文本</a:t>
            </a:r>
            <a:r>
              <a:rPr lang="en-US" alt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</a:t>
            </a:r>
            <a:endParaRPr lang="en-US" altLang="zh-CN" sz="11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言风格相符合</a:t>
            </a:r>
            <a:endParaRPr lang="en-US" altLang="zh-CN" sz="11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 useBgFill="1">
        <p:nvSpPr>
          <p:cNvPr id="48" name="图文框 35"/>
          <p:cNvSpPr>
            <a:spLocks noChangeArrowheads="1"/>
          </p:cNvSpPr>
          <p:nvPr/>
        </p:nvSpPr>
        <p:spPr bwMode="auto">
          <a:xfrm>
            <a:off x="6608892" y="4033829"/>
            <a:ext cx="440132" cy="408606"/>
          </a:xfrm>
          <a:custGeom>
            <a:avLst/>
            <a:gdLst>
              <a:gd name="T0" fmla="*/ 32181 w 790121"/>
              <a:gd name="T1" fmla="*/ 100473 h 733367"/>
              <a:gd name="T2" fmla="*/ 42908 w 790121"/>
              <a:gd name="T3" fmla="*/ 111200 h 733367"/>
              <a:gd name="T4" fmla="*/ 32181 w 790121"/>
              <a:gd name="T5" fmla="*/ 121927 h 733367"/>
              <a:gd name="T6" fmla="*/ 21454 w 790121"/>
              <a:gd name="T7" fmla="*/ 111200 h 733367"/>
              <a:gd name="T8" fmla="*/ 32181 w 790121"/>
              <a:gd name="T9" fmla="*/ 100473 h 733367"/>
              <a:gd name="T10" fmla="*/ 12728 w 790121"/>
              <a:gd name="T11" fmla="*/ 91746 h 733367"/>
              <a:gd name="T12" fmla="*/ 12728 w 790121"/>
              <a:gd name="T13" fmla="*/ 130653 h 733367"/>
              <a:gd name="T14" fmla="*/ 51635 w 790121"/>
              <a:gd name="T15" fmla="*/ 130653 h 733367"/>
              <a:gd name="T16" fmla="*/ 51635 w 790121"/>
              <a:gd name="T17" fmla="*/ 91746 h 733367"/>
              <a:gd name="T18" fmla="*/ 12728 w 790121"/>
              <a:gd name="T19" fmla="*/ 91746 h 733367"/>
              <a:gd name="T20" fmla="*/ 78665 w 790121"/>
              <a:gd name="T21" fmla="*/ 79019 h 733367"/>
              <a:gd name="T22" fmla="*/ 143028 w 790121"/>
              <a:gd name="T23" fmla="*/ 79019 h 733367"/>
              <a:gd name="T24" fmla="*/ 143028 w 790121"/>
              <a:gd name="T25" fmla="*/ 143381 h 733367"/>
              <a:gd name="T26" fmla="*/ 78665 w 790121"/>
              <a:gd name="T27" fmla="*/ 143381 h 733367"/>
              <a:gd name="T28" fmla="*/ 78665 w 790121"/>
              <a:gd name="T29" fmla="*/ 79019 h 733367"/>
              <a:gd name="T30" fmla="*/ 0 w 790121"/>
              <a:gd name="T31" fmla="*/ 79019 h 733367"/>
              <a:gd name="T32" fmla="*/ 64362 w 790121"/>
              <a:gd name="T33" fmla="*/ 79019 h 733367"/>
              <a:gd name="T34" fmla="*/ 64362 w 790121"/>
              <a:gd name="T35" fmla="*/ 143381 h 733367"/>
              <a:gd name="T36" fmla="*/ 0 w 790121"/>
              <a:gd name="T37" fmla="*/ 143381 h 733367"/>
              <a:gd name="T38" fmla="*/ 0 w 790121"/>
              <a:gd name="T39" fmla="*/ 79019 h 733367"/>
              <a:gd name="T40" fmla="*/ 12728 w 790121"/>
              <a:gd name="T41" fmla="*/ 13081 h 733367"/>
              <a:gd name="T42" fmla="*/ 12728 w 790121"/>
              <a:gd name="T43" fmla="*/ 51988 h 733367"/>
              <a:gd name="T44" fmla="*/ 51635 w 790121"/>
              <a:gd name="T45" fmla="*/ 51988 h 733367"/>
              <a:gd name="T46" fmla="*/ 51635 w 790121"/>
              <a:gd name="T47" fmla="*/ 13081 h 733367"/>
              <a:gd name="T48" fmla="*/ 12728 w 790121"/>
              <a:gd name="T49" fmla="*/ 13081 h 733367"/>
              <a:gd name="T50" fmla="*/ 78665 w 790121"/>
              <a:gd name="T51" fmla="*/ 353 h 733367"/>
              <a:gd name="T52" fmla="*/ 142073 w 790121"/>
              <a:gd name="T53" fmla="*/ 353 h 733367"/>
              <a:gd name="T54" fmla="*/ 130074 w 790121"/>
              <a:gd name="T55" fmla="*/ 13081 h 733367"/>
              <a:gd name="T56" fmla="*/ 91393 w 790121"/>
              <a:gd name="T57" fmla="*/ 13081 h 733367"/>
              <a:gd name="T58" fmla="*/ 91393 w 790121"/>
              <a:gd name="T59" fmla="*/ 51988 h 733367"/>
              <a:gd name="T60" fmla="*/ 130300 w 790121"/>
              <a:gd name="T61" fmla="*/ 51988 h 733367"/>
              <a:gd name="T62" fmla="*/ 130300 w 790121"/>
              <a:gd name="T63" fmla="*/ 36825 h 733367"/>
              <a:gd name="T64" fmla="*/ 143028 w 790121"/>
              <a:gd name="T65" fmla="*/ 23326 h 733367"/>
              <a:gd name="T66" fmla="*/ 143028 w 790121"/>
              <a:gd name="T67" fmla="*/ 64716 h 733367"/>
              <a:gd name="T68" fmla="*/ 78665 w 790121"/>
              <a:gd name="T69" fmla="*/ 64716 h 733367"/>
              <a:gd name="T70" fmla="*/ 78665 w 790121"/>
              <a:gd name="T71" fmla="*/ 353 h 733367"/>
              <a:gd name="T72" fmla="*/ 0 w 790121"/>
              <a:gd name="T73" fmla="*/ 353 h 733367"/>
              <a:gd name="T74" fmla="*/ 64362 w 790121"/>
              <a:gd name="T75" fmla="*/ 353 h 733367"/>
              <a:gd name="T76" fmla="*/ 64362 w 790121"/>
              <a:gd name="T77" fmla="*/ 64716 h 733367"/>
              <a:gd name="T78" fmla="*/ 0 w 790121"/>
              <a:gd name="T79" fmla="*/ 64716 h 733367"/>
              <a:gd name="T80" fmla="*/ 0 w 790121"/>
              <a:gd name="T81" fmla="*/ 353 h 733367"/>
              <a:gd name="T82" fmla="*/ 149451 w 790121"/>
              <a:gd name="T83" fmla="*/ 0 h 733367"/>
              <a:gd name="T84" fmla="*/ 154477 w 790121"/>
              <a:gd name="T85" fmla="*/ 5025 h 733367"/>
              <a:gd name="T86" fmla="*/ 117317 w 790121"/>
              <a:gd name="T87" fmla="*/ 42185 h 733367"/>
              <a:gd name="T88" fmla="*/ 117375 w 790121"/>
              <a:gd name="T89" fmla="*/ 42242 h 733367"/>
              <a:gd name="T90" fmla="*/ 112676 w 790121"/>
              <a:gd name="T91" fmla="*/ 46941 h 733367"/>
              <a:gd name="T92" fmla="*/ 94075 w 790121"/>
              <a:gd name="T93" fmla="*/ 28340 h 733367"/>
              <a:gd name="T94" fmla="*/ 98774 w 790121"/>
              <a:gd name="T95" fmla="*/ 23641 h 733367"/>
              <a:gd name="T96" fmla="*/ 112292 w 790121"/>
              <a:gd name="T97" fmla="*/ 37160 h 733367"/>
              <a:gd name="T98" fmla="*/ 149451 w 790121"/>
              <a:gd name="T99" fmla="*/ 0 h 73336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790121"/>
              <a:gd name="T151" fmla="*/ 0 h 733367"/>
              <a:gd name="T152" fmla="*/ 790121 w 790121"/>
              <a:gd name="T153" fmla="*/ 733367 h 733367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790121" h="733367">
                <a:moveTo>
                  <a:pt x="164601" y="513898"/>
                </a:moveTo>
                <a:cubicBezTo>
                  <a:pt x="194903" y="513898"/>
                  <a:pt x="219468" y="538463"/>
                  <a:pt x="219468" y="568765"/>
                </a:cubicBezTo>
                <a:cubicBezTo>
                  <a:pt x="219468" y="599067"/>
                  <a:pt x="194903" y="623632"/>
                  <a:pt x="164601" y="623632"/>
                </a:cubicBezTo>
                <a:cubicBezTo>
                  <a:pt x="134299" y="623632"/>
                  <a:pt x="109734" y="599067"/>
                  <a:pt x="109734" y="568765"/>
                </a:cubicBezTo>
                <a:cubicBezTo>
                  <a:pt x="109734" y="538463"/>
                  <a:pt x="134299" y="513898"/>
                  <a:pt x="164601" y="513898"/>
                </a:cubicBezTo>
                <a:close/>
                <a:moveTo>
                  <a:pt x="65100" y="469264"/>
                </a:moveTo>
                <a:lnTo>
                  <a:pt x="65100" y="668267"/>
                </a:lnTo>
                <a:lnTo>
                  <a:pt x="264103" y="668267"/>
                </a:lnTo>
                <a:lnTo>
                  <a:pt x="264103" y="469264"/>
                </a:lnTo>
                <a:lnTo>
                  <a:pt x="65100" y="469264"/>
                </a:lnTo>
                <a:close/>
                <a:moveTo>
                  <a:pt x="402359" y="404164"/>
                </a:moveTo>
                <a:lnTo>
                  <a:pt x="731562" y="404164"/>
                </a:lnTo>
                <a:lnTo>
                  <a:pt x="731562" y="733367"/>
                </a:lnTo>
                <a:lnTo>
                  <a:pt x="402359" y="733367"/>
                </a:lnTo>
                <a:lnTo>
                  <a:pt x="402359" y="404164"/>
                </a:lnTo>
                <a:close/>
                <a:moveTo>
                  <a:pt x="0" y="404164"/>
                </a:moveTo>
                <a:lnTo>
                  <a:pt x="329203" y="404164"/>
                </a:lnTo>
                <a:lnTo>
                  <a:pt x="329203" y="733367"/>
                </a:lnTo>
                <a:lnTo>
                  <a:pt x="0" y="733367"/>
                </a:lnTo>
                <a:lnTo>
                  <a:pt x="0" y="404164"/>
                </a:lnTo>
                <a:close/>
                <a:moveTo>
                  <a:pt x="65100" y="66905"/>
                </a:moveTo>
                <a:lnTo>
                  <a:pt x="65100" y="265908"/>
                </a:lnTo>
                <a:lnTo>
                  <a:pt x="264103" y="265908"/>
                </a:lnTo>
                <a:lnTo>
                  <a:pt x="264103" y="66905"/>
                </a:lnTo>
                <a:lnTo>
                  <a:pt x="65100" y="66905"/>
                </a:lnTo>
                <a:close/>
                <a:moveTo>
                  <a:pt x="402359" y="1806"/>
                </a:moveTo>
                <a:lnTo>
                  <a:pt x="726682" y="1806"/>
                </a:lnTo>
                <a:lnTo>
                  <a:pt x="665305" y="66906"/>
                </a:lnTo>
                <a:lnTo>
                  <a:pt x="467459" y="66906"/>
                </a:lnTo>
                <a:lnTo>
                  <a:pt x="467459" y="265909"/>
                </a:lnTo>
                <a:lnTo>
                  <a:pt x="666462" y="265909"/>
                </a:lnTo>
                <a:lnTo>
                  <a:pt x="666462" y="188355"/>
                </a:lnTo>
                <a:lnTo>
                  <a:pt x="731562" y="119306"/>
                </a:lnTo>
                <a:lnTo>
                  <a:pt x="731562" y="331009"/>
                </a:lnTo>
                <a:lnTo>
                  <a:pt x="402359" y="331009"/>
                </a:lnTo>
                <a:lnTo>
                  <a:pt x="402359" y="1806"/>
                </a:lnTo>
                <a:close/>
                <a:moveTo>
                  <a:pt x="0" y="1805"/>
                </a:moveTo>
                <a:lnTo>
                  <a:pt x="329203" y="1805"/>
                </a:lnTo>
                <a:lnTo>
                  <a:pt x="329203" y="331008"/>
                </a:lnTo>
                <a:lnTo>
                  <a:pt x="0" y="331008"/>
                </a:lnTo>
                <a:lnTo>
                  <a:pt x="0" y="1805"/>
                </a:lnTo>
                <a:close/>
                <a:moveTo>
                  <a:pt x="764419" y="0"/>
                </a:moveTo>
                <a:lnTo>
                  <a:pt x="790121" y="25703"/>
                </a:lnTo>
                <a:lnTo>
                  <a:pt x="600057" y="215767"/>
                </a:lnTo>
                <a:lnTo>
                  <a:pt x="600352" y="216061"/>
                </a:lnTo>
                <a:lnTo>
                  <a:pt x="576318" y="240095"/>
                </a:lnTo>
                <a:lnTo>
                  <a:pt x="481177" y="144952"/>
                </a:lnTo>
                <a:lnTo>
                  <a:pt x="505210" y="120919"/>
                </a:lnTo>
                <a:lnTo>
                  <a:pt x="574355" y="190064"/>
                </a:lnTo>
                <a:lnTo>
                  <a:pt x="764419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BABA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9" name="矩形 2"/>
          <p:cNvSpPr>
            <a:spLocks noChangeArrowheads="1"/>
          </p:cNvSpPr>
          <p:nvPr/>
        </p:nvSpPr>
        <p:spPr bwMode="auto">
          <a:xfrm>
            <a:off x="1897408" y="3110475"/>
            <a:ext cx="1814957" cy="2722074"/>
          </a:xfrm>
          <a:prstGeom prst="rect">
            <a:avLst/>
          </a:prstGeom>
          <a:solidFill>
            <a:srgbClr val="6294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" name="TextBox 3"/>
          <p:cNvSpPr>
            <a:spLocks noChangeArrowheads="1"/>
          </p:cNvSpPr>
          <p:nvPr/>
        </p:nvSpPr>
        <p:spPr bwMode="auto">
          <a:xfrm>
            <a:off x="1985455" y="3312333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FFFFFF"/>
                </a:solidFill>
                <a:latin typeface="微软雅黑"/>
                <a:ea typeface="微软雅黑"/>
              </a:rPr>
              <a:t>请输入你的标题</a:t>
            </a:r>
          </a:p>
        </p:txBody>
      </p:sp>
      <p:sp>
        <p:nvSpPr>
          <p:cNvPr id="51" name="TextBox 27"/>
          <p:cNvSpPr>
            <a:spLocks noChangeArrowheads="1"/>
          </p:cNvSpPr>
          <p:nvPr/>
        </p:nvSpPr>
        <p:spPr bwMode="auto">
          <a:xfrm>
            <a:off x="1930447" y="4659449"/>
            <a:ext cx="1814957" cy="63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</a:t>
            </a:r>
            <a:endParaRPr lang="en-US" altLang="zh-CN" sz="11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文本</a:t>
            </a:r>
            <a:r>
              <a:rPr lang="en-US" altLang="zh-CN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</a:t>
            </a:r>
            <a:endParaRPr lang="en-US" altLang="zh-CN" sz="11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言风格相符合</a:t>
            </a:r>
            <a:endParaRPr lang="en-US" altLang="zh-CN" sz="11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矩形 60"/>
          <p:cNvSpPr>
            <a:spLocks noChangeArrowheads="1"/>
          </p:cNvSpPr>
          <p:nvPr/>
        </p:nvSpPr>
        <p:spPr bwMode="auto">
          <a:xfrm>
            <a:off x="2630977" y="4055867"/>
            <a:ext cx="408498" cy="364533"/>
          </a:xfrm>
          <a:custGeom>
            <a:avLst/>
            <a:gdLst>
              <a:gd name="T0" fmla="*/ 64315 w 816827"/>
              <a:gd name="T1" fmla="*/ 92633 h 729011"/>
              <a:gd name="T2" fmla="*/ 64315 w 816827"/>
              <a:gd name="T3" fmla="*/ 105658 h 729011"/>
              <a:gd name="T4" fmla="*/ 118626 w 816827"/>
              <a:gd name="T5" fmla="*/ 105658 h 729011"/>
              <a:gd name="T6" fmla="*/ 118626 w 816827"/>
              <a:gd name="T7" fmla="*/ 92633 h 729011"/>
              <a:gd name="T8" fmla="*/ 64315 w 816827"/>
              <a:gd name="T9" fmla="*/ 92633 h 729011"/>
              <a:gd name="T10" fmla="*/ 0 w 816827"/>
              <a:gd name="T11" fmla="*/ 83491 h 729011"/>
              <a:gd name="T12" fmla="*/ 128629 w 816827"/>
              <a:gd name="T13" fmla="*/ 83491 h 729011"/>
              <a:gd name="T14" fmla="*/ 128629 w 816827"/>
              <a:gd name="T15" fmla="*/ 114800 h 729011"/>
              <a:gd name="T16" fmla="*/ 0 w 816827"/>
              <a:gd name="T17" fmla="*/ 114800 h 729011"/>
              <a:gd name="T18" fmla="*/ 0 w 816827"/>
              <a:gd name="T19" fmla="*/ 83491 h 729011"/>
              <a:gd name="T20" fmla="*/ 26436 w 816827"/>
              <a:gd name="T21" fmla="*/ 50887 h 729011"/>
              <a:gd name="T22" fmla="*/ 26436 w 816827"/>
              <a:gd name="T23" fmla="*/ 63913 h 729011"/>
              <a:gd name="T24" fmla="*/ 118626 w 816827"/>
              <a:gd name="T25" fmla="*/ 63913 h 729011"/>
              <a:gd name="T26" fmla="*/ 118626 w 816827"/>
              <a:gd name="T27" fmla="*/ 50887 h 729011"/>
              <a:gd name="T28" fmla="*/ 26436 w 816827"/>
              <a:gd name="T29" fmla="*/ 50887 h 729011"/>
              <a:gd name="T30" fmla="*/ 0 w 816827"/>
              <a:gd name="T31" fmla="*/ 41745 h 729011"/>
              <a:gd name="T32" fmla="*/ 128629 w 816827"/>
              <a:gd name="T33" fmla="*/ 41745 h 729011"/>
              <a:gd name="T34" fmla="*/ 128629 w 816827"/>
              <a:gd name="T35" fmla="*/ 73055 h 729011"/>
              <a:gd name="T36" fmla="*/ 0 w 816827"/>
              <a:gd name="T37" fmla="*/ 73055 h 729011"/>
              <a:gd name="T38" fmla="*/ 0 w 816827"/>
              <a:gd name="T39" fmla="*/ 41745 h 729011"/>
              <a:gd name="T40" fmla="*/ 78605 w 816827"/>
              <a:gd name="T41" fmla="*/ 9142 h 729011"/>
              <a:gd name="T42" fmla="*/ 78605 w 816827"/>
              <a:gd name="T43" fmla="*/ 22167 h 729011"/>
              <a:gd name="T44" fmla="*/ 118626 w 816827"/>
              <a:gd name="T45" fmla="*/ 22167 h 729011"/>
              <a:gd name="T46" fmla="*/ 118626 w 816827"/>
              <a:gd name="T47" fmla="*/ 9142 h 729011"/>
              <a:gd name="T48" fmla="*/ 78605 w 816827"/>
              <a:gd name="T49" fmla="*/ 9142 h 729011"/>
              <a:gd name="T50" fmla="*/ 0 w 816827"/>
              <a:gd name="T51" fmla="*/ 0 h 729011"/>
              <a:gd name="T52" fmla="*/ 128629 w 816827"/>
              <a:gd name="T53" fmla="*/ 0 h 729011"/>
              <a:gd name="T54" fmla="*/ 128629 w 816827"/>
              <a:gd name="T55" fmla="*/ 31309 h 729011"/>
              <a:gd name="T56" fmla="*/ 0 w 816827"/>
              <a:gd name="T57" fmla="*/ 31309 h 729011"/>
              <a:gd name="T58" fmla="*/ 0 w 816827"/>
              <a:gd name="T59" fmla="*/ 0 h 72901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816827"/>
              <a:gd name="T91" fmla="*/ 0 h 729011"/>
              <a:gd name="T92" fmla="*/ 816827 w 816827"/>
              <a:gd name="T93" fmla="*/ 729011 h 72901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816827" h="729011">
                <a:moveTo>
                  <a:pt x="408414" y="588244"/>
                </a:moveTo>
                <a:lnTo>
                  <a:pt x="408414" y="670957"/>
                </a:lnTo>
                <a:lnTo>
                  <a:pt x="753307" y="670957"/>
                </a:lnTo>
                <a:lnTo>
                  <a:pt x="753307" y="588244"/>
                </a:lnTo>
                <a:lnTo>
                  <a:pt x="408414" y="588244"/>
                </a:lnTo>
                <a:close/>
                <a:moveTo>
                  <a:pt x="0" y="530190"/>
                </a:moveTo>
                <a:lnTo>
                  <a:pt x="816827" y="530190"/>
                </a:lnTo>
                <a:lnTo>
                  <a:pt x="816827" y="729011"/>
                </a:lnTo>
                <a:lnTo>
                  <a:pt x="0" y="729011"/>
                </a:lnTo>
                <a:lnTo>
                  <a:pt x="0" y="530190"/>
                </a:lnTo>
                <a:close/>
                <a:moveTo>
                  <a:pt x="167873" y="323149"/>
                </a:moveTo>
                <a:lnTo>
                  <a:pt x="167873" y="405862"/>
                </a:lnTo>
                <a:lnTo>
                  <a:pt x="753306" y="405862"/>
                </a:lnTo>
                <a:lnTo>
                  <a:pt x="753306" y="323149"/>
                </a:lnTo>
                <a:lnTo>
                  <a:pt x="167873" y="323149"/>
                </a:lnTo>
                <a:close/>
                <a:moveTo>
                  <a:pt x="0" y="265095"/>
                </a:moveTo>
                <a:lnTo>
                  <a:pt x="816827" y="265095"/>
                </a:lnTo>
                <a:lnTo>
                  <a:pt x="816827" y="463916"/>
                </a:lnTo>
                <a:lnTo>
                  <a:pt x="0" y="463916"/>
                </a:lnTo>
                <a:lnTo>
                  <a:pt x="0" y="265095"/>
                </a:lnTo>
                <a:close/>
                <a:moveTo>
                  <a:pt x="499162" y="58054"/>
                </a:moveTo>
                <a:lnTo>
                  <a:pt x="499162" y="140767"/>
                </a:lnTo>
                <a:lnTo>
                  <a:pt x="753306" y="140767"/>
                </a:lnTo>
                <a:lnTo>
                  <a:pt x="753306" y="58054"/>
                </a:lnTo>
                <a:lnTo>
                  <a:pt x="499162" y="58054"/>
                </a:lnTo>
                <a:close/>
                <a:moveTo>
                  <a:pt x="0" y="0"/>
                </a:moveTo>
                <a:lnTo>
                  <a:pt x="816827" y="0"/>
                </a:lnTo>
                <a:lnTo>
                  <a:pt x="816827" y="198821"/>
                </a:lnTo>
                <a:lnTo>
                  <a:pt x="0" y="19882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BABA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3" name="矩形 31"/>
          <p:cNvSpPr>
            <a:spLocks noChangeArrowheads="1"/>
          </p:cNvSpPr>
          <p:nvPr/>
        </p:nvSpPr>
        <p:spPr bwMode="auto">
          <a:xfrm>
            <a:off x="3894397" y="3110475"/>
            <a:ext cx="1814327" cy="2722074"/>
          </a:xfrm>
          <a:prstGeom prst="rect">
            <a:avLst/>
          </a:prstGeom>
          <a:solidFill>
            <a:srgbClr val="F4BA80"/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" name="TextBox 33"/>
          <p:cNvSpPr>
            <a:spLocks noChangeArrowheads="1"/>
          </p:cNvSpPr>
          <p:nvPr/>
        </p:nvSpPr>
        <p:spPr bwMode="auto">
          <a:xfrm>
            <a:off x="3927436" y="4659449"/>
            <a:ext cx="1814327" cy="63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</a:t>
            </a:r>
            <a:endParaRPr lang="en-US" altLang="zh-CN" sz="11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文本</a:t>
            </a:r>
            <a:r>
              <a:rPr lang="en-US" alt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</a:t>
            </a:r>
            <a:endParaRPr lang="en-US" altLang="zh-CN" sz="11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言风格相符合</a:t>
            </a:r>
            <a:endParaRPr lang="en-US" altLang="zh-CN" sz="11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 useBgFill="1">
        <p:nvSpPr>
          <p:cNvPr id="55" name="矩形 9"/>
          <p:cNvSpPr>
            <a:spLocks noChangeArrowheads="1"/>
          </p:cNvSpPr>
          <p:nvPr/>
        </p:nvSpPr>
        <p:spPr bwMode="auto">
          <a:xfrm>
            <a:off x="4628737" y="4036633"/>
            <a:ext cx="411726" cy="403002"/>
          </a:xfrm>
          <a:custGeom>
            <a:avLst/>
            <a:gdLst>
              <a:gd name="T0" fmla="*/ 3491 w 2765956"/>
              <a:gd name="T1" fmla="*/ 26954 h 2766288"/>
              <a:gd name="T2" fmla="*/ 3491 w 2765956"/>
              <a:gd name="T3" fmla="*/ 29841 h 2766288"/>
              <a:gd name="T4" fmla="*/ 14549 w 2765956"/>
              <a:gd name="T5" fmla="*/ 29841 h 2766288"/>
              <a:gd name="T6" fmla="*/ 14549 w 2765956"/>
              <a:gd name="T7" fmla="*/ 26954 h 2766288"/>
              <a:gd name="T8" fmla="*/ 3491 w 2765956"/>
              <a:gd name="T9" fmla="*/ 26954 h 2766288"/>
              <a:gd name="T10" fmla="*/ 24129 w 2765956"/>
              <a:gd name="T11" fmla="*/ 20033 h 2766288"/>
              <a:gd name="T12" fmla="*/ 24129 w 2765956"/>
              <a:gd name="T13" fmla="*/ 22920 h 2766288"/>
              <a:gd name="T14" fmla="*/ 35187 w 2765956"/>
              <a:gd name="T15" fmla="*/ 22920 h 2766288"/>
              <a:gd name="T16" fmla="*/ 35187 w 2765956"/>
              <a:gd name="T17" fmla="*/ 20033 h 2766288"/>
              <a:gd name="T18" fmla="*/ 24129 w 2765956"/>
              <a:gd name="T19" fmla="*/ 20033 h 2766288"/>
              <a:gd name="T20" fmla="*/ 0 w 2765956"/>
              <a:gd name="T21" fmla="*/ 19674 h 2766288"/>
              <a:gd name="T22" fmla="*/ 18071 w 2765956"/>
              <a:gd name="T23" fmla="*/ 19674 h 2766288"/>
              <a:gd name="T24" fmla="*/ 18071 w 2765956"/>
              <a:gd name="T25" fmla="*/ 36976 h 2766288"/>
              <a:gd name="T26" fmla="*/ 0 w 2765956"/>
              <a:gd name="T27" fmla="*/ 36976 h 2766288"/>
              <a:gd name="T28" fmla="*/ 0 w 2765956"/>
              <a:gd name="T29" fmla="*/ 19674 h 2766288"/>
              <a:gd name="T30" fmla="*/ 24129 w 2765956"/>
              <a:gd name="T31" fmla="*/ 14056 h 2766288"/>
              <a:gd name="T32" fmla="*/ 24129 w 2765956"/>
              <a:gd name="T33" fmla="*/ 16943 h 2766288"/>
              <a:gd name="T34" fmla="*/ 35187 w 2765956"/>
              <a:gd name="T35" fmla="*/ 16943 h 2766288"/>
              <a:gd name="T36" fmla="*/ 35187 w 2765956"/>
              <a:gd name="T37" fmla="*/ 14056 h 2766288"/>
              <a:gd name="T38" fmla="*/ 24129 w 2765956"/>
              <a:gd name="T39" fmla="*/ 14056 h 2766288"/>
              <a:gd name="T40" fmla="*/ 7512 w 2765956"/>
              <a:gd name="T41" fmla="*/ 3400 h 2766288"/>
              <a:gd name="T42" fmla="*/ 7512 w 2765956"/>
              <a:gd name="T43" fmla="*/ 7250 h 2766288"/>
              <a:gd name="T44" fmla="*/ 3491 w 2765956"/>
              <a:gd name="T45" fmla="*/ 7250 h 2766288"/>
              <a:gd name="T46" fmla="*/ 3491 w 2765956"/>
              <a:gd name="T47" fmla="*/ 10138 h 2766288"/>
              <a:gd name="T48" fmla="*/ 7512 w 2765956"/>
              <a:gd name="T49" fmla="*/ 10138 h 2766288"/>
              <a:gd name="T50" fmla="*/ 7512 w 2765956"/>
              <a:gd name="T51" fmla="*/ 13988 h 2766288"/>
              <a:gd name="T52" fmla="*/ 10528 w 2765956"/>
              <a:gd name="T53" fmla="*/ 13988 h 2766288"/>
              <a:gd name="T54" fmla="*/ 10528 w 2765956"/>
              <a:gd name="T55" fmla="*/ 10138 h 2766288"/>
              <a:gd name="T56" fmla="*/ 14549 w 2765956"/>
              <a:gd name="T57" fmla="*/ 10138 h 2766288"/>
              <a:gd name="T58" fmla="*/ 14549 w 2765956"/>
              <a:gd name="T59" fmla="*/ 7250 h 2766288"/>
              <a:gd name="T60" fmla="*/ 10528 w 2765956"/>
              <a:gd name="T61" fmla="*/ 7250 h 2766288"/>
              <a:gd name="T62" fmla="*/ 10528 w 2765956"/>
              <a:gd name="T63" fmla="*/ 3400 h 2766288"/>
              <a:gd name="T64" fmla="*/ 7512 w 2765956"/>
              <a:gd name="T65" fmla="*/ 3400 h 2766288"/>
              <a:gd name="T66" fmla="*/ 20544 w 2765956"/>
              <a:gd name="T67" fmla="*/ 0 h 2766288"/>
              <a:gd name="T68" fmla="*/ 38615 w 2765956"/>
              <a:gd name="T69" fmla="*/ 0 h 2766288"/>
              <a:gd name="T70" fmla="*/ 38615 w 2765956"/>
              <a:gd name="T71" fmla="*/ 0 h 2766288"/>
              <a:gd name="T72" fmla="*/ 38615 w 2765956"/>
              <a:gd name="T73" fmla="*/ 17302 h 2766288"/>
              <a:gd name="T74" fmla="*/ 38615 w 2765956"/>
              <a:gd name="T75" fmla="*/ 19674 h 2766288"/>
              <a:gd name="T76" fmla="*/ 38615 w 2765956"/>
              <a:gd name="T77" fmla="*/ 22936 h 2766288"/>
              <a:gd name="T78" fmla="*/ 38615 w 2765956"/>
              <a:gd name="T79" fmla="*/ 29460 h 2766288"/>
              <a:gd name="T80" fmla="*/ 38615 w 2765956"/>
              <a:gd name="T81" fmla="*/ 29460 h 2766288"/>
              <a:gd name="T82" fmla="*/ 38615 w 2765956"/>
              <a:gd name="T83" fmla="*/ 32139 h 2766288"/>
              <a:gd name="T84" fmla="*/ 38615 w 2765956"/>
              <a:gd name="T85" fmla="*/ 36393 h 2766288"/>
              <a:gd name="T86" fmla="*/ 38615 w 2765956"/>
              <a:gd name="T87" fmla="*/ 36976 h 2766288"/>
              <a:gd name="T88" fmla="*/ 20404 w 2765956"/>
              <a:gd name="T89" fmla="*/ 36976 h 2766288"/>
              <a:gd name="T90" fmla="*/ 20404 w 2765956"/>
              <a:gd name="T91" fmla="*/ 0 h 2766288"/>
              <a:gd name="T92" fmla="*/ 20544 w 2765956"/>
              <a:gd name="T93" fmla="*/ 0 h 2766288"/>
              <a:gd name="T94" fmla="*/ 20544 w 2765956"/>
              <a:gd name="T95" fmla="*/ 0 h 2766288"/>
              <a:gd name="T96" fmla="*/ 0 w 2765956"/>
              <a:gd name="T97" fmla="*/ 0 h 2766288"/>
              <a:gd name="T98" fmla="*/ 18071 w 2765956"/>
              <a:gd name="T99" fmla="*/ 0 h 2766288"/>
              <a:gd name="T100" fmla="*/ 18071 w 2765956"/>
              <a:gd name="T101" fmla="*/ 17302 h 2766288"/>
              <a:gd name="T102" fmla="*/ 0 w 2765956"/>
              <a:gd name="T103" fmla="*/ 17302 h 2766288"/>
              <a:gd name="T104" fmla="*/ 0 w 2765956"/>
              <a:gd name="T105" fmla="*/ 0 h 276628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765956"/>
              <a:gd name="T160" fmla="*/ 0 h 2766288"/>
              <a:gd name="T161" fmla="*/ 2765956 w 2765956"/>
              <a:gd name="T162" fmla="*/ 2766288 h 276628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765956" h="2766288">
                <a:moveTo>
                  <a:pt x="250031" y="2016492"/>
                </a:moveTo>
                <a:lnTo>
                  <a:pt x="250031" y="2232516"/>
                </a:lnTo>
                <a:lnTo>
                  <a:pt x="1042119" y="2232516"/>
                </a:lnTo>
                <a:lnTo>
                  <a:pt x="1042119" y="2016492"/>
                </a:lnTo>
                <a:lnTo>
                  <a:pt x="250031" y="2016492"/>
                </a:lnTo>
                <a:close/>
                <a:moveTo>
                  <a:pt x="1728291" y="1498706"/>
                </a:moveTo>
                <a:lnTo>
                  <a:pt x="1728291" y="1714730"/>
                </a:lnTo>
                <a:lnTo>
                  <a:pt x="2520379" y="1714730"/>
                </a:lnTo>
                <a:lnTo>
                  <a:pt x="2520379" y="1498706"/>
                </a:lnTo>
                <a:lnTo>
                  <a:pt x="1728291" y="1498706"/>
                </a:lnTo>
                <a:close/>
                <a:moveTo>
                  <a:pt x="0" y="1471866"/>
                </a:moveTo>
                <a:lnTo>
                  <a:pt x="1294427" y="1471866"/>
                </a:lnTo>
                <a:lnTo>
                  <a:pt x="1294427" y="2766288"/>
                </a:lnTo>
                <a:lnTo>
                  <a:pt x="0" y="2766288"/>
                </a:lnTo>
                <a:lnTo>
                  <a:pt x="0" y="1471866"/>
                </a:lnTo>
                <a:close/>
                <a:moveTo>
                  <a:pt x="1728291" y="1051558"/>
                </a:moveTo>
                <a:lnTo>
                  <a:pt x="1728291" y="1267582"/>
                </a:lnTo>
                <a:lnTo>
                  <a:pt x="2520379" y="1267582"/>
                </a:lnTo>
                <a:lnTo>
                  <a:pt x="2520379" y="1051558"/>
                </a:lnTo>
                <a:lnTo>
                  <a:pt x="1728291" y="1051558"/>
                </a:lnTo>
                <a:close/>
                <a:moveTo>
                  <a:pt x="538063" y="254392"/>
                </a:moveTo>
                <a:lnTo>
                  <a:pt x="538063" y="542424"/>
                </a:lnTo>
                <a:lnTo>
                  <a:pt x="250031" y="542424"/>
                </a:lnTo>
                <a:lnTo>
                  <a:pt x="250031" y="758448"/>
                </a:lnTo>
                <a:lnTo>
                  <a:pt x="538063" y="758448"/>
                </a:lnTo>
                <a:lnTo>
                  <a:pt x="538063" y="1046480"/>
                </a:lnTo>
                <a:lnTo>
                  <a:pt x="754087" y="1046480"/>
                </a:lnTo>
                <a:lnTo>
                  <a:pt x="754087" y="758448"/>
                </a:lnTo>
                <a:lnTo>
                  <a:pt x="1042119" y="758448"/>
                </a:lnTo>
                <a:lnTo>
                  <a:pt x="1042119" y="542424"/>
                </a:lnTo>
                <a:lnTo>
                  <a:pt x="754087" y="542424"/>
                </a:lnTo>
                <a:lnTo>
                  <a:pt x="754087" y="254392"/>
                </a:lnTo>
                <a:lnTo>
                  <a:pt x="538063" y="254392"/>
                </a:lnTo>
                <a:close/>
                <a:moveTo>
                  <a:pt x="1471529" y="0"/>
                </a:moveTo>
                <a:lnTo>
                  <a:pt x="2765956" y="0"/>
                </a:lnTo>
                <a:lnTo>
                  <a:pt x="2765956" y="4"/>
                </a:lnTo>
                <a:lnTo>
                  <a:pt x="2765956" y="1294422"/>
                </a:lnTo>
                <a:lnTo>
                  <a:pt x="2765956" y="1471870"/>
                </a:lnTo>
                <a:lnTo>
                  <a:pt x="2765956" y="1715898"/>
                </a:lnTo>
                <a:lnTo>
                  <a:pt x="2765956" y="2203960"/>
                </a:lnTo>
                <a:lnTo>
                  <a:pt x="2765956" y="2203965"/>
                </a:lnTo>
                <a:lnTo>
                  <a:pt x="2765956" y="2404395"/>
                </a:lnTo>
                <a:lnTo>
                  <a:pt x="2765956" y="2722691"/>
                </a:lnTo>
                <a:lnTo>
                  <a:pt x="2765956" y="2766288"/>
                </a:lnTo>
                <a:lnTo>
                  <a:pt x="1461466" y="2766288"/>
                </a:lnTo>
                <a:lnTo>
                  <a:pt x="1461466" y="4"/>
                </a:lnTo>
                <a:lnTo>
                  <a:pt x="1471529" y="4"/>
                </a:lnTo>
                <a:lnTo>
                  <a:pt x="1471529" y="0"/>
                </a:lnTo>
                <a:close/>
                <a:moveTo>
                  <a:pt x="0" y="0"/>
                </a:moveTo>
                <a:lnTo>
                  <a:pt x="1294427" y="0"/>
                </a:lnTo>
                <a:lnTo>
                  <a:pt x="1294427" y="1294422"/>
                </a:lnTo>
                <a:lnTo>
                  <a:pt x="0" y="1294422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ABABA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6" name="TextBox 46"/>
          <p:cNvSpPr>
            <a:spLocks noChangeArrowheads="1"/>
          </p:cNvSpPr>
          <p:nvPr/>
        </p:nvSpPr>
        <p:spPr bwMode="auto">
          <a:xfrm>
            <a:off x="1443957" y="2254452"/>
            <a:ext cx="8709568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尽量与标题文本语言风格相符合，语言描述尽量简洁生动，尽可能概括出段落内容，在此处添加详细描述文本，尽量与标题文本语言风格相符合，语言描述尽量简洁生动，尽可能概括出段落内容。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8553756" y="4001177"/>
            <a:ext cx="486693" cy="412766"/>
            <a:chOff x="6758400" y="2850101"/>
            <a:chExt cx="386243" cy="327624"/>
          </a:xfrm>
        </p:grpSpPr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6758400" y="2850101"/>
              <a:ext cx="187902" cy="327624"/>
            </a:xfrm>
            <a:custGeom>
              <a:avLst/>
              <a:gdLst>
                <a:gd name="T0" fmla="*/ 0 w 114"/>
                <a:gd name="T1" fmla="*/ 199 h 199"/>
                <a:gd name="T2" fmla="*/ 0 w 114"/>
                <a:gd name="T3" fmla="*/ 42 h 199"/>
                <a:gd name="T4" fmla="*/ 114 w 114"/>
                <a:gd name="T5" fmla="*/ 42 h 199"/>
                <a:gd name="T6" fmla="*/ 114 w 114"/>
                <a:gd name="T7" fmla="*/ 199 h 199"/>
                <a:gd name="T8" fmla="*/ 0 w 114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9">
                  <a:moveTo>
                    <a:pt x="0" y="199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4" y="0"/>
                    <a:pt x="114" y="42"/>
                  </a:cubicBezTo>
                  <a:cubicBezTo>
                    <a:pt x="114" y="199"/>
                    <a:pt x="114" y="199"/>
                    <a:pt x="114" y="199"/>
                  </a:cubicBezTo>
                  <a:cubicBezTo>
                    <a:pt x="74" y="157"/>
                    <a:pt x="0" y="199"/>
                    <a:pt x="0" y="1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32"/>
            <p:cNvSpPr>
              <a:spLocks noEditPoints="1"/>
            </p:cNvSpPr>
            <p:nvPr/>
          </p:nvSpPr>
          <p:spPr bwMode="auto">
            <a:xfrm>
              <a:off x="6784899" y="2922371"/>
              <a:ext cx="135707" cy="197538"/>
            </a:xfrm>
            <a:custGeom>
              <a:avLst/>
              <a:gdLst>
                <a:gd name="T0" fmla="*/ 0 w 82"/>
                <a:gd name="T1" fmla="*/ 110 h 120"/>
                <a:gd name="T2" fmla="*/ 35 w 82"/>
                <a:gd name="T3" fmla="*/ 100 h 120"/>
                <a:gd name="T4" fmla="*/ 82 w 82"/>
                <a:gd name="T5" fmla="*/ 106 h 120"/>
                <a:gd name="T6" fmla="*/ 82 w 82"/>
                <a:gd name="T7" fmla="*/ 116 h 120"/>
                <a:gd name="T8" fmla="*/ 82 w 82"/>
                <a:gd name="T9" fmla="*/ 116 h 120"/>
                <a:gd name="T10" fmla="*/ 36 w 82"/>
                <a:gd name="T11" fmla="*/ 109 h 120"/>
                <a:gd name="T12" fmla="*/ 0 w 82"/>
                <a:gd name="T13" fmla="*/ 120 h 120"/>
                <a:gd name="T14" fmla="*/ 0 w 82"/>
                <a:gd name="T15" fmla="*/ 110 h 120"/>
                <a:gd name="T16" fmla="*/ 0 w 82"/>
                <a:gd name="T17" fmla="*/ 86 h 120"/>
                <a:gd name="T18" fmla="*/ 45 w 82"/>
                <a:gd name="T19" fmla="*/ 75 h 120"/>
                <a:gd name="T20" fmla="*/ 82 w 82"/>
                <a:gd name="T21" fmla="*/ 81 h 120"/>
                <a:gd name="T22" fmla="*/ 82 w 82"/>
                <a:gd name="T23" fmla="*/ 91 h 120"/>
                <a:gd name="T24" fmla="*/ 82 w 82"/>
                <a:gd name="T25" fmla="*/ 91 h 120"/>
                <a:gd name="T26" fmla="*/ 45 w 82"/>
                <a:gd name="T27" fmla="*/ 84 h 120"/>
                <a:gd name="T28" fmla="*/ 0 w 82"/>
                <a:gd name="T29" fmla="*/ 96 h 120"/>
                <a:gd name="T30" fmla="*/ 0 w 82"/>
                <a:gd name="T31" fmla="*/ 86 h 120"/>
                <a:gd name="T32" fmla="*/ 0 w 82"/>
                <a:gd name="T33" fmla="*/ 61 h 120"/>
                <a:gd name="T34" fmla="*/ 45 w 82"/>
                <a:gd name="T35" fmla="*/ 50 h 120"/>
                <a:gd name="T36" fmla="*/ 82 w 82"/>
                <a:gd name="T37" fmla="*/ 57 h 120"/>
                <a:gd name="T38" fmla="*/ 82 w 82"/>
                <a:gd name="T39" fmla="*/ 67 h 120"/>
                <a:gd name="T40" fmla="*/ 82 w 82"/>
                <a:gd name="T41" fmla="*/ 67 h 120"/>
                <a:gd name="T42" fmla="*/ 45 w 82"/>
                <a:gd name="T43" fmla="*/ 59 h 120"/>
                <a:gd name="T44" fmla="*/ 0 w 82"/>
                <a:gd name="T45" fmla="*/ 71 h 120"/>
                <a:gd name="T46" fmla="*/ 0 w 82"/>
                <a:gd name="T47" fmla="*/ 61 h 120"/>
                <a:gd name="T48" fmla="*/ 0 w 82"/>
                <a:gd name="T49" fmla="*/ 37 h 120"/>
                <a:gd name="T50" fmla="*/ 45 w 82"/>
                <a:gd name="T51" fmla="*/ 26 h 120"/>
                <a:gd name="T52" fmla="*/ 82 w 82"/>
                <a:gd name="T53" fmla="*/ 32 h 120"/>
                <a:gd name="T54" fmla="*/ 82 w 82"/>
                <a:gd name="T55" fmla="*/ 43 h 120"/>
                <a:gd name="T56" fmla="*/ 82 w 82"/>
                <a:gd name="T57" fmla="*/ 42 h 120"/>
                <a:gd name="T58" fmla="*/ 45 w 82"/>
                <a:gd name="T59" fmla="*/ 35 h 120"/>
                <a:gd name="T60" fmla="*/ 0 w 82"/>
                <a:gd name="T61" fmla="*/ 47 h 120"/>
                <a:gd name="T62" fmla="*/ 0 w 82"/>
                <a:gd name="T63" fmla="*/ 37 h 120"/>
                <a:gd name="T64" fmla="*/ 0 w 82"/>
                <a:gd name="T65" fmla="*/ 13 h 120"/>
                <a:gd name="T66" fmla="*/ 35 w 82"/>
                <a:gd name="T67" fmla="*/ 2 h 120"/>
                <a:gd name="T68" fmla="*/ 82 w 82"/>
                <a:gd name="T69" fmla="*/ 8 h 120"/>
                <a:gd name="T70" fmla="*/ 82 w 82"/>
                <a:gd name="T71" fmla="*/ 18 h 120"/>
                <a:gd name="T72" fmla="*/ 82 w 82"/>
                <a:gd name="T73" fmla="*/ 18 h 120"/>
                <a:gd name="T74" fmla="*/ 36 w 82"/>
                <a:gd name="T75" fmla="*/ 11 h 120"/>
                <a:gd name="T76" fmla="*/ 0 w 82"/>
                <a:gd name="T77" fmla="*/ 22 h 120"/>
                <a:gd name="T78" fmla="*/ 0 w 82"/>
                <a:gd name="T79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9" y="106"/>
                    <a:pt x="22" y="102"/>
                    <a:pt x="35" y="100"/>
                  </a:cubicBezTo>
                  <a:cubicBezTo>
                    <a:pt x="50" y="98"/>
                    <a:pt x="67" y="98"/>
                    <a:pt x="82" y="106"/>
                  </a:cubicBezTo>
                  <a:cubicBezTo>
                    <a:pt x="82" y="116"/>
                    <a:pt x="82" y="116"/>
                    <a:pt x="82" y="116"/>
                  </a:cubicBezTo>
                  <a:cubicBezTo>
                    <a:pt x="82" y="116"/>
                    <a:pt x="82" y="116"/>
                    <a:pt x="82" y="116"/>
                  </a:cubicBezTo>
                  <a:cubicBezTo>
                    <a:pt x="68" y="107"/>
                    <a:pt x="51" y="107"/>
                    <a:pt x="36" y="109"/>
                  </a:cubicBezTo>
                  <a:cubicBezTo>
                    <a:pt x="22" y="111"/>
                    <a:pt x="9" y="116"/>
                    <a:pt x="0" y="120"/>
                  </a:cubicBezTo>
                  <a:cubicBezTo>
                    <a:pt x="0" y="110"/>
                    <a:pt x="0" y="110"/>
                    <a:pt x="0" y="110"/>
                  </a:cubicBezTo>
                  <a:close/>
                  <a:moveTo>
                    <a:pt x="0" y="86"/>
                  </a:moveTo>
                  <a:cubicBezTo>
                    <a:pt x="11" y="81"/>
                    <a:pt x="28" y="76"/>
                    <a:pt x="45" y="75"/>
                  </a:cubicBezTo>
                  <a:cubicBezTo>
                    <a:pt x="57" y="74"/>
                    <a:pt x="70" y="75"/>
                    <a:pt x="82" y="8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71" y="85"/>
                    <a:pt x="58" y="83"/>
                    <a:pt x="45" y="84"/>
                  </a:cubicBezTo>
                  <a:cubicBezTo>
                    <a:pt x="28" y="85"/>
                    <a:pt x="11" y="91"/>
                    <a:pt x="0" y="96"/>
                  </a:cubicBezTo>
                  <a:cubicBezTo>
                    <a:pt x="0" y="86"/>
                    <a:pt x="0" y="86"/>
                    <a:pt x="0" y="86"/>
                  </a:cubicBezTo>
                  <a:close/>
                  <a:moveTo>
                    <a:pt x="0" y="61"/>
                  </a:moveTo>
                  <a:cubicBezTo>
                    <a:pt x="11" y="56"/>
                    <a:pt x="28" y="51"/>
                    <a:pt x="45" y="50"/>
                  </a:cubicBezTo>
                  <a:cubicBezTo>
                    <a:pt x="57" y="49"/>
                    <a:pt x="70" y="51"/>
                    <a:pt x="82" y="57"/>
                  </a:cubicBezTo>
                  <a:cubicBezTo>
                    <a:pt x="82" y="67"/>
                    <a:pt x="82" y="67"/>
                    <a:pt x="82" y="67"/>
                  </a:cubicBezTo>
                  <a:cubicBezTo>
                    <a:pt x="82" y="67"/>
                    <a:pt x="82" y="67"/>
                    <a:pt x="82" y="67"/>
                  </a:cubicBezTo>
                  <a:cubicBezTo>
                    <a:pt x="71" y="60"/>
                    <a:pt x="58" y="58"/>
                    <a:pt x="45" y="59"/>
                  </a:cubicBezTo>
                  <a:cubicBezTo>
                    <a:pt x="28" y="60"/>
                    <a:pt x="11" y="66"/>
                    <a:pt x="0" y="71"/>
                  </a:cubicBezTo>
                  <a:cubicBezTo>
                    <a:pt x="0" y="61"/>
                    <a:pt x="0" y="61"/>
                    <a:pt x="0" y="61"/>
                  </a:cubicBezTo>
                  <a:close/>
                  <a:moveTo>
                    <a:pt x="0" y="37"/>
                  </a:moveTo>
                  <a:cubicBezTo>
                    <a:pt x="11" y="32"/>
                    <a:pt x="28" y="27"/>
                    <a:pt x="45" y="26"/>
                  </a:cubicBezTo>
                  <a:cubicBezTo>
                    <a:pt x="57" y="25"/>
                    <a:pt x="70" y="27"/>
                    <a:pt x="82" y="32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2"/>
                  </a:cubicBezTo>
                  <a:cubicBezTo>
                    <a:pt x="71" y="36"/>
                    <a:pt x="58" y="34"/>
                    <a:pt x="45" y="35"/>
                  </a:cubicBezTo>
                  <a:cubicBezTo>
                    <a:pt x="28" y="36"/>
                    <a:pt x="11" y="42"/>
                    <a:pt x="0" y="47"/>
                  </a:cubicBezTo>
                  <a:cubicBezTo>
                    <a:pt x="0" y="37"/>
                    <a:pt x="0" y="37"/>
                    <a:pt x="0" y="37"/>
                  </a:cubicBezTo>
                  <a:close/>
                  <a:moveTo>
                    <a:pt x="0" y="13"/>
                  </a:moveTo>
                  <a:cubicBezTo>
                    <a:pt x="9" y="9"/>
                    <a:pt x="22" y="4"/>
                    <a:pt x="35" y="2"/>
                  </a:cubicBezTo>
                  <a:cubicBezTo>
                    <a:pt x="50" y="0"/>
                    <a:pt x="67" y="1"/>
                    <a:pt x="82" y="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68" y="10"/>
                    <a:pt x="51" y="9"/>
                    <a:pt x="36" y="11"/>
                  </a:cubicBezTo>
                  <a:cubicBezTo>
                    <a:pt x="22" y="14"/>
                    <a:pt x="9" y="18"/>
                    <a:pt x="0" y="22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F0A152"/>
            </a:solidFill>
            <a:ln>
              <a:solidFill>
                <a:srgbClr val="D2C57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6955135" y="2850101"/>
              <a:ext cx="189508" cy="327624"/>
            </a:xfrm>
            <a:custGeom>
              <a:avLst/>
              <a:gdLst>
                <a:gd name="T0" fmla="*/ 115 w 115"/>
                <a:gd name="T1" fmla="*/ 199 h 199"/>
                <a:gd name="T2" fmla="*/ 115 w 115"/>
                <a:gd name="T3" fmla="*/ 42 h 199"/>
                <a:gd name="T4" fmla="*/ 0 w 115"/>
                <a:gd name="T5" fmla="*/ 42 h 199"/>
                <a:gd name="T6" fmla="*/ 0 w 115"/>
                <a:gd name="T7" fmla="*/ 199 h 199"/>
                <a:gd name="T8" fmla="*/ 115 w 115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99">
                  <a:moveTo>
                    <a:pt x="115" y="199"/>
                  </a:moveTo>
                  <a:cubicBezTo>
                    <a:pt x="115" y="42"/>
                    <a:pt x="115" y="42"/>
                    <a:pt x="115" y="42"/>
                  </a:cubicBezTo>
                  <a:cubicBezTo>
                    <a:pt x="115" y="42"/>
                    <a:pt x="41" y="0"/>
                    <a:pt x="0" y="42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41" y="157"/>
                    <a:pt x="115" y="199"/>
                    <a:pt x="115" y="1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34"/>
            <p:cNvSpPr>
              <a:spLocks noEditPoints="1"/>
            </p:cNvSpPr>
            <p:nvPr/>
          </p:nvSpPr>
          <p:spPr bwMode="auto">
            <a:xfrm>
              <a:off x="6981634" y="2922371"/>
              <a:ext cx="136511" cy="197538"/>
            </a:xfrm>
            <a:custGeom>
              <a:avLst/>
              <a:gdLst>
                <a:gd name="T0" fmla="*/ 83 w 83"/>
                <a:gd name="T1" fmla="*/ 110 h 120"/>
                <a:gd name="T2" fmla="*/ 48 w 83"/>
                <a:gd name="T3" fmla="*/ 100 h 120"/>
                <a:gd name="T4" fmla="*/ 0 w 83"/>
                <a:gd name="T5" fmla="*/ 106 h 120"/>
                <a:gd name="T6" fmla="*/ 0 w 83"/>
                <a:gd name="T7" fmla="*/ 116 h 120"/>
                <a:gd name="T8" fmla="*/ 1 w 83"/>
                <a:gd name="T9" fmla="*/ 116 h 120"/>
                <a:gd name="T10" fmla="*/ 46 w 83"/>
                <a:gd name="T11" fmla="*/ 109 h 120"/>
                <a:gd name="T12" fmla="*/ 83 w 83"/>
                <a:gd name="T13" fmla="*/ 120 h 120"/>
                <a:gd name="T14" fmla="*/ 83 w 83"/>
                <a:gd name="T15" fmla="*/ 110 h 120"/>
                <a:gd name="T16" fmla="*/ 83 w 83"/>
                <a:gd name="T17" fmla="*/ 86 h 120"/>
                <a:gd name="T18" fmla="*/ 38 w 83"/>
                <a:gd name="T19" fmla="*/ 75 h 120"/>
                <a:gd name="T20" fmla="*/ 0 w 83"/>
                <a:gd name="T21" fmla="*/ 81 h 120"/>
                <a:gd name="T22" fmla="*/ 0 w 83"/>
                <a:gd name="T23" fmla="*/ 91 h 120"/>
                <a:gd name="T24" fmla="*/ 1 w 83"/>
                <a:gd name="T25" fmla="*/ 91 h 120"/>
                <a:gd name="T26" fmla="*/ 37 w 83"/>
                <a:gd name="T27" fmla="*/ 84 h 120"/>
                <a:gd name="T28" fmla="*/ 83 w 83"/>
                <a:gd name="T29" fmla="*/ 96 h 120"/>
                <a:gd name="T30" fmla="*/ 83 w 83"/>
                <a:gd name="T31" fmla="*/ 86 h 120"/>
                <a:gd name="T32" fmla="*/ 83 w 83"/>
                <a:gd name="T33" fmla="*/ 61 h 120"/>
                <a:gd name="T34" fmla="*/ 38 w 83"/>
                <a:gd name="T35" fmla="*/ 50 h 120"/>
                <a:gd name="T36" fmla="*/ 0 w 83"/>
                <a:gd name="T37" fmla="*/ 57 h 120"/>
                <a:gd name="T38" fmla="*/ 0 w 83"/>
                <a:gd name="T39" fmla="*/ 67 h 120"/>
                <a:gd name="T40" fmla="*/ 1 w 83"/>
                <a:gd name="T41" fmla="*/ 67 h 120"/>
                <a:gd name="T42" fmla="*/ 37 w 83"/>
                <a:gd name="T43" fmla="*/ 59 h 120"/>
                <a:gd name="T44" fmla="*/ 83 w 83"/>
                <a:gd name="T45" fmla="*/ 71 h 120"/>
                <a:gd name="T46" fmla="*/ 83 w 83"/>
                <a:gd name="T47" fmla="*/ 61 h 120"/>
                <a:gd name="T48" fmla="*/ 83 w 83"/>
                <a:gd name="T49" fmla="*/ 37 h 120"/>
                <a:gd name="T50" fmla="*/ 38 w 83"/>
                <a:gd name="T51" fmla="*/ 26 h 120"/>
                <a:gd name="T52" fmla="*/ 0 w 83"/>
                <a:gd name="T53" fmla="*/ 32 h 120"/>
                <a:gd name="T54" fmla="*/ 0 w 83"/>
                <a:gd name="T55" fmla="*/ 43 h 120"/>
                <a:gd name="T56" fmla="*/ 1 w 83"/>
                <a:gd name="T57" fmla="*/ 42 h 120"/>
                <a:gd name="T58" fmla="*/ 37 w 83"/>
                <a:gd name="T59" fmla="*/ 35 h 120"/>
                <a:gd name="T60" fmla="*/ 83 w 83"/>
                <a:gd name="T61" fmla="*/ 47 h 120"/>
                <a:gd name="T62" fmla="*/ 83 w 83"/>
                <a:gd name="T63" fmla="*/ 37 h 120"/>
                <a:gd name="T64" fmla="*/ 83 w 83"/>
                <a:gd name="T65" fmla="*/ 13 h 120"/>
                <a:gd name="T66" fmla="*/ 48 w 83"/>
                <a:gd name="T67" fmla="*/ 2 h 120"/>
                <a:gd name="T68" fmla="*/ 0 w 83"/>
                <a:gd name="T69" fmla="*/ 8 h 120"/>
                <a:gd name="T70" fmla="*/ 0 w 83"/>
                <a:gd name="T71" fmla="*/ 18 h 120"/>
                <a:gd name="T72" fmla="*/ 1 w 83"/>
                <a:gd name="T73" fmla="*/ 18 h 120"/>
                <a:gd name="T74" fmla="*/ 46 w 83"/>
                <a:gd name="T75" fmla="*/ 11 h 120"/>
                <a:gd name="T76" fmla="*/ 83 w 83"/>
                <a:gd name="T77" fmla="*/ 22 h 120"/>
                <a:gd name="T78" fmla="*/ 83 w 83"/>
                <a:gd name="T79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3" h="120">
                  <a:moveTo>
                    <a:pt x="83" y="110"/>
                  </a:moveTo>
                  <a:cubicBezTo>
                    <a:pt x="73" y="106"/>
                    <a:pt x="61" y="102"/>
                    <a:pt x="48" y="100"/>
                  </a:cubicBezTo>
                  <a:cubicBezTo>
                    <a:pt x="32" y="98"/>
                    <a:pt x="15" y="98"/>
                    <a:pt x="0" y="10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1" y="116"/>
                    <a:pt x="1" y="116"/>
                  </a:cubicBezTo>
                  <a:cubicBezTo>
                    <a:pt x="15" y="107"/>
                    <a:pt x="31" y="107"/>
                    <a:pt x="46" y="109"/>
                  </a:cubicBezTo>
                  <a:cubicBezTo>
                    <a:pt x="61" y="111"/>
                    <a:pt x="74" y="116"/>
                    <a:pt x="83" y="120"/>
                  </a:cubicBezTo>
                  <a:cubicBezTo>
                    <a:pt x="83" y="110"/>
                    <a:pt x="83" y="110"/>
                    <a:pt x="83" y="110"/>
                  </a:cubicBezTo>
                  <a:close/>
                  <a:moveTo>
                    <a:pt x="83" y="86"/>
                  </a:moveTo>
                  <a:cubicBezTo>
                    <a:pt x="71" y="81"/>
                    <a:pt x="55" y="76"/>
                    <a:pt x="38" y="75"/>
                  </a:cubicBezTo>
                  <a:cubicBezTo>
                    <a:pt x="25" y="74"/>
                    <a:pt x="12" y="75"/>
                    <a:pt x="0" y="8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1" y="91"/>
                    <a:pt x="1" y="91"/>
                  </a:cubicBezTo>
                  <a:cubicBezTo>
                    <a:pt x="12" y="85"/>
                    <a:pt x="25" y="83"/>
                    <a:pt x="37" y="84"/>
                  </a:cubicBezTo>
                  <a:cubicBezTo>
                    <a:pt x="55" y="85"/>
                    <a:pt x="72" y="91"/>
                    <a:pt x="83" y="96"/>
                  </a:cubicBezTo>
                  <a:cubicBezTo>
                    <a:pt x="83" y="86"/>
                    <a:pt x="83" y="86"/>
                    <a:pt x="83" y="86"/>
                  </a:cubicBezTo>
                  <a:close/>
                  <a:moveTo>
                    <a:pt x="83" y="61"/>
                  </a:moveTo>
                  <a:cubicBezTo>
                    <a:pt x="71" y="56"/>
                    <a:pt x="55" y="51"/>
                    <a:pt x="38" y="50"/>
                  </a:cubicBezTo>
                  <a:cubicBezTo>
                    <a:pt x="25" y="49"/>
                    <a:pt x="12" y="51"/>
                    <a:pt x="0" y="5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1" y="67"/>
                    <a:pt x="1" y="67"/>
                  </a:cubicBezTo>
                  <a:cubicBezTo>
                    <a:pt x="12" y="60"/>
                    <a:pt x="25" y="58"/>
                    <a:pt x="37" y="59"/>
                  </a:cubicBezTo>
                  <a:cubicBezTo>
                    <a:pt x="55" y="60"/>
                    <a:pt x="72" y="66"/>
                    <a:pt x="83" y="71"/>
                  </a:cubicBezTo>
                  <a:cubicBezTo>
                    <a:pt x="83" y="61"/>
                    <a:pt x="83" y="61"/>
                    <a:pt x="83" y="61"/>
                  </a:cubicBezTo>
                  <a:close/>
                  <a:moveTo>
                    <a:pt x="83" y="37"/>
                  </a:moveTo>
                  <a:cubicBezTo>
                    <a:pt x="71" y="32"/>
                    <a:pt x="55" y="27"/>
                    <a:pt x="38" y="26"/>
                  </a:cubicBezTo>
                  <a:cubicBezTo>
                    <a:pt x="25" y="25"/>
                    <a:pt x="12" y="27"/>
                    <a:pt x="0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1" y="43"/>
                    <a:pt x="1" y="42"/>
                  </a:cubicBezTo>
                  <a:cubicBezTo>
                    <a:pt x="12" y="36"/>
                    <a:pt x="25" y="34"/>
                    <a:pt x="37" y="35"/>
                  </a:cubicBezTo>
                  <a:cubicBezTo>
                    <a:pt x="55" y="36"/>
                    <a:pt x="72" y="42"/>
                    <a:pt x="83" y="47"/>
                  </a:cubicBezTo>
                  <a:cubicBezTo>
                    <a:pt x="83" y="37"/>
                    <a:pt x="83" y="37"/>
                    <a:pt x="83" y="37"/>
                  </a:cubicBezTo>
                  <a:close/>
                  <a:moveTo>
                    <a:pt x="83" y="13"/>
                  </a:moveTo>
                  <a:cubicBezTo>
                    <a:pt x="73" y="9"/>
                    <a:pt x="61" y="4"/>
                    <a:pt x="48" y="2"/>
                  </a:cubicBezTo>
                  <a:cubicBezTo>
                    <a:pt x="32" y="0"/>
                    <a:pt x="15" y="1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5" y="10"/>
                    <a:pt x="31" y="9"/>
                    <a:pt x="46" y="11"/>
                  </a:cubicBezTo>
                  <a:cubicBezTo>
                    <a:pt x="61" y="14"/>
                    <a:pt x="74" y="18"/>
                    <a:pt x="83" y="22"/>
                  </a:cubicBezTo>
                  <a:lnTo>
                    <a:pt x="83" y="13"/>
                  </a:lnTo>
                  <a:close/>
                </a:path>
              </a:pathLst>
            </a:custGeom>
            <a:solidFill>
              <a:srgbClr val="F0A152"/>
            </a:solidFill>
            <a:ln>
              <a:solidFill>
                <a:srgbClr val="D2C57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2" name="TextBox 3"/>
          <p:cNvSpPr>
            <a:spLocks noChangeArrowheads="1"/>
          </p:cNvSpPr>
          <p:nvPr/>
        </p:nvSpPr>
        <p:spPr bwMode="auto">
          <a:xfrm>
            <a:off x="3983830" y="3289863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FFFFFF"/>
                </a:solidFill>
                <a:latin typeface="微软雅黑"/>
                <a:ea typeface="微软雅黑"/>
              </a:rPr>
              <a:t>请输入你的标题</a:t>
            </a:r>
          </a:p>
        </p:txBody>
      </p:sp>
      <p:sp>
        <p:nvSpPr>
          <p:cNvPr id="63" name="TextBox 3"/>
          <p:cNvSpPr>
            <a:spLocks noChangeArrowheads="1"/>
          </p:cNvSpPr>
          <p:nvPr/>
        </p:nvSpPr>
        <p:spPr bwMode="auto">
          <a:xfrm>
            <a:off x="6012228" y="3312333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FFFFFF"/>
                </a:solidFill>
                <a:latin typeface="微软雅黑"/>
                <a:ea typeface="微软雅黑"/>
              </a:rPr>
              <a:t>请输入你的标题</a:t>
            </a:r>
          </a:p>
        </p:txBody>
      </p:sp>
      <p:sp>
        <p:nvSpPr>
          <p:cNvPr id="64" name="TextBox 3"/>
          <p:cNvSpPr>
            <a:spLocks noChangeArrowheads="1"/>
          </p:cNvSpPr>
          <p:nvPr/>
        </p:nvSpPr>
        <p:spPr bwMode="auto">
          <a:xfrm>
            <a:off x="8018315" y="3295042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FFFFFF"/>
                </a:solidFill>
                <a:latin typeface="微软雅黑"/>
                <a:ea typeface="微软雅黑"/>
              </a:rPr>
              <a:t>请输入你的标题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6" grpId="0" animBg="1"/>
      <p:bldP spid="47" grpId="0"/>
      <p:bldP spid="48" grpId="0" animBg="1"/>
      <p:bldP spid="49" grpId="0" animBg="1"/>
      <p:bldP spid="50" grpId="0"/>
      <p:bldP spid="51" grpId="0"/>
      <p:bldP spid="52" grpId="0" animBg="1"/>
      <p:bldP spid="53" grpId="0" animBg="1"/>
      <p:bldP spid="54" grpId="0"/>
      <p:bldP spid="55" grpId="0" animBg="1"/>
      <p:bldP spid="56" grpId="0" bldLvl="0" autoUpdateAnimBg="0"/>
      <p:bldP spid="62" grpId="0"/>
      <p:bldP spid="63" grpId="0"/>
      <p:bldP spid="6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2"/>
          <p:cNvSpPr>
            <a:spLocks noChangeArrowheads="1"/>
          </p:cNvSpPr>
          <p:nvPr/>
        </p:nvSpPr>
        <p:spPr bwMode="auto">
          <a:xfrm>
            <a:off x="1811102" y="2871293"/>
            <a:ext cx="1320569" cy="1207046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" name="矩形 10"/>
          <p:cNvSpPr>
            <a:spLocks noChangeArrowheads="1"/>
          </p:cNvSpPr>
          <p:nvPr/>
        </p:nvSpPr>
        <p:spPr bwMode="auto">
          <a:xfrm>
            <a:off x="4251474" y="2927925"/>
            <a:ext cx="1214591" cy="111017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矩形 13"/>
          <p:cNvSpPr>
            <a:spLocks noChangeArrowheads="1"/>
          </p:cNvSpPr>
          <p:nvPr/>
        </p:nvSpPr>
        <p:spPr bwMode="auto">
          <a:xfrm>
            <a:off x="6573805" y="2927925"/>
            <a:ext cx="1210754" cy="1105952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9" name="矩形 16"/>
          <p:cNvSpPr>
            <a:spLocks noChangeArrowheads="1"/>
          </p:cNvSpPr>
          <p:nvPr/>
        </p:nvSpPr>
        <p:spPr bwMode="auto">
          <a:xfrm>
            <a:off x="9011555" y="2913331"/>
            <a:ext cx="1198172" cy="109446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410950" y="2546801"/>
            <a:ext cx="877149" cy="608936"/>
            <a:chOff x="925068" y="1475894"/>
            <a:chExt cx="696112" cy="483330"/>
          </a:xfrm>
        </p:grpSpPr>
        <p:sp>
          <p:nvSpPr>
            <p:cNvPr id="51" name="泪滴形 50"/>
            <p:cNvSpPr/>
            <p:nvPr/>
          </p:nvSpPr>
          <p:spPr>
            <a:xfrm rot="8110847">
              <a:off x="1000965" y="1475894"/>
              <a:ext cx="483330" cy="483330"/>
            </a:xfrm>
            <a:prstGeom prst="teardrop">
              <a:avLst/>
            </a:prstGeom>
            <a:solidFill>
              <a:srgbClr val="F0A3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文本框 60"/>
            <p:cNvSpPr txBox="1">
              <a:spLocks noChangeArrowheads="1"/>
            </p:cNvSpPr>
            <p:nvPr/>
          </p:nvSpPr>
          <p:spPr bwMode="auto">
            <a:xfrm>
              <a:off x="925068" y="1517504"/>
              <a:ext cx="696112" cy="37865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828756" y="2571733"/>
            <a:ext cx="877149" cy="608936"/>
            <a:chOff x="2843856" y="1495683"/>
            <a:chExt cx="696112" cy="483330"/>
          </a:xfrm>
        </p:grpSpPr>
        <p:sp>
          <p:nvSpPr>
            <p:cNvPr id="54" name="泪滴形 53"/>
            <p:cNvSpPr/>
            <p:nvPr/>
          </p:nvSpPr>
          <p:spPr>
            <a:xfrm rot="8110847">
              <a:off x="2936668" y="1495683"/>
              <a:ext cx="483330" cy="483330"/>
            </a:xfrm>
            <a:prstGeom prst="teardrop">
              <a:avLst/>
            </a:prstGeom>
            <a:solidFill>
              <a:srgbClr val="BAA83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文本框 60"/>
            <p:cNvSpPr txBox="1">
              <a:spLocks noChangeArrowheads="1"/>
            </p:cNvSpPr>
            <p:nvPr/>
          </p:nvSpPr>
          <p:spPr bwMode="auto">
            <a:xfrm>
              <a:off x="2843856" y="1563666"/>
              <a:ext cx="696112" cy="31757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ct val="100000"/>
                </a:lnSpc>
                <a:buNone/>
                <a:defRPr sz="2000" b="1"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02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183477" y="2524326"/>
            <a:ext cx="877149" cy="608936"/>
            <a:chOff x="4712579" y="1458055"/>
            <a:chExt cx="696112" cy="483330"/>
          </a:xfrm>
        </p:grpSpPr>
        <p:sp>
          <p:nvSpPr>
            <p:cNvPr id="57" name="泪滴形 56"/>
            <p:cNvSpPr/>
            <p:nvPr/>
          </p:nvSpPr>
          <p:spPr>
            <a:xfrm rot="8110847">
              <a:off x="4810132" y="1458055"/>
              <a:ext cx="483330" cy="483330"/>
            </a:xfrm>
            <a:prstGeom prst="teardrop">
              <a:avLst/>
            </a:prstGeom>
            <a:solidFill>
              <a:srgbClr val="7FA0A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文本框 60"/>
            <p:cNvSpPr txBox="1">
              <a:spLocks noChangeArrowheads="1"/>
            </p:cNvSpPr>
            <p:nvPr/>
          </p:nvSpPr>
          <p:spPr bwMode="auto">
            <a:xfrm>
              <a:off x="4712579" y="1533985"/>
              <a:ext cx="696112" cy="31757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ct val="100000"/>
                </a:lnSpc>
                <a:buNone/>
                <a:defRPr sz="2000" b="1"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03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607197" y="2577162"/>
            <a:ext cx="877149" cy="608936"/>
            <a:chOff x="6636060" y="1499992"/>
            <a:chExt cx="696112" cy="483330"/>
          </a:xfrm>
        </p:grpSpPr>
        <p:sp>
          <p:nvSpPr>
            <p:cNvPr id="60" name="泪滴形 59"/>
            <p:cNvSpPr/>
            <p:nvPr/>
          </p:nvSpPr>
          <p:spPr>
            <a:xfrm rot="8110847">
              <a:off x="6736159" y="1499992"/>
              <a:ext cx="483330" cy="483330"/>
            </a:xfrm>
            <a:prstGeom prst="teardrop">
              <a:avLst/>
            </a:prstGeom>
            <a:solidFill>
              <a:srgbClr val="82BFC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文本框 60"/>
            <p:cNvSpPr txBox="1">
              <a:spLocks noChangeArrowheads="1"/>
            </p:cNvSpPr>
            <p:nvPr/>
          </p:nvSpPr>
          <p:spPr bwMode="auto">
            <a:xfrm>
              <a:off x="6636060" y="1565688"/>
              <a:ext cx="696112" cy="31757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ct val="100000"/>
                </a:lnSpc>
                <a:buNone/>
                <a:defRPr sz="2000" b="1"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华文细黑" panose="02010600040101010101" pitchFamily="2" charset="-122"/>
                </a:rPr>
                <a:t>04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华文细黑" panose="02010600040101010101" pitchFamily="2" charset="-122"/>
              </a:endParaRPr>
            </a:p>
          </p:txBody>
        </p:sp>
      </p:grpSp>
      <p:sp>
        <p:nvSpPr>
          <p:cNvPr id="62" name="TextBox 3"/>
          <p:cNvSpPr>
            <a:spLocks noChangeArrowheads="1"/>
          </p:cNvSpPr>
          <p:nvPr/>
        </p:nvSpPr>
        <p:spPr bwMode="auto">
          <a:xfrm>
            <a:off x="1659797" y="4175914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7FA0A5"/>
                </a:solidFill>
                <a:latin typeface="微软雅黑"/>
                <a:ea typeface="微软雅黑"/>
              </a:rPr>
              <a:t>请输入你的标题</a:t>
            </a:r>
          </a:p>
        </p:txBody>
      </p:sp>
      <p:sp>
        <p:nvSpPr>
          <p:cNvPr id="63" name="KSO_Shape"/>
          <p:cNvSpPr>
            <a:spLocks/>
          </p:cNvSpPr>
          <p:nvPr/>
        </p:nvSpPr>
        <p:spPr bwMode="auto">
          <a:xfrm flipH="1">
            <a:off x="1811101" y="4596501"/>
            <a:ext cx="200511" cy="375901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7FA0A5"/>
          </a:solidFill>
          <a:ln>
            <a:noFill/>
          </a:ln>
          <a:ex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" name="KSO_Shape"/>
          <p:cNvSpPr/>
          <p:nvPr/>
        </p:nvSpPr>
        <p:spPr>
          <a:xfrm>
            <a:off x="1771204" y="5118811"/>
            <a:ext cx="272188" cy="253549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7FA0A5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5" name="KSO_Shape"/>
          <p:cNvSpPr>
            <a:spLocks/>
          </p:cNvSpPr>
          <p:nvPr/>
        </p:nvSpPr>
        <p:spPr bwMode="auto">
          <a:xfrm>
            <a:off x="1771850" y="5511675"/>
            <a:ext cx="239762" cy="239726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rgbClr val="7FA0A5"/>
          </a:solidFill>
          <a:ln>
            <a:noFill/>
          </a:ln>
          <a:extLst/>
        </p:spPr>
        <p:txBody>
          <a:bodyPr lIns="115214" tIns="57607" rIns="115214" bIns="57607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997910" y="4634978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997910" y="5090480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993234" y="5516155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9" name="TextBox 3"/>
          <p:cNvSpPr>
            <a:spLocks noChangeArrowheads="1"/>
          </p:cNvSpPr>
          <p:nvPr/>
        </p:nvSpPr>
        <p:spPr bwMode="auto">
          <a:xfrm>
            <a:off x="4100954" y="4175914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7FA0A5"/>
                </a:solidFill>
                <a:latin typeface="微软雅黑"/>
                <a:ea typeface="微软雅黑"/>
              </a:rPr>
              <a:t>请输入你的标题</a:t>
            </a:r>
          </a:p>
        </p:txBody>
      </p:sp>
      <p:sp>
        <p:nvSpPr>
          <p:cNvPr id="70" name="KSO_Shape"/>
          <p:cNvSpPr>
            <a:spLocks/>
          </p:cNvSpPr>
          <p:nvPr/>
        </p:nvSpPr>
        <p:spPr bwMode="auto">
          <a:xfrm flipH="1">
            <a:off x="4252257" y="4596501"/>
            <a:ext cx="200511" cy="375901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7FA0A5"/>
          </a:solidFill>
          <a:ln>
            <a:noFill/>
          </a:ln>
          <a:ex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" name="KSO_Shape"/>
          <p:cNvSpPr/>
          <p:nvPr/>
        </p:nvSpPr>
        <p:spPr>
          <a:xfrm>
            <a:off x="4212360" y="5118811"/>
            <a:ext cx="272188" cy="253549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7FA0A5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2" name="KSO_Shape"/>
          <p:cNvSpPr>
            <a:spLocks/>
          </p:cNvSpPr>
          <p:nvPr/>
        </p:nvSpPr>
        <p:spPr bwMode="auto">
          <a:xfrm>
            <a:off x="4213006" y="5511675"/>
            <a:ext cx="239762" cy="239726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rgbClr val="7FA0A5"/>
          </a:solidFill>
          <a:ln>
            <a:noFill/>
          </a:ln>
          <a:extLst/>
        </p:spPr>
        <p:txBody>
          <a:bodyPr lIns="115214" tIns="57607" rIns="115214" bIns="57607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439066" y="4634978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4439066" y="5090480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4434390" y="5516155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76" name="TextBox 3"/>
          <p:cNvSpPr>
            <a:spLocks noChangeArrowheads="1"/>
          </p:cNvSpPr>
          <p:nvPr/>
        </p:nvSpPr>
        <p:spPr bwMode="auto">
          <a:xfrm>
            <a:off x="6460000" y="4167322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7FA0A5"/>
                </a:solidFill>
                <a:latin typeface="微软雅黑"/>
                <a:ea typeface="微软雅黑"/>
              </a:rPr>
              <a:t>请输入你的标题</a:t>
            </a:r>
          </a:p>
        </p:txBody>
      </p:sp>
      <p:sp>
        <p:nvSpPr>
          <p:cNvPr id="77" name="KSO_Shape"/>
          <p:cNvSpPr>
            <a:spLocks/>
          </p:cNvSpPr>
          <p:nvPr/>
        </p:nvSpPr>
        <p:spPr bwMode="auto">
          <a:xfrm flipH="1">
            <a:off x="6611304" y="4587909"/>
            <a:ext cx="200511" cy="375901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7FA0A5"/>
          </a:solidFill>
          <a:ln>
            <a:noFill/>
          </a:ln>
          <a:ex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KSO_Shape"/>
          <p:cNvSpPr/>
          <p:nvPr/>
        </p:nvSpPr>
        <p:spPr>
          <a:xfrm>
            <a:off x="6571407" y="5110218"/>
            <a:ext cx="272188" cy="253549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7FA0A5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9" name="KSO_Shape"/>
          <p:cNvSpPr>
            <a:spLocks/>
          </p:cNvSpPr>
          <p:nvPr/>
        </p:nvSpPr>
        <p:spPr bwMode="auto">
          <a:xfrm>
            <a:off x="6572053" y="5503083"/>
            <a:ext cx="239762" cy="239726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rgbClr val="7FA0A5"/>
          </a:solidFill>
          <a:ln>
            <a:noFill/>
          </a:ln>
          <a:extLst/>
        </p:spPr>
        <p:txBody>
          <a:bodyPr lIns="115214" tIns="57607" rIns="115214" bIns="57607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798113" y="4626386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6798113" y="5081888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793437" y="5507562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3" name="TextBox 3"/>
          <p:cNvSpPr>
            <a:spLocks noChangeArrowheads="1"/>
          </p:cNvSpPr>
          <p:nvPr/>
        </p:nvSpPr>
        <p:spPr bwMode="auto">
          <a:xfrm>
            <a:off x="8808096" y="4167322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7FA0A5"/>
                </a:solidFill>
                <a:latin typeface="微软雅黑"/>
                <a:ea typeface="微软雅黑"/>
              </a:rPr>
              <a:t>请输入你的标题</a:t>
            </a:r>
          </a:p>
        </p:txBody>
      </p:sp>
      <p:sp>
        <p:nvSpPr>
          <p:cNvPr id="84" name="KSO_Shape"/>
          <p:cNvSpPr>
            <a:spLocks/>
          </p:cNvSpPr>
          <p:nvPr/>
        </p:nvSpPr>
        <p:spPr bwMode="auto">
          <a:xfrm flipH="1">
            <a:off x="8959399" y="4587909"/>
            <a:ext cx="200511" cy="375901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7FA0A5"/>
          </a:solidFill>
          <a:ln>
            <a:noFill/>
          </a:ln>
          <a:extLst/>
        </p:spPr>
        <p:txBody>
          <a:bodyPr lIns="115214" tIns="57607" rIns="115214" bIns="57607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" name="KSO_Shape"/>
          <p:cNvSpPr/>
          <p:nvPr/>
        </p:nvSpPr>
        <p:spPr>
          <a:xfrm>
            <a:off x="8919502" y="5110218"/>
            <a:ext cx="272188" cy="253549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7FA0A5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86" name="KSO_Shape"/>
          <p:cNvSpPr>
            <a:spLocks/>
          </p:cNvSpPr>
          <p:nvPr/>
        </p:nvSpPr>
        <p:spPr bwMode="auto">
          <a:xfrm>
            <a:off x="8920148" y="5503083"/>
            <a:ext cx="239762" cy="239726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rgbClr val="7FA0A5"/>
          </a:solidFill>
          <a:ln>
            <a:noFill/>
          </a:ln>
          <a:extLst/>
        </p:spPr>
        <p:txBody>
          <a:bodyPr lIns="115214" tIns="57607" rIns="115214" bIns="57607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9146208" y="4626386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9146208" y="5081888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9141532" y="5507562"/>
            <a:ext cx="1232952" cy="316394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/>
                <a:ea typeface="微软雅黑"/>
              </a:rPr>
              <a:t>输入你的内容</a:t>
            </a:r>
            <a:endParaRPr lang="zh-CN" altLang="en-US" sz="13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62" grpId="0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/>
      <p:bldP spid="70" grpId="0" animBg="1"/>
      <p:bldP spid="71" grpId="0" animBg="1"/>
      <p:bldP spid="72" grpId="0" animBg="1"/>
      <p:bldP spid="73" grpId="0"/>
      <p:bldP spid="74" grpId="0"/>
      <p:bldP spid="75" grpId="0"/>
      <p:bldP spid="76" grpId="0"/>
      <p:bldP spid="77" grpId="0" animBg="1"/>
      <p:bldP spid="78" grpId="0" animBg="1"/>
      <p:bldP spid="79" grpId="0" animBg="1"/>
      <p:bldP spid="80" grpId="0"/>
      <p:bldP spid="81" grpId="0"/>
      <p:bldP spid="82" grpId="0"/>
      <p:bldP spid="83" grpId="0"/>
      <p:bldP spid="84" grpId="0" animBg="1"/>
      <p:bldP spid="85" grpId="0" animBg="1"/>
      <p:bldP spid="86" grpId="0" animBg="1"/>
      <p:bldP spid="87" grpId="0"/>
      <p:bldP spid="88" grpId="0"/>
      <p:bldP spid="8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1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8" y="3006737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7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2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6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60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椭圆 19"/>
          <p:cNvSpPr>
            <a:spLocks noChangeArrowheads="1"/>
          </p:cNvSpPr>
          <p:nvPr/>
        </p:nvSpPr>
        <p:spPr bwMode="auto">
          <a:xfrm>
            <a:off x="5471236" y="4063324"/>
            <a:ext cx="840151" cy="840023"/>
          </a:xfrm>
          <a:prstGeom prst="ellipse">
            <a:avLst/>
          </a:prstGeom>
          <a:solidFill>
            <a:srgbClr val="7FA0A5">
              <a:alpha val="50195"/>
            </a:srgbClr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VS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3" name="组合 3"/>
          <p:cNvGrpSpPr>
            <a:grpSpLocks/>
          </p:cNvGrpSpPr>
          <p:nvPr/>
        </p:nvGrpSpPr>
        <p:grpSpPr bwMode="auto">
          <a:xfrm>
            <a:off x="5891312" y="2882185"/>
            <a:ext cx="0" cy="3128084"/>
            <a:chOff x="0" y="0"/>
            <a:chExt cx="1" cy="2481626"/>
          </a:xfrm>
        </p:grpSpPr>
        <p:sp>
          <p:nvSpPr>
            <p:cNvPr id="34" name="直接连接符 18"/>
            <p:cNvSpPr>
              <a:spLocks noChangeShapeType="1"/>
            </p:cNvSpPr>
            <p:nvPr/>
          </p:nvSpPr>
          <p:spPr bwMode="auto">
            <a:xfrm>
              <a:off x="0" y="0"/>
              <a:ext cx="1" cy="927158"/>
            </a:xfrm>
            <a:prstGeom prst="line">
              <a:avLst/>
            </a:prstGeom>
            <a:noFill/>
            <a:ln w="9525">
              <a:solidFill>
                <a:srgbClr val="7FA0A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直接连接符 16"/>
            <p:cNvSpPr>
              <a:spLocks noChangeShapeType="1"/>
            </p:cNvSpPr>
            <p:nvPr/>
          </p:nvSpPr>
          <p:spPr bwMode="auto">
            <a:xfrm>
              <a:off x="0" y="1593122"/>
              <a:ext cx="1" cy="888504"/>
            </a:xfrm>
            <a:prstGeom prst="line">
              <a:avLst/>
            </a:prstGeom>
            <a:noFill/>
            <a:ln w="9525">
              <a:solidFill>
                <a:srgbClr val="7FA0A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983786" y="2757290"/>
            <a:ext cx="2183475" cy="3275719"/>
            <a:chOff x="2137921" y="1711965"/>
            <a:chExt cx="1732821" cy="2600032"/>
          </a:xfrm>
        </p:grpSpPr>
        <p:grpSp>
          <p:nvGrpSpPr>
            <p:cNvPr id="37" name="组合 36"/>
            <p:cNvGrpSpPr/>
            <p:nvPr/>
          </p:nvGrpSpPr>
          <p:grpSpPr>
            <a:xfrm>
              <a:off x="2137921" y="1735208"/>
              <a:ext cx="1732821" cy="2576789"/>
              <a:chOff x="2137921" y="1735208"/>
              <a:chExt cx="1732821" cy="2576789"/>
            </a:xfrm>
          </p:grpSpPr>
          <p:sp>
            <p:nvSpPr>
              <p:cNvPr id="39" name="Freeform 49"/>
              <p:cNvSpPr>
                <a:spLocks/>
              </p:cNvSpPr>
              <p:nvPr/>
            </p:nvSpPr>
            <p:spPr bwMode="auto">
              <a:xfrm>
                <a:off x="2137921" y="2631274"/>
                <a:ext cx="1680724" cy="1680723"/>
              </a:xfrm>
              <a:custGeom>
                <a:avLst/>
                <a:gdLst>
                  <a:gd name="T0" fmla="*/ 267 w 935"/>
                  <a:gd name="T1" fmla="*/ 0 h 934"/>
                  <a:gd name="T2" fmla="*/ 0 w 935"/>
                  <a:gd name="T3" fmla="*/ 0 h 934"/>
                  <a:gd name="T4" fmla="*/ 0 w 935"/>
                  <a:gd name="T5" fmla="*/ 467 h 934"/>
                  <a:gd name="T6" fmla="*/ 467 w 935"/>
                  <a:gd name="T7" fmla="*/ 934 h 934"/>
                  <a:gd name="T8" fmla="*/ 935 w 935"/>
                  <a:gd name="T9" fmla="*/ 934 h 934"/>
                  <a:gd name="T10" fmla="*/ 935 w 935"/>
                  <a:gd name="T11" fmla="*/ 467 h 934"/>
                  <a:gd name="T12" fmla="*/ 871 w 935"/>
                  <a:gd name="T13" fmla="*/ 232 h 934"/>
                  <a:gd name="T14" fmla="*/ 598 w 935"/>
                  <a:gd name="T15" fmla="*/ 232 h 934"/>
                  <a:gd name="T16" fmla="*/ 267 w 935"/>
                  <a:gd name="T17" fmla="*/ 0 h 9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5" h="934">
                    <a:moveTo>
                      <a:pt x="26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67"/>
                      <a:pt x="0" y="467"/>
                      <a:pt x="0" y="467"/>
                    </a:cubicBezTo>
                    <a:cubicBezTo>
                      <a:pt x="0" y="725"/>
                      <a:pt x="209" y="934"/>
                      <a:pt x="467" y="934"/>
                    </a:cubicBezTo>
                    <a:cubicBezTo>
                      <a:pt x="935" y="934"/>
                      <a:pt x="935" y="934"/>
                      <a:pt x="935" y="934"/>
                    </a:cubicBezTo>
                    <a:cubicBezTo>
                      <a:pt x="935" y="467"/>
                      <a:pt x="935" y="467"/>
                      <a:pt x="935" y="467"/>
                    </a:cubicBezTo>
                    <a:cubicBezTo>
                      <a:pt x="935" y="381"/>
                      <a:pt x="912" y="301"/>
                      <a:pt x="871" y="232"/>
                    </a:cubicBezTo>
                    <a:cubicBezTo>
                      <a:pt x="598" y="232"/>
                      <a:pt x="598" y="232"/>
                      <a:pt x="598" y="232"/>
                    </a:cubicBezTo>
                    <a:cubicBezTo>
                      <a:pt x="446" y="232"/>
                      <a:pt x="316" y="135"/>
                      <a:pt x="267" y="0"/>
                    </a:cubicBezTo>
                  </a:path>
                </a:pathLst>
              </a:custGeom>
              <a:solidFill>
                <a:srgbClr val="82BFC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Freeform 55"/>
              <p:cNvSpPr>
                <a:spLocks/>
              </p:cNvSpPr>
              <p:nvPr/>
            </p:nvSpPr>
            <p:spPr bwMode="auto">
              <a:xfrm>
                <a:off x="2581946" y="1784099"/>
                <a:ext cx="1262347" cy="1264750"/>
              </a:xfrm>
              <a:custGeom>
                <a:avLst/>
                <a:gdLst>
                  <a:gd name="T0" fmla="*/ 351 w 702"/>
                  <a:gd name="T1" fmla="*/ 0 h 703"/>
                  <a:gd name="T2" fmla="*/ 0 w 702"/>
                  <a:gd name="T3" fmla="*/ 0 h 703"/>
                  <a:gd name="T4" fmla="*/ 0 w 702"/>
                  <a:gd name="T5" fmla="*/ 99 h 703"/>
                  <a:gd name="T6" fmla="*/ 0 w 702"/>
                  <a:gd name="T7" fmla="*/ 99 h 703"/>
                  <a:gd name="T8" fmla="*/ 40 w 702"/>
                  <a:gd name="T9" fmla="*/ 139 h 703"/>
                  <a:gd name="T10" fmla="*/ 0 w 702"/>
                  <a:gd name="T11" fmla="*/ 179 h 703"/>
                  <a:gd name="T12" fmla="*/ 0 w 702"/>
                  <a:gd name="T13" fmla="*/ 179 h 703"/>
                  <a:gd name="T14" fmla="*/ 0 w 702"/>
                  <a:gd name="T15" fmla="*/ 352 h 703"/>
                  <a:gd name="T16" fmla="*/ 20 w 702"/>
                  <a:gd name="T17" fmla="*/ 471 h 703"/>
                  <a:gd name="T18" fmla="*/ 220 w 702"/>
                  <a:gd name="T19" fmla="*/ 471 h 703"/>
                  <a:gd name="T20" fmla="*/ 624 w 702"/>
                  <a:gd name="T21" fmla="*/ 703 h 703"/>
                  <a:gd name="T22" fmla="*/ 702 w 702"/>
                  <a:gd name="T23" fmla="*/ 703 h 703"/>
                  <a:gd name="T24" fmla="*/ 702 w 702"/>
                  <a:gd name="T25" fmla="*/ 352 h 703"/>
                  <a:gd name="T26" fmla="*/ 660 w 702"/>
                  <a:gd name="T27" fmla="*/ 184 h 703"/>
                  <a:gd name="T28" fmla="*/ 612 w 702"/>
                  <a:gd name="T29" fmla="*/ 184 h 703"/>
                  <a:gd name="T30" fmla="*/ 506 w 702"/>
                  <a:gd name="T31" fmla="*/ 78 h 703"/>
                  <a:gd name="T32" fmla="*/ 506 w 702"/>
                  <a:gd name="T33" fmla="*/ 36 h 703"/>
                  <a:gd name="T34" fmla="*/ 351 w 702"/>
                  <a:gd name="T35" fmla="*/ 0 h 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2" h="703">
                    <a:moveTo>
                      <a:pt x="35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22" y="99"/>
                      <a:pt x="40" y="116"/>
                      <a:pt x="40" y="139"/>
                    </a:cubicBezTo>
                    <a:cubicBezTo>
                      <a:pt x="40" y="161"/>
                      <a:pt x="22" y="179"/>
                      <a:pt x="0" y="179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0" y="393"/>
                      <a:pt x="7" y="433"/>
                      <a:pt x="20" y="471"/>
                    </a:cubicBezTo>
                    <a:cubicBezTo>
                      <a:pt x="220" y="471"/>
                      <a:pt x="220" y="471"/>
                      <a:pt x="220" y="471"/>
                    </a:cubicBezTo>
                    <a:cubicBezTo>
                      <a:pt x="393" y="471"/>
                      <a:pt x="543" y="564"/>
                      <a:pt x="624" y="703"/>
                    </a:cubicBezTo>
                    <a:cubicBezTo>
                      <a:pt x="702" y="703"/>
                      <a:pt x="702" y="703"/>
                      <a:pt x="702" y="703"/>
                    </a:cubicBezTo>
                    <a:cubicBezTo>
                      <a:pt x="702" y="352"/>
                      <a:pt x="702" y="352"/>
                      <a:pt x="702" y="352"/>
                    </a:cubicBezTo>
                    <a:cubicBezTo>
                      <a:pt x="702" y="291"/>
                      <a:pt x="687" y="234"/>
                      <a:pt x="660" y="184"/>
                    </a:cubicBezTo>
                    <a:cubicBezTo>
                      <a:pt x="612" y="184"/>
                      <a:pt x="612" y="184"/>
                      <a:pt x="612" y="184"/>
                    </a:cubicBezTo>
                    <a:cubicBezTo>
                      <a:pt x="554" y="184"/>
                      <a:pt x="506" y="137"/>
                      <a:pt x="506" y="78"/>
                    </a:cubicBezTo>
                    <a:cubicBezTo>
                      <a:pt x="506" y="36"/>
                      <a:pt x="506" y="36"/>
                      <a:pt x="506" y="36"/>
                    </a:cubicBezTo>
                    <a:cubicBezTo>
                      <a:pt x="460" y="13"/>
                      <a:pt x="407" y="0"/>
                      <a:pt x="351" y="0"/>
                    </a:cubicBezTo>
                  </a:path>
                </a:pathLst>
              </a:custGeom>
              <a:solidFill>
                <a:srgbClr val="82BF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Freeform 56"/>
              <p:cNvSpPr>
                <a:spLocks/>
              </p:cNvSpPr>
              <p:nvPr/>
            </p:nvSpPr>
            <p:spPr bwMode="auto">
              <a:xfrm>
                <a:off x="2618013" y="2631274"/>
                <a:ext cx="1086018" cy="417576"/>
              </a:xfrm>
              <a:custGeom>
                <a:avLst/>
                <a:gdLst>
                  <a:gd name="T0" fmla="*/ 200 w 604"/>
                  <a:gd name="T1" fmla="*/ 0 h 232"/>
                  <a:gd name="T2" fmla="*/ 0 w 604"/>
                  <a:gd name="T3" fmla="*/ 0 h 232"/>
                  <a:gd name="T4" fmla="*/ 331 w 604"/>
                  <a:gd name="T5" fmla="*/ 232 h 232"/>
                  <a:gd name="T6" fmla="*/ 604 w 604"/>
                  <a:gd name="T7" fmla="*/ 232 h 232"/>
                  <a:gd name="T8" fmla="*/ 200 w 604"/>
                  <a:gd name="T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4" h="232">
                    <a:moveTo>
                      <a:pt x="20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9" y="135"/>
                      <a:pt x="179" y="232"/>
                      <a:pt x="331" y="232"/>
                    </a:cubicBezTo>
                    <a:cubicBezTo>
                      <a:pt x="604" y="232"/>
                      <a:pt x="604" y="232"/>
                      <a:pt x="604" y="232"/>
                    </a:cubicBezTo>
                    <a:cubicBezTo>
                      <a:pt x="523" y="93"/>
                      <a:pt x="373" y="0"/>
                      <a:pt x="200" y="0"/>
                    </a:cubicBezTo>
                  </a:path>
                </a:pathLst>
              </a:custGeom>
              <a:solidFill>
                <a:srgbClr val="428F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Freeform 57"/>
              <p:cNvSpPr>
                <a:spLocks/>
              </p:cNvSpPr>
              <p:nvPr/>
            </p:nvSpPr>
            <p:spPr bwMode="auto">
              <a:xfrm>
                <a:off x="3491637" y="1735208"/>
                <a:ext cx="379105" cy="379906"/>
              </a:xfrm>
              <a:custGeom>
                <a:avLst/>
                <a:gdLst>
                  <a:gd name="T0" fmla="*/ 106 w 211"/>
                  <a:gd name="T1" fmla="*/ 0 h 211"/>
                  <a:gd name="T2" fmla="*/ 0 w 211"/>
                  <a:gd name="T3" fmla="*/ 0 h 211"/>
                  <a:gd name="T4" fmla="*/ 0 w 211"/>
                  <a:gd name="T5" fmla="*/ 63 h 211"/>
                  <a:gd name="T6" fmla="*/ 154 w 211"/>
                  <a:gd name="T7" fmla="*/ 211 h 211"/>
                  <a:gd name="T8" fmla="*/ 211 w 211"/>
                  <a:gd name="T9" fmla="*/ 211 h 211"/>
                  <a:gd name="T10" fmla="*/ 211 w 211"/>
                  <a:gd name="T11" fmla="*/ 105 h 211"/>
                  <a:gd name="T12" fmla="*/ 106 w 211"/>
                  <a:gd name="T13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211">
                    <a:moveTo>
                      <a:pt x="10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65" y="96"/>
                      <a:pt x="119" y="147"/>
                      <a:pt x="154" y="211"/>
                    </a:cubicBezTo>
                    <a:cubicBezTo>
                      <a:pt x="211" y="211"/>
                      <a:pt x="211" y="211"/>
                      <a:pt x="211" y="211"/>
                    </a:cubicBezTo>
                    <a:cubicBezTo>
                      <a:pt x="211" y="105"/>
                      <a:pt x="211" y="105"/>
                      <a:pt x="211" y="105"/>
                    </a:cubicBezTo>
                    <a:cubicBezTo>
                      <a:pt x="211" y="47"/>
                      <a:pt x="164" y="0"/>
                      <a:pt x="106" y="0"/>
                    </a:cubicBezTo>
                  </a:path>
                </a:pathLst>
              </a:custGeom>
              <a:solidFill>
                <a:srgbClr val="82BF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Freeform 58"/>
              <p:cNvSpPr>
                <a:spLocks/>
              </p:cNvSpPr>
              <p:nvPr/>
            </p:nvSpPr>
            <p:spPr bwMode="auto">
              <a:xfrm>
                <a:off x="3491637" y="1848218"/>
                <a:ext cx="276514" cy="266896"/>
              </a:xfrm>
              <a:custGeom>
                <a:avLst/>
                <a:gdLst>
                  <a:gd name="T0" fmla="*/ 0 w 154"/>
                  <a:gd name="T1" fmla="*/ 0 h 148"/>
                  <a:gd name="T2" fmla="*/ 0 w 154"/>
                  <a:gd name="T3" fmla="*/ 42 h 148"/>
                  <a:gd name="T4" fmla="*/ 106 w 154"/>
                  <a:gd name="T5" fmla="*/ 148 h 148"/>
                  <a:gd name="T6" fmla="*/ 154 w 154"/>
                  <a:gd name="T7" fmla="*/ 148 h 148"/>
                  <a:gd name="T8" fmla="*/ 0 w 154"/>
                  <a:gd name="T9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148">
                    <a:moveTo>
                      <a:pt x="0" y="0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101"/>
                      <a:pt x="48" y="148"/>
                      <a:pt x="106" y="148"/>
                    </a:cubicBezTo>
                    <a:cubicBezTo>
                      <a:pt x="154" y="148"/>
                      <a:pt x="154" y="148"/>
                      <a:pt x="154" y="148"/>
                    </a:cubicBezTo>
                    <a:cubicBezTo>
                      <a:pt x="119" y="84"/>
                      <a:pt x="65" y="33"/>
                      <a:pt x="0" y="0"/>
                    </a:cubicBezTo>
                  </a:path>
                </a:pathLst>
              </a:custGeom>
              <a:solidFill>
                <a:srgbClr val="428F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Oval 59"/>
              <p:cNvSpPr>
                <a:spLocks noChangeArrowheads="1"/>
              </p:cNvSpPr>
              <p:nvPr/>
            </p:nvSpPr>
            <p:spPr bwMode="auto">
              <a:xfrm>
                <a:off x="2201239" y="2141563"/>
                <a:ext cx="279720" cy="281323"/>
              </a:xfrm>
              <a:prstGeom prst="ellipse">
                <a:avLst/>
              </a:prstGeom>
              <a:solidFill>
                <a:srgbClr val="EB852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Freeform 60"/>
              <p:cNvSpPr>
                <a:spLocks/>
              </p:cNvSpPr>
              <p:nvPr/>
            </p:nvSpPr>
            <p:spPr bwMode="auto">
              <a:xfrm>
                <a:off x="2509813" y="1962030"/>
                <a:ext cx="72134" cy="144268"/>
              </a:xfrm>
              <a:custGeom>
                <a:avLst/>
                <a:gdLst>
                  <a:gd name="T0" fmla="*/ 40 w 40"/>
                  <a:gd name="T1" fmla="*/ 0 h 80"/>
                  <a:gd name="T2" fmla="*/ 0 w 40"/>
                  <a:gd name="T3" fmla="*/ 40 h 80"/>
                  <a:gd name="T4" fmla="*/ 40 w 40"/>
                  <a:gd name="T5" fmla="*/ 80 h 80"/>
                  <a:gd name="T6" fmla="*/ 40 w 40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80">
                    <a:moveTo>
                      <a:pt x="40" y="0"/>
                    </a:moveTo>
                    <a:cubicBezTo>
                      <a:pt x="18" y="0"/>
                      <a:pt x="0" y="17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EB852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Freeform 61"/>
              <p:cNvSpPr>
                <a:spLocks/>
              </p:cNvSpPr>
              <p:nvPr/>
            </p:nvSpPr>
            <p:spPr bwMode="auto">
              <a:xfrm>
                <a:off x="2581946" y="1962030"/>
                <a:ext cx="72134" cy="144268"/>
              </a:xfrm>
              <a:custGeom>
                <a:avLst/>
                <a:gdLst>
                  <a:gd name="T0" fmla="*/ 0 w 40"/>
                  <a:gd name="T1" fmla="*/ 0 h 80"/>
                  <a:gd name="T2" fmla="*/ 0 w 40"/>
                  <a:gd name="T3" fmla="*/ 0 h 80"/>
                  <a:gd name="T4" fmla="*/ 0 w 40"/>
                  <a:gd name="T5" fmla="*/ 80 h 80"/>
                  <a:gd name="T6" fmla="*/ 0 w 40"/>
                  <a:gd name="T7" fmla="*/ 80 h 80"/>
                  <a:gd name="T8" fmla="*/ 40 w 40"/>
                  <a:gd name="T9" fmla="*/ 40 h 80"/>
                  <a:gd name="T10" fmla="*/ 0 w 40"/>
                  <a:gd name="T1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8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22" y="80"/>
                      <a:pt x="40" y="62"/>
                      <a:pt x="40" y="40"/>
                    </a:cubicBezTo>
                    <a:cubicBezTo>
                      <a:pt x="40" y="17"/>
                      <a:pt x="22" y="0"/>
                      <a:pt x="0" y="0"/>
                    </a:cubicBezTo>
                  </a:path>
                </a:pathLst>
              </a:custGeom>
              <a:solidFill>
                <a:srgbClr val="7D6B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8" name="Oval 62"/>
            <p:cNvSpPr>
              <a:spLocks noChangeArrowheads="1"/>
            </p:cNvSpPr>
            <p:nvPr/>
          </p:nvSpPr>
          <p:spPr bwMode="auto">
            <a:xfrm>
              <a:off x="3383436" y="1711965"/>
              <a:ext cx="72134" cy="72134"/>
            </a:xfrm>
            <a:prstGeom prst="ellipse">
              <a:avLst/>
            </a:prstGeom>
            <a:solidFill>
              <a:srgbClr val="EB85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7" name="TextBox 3"/>
          <p:cNvSpPr>
            <a:spLocks noChangeArrowheads="1"/>
          </p:cNvSpPr>
          <p:nvPr/>
        </p:nvSpPr>
        <p:spPr bwMode="auto">
          <a:xfrm>
            <a:off x="3563732" y="3435212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FFFFFF"/>
                </a:solidFill>
                <a:latin typeface="微软雅黑"/>
                <a:ea typeface="微软雅黑"/>
              </a:rPr>
              <a:t>请输入你的标题</a:t>
            </a:r>
          </a:p>
        </p:txBody>
      </p:sp>
      <p:sp>
        <p:nvSpPr>
          <p:cNvPr id="48" name="TextBox 27"/>
          <p:cNvSpPr>
            <a:spLocks noChangeArrowheads="1"/>
          </p:cNvSpPr>
          <p:nvPr/>
        </p:nvSpPr>
        <p:spPr bwMode="auto">
          <a:xfrm>
            <a:off x="3070672" y="4730690"/>
            <a:ext cx="1814957" cy="63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</a:t>
            </a:r>
            <a:endParaRPr lang="en-US" altLang="zh-CN" sz="11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文本</a:t>
            </a:r>
            <a:r>
              <a:rPr lang="en-US" altLang="zh-CN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</a:t>
            </a:r>
            <a:endParaRPr lang="en-US" altLang="zh-CN" sz="11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言风格相符合</a:t>
            </a:r>
            <a:endParaRPr lang="en-US" altLang="zh-CN" sz="11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504977" y="2622481"/>
            <a:ext cx="2064372" cy="3426092"/>
            <a:chOff x="4932363" y="1604963"/>
            <a:chExt cx="1638300" cy="2719387"/>
          </a:xfrm>
        </p:grpSpPr>
        <p:sp>
          <p:nvSpPr>
            <p:cNvPr id="50" name="Freeform 71"/>
            <p:cNvSpPr>
              <a:spLocks/>
            </p:cNvSpPr>
            <p:nvPr/>
          </p:nvSpPr>
          <p:spPr bwMode="auto">
            <a:xfrm>
              <a:off x="4970463" y="1955800"/>
              <a:ext cx="1217613" cy="1217613"/>
            </a:xfrm>
            <a:custGeom>
              <a:avLst/>
              <a:gdLst>
                <a:gd name="T0" fmla="*/ 637 w 637"/>
                <a:gd name="T1" fmla="*/ 0 h 638"/>
                <a:gd name="T2" fmla="*/ 319 w 637"/>
                <a:gd name="T3" fmla="*/ 0 h 638"/>
                <a:gd name="T4" fmla="*/ 267 w 637"/>
                <a:gd name="T5" fmla="*/ 4 h 638"/>
                <a:gd name="T6" fmla="*/ 267 w 637"/>
                <a:gd name="T7" fmla="*/ 48 h 638"/>
                <a:gd name="T8" fmla="*/ 123 w 637"/>
                <a:gd name="T9" fmla="*/ 191 h 638"/>
                <a:gd name="T10" fmla="*/ 27 w 637"/>
                <a:gd name="T11" fmla="*/ 191 h 638"/>
                <a:gd name="T12" fmla="*/ 0 w 637"/>
                <a:gd name="T13" fmla="*/ 319 h 638"/>
                <a:gd name="T14" fmla="*/ 0 w 637"/>
                <a:gd name="T15" fmla="*/ 638 h 638"/>
                <a:gd name="T16" fmla="*/ 76 w 637"/>
                <a:gd name="T17" fmla="*/ 638 h 638"/>
                <a:gd name="T18" fmla="*/ 431 w 637"/>
                <a:gd name="T19" fmla="*/ 429 h 638"/>
                <a:gd name="T20" fmla="*/ 618 w 637"/>
                <a:gd name="T21" fmla="*/ 429 h 638"/>
                <a:gd name="T22" fmla="*/ 637 w 637"/>
                <a:gd name="T23" fmla="*/ 340 h 638"/>
                <a:gd name="T24" fmla="*/ 593 w 637"/>
                <a:gd name="T25" fmla="*/ 296 h 638"/>
                <a:gd name="T26" fmla="*/ 637 w 637"/>
                <a:gd name="T27" fmla="*/ 252 h 638"/>
                <a:gd name="T28" fmla="*/ 637 w 637"/>
                <a:gd name="T2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7" h="638">
                  <a:moveTo>
                    <a:pt x="637" y="0"/>
                  </a:moveTo>
                  <a:cubicBezTo>
                    <a:pt x="319" y="0"/>
                    <a:pt x="319" y="0"/>
                    <a:pt x="319" y="0"/>
                  </a:cubicBezTo>
                  <a:cubicBezTo>
                    <a:pt x="301" y="0"/>
                    <a:pt x="284" y="2"/>
                    <a:pt x="267" y="4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7" y="127"/>
                    <a:pt x="202" y="191"/>
                    <a:pt x="123" y="191"/>
                  </a:cubicBezTo>
                  <a:cubicBezTo>
                    <a:pt x="27" y="191"/>
                    <a:pt x="27" y="191"/>
                    <a:pt x="27" y="191"/>
                  </a:cubicBezTo>
                  <a:cubicBezTo>
                    <a:pt x="10" y="230"/>
                    <a:pt x="0" y="273"/>
                    <a:pt x="0" y="319"/>
                  </a:cubicBezTo>
                  <a:cubicBezTo>
                    <a:pt x="0" y="638"/>
                    <a:pt x="0" y="638"/>
                    <a:pt x="0" y="638"/>
                  </a:cubicBezTo>
                  <a:cubicBezTo>
                    <a:pt x="76" y="638"/>
                    <a:pt x="76" y="638"/>
                    <a:pt x="76" y="638"/>
                  </a:cubicBezTo>
                  <a:cubicBezTo>
                    <a:pt x="145" y="513"/>
                    <a:pt x="278" y="429"/>
                    <a:pt x="431" y="429"/>
                  </a:cubicBezTo>
                  <a:cubicBezTo>
                    <a:pt x="618" y="429"/>
                    <a:pt x="618" y="429"/>
                    <a:pt x="618" y="429"/>
                  </a:cubicBezTo>
                  <a:cubicBezTo>
                    <a:pt x="628" y="401"/>
                    <a:pt x="635" y="371"/>
                    <a:pt x="637" y="340"/>
                  </a:cubicBezTo>
                  <a:cubicBezTo>
                    <a:pt x="613" y="340"/>
                    <a:pt x="593" y="320"/>
                    <a:pt x="593" y="296"/>
                  </a:cubicBezTo>
                  <a:cubicBezTo>
                    <a:pt x="593" y="272"/>
                    <a:pt x="613" y="252"/>
                    <a:pt x="637" y="252"/>
                  </a:cubicBezTo>
                  <a:cubicBezTo>
                    <a:pt x="637" y="0"/>
                    <a:pt x="637" y="0"/>
                    <a:pt x="637" y="0"/>
                  </a:cubicBezTo>
                </a:path>
              </a:pathLst>
            </a:custGeom>
            <a:solidFill>
              <a:srgbClr val="F0A1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72"/>
            <p:cNvSpPr>
              <a:spLocks/>
            </p:cNvSpPr>
            <p:nvPr/>
          </p:nvSpPr>
          <p:spPr bwMode="auto">
            <a:xfrm>
              <a:off x="5016500" y="2774950"/>
              <a:ext cx="1554163" cy="1549400"/>
            </a:xfrm>
            <a:custGeom>
              <a:avLst/>
              <a:gdLst>
                <a:gd name="T0" fmla="*/ 813 w 813"/>
                <a:gd name="T1" fmla="*/ 0 h 812"/>
                <a:gd name="T2" fmla="*/ 594 w 813"/>
                <a:gd name="T3" fmla="*/ 0 h 812"/>
                <a:gd name="T4" fmla="*/ 295 w 813"/>
                <a:gd name="T5" fmla="*/ 209 h 812"/>
                <a:gd name="T6" fmla="*/ 52 w 813"/>
                <a:gd name="T7" fmla="*/ 209 h 812"/>
                <a:gd name="T8" fmla="*/ 0 w 813"/>
                <a:gd name="T9" fmla="*/ 406 h 812"/>
                <a:gd name="T10" fmla="*/ 0 w 813"/>
                <a:gd name="T11" fmla="*/ 812 h 812"/>
                <a:gd name="T12" fmla="*/ 407 w 813"/>
                <a:gd name="T13" fmla="*/ 812 h 812"/>
                <a:gd name="T14" fmla="*/ 813 w 813"/>
                <a:gd name="T15" fmla="*/ 406 h 812"/>
                <a:gd name="T16" fmla="*/ 813 w 813"/>
                <a:gd name="T17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" h="812">
                  <a:moveTo>
                    <a:pt x="813" y="0"/>
                  </a:moveTo>
                  <a:cubicBezTo>
                    <a:pt x="594" y="0"/>
                    <a:pt x="594" y="0"/>
                    <a:pt x="594" y="0"/>
                  </a:cubicBezTo>
                  <a:cubicBezTo>
                    <a:pt x="549" y="122"/>
                    <a:pt x="432" y="209"/>
                    <a:pt x="295" y="209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19" y="267"/>
                    <a:pt x="0" y="335"/>
                    <a:pt x="0" y="406"/>
                  </a:cubicBezTo>
                  <a:cubicBezTo>
                    <a:pt x="0" y="812"/>
                    <a:pt x="0" y="812"/>
                    <a:pt x="0" y="812"/>
                  </a:cubicBezTo>
                  <a:cubicBezTo>
                    <a:pt x="407" y="812"/>
                    <a:pt x="407" y="812"/>
                    <a:pt x="407" y="812"/>
                  </a:cubicBezTo>
                  <a:cubicBezTo>
                    <a:pt x="631" y="812"/>
                    <a:pt x="813" y="631"/>
                    <a:pt x="813" y="406"/>
                  </a:cubicBezTo>
                  <a:cubicBezTo>
                    <a:pt x="813" y="0"/>
                    <a:pt x="813" y="0"/>
                    <a:pt x="813" y="0"/>
                  </a:cubicBezTo>
                </a:path>
              </a:pathLst>
            </a:custGeom>
            <a:solidFill>
              <a:srgbClr val="F0A1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73"/>
            <p:cNvSpPr>
              <a:spLocks/>
            </p:cNvSpPr>
            <p:nvPr/>
          </p:nvSpPr>
          <p:spPr bwMode="auto">
            <a:xfrm>
              <a:off x="5114925" y="2774950"/>
              <a:ext cx="1036638" cy="398463"/>
            </a:xfrm>
            <a:custGeom>
              <a:avLst/>
              <a:gdLst>
                <a:gd name="T0" fmla="*/ 542 w 542"/>
                <a:gd name="T1" fmla="*/ 0 h 209"/>
                <a:gd name="T2" fmla="*/ 355 w 542"/>
                <a:gd name="T3" fmla="*/ 0 h 209"/>
                <a:gd name="T4" fmla="*/ 0 w 542"/>
                <a:gd name="T5" fmla="*/ 209 h 209"/>
                <a:gd name="T6" fmla="*/ 243 w 542"/>
                <a:gd name="T7" fmla="*/ 209 h 209"/>
                <a:gd name="T8" fmla="*/ 542 w 542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209">
                  <a:moveTo>
                    <a:pt x="542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202" y="0"/>
                    <a:pt x="69" y="84"/>
                    <a:pt x="0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380" y="209"/>
                    <a:pt x="497" y="122"/>
                    <a:pt x="542" y="0"/>
                  </a:cubicBezTo>
                </a:path>
              </a:pathLst>
            </a:custGeom>
            <a:solidFill>
              <a:srgbClr val="EB85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74"/>
            <p:cNvSpPr>
              <a:spLocks/>
            </p:cNvSpPr>
            <p:nvPr/>
          </p:nvSpPr>
          <p:spPr bwMode="auto">
            <a:xfrm>
              <a:off x="4932363" y="1773238"/>
              <a:ext cx="549275" cy="547688"/>
            </a:xfrm>
            <a:custGeom>
              <a:avLst/>
              <a:gdLst>
                <a:gd name="T0" fmla="*/ 287 w 287"/>
                <a:gd name="T1" fmla="*/ 0 h 287"/>
                <a:gd name="T2" fmla="*/ 143 w 287"/>
                <a:gd name="T3" fmla="*/ 0 h 287"/>
                <a:gd name="T4" fmla="*/ 0 w 287"/>
                <a:gd name="T5" fmla="*/ 144 h 287"/>
                <a:gd name="T6" fmla="*/ 0 w 287"/>
                <a:gd name="T7" fmla="*/ 287 h 287"/>
                <a:gd name="T8" fmla="*/ 47 w 287"/>
                <a:gd name="T9" fmla="*/ 287 h 287"/>
                <a:gd name="T10" fmla="*/ 287 w 287"/>
                <a:gd name="T11" fmla="*/ 100 h 287"/>
                <a:gd name="T12" fmla="*/ 287 w 287"/>
                <a:gd name="T1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7" h="287">
                  <a:moveTo>
                    <a:pt x="287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64" y="0"/>
                    <a:pt x="0" y="64"/>
                    <a:pt x="0" y="144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47" y="287"/>
                    <a:pt x="47" y="287"/>
                    <a:pt x="47" y="287"/>
                  </a:cubicBezTo>
                  <a:cubicBezTo>
                    <a:pt x="89" y="190"/>
                    <a:pt x="179" y="118"/>
                    <a:pt x="287" y="100"/>
                  </a:cubicBezTo>
                  <a:cubicBezTo>
                    <a:pt x="287" y="0"/>
                    <a:pt x="287" y="0"/>
                    <a:pt x="287" y="0"/>
                  </a:cubicBezTo>
                </a:path>
              </a:pathLst>
            </a:custGeom>
            <a:solidFill>
              <a:srgbClr val="F0A15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75"/>
            <p:cNvSpPr>
              <a:spLocks/>
            </p:cNvSpPr>
            <p:nvPr/>
          </p:nvSpPr>
          <p:spPr bwMode="auto">
            <a:xfrm>
              <a:off x="5021263" y="1963738"/>
              <a:ext cx="460375" cy="357188"/>
            </a:xfrm>
            <a:custGeom>
              <a:avLst/>
              <a:gdLst>
                <a:gd name="T0" fmla="*/ 240 w 240"/>
                <a:gd name="T1" fmla="*/ 0 h 187"/>
                <a:gd name="T2" fmla="*/ 0 w 240"/>
                <a:gd name="T3" fmla="*/ 187 h 187"/>
                <a:gd name="T4" fmla="*/ 96 w 240"/>
                <a:gd name="T5" fmla="*/ 187 h 187"/>
                <a:gd name="T6" fmla="*/ 240 w 240"/>
                <a:gd name="T7" fmla="*/ 44 h 187"/>
                <a:gd name="T8" fmla="*/ 240 w 240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87">
                  <a:moveTo>
                    <a:pt x="240" y="0"/>
                  </a:moveTo>
                  <a:cubicBezTo>
                    <a:pt x="132" y="18"/>
                    <a:pt x="42" y="90"/>
                    <a:pt x="0" y="187"/>
                  </a:cubicBezTo>
                  <a:cubicBezTo>
                    <a:pt x="96" y="187"/>
                    <a:pt x="96" y="187"/>
                    <a:pt x="96" y="187"/>
                  </a:cubicBezTo>
                  <a:cubicBezTo>
                    <a:pt x="175" y="187"/>
                    <a:pt x="240" y="123"/>
                    <a:pt x="240" y="44"/>
                  </a:cubicBezTo>
                  <a:cubicBezTo>
                    <a:pt x="240" y="0"/>
                    <a:pt x="240" y="0"/>
                    <a:pt x="240" y="0"/>
                  </a:cubicBezTo>
                </a:path>
              </a:pathLst>
            </a:custGeom>
            <a:solidFill>
              <a:srgbClr val="EB85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Oval 76"/>
            <p:cNvSpPr>
              <a:spLocks noChangeArrowheads="1"/>
            </p:cNvSpPr>
            <p:nvPr/>
          </p:nvSpPr>
          <p:spPr bwMode="auto">
            <a:xfrm>
              <a:off x="5859463" y="1695450"/>
              <a:ext cx="250825" cy="247650"/>
            </a:xfrm>
            <a:prstGeom prst="ellipse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77"/>
            <p:cNvSpPr>
              <a:spLocks/>
            </p:cNvSpPr>
            <p:nvPr/>
          </p:nvSpPr>
          <p:spPr bwMode="auto">
            <a:xfrm>
              <a:off x="6188075" y="2436813"/>
              <a:ext cx="84138" cy="168275"/>
            </a:xfrm>
            <a:custGeom>
              <a:avLst/>
              <a:gdLst>
                <a:gd name="T0" fmla="*/ 0 w 44"/>
                <a:gd name="T1" fmla="*/ 0 h 88"/>
                <a:gd name="T2" fmla="*/ 0 w 44"/>
                <a:gd name="T3" fmla="*/ 0 h 88"/>
                <a:gd name="T4" fmla="*/ 0 w 44"/>
                <a:gd name="T5" fmla="*/ 67 h 88"/>
                <a:gd name="T6" fmla="*/ 0 w 44"/>
                <a:gd name="T7" fmla="*/ 88 h 88"/>
                <a:gd name="T8" fmla="*/ 0 w 44"/>
                <a:gd name="T9" fmla="*/ 88 h 88"/>
                <a:gd name="T10" fmla="*/ 44 w 44"/>
                <a:gd name="T11" fmla="*/ 44 h 88"/>
                <a:gd name="T12" fmla="*/ 0 w 44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8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4"/>
                    <a:pt x="0" y="81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5" y="88"/>
                    <a:pt x="44" y="68"/>
                    <a:pt x="44" y="44"/>
                  </a:cubicBezTo>
                  <a:cubicBezTo>
                    <a:pt x="44" y="20"/>
                    <a:pt x="25" y="0"/>
                    <a:pt x="0" y="0"/>
                  </a:cubicBezTo>
                </a:path>
              </a:pathLst>
            </a:custGeom>
            <a:solidFill>
              <a:srgbClr val="F58F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78"/>
            <p:cNvSpPr>
              <a:spLocks/>
            </p:cNvSpPr>
            <p:nvPr/>
          </p:nvSpPr>
          <p:spPr bwMode="auto">
            <a:xfrm>
              <a:off x="6103938" y="2436813"/>
              <a:ext cx="84138" cy="168275"/>
            </a:xfrm>
            <a:custGeom>
              <a:avLst/>
              <a:gdLst>
                <a:gd name="T0" fmla="*/ 44 w 44"/>
                <a:gd name="T1" fmla="*/ 0 h 88"/>
                <a:gd name="T2" fmla="*/ 0 w 44"/>
                <a:gd name="T3" fmla="*/ 44 h 88"/>
                <a:gd name="T4" fmla="*/ 44 w 44"/>
                <a:gd name="T5" fmla="*/ 88 h 88"/>
                <a:gd name="T6" fmla="*/ 44 w 44"/>
                <a:gd name="T7" fmla="*/ 67 h 88"/>
                <a:gd name="T8" fmla="*/ 44 w 44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8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44" y="81"/>
                    <a:pt x="44" y="74"/>
                    <a:pt x="44" y="67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EB85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Oval 79"/>
            <p:cNvSpPr>
              <a:spLocks noChangeArrowheads="1"/>
            </p:cNvSpPr>
            <p:nvPr/>
          </p:nvSpPr>
          <p:spPr bwMode="auto">
            <a:xfrm>
              <a:off x="5205413" y="1604963"/>
              <a:ext cx="139700" cy="138113"/>
            </a:xfrm>
            <a:prstGeom prst="ellipse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Oval 80"/>
            <p:cNvSpPr>
              <a:spLocks noChangeArrowheads="1"/>
            </p:cNvSpPr>
            <p:nvPr/>
          </p:nvSpPr>
          <p:spPr bwMode="auto">
            <a:xfrm>
              <a:off x="6226175" y="2084388"/>
              <a:ext cx="239713" cy="238125"/>
            </a:xfrm>
            <a:prstGeom prst="ellipse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TextBox 3"/>
          <p:cNvSpPr>
            <a:spLocks noChangeArrowheads="1"/>
          </p:cNvSpPr>
          <p:nvPr/>
        </p:nvSpPr>
        <p:spPr bwMode="auto">
          <a:xfrm>
            <a:off x="6558971" y="3437379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FFFFFF"/>
                </a:solidFill>
                <a:latin typeface="微软雅黑"/>
                <a:ea typeface="微软雅黑"/>
              </a:rPr>
              <a:t>请输入你的标题</a:t>
            </a:r>
          </a:p>
        </p:txBody>
      </p:sp>
      <p:sp>
        <p:nvSpPr>
          <p:cNvPr id="61" name="TextBox 27"/>
          <p:cNvSpPr>
            <a:spLocks noChangeArrowheads="1"/>
          </p:cNvSpPr>
          <p:nvPr/>
        </p:nvSpPr>
        <p:spPr bwMode="auto">
          <a:xfrm>
            <a:off x="6656030" y="4815814"/>
            <a:ext cx="1814957" cy="63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</a:t>
            </a:r>
            <a:endParaRPr lang="en-US" altLang="zh-CN" sz="11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文本</a:t>
            </a:r>
            <a:r>
              <a:rPr lang="en-US" altLang="zh-CN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</a:t>
            </a:r>
            <a:endParaRPr lang="en-US" altLang="zh-CN" sz="11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言风格相符合</a:t>
            </a:r>
            <a:endParaRPr lang="en-US" altLang="zh-CN" sz="11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 autoUpdateAnimBg="0"/>
      <p:bldP spid="47" grpId="0"/>
      <p:bldP spid="48" grpId="0"/>
      <p:bldP spid="60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菱形 27"/>
          <p:cNvSpPr>
            <a:spLocks noChangeArrowheads="1"/>
          </p:cNvSpPr>
          <p:nvPr/>
        </p:nvSpPr>
        <p:spPr bwMode="auto">
          <a:xfrm>
            <a:off x="6169112" y="3364452"/>
            <a:ext cx="1588286" cy="1588043"/>
          </a:xfrm>
          <a:prstGeom prst="diamond">
            <a:avLst/>
          </a:prstGeom>
          <a:solidFill>
            <a:srgbClr val="96AA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菱形 28"/>
          <p:cNvSpPr>
            <a:spLocks noChangeArrowheads="1"/>
          </p:cNvSpPr>
          <p:nvPr/>
        </p:nvSpPr>
        <p:spPr bwMode="auto">
          <a:xfrm>
            <a:off x="3764679" y="3364452"/>
            <a:ext cx="1588286" cy="1588043"/>
          </a:xfrm>
          <a:prstGeom prst="diamond">
            <a:avLst/>
          </a:prstGeom>
          <a:solidFill>
            <a:srgbClr val="82BFC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BABA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6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菱形 30"/>
          <p:cNvSpPr>
            <a:spLocks noChangeArrowheads="1"/>
          </p:cNvSpPr>
          <p:nvPr/>
        </p:nvSpPr>
        <p:spPr bwMode="auto">
          <a:xfrm>
            <a:off x="4740854" y="2846439"/>
            <a:ext cx="634115" cy="634016"/>
          </a:xfrm>
          <a:prstGeom prst="diamond">
            <a:avLst/>
          </a:prstGeom>
          <a:solidFill>
            <a:srgbClr val="82BFC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BABA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6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菱形 31"/>
          <p:cNvSpPr>
            <a:spLocks noChangeArrowheads="1"/>
          </p:cNvSpPr>
          <p:nvPr/>
        </p:nvSpPr>
        <p:spPr bwMode="auto">
          <a:xfrm>
            <a:off x="4740854" y="4836492"/>
            <a:ext cx="634115" cy="636017"/>
          </a:xfrm>
          <a:prstGeom prst="diamond">
            <a:avLst/>
          </a:prstGeom>
          <a:solidFill>
            <a:srgbClr val="96AA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菱形 32"/>
          <p:cNvSpPr>
            <a:spLocks noChangeArrowheads="1"/>
          </p:cNvSpPr>
          <p:nvPr/>
        </p:nvSpPr>
        <p:spPr bwMode="auto">
          <a:xfrm>
            <a:off x="6147108" y="2846439"/>
            <a:ext cx="634114" cy="634016"/>
          </a:xfrm>
          <a:prstGeom prst="diamond">
            <a:avLst/>
          </a:prstGeom>
          <a:solidFill>
            <a:srgbClr val="EB8523">
              <a:alpha val="73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BABA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6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菱形 33"/>
          <p:cNvSpPr>
            <a:spLocks noChangeArrowheads="1"/>
          </p:cNvSpPr>
          <p:nvPr/>
        </p:nvSpPr>
        <p:spPr bwMode="auto">
          <a:xfrm>
            <a:off x="6147108" y="4836492"/>
            <a:ext cx="634114" cy="636017"/>
          </a:xfrm>
          <a:prstGeom prst="diamond">
            <a:avLst/>
          </a:prstGeom>
          <a:solidFill>
            <a:srgbClr val="82BFC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BABA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6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菱形 29"/>
          <p:cNvSpPr>
            <a:spLocks noChangeArrowheads="1"/>
          </p:cNvSpPr>
          <p:nvPr/>
        </p:nvSpPr>
        <p:spPr bwMode="auto">
          <a:xfrm>
            <a:off x="4490810" y="2888439"/>
            <a:ext cx="2540458" cy="2540069"/>
          </a:xfrm>
          <a:prstGeom prst="diamond">
            <a:avLst/>
          </a:prstGeom>
          <a:solidFill>
            <a:srgbClr val="EB8523">
              <a:alpha val="73000"/>
            </a:srgbClr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6800" b="0" i="0" u="none" strike="noStrike" kern="0" cap="none" spc="0" normalizeH="0" baseline="0" noProof="0">
              <a:ln>
                <a:noFill/>
              </a:ln>
              <a:solidFill>
                <a:srgbClr val="00C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矩形 19"/>
          <p:cNvSpPr>
            <a:spLocks noChangeArrowheads="1"/>
          </p:cNvSpPr>
          <p:nvPr/>
        </p:nvSpPr>
        <p:spPr bwMode="auto">
          <a:xfrm rot="1865145">
            <a:off x="5514190" y="3652142"/>
            <a:ext cx="621713" cy="1012664"/>
          </a:xfrm>
          <a:custGeom>
            <a:avLst/>
            <a:gdLst>
              <a:gd name="T0" fmla="*/ 129453 w 702116"/>
              <a:gd name="T1" fmla="*/ 514900 h 1143806"/>
              <a:gd name="T2" fmla="*/ 335098 w 702116"/>
              <a:gd name="T3" fmla="*/ 390918 h 1143806"/>
              <a:gd name="T4" fmla="*/ 346757 w 702116"/>
              <a:gd name="T5" fmla="*/ 410254 h 1143806"/>
              <a:gd name="T6" fmla="*/ 141111 w 702116"/>
              <a:gd name="T7" fmla="*/ 534237 h 1143806"/>
              <a:gd name="T8" fmla="*/ 129453 w 702116"/>
              <a:gd name="T9" fmla="*/ 514900 h 1143806"/>
              <a:gd name="T10" fmla="*/ 0 w 702116"/>
              <a:gd name="T11" fmla="*/ 414435 h 1143806"/>
              <a:gd name="T12" fmla="*/ 174529 w 702116"/>
              <a:gd name="T13" fmla="*/ 414435 h 1143806"/>
              <a:gd name="T14" fmla="*/ 87265 w 702116"/>
              <a:gd name="T15" fmla="*/ 564890 h 1143806"/>
              <a:gd name="T16" fmla="*/ 0 w 702116"/>
              <a:gd name="T17" fmla="*/ 414435 h 1143806"/>
              <a:gd name="T18" fmla="*/ 104499 w 702116"/>
              <a:gd name="T19" fmla="*/ 90938 h 1143806"/>
              <a:gd name="T20" fmla="*/ 173435 w 702116"/>
              <a:gd name="T21" fmla="*/ 90938 h 1143806"/>
              <a:gd name="T22" fmla="*/ 173435 w 702116"/>
              <a:gd name="T23" fmla="*/ 388565 h 1143806"/>
              <a:gd name="T24" fmla="*/ 104499 w 702116"/>
              <a:gd name="T25" fmla="*/ 388565 h 1143806"/>
              <a:gd name="T26" fmla="*/ 104499 w 702116"/>
              <a:gd name="T27" fmla="*/ 90938 h 1143806"/>
              <a:gd name="T28" fmla="*/ 1094 w 702116"/>
              <a:gd name="T29" fmla="*/ 90938 h 1143806"/>
              <a:gd name="T30" fmla="*/ 70031 w 702116"/>
              <a:gd name="T31" fmla="*/ 90938 h 1143806"/>
              <a:gd name="T32" fmla="*/ 70031 w 702116"/>
              <a:gd name="T33" fmla="*/ 388565 h 1143806"/>
              <a:gd name="T34" fmla="*/ 1094 w 702116"/>
              <a:gd name="T35" fmla="*/ 388565 h 1143806"/>
              <a:gd name="T36" fmla="*/ 1094 w 702116"/>
              <a:gd name="T37" fmla="*/ 90938 h 1143806"/>
              <a:gd name="T38" fmla="*/ 4380 w 702116"/>
              <a:gd name="T39" fmla="*/ 3286 h 1143806"/>
              <a:gd name="T40" fmla="*/ 12314 w 702116"/>
              <a:gd name="T41" fmla="*/ 0 h 1143806"/>
              <a:gd name="T42" fmla="*/ 162215 w 702116"/>
              <a:gd name="T43" fmla="*/ 0 h 1143806"/>
              <a:gd name="T44" fmla="*/ 173435 w 702116"/>
              <a:gd name="T45" fmla="*/ 11220 h 1143806"/>
              <a:gd name="T46" fmla="*/ 173434 w 702116"/>
              <a:gd name="T47" fmla="*/ 52095 h 1143806"/>
              <a:gd name="T48" fmla="*/ 162215 w 702116"/>
              <a:gd name="T49" fmla="*/ 63316 h 1143806"/>
              <a:gd name="T50" fmla="*/ 12314 w 702116"/>
              <a:gd name="T51" fmla="*/ 63316 h 1143806"/>
              <a:gd name="T52" fmla="*/ 1094 w 702116"/>
              <a:gd name="T53" fmla="*/ 52095 h 1143806"/>
              <a:gd name="T54" fmla="*/ 1094 w 702116"/>
              <a:gd name="T55" fmla="*/ 11220 h 1143806"/>
              <a:gd name="T56" fmla="*/ 4380 w 702116"/>
              <a:gd name="T57" fmla="*/ 3286 h 114380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702116"/>
              <a:gd name="T88" fmla="*/ 0 h 1143806"/>
              <a:gd name="T89" fmla="*/ 702116 w 702116"/>
              <a:gd name="T90" fmla="*/ 1143806 h 114380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702116" h="1143806">
                <a:moveTo>
                  <a:pt x="262117" y="1042584"/>
                </a:moveTo>
                <a:lnTo>
                  <a:pt x="678511" y="791541"/>
                </a:lnTo>
                <a:lnTo>
                  <a:pt x="702116" y="830694"/>
                </a:lnTo>
                <a:lnTo>
                  <a:pt x="285723" y="1081738"/>
                </a:lnTo>
                <a:lnTo>
                  <a:pt x="262117" y="1042584"/>
                </a:lnTo>
                <a:close/>
                <a:moveTo>
                  <a:pt x="0" y="839161"/>
                </a:moveTo>
                <a:lnTo>
                  <a:pt x="353388" y="839161"/>
                </a:lnTo>
                <a:lnTo>
                  <a:pt x="176694" y="1143806"/>
                </a:lnTo>
                <a:lnTo>
                  <a:pt x="0" y="839161"/>
                </a:lnTo>
                <a:close/>
                <a:moveTo>
                  <a:pt x="211590" y="184135"/>
                </a:moveTo>
                <a:lnTo>
                  <a:pt x="351173" y="184135"/>
                </a:lnTo>
                <a:lnTo>
                  <a:pt x="351173" y="786777"/>
                </a:lnTo>
                <a:lnTo>
                  <a:pt x="211590" y="786777"/>
                </a:lnTo>
                <a:lnTo>
                  <a:pt x="211590" y="184135"/>
                </a:lnTo>
                <a:close/>
                <a:moveTo>
                  <a:pt x="2216" y="184135"/>
                </a:moveTo>
                <a:lnTo>
                  <a:pt x="141799" y="184135"/>
                </a:lnTo>
                <a:lnTo>
                  <a:pt x="141799" y="786777"/>
                </a:lnTo>
                <a:lnTo>
                  <a:pt x="2216" y="786777"/>
                </a:lnTo>
                <a:lnTo>
                  <a:pt x="2216" y="184135"/>
                </a:lnTo>
                <a:close/>
                <a:moveTo>
                  <a:pt x="8869" y="6654"/>
                </a:moveTo>
                <a:cubicBezTo>
                  <a:pt x="12980" y="2543"/>
                  <a:pt x="18660" y="0"/>
                  <a:pt x="24933" y="0"/>
                </a:cubicBezTo>
                <a:lnTo>
                  <a:pt x="328454" y="0"/>
                </a:lnTo>
                <a:cubicBezTo>
                  <a:pt x="341002" y="0"/>
                  <a:pt x="351172" y="10171"/>
                  <a:pt x="351173" y="22718"/>
                </a:cubicBezTo>
                <a:lnTo>
                  <a:pt x="351172" y="105485"/>
                </a:lnTo>
                <a:cubicBezTo>
                  <a:pt x="351172" y="118032"/>
                  <a:pt x="341001" y="128203"/>
                  <a:pt x="328454" y="128203"/>
                </a:cubicBezTo>
                <a:lnTo>
                  <a:pt x="24933" y="128203"/>
                </a:lnTo>
                <a:cubicBezTo>
                  <a:pt x="12386" y="128203"/>
                  <a:pt x="2215" y="118032"/>
                  <a:pt x="2215" y="105485"/>
                </a:cubicBezTo>
                <a:lnTo>
                  <a:pt x="2215" y="22718"/>
                </a:lnTo>
                <a:cubicBezTo>
                  <a:pt x="2215" y="16444"/>
                  <a:pt x="4758" y="10765"/>
                  <a:pt x="8869" y="66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115214" tIns="57607" rIns="115214" bIns="57607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2" name="TextBox 3"/>
          <p:cNvSpPr>
            <a:spLocks noChangeArrowheads="1"/>
          </p:cNvSpPr>
          <p:nvPr/>
        </p:nvSpPr>
        <p:spPr bwMode="auto">
          <a:xfrm>
            <a:off x="1224351" y="2911833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7FA0A5"/>
                </a:solidFill>
                <a:latin typeface="微软雅黑"/>
                <a:ea typeface="微软雅黑"/>
              </a:rPr>
              <a:t>请输入你的标题</a:t>
            </a:r>
          </a:p>
        </p:txBody>
      </p:sp>
      <p:sp>
        <p:nvSpPr>
          <p:cNvPr id="23" name="TextBox 27"/>
          <p:cNvSpPr>
            <a:spLocks noChangeArrowheads="1"/>
          </p:cNvSpPr>
          <p:nvPr/>
        </p:nvSpPr>
        <p:spPr bwMode="auto">
          <a:xfrm>
            <a:off x="770180" y="3344739"/>
            <a:ext cx="2631045" cy="168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11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TextBox 3"/>
          <p:cNvSpPr>
            <a:spLocks noChangeArrowheads="1"/>
          </p:cNvSpPr>
          <p:nvPr/>
        </p:nvSpPr>
        <p:spPr bwMode="auto">
          <a:xfrm>
            <a:off x="8664264" y="2888439"/>
            <a:ext cx="1633461" cy="3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7FA0A5"/>
                </a:solidFill>
                <a:latin typeface="微软雅黑"/>
                <a:ea typeface="微软雅黑"/>
              </a:rPr>
              <a:t>请输入你的标题</a:t>
            </a:r>
          </a:p>
        </p:txBody>
      </p:sp>
      <p:sp>
        <p:nvSpPr>
          <p:cNvPr id="25" name="TextBox 27"/>
          <p:cNvSpPr>
            <a:spLocks noChangeArrowheads="1"/>
          </p:cNvSpPr>
          <p:nvPr/>
        </p:nvSpPr>
        <p:spPr bwMode="auto">
          <a:xfrm>
            <a:off x="8210092" y="3321345"/>
            <a:ext cx="2631045" cy="168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1100" dirty="0">
              <a:solidFill>
                <a:srgbClr val="7FA0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 autoUpdateAnimBg="0"/>
      <p:bldP spid="15" grpId="0" bldLvl="0" animBg="1" autoUpdateAnimBg="0"/>
      <p:bldP spid="16" grpId="0" bldLvl="0" animBg="1" autoUpdateAnimBg="0"/>
      <p:bldP spid="17" grpId="0" bldLvl="0" animBg="1" autoUpdateAnimBg="0"/>
      <p:bldP spid="18" grpId="0" bldLvl="0" animBg="1" autoUpdateAnimBg="0"/>
      <p:bldP spid="19" grpId="0" bldLvl="0" animBg="1" autoUpdateAnimBg="0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组合 118"/>
          <p:cNvGrpSpPr/>
          <p:nvPr/>
        </p:nvGrpSpPr>
        <p:grpSpPr>
          <a:xfrm>
            <a:off x="6510869" y="3238528"/>
            <a:ext cx="246044" cy="282007"/>
            <a:chOff x="4841875" y="2259013"/>
            <a:chExt cx="195262" cy="223837"/>
          </a:xfrm>
        </p:grpSpPr>
        <p:sp>
          <p:nvSpPr>
            <p:cNvPr id="120" name="Freeform 5"/>
            <p:cNvSpPr>
              <a:spLocks/>
            </p:cNvSpPr>
            <p:nvPr/>
          </p:nvSpPr>
          <p:spPr bwMode="auto">
            <a:xfrm>
              <a:off x="4841875" y="2259013"/>
              <a:ext cx="195262" cy="223837"/>
            </a:xfrm>
            <a:custGeom>
              <a:avLst/>
              <a:gdLst>
                <a:gd name="T0" fmla="*/ 115 w 134"/>
                <a:gd name="T1" fmla="*/ 11 h 153"/>
                <a:gd name="T2" fmla="*/ 110 w 134"/>
                <a:gd name="T3" fmla="*/ 107 h 153"/>
                <a:gd name="T4" fmla="*/ 20 w 134"/>
                <a:gd name="T5" fmla="*/ 143 h 153"/>
                <a:gd name="T6" fmla="*/ 25 w 134"/>
                <a:gd name="T7" fmla="*/ 46 h 153"/>
                <a:gd name="T8" fmla="*/ 115 w 134"/>
                <a:gd name="T9" fmla="*/ 1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53">
                  <a:moveTo>
                    <a:pt x="115" y="11"/>
                  </a:moveTo>
                  <a:cubicBezTo>
                    <a:pt x="134" y="35"/>
                    <a:pt x="133" y="75"/>
                    <a:pt x="110" y="107"/>
                  </a:cubicBezTo>
                  <a:cubicBezTo>
                    <a:pt x="86" y="139"/>
                    <a:pt x="49" y="153"/>
                    <a:pt x="20" y="143"/>
                  </a:cubicBezTo>
                  <a:cubicBezTo>
                    <a:pt x="0" y="118"/>
                    <a:pt x="2" y="79"/>
                    <a:pt x="25" y="46"/>
                  </a:cubicBezTo>
                  <a:cubicBezTo>
                    <a:pt x="48" y="14"/>
                    <a:pt x="85" y="0"/>
                    <a:pt x="115" y="11"/>
                  </a:cubicBez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6"/>
            <p:cNvSpPr>
              <a:spLocks/>
            </p:cNvSpPr>
            <p:nvPr/>
          </p:nvSpPr>
          <p:spPr bwMode="auto">
            <a:xfrm>
              <a:off x="4856163" y="2284413"/>
              <a:ext cx="146050" cy="184150"/>
            </a:xfrm>
            <a:custGeom>
              <a:avLst/>
              <a:gdLst>
                <a:gd name="T0" fmla="*/ 100 w 100"/>
                <a:gd name="T1" fmla="*/ 0 h 126"/>
                <a:gd name="T2" fmla="*/ 10 w 100"/>
                <a:gd name="T3" fmla="*/ 126 h 126"/>
                <a:gd name="T4" fmla="*/ 100 w 100"/>
                <a:gd name="T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26">
                  <a:moveTo>
                    <a:pt x="100" y="0"/>
                  </a:moveTo>
                  <a:cubicBezTo>
                    <a:pt x="67" y="23"/>
                    <a:pt x="19" y="96"/>
                    <a:pt x="10" y="126"/>
                  </a:cubicBezTo>
                  <a:cubicBezTo>
                    <a:pt x="0" y="101"/>
                    <a:pt x="60" y="16"/>
                    <a:pt x="100" y="0"/>
                  </a:cubicBez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2" name="任意多边形: 形状 119"/>
          <p:cNvSpPr>
            <a:spLocks/>
          </p:cNvSpPr>
          <p:nvPr/>
        </p:nvSpPr>
        <p:spPr bwMode="auto">
          <a:xfrm>
            <a:off x="5015002" y="2910996"/>
            <a:ext cx="223238" cy="255049"/>
          </a:xfrm>
          <a:custGeom>
            <a:avLst/>
            <a:gdLst>
              <a:gd name="connsiteX0" fmla="*/ 158167 w 177163"/>
              <a:gd name="connsiteY0" fmla="*/ 196979 h 202440"/>
              <a:gd name="connsiteX1" fmla="*/ 158114 w 177163"/>
              <a:gd name="connsiteY1" fmla="*/ 198057 h 202440"/>
              <a:gd name="connsiteX2" fmla="*/ 157884 w 177163"/>
              <a:gd name="connsiteY2" fmla="*/ 197550 h 202440"/>
              <a:gd name="connsiteX3" fmla="*/ 53610 w 177163"/>
              <a:gd name="connsiteY3" fmla="*/ 127 h 202440"/>
              <a:gd name="connsiteX4" fmla="*/ 150470 w 177163"/>
              <a:gd name="connsiteY4" fmla="*/ 56915 h 202440"/>
              <a:gd name="connsiteX5" fmla="*/ 172996 w 177163"/>
              <a:gd name="connsiteY5" fmla="*/ 167019 h 202440"/>
              <a:gd name="connsiteX6" fmla="*/ 158167 w 177163"/>
              <a:gd name="connsiteY6" fmla="*/ 196979 h 202440"/>
              <a:gd name="connsiteX7" fmla="*/ 158996 w 177163"/>
              <a:gd name="connsiteY7" fmla="*/ 180119 h 202440"/>
              <a:gd name="connsiteX8" fmla="*/ 26669 w 177163"/>
              <a:gd name="connsiteY8" fmla="*/ 12320 h 202440"/>
              <a:gd name="connsiteX9" fmla="*/ 138808 w 177163"/>
              <a:gd name="connsiteY9" fmla="*/ 155462 h 202440"/>
              <a:gd name="connsiteX10" fmla="*/ 157884 w 177163"/>
              <a:gd name="connsiteY10" fmla="*/ 197550 h 202440"/>
              <a:gd name="connsiteX11" fmla="*/ 157751 w 177163"/>
              <a:gd name="connsiteY11" fmla="*/ 197819 h 202440"/>
              <a:gd name="connsiteX12" fmla="*/ 26693 w 177163"/>
              <a:gd name="connsiteY12" fmla="*/ 145525 h 202440"/>
              <a:gd name="connsiteX13" fmla="*/ 19412 w 177163"/>
              <a:gd name="connsiteY13" fmla="*/ 4621 h 202440"/>
              <a:gd name="connsiteX14" fmla="*/ 53610 w 177163"/>
              <a:gd name="connsiteY14" fmla="*/ 127 h 20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163" h="202440">
                <a:moveTo>
                  <a:pt x="158167" y="196979"/>
                </a:moveTo>
                <a:lnTo>
                  <a:pt x="158114" y="198057"/>
                </a:lnTo>
                <a:lnTo>
                  <a:pt x="157884" y="197550"/>
                </a:lnTo>
                <a:close/>
                <a:moveTo>
                  <a:pt x="53610" y="127"/>
                </a:moveTo>
                <a:cubicBezTo>
                  <a:pt x="88764" y="1897"/>
                  <a:pt x="125351" y="22053"/>
                  <a:pt x="150470" y="56915"/>
                </a:cubicBezTo>
                <a:cubicBezTo>
                  <a:pt x="175590" y="91778"/>
                  <a:pt x="182689" y="133178"/>
                  <a:pt x="172996" y="167019"/>
                </a:cubicBezTo>
                <a:lnTo>
                  <a:pt x="158167" y="196979"/>
                </a:lnTo>
                <a:lnTo>
                  <a:pt x="158996" y="180119"/>
                </a:lnTo>
                <a:cubicBezTo>
                  <a:pt x="150949" y="130531"/>
                  <a:pt x="76509" y="32795"/>
                  <a:pt x="26669" y="12320"/>
                </a:cubicBezTo>
                <a:cubicBezTo>
                  <a:pt x="62817" y="38645"/>
                  <a:pt x="111287" y="105280"/>
                  <a:pt x="138808" y="155462"/>
                </a:cubicBezTo>
                <a:lnTo>
                  <a:pt x="157884" y="197550"/>
                </a:lnTo>
                <a:lnTo>
                  <a:pt x="157751" y="197819"/>
                </a:lnTo>
                <a:cubicBezTo>
                  <a:pt x="115521" y="212345"/>
                  <a:pt x="60186" y="192009"/>
                  <a:pt x="26693" y="145525"/>
                </a:cubicBezTo>
                <a:cubicBezTo>
                  <a:pt x="-6800" y="99041"/>
                  <a:pt x="-8256" y="40937"/>
                  <a:pt x="19412" y="4621"/>
                </a:cubicBezTo>
                <a:cubicBezTo>
                  <a:pt x="30333" y="990"/>
                  <a:pt x="41892" y="-463"/>
                  <a:pt x="53610" y="127"/>
                </a:cubicBezTo>
                <a:close/>
              </a:path>
            </a:pathLst>
          </a:custGeom>
          <a:solidFill>
            <a:srgbClr val="82BF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23" name="任意多边形: 形状 120"/>
          <p:cNvSpPr>
            <a:spLocks/>
          </p:cNvSpPr>
          <p:nvPr/>
        </p:nvSpPr>
        <p:spPr bwMode="auto">
          <a:xfrm>
            <a:off x="5357063" y="4012018"/>
            <a:ext cx="223238" cy="257069"/>
          </a:xfrm>
          <a:custGeom>
            <a:avLst/>
            <a:gdLst>
              <a:gd name="connsiteX0" fmla="*/ 158167 w 177163"/>
              <a:gd name="connsiteY0" fmla="*/ 197809 h 204043"/>
              <a:gd name="connsiteX1" fmla="*/ 158114 w 177163"/>
              <a:gd name="connsiteY1" fmla="*/ 198859 h 204043"/>
              <a:gd name="connsiteX2" fmla="*/ 157888 w 177163"/>
              <a:gd name="connsiteY2" fmla="*/ 198361 h 204043"/>
              <a:gd name="connsiteX3" fmla="*/ 52996 w 177163"/>
              <a:gd name="connsiteY3" fmla="*/ 59 h 204043"/>
              <a:gd name="connsiteX4" fmla="*/ 150470 w 177163"/>
              <a:gd name="connsiteY4" fmla="*/ 58108 h 204043"/>
              <a:gd name="connsiteX5" fmla="*/ 172996 w 177163"/>
              <a:gd name="connsiteY5" fmla="*/ 168441 h 204043"/>
              <a:gd name="connsiteX6" fmla="*/ 158167 w 177163"/>
              <a:gd name="connsiteY6" fmla="*/ 197809 h 204043"/>
              <a:gd name="connsiteX7" fmla="*/ 158996 w 177163"/>
              <a:gd name="connsiteY7" fmla="*/ 181415 h 204043"/>
              <a:gd name="connsiteX8" fmla="*/ 26669 w 177163"/>
              <a:gd name="connsiteY8" fmla="*/ 14709 h 204043"/>
              <a:gd name="connsiteX9" fmla="*/ 138808 w 177163"/>
              <a:gd name="connsiteY9" fmla="*/ 156316 h 204043"/>
              <a:gd name="connsiteX10" fmla="*/ 157888 w 177163"/>
              <a:gd name="connsiteY10" fmla="*/ 198361 h 204043"/>
              <a:gd name="connsiteX11" fmla="*/ 157751 w 177163"/>
              <a:gd name="connsiteY11" fmla="*/ 198632 h 204043"/>
              <a:gd name="connsiteX12" fmla="*/ 26693 w 177163"/>
              <a:gd name="connsiteY12" fmla="*/ 145936 h 204043"/>
              <a:gd name="connsiteX13" fmla="*/ 19412 w 177163"/>
              <a:gd name="connsiteY13" fmla="*/ 5411 h 204043"/>
              <a:gd name="connsiteX14" fmla="*/ 52996 w 177163"/>
              <a:gd name="connsiteY14" fmla="*/ 59 h 20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163" h="204043">
                <a:moveTo>
                  <a:pt x="158167" y="197809"/>
                </a:moveTo>
                <a:lnTo>
                  <a:pt x="158114" y="198859"/>
                </a:lnTo>
                <a:lnTo>
                  <a:pt x="157888" y="198361"/>
                </a:lnTo>
                <a:close/>
                <a:moveTo>
                  <a:pt x="52996" y="59"/>
                </a:moveTo>
                <a:cubicBezTo>
                  <a:pt x="87945" y="1294"/>
                  <a:pt x="125351" y="21879"/>
                  <a:pt x="150470" y="58108"/>
                </a:cubicBezTo>
                <a:cubicBezTo>
                  <a:pt x="175590" y="93239"/>
                  <a:pt x="182689" y="134957"/>
                  <a:pt x="172996" y="168441"/>
                </a:cubicBezTo>
                <a:lnTo>
                  <a:pt x="158167" y="197809"/>
                </a:lnTo>
                <a:lnTo>
                  <a:pt x="158996" y="181415"/>
                </a:lnTo>
                <a:cubicBezTo>
                  <a:pt x="150949" y="132840"/>
                  <a:pt x="76509" y="35170"/>
                  <a:pt x="26669" y="14709"/>
                </a:cubicBezTo>
                <a:cubicBezTo>
                  <a:pt x="62817" y="39920"/>
                  <a:pt x="111287" y="106236"/>
                  <a:pt x="138808" y="156316"/>
                </a:cubicBezTo>
                <a:lnTo>
                  <a:pt x="157888" y="198361"/>
                </a:lnTo>
                <a:lnTo>
                  <a:pt x="157751" y="198632"/>
                </a:lnTo>
                <a:cubicBezTo>
                  <a:pt x="115521" y="214734"/>
                  <a:pt x="60186" y="194241"/>
                  <a:pt x="26693" y="145936"/>
                </a:cubicBezTo>
                <a:cubicBezTo>
                  <a:pt x="-6800" y="99094"/>
                  <a:pt x="-8256" y="40542"/>
                  <a:pt x="19412" y="5411"/>
                </a:cubicBezTo>
                <a:cubicBezTo>
                  <a:pt x="29969" y="1385"/>
                  <a:pt x="41346" y="-353"/>
                  <a:pt x="52996" y="59"/>
                </a:cubicBezTo>
                <a:close/>
              </a:path>
            </a:pathLst>
          </a:custGeom>
          <a:solidFill>
            <a:srgbClr val="82BF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6100796" y="4918574"/>
            <a:ext cx="256045" cy="196005"/>
            <a:chOff x="4516438" y="3592513"/>
            <a:chExt cx="203199" cy="155575"/>
          </a:xfrm>
          <a:solidFill>
            <a:srgbClr val="7FA0A5"/>
          </a:solidFill>
        </p:grpSpPr>
        <p:sp>
          <p:nvSpPr>
            <p:cNvPr id="125" name="Freeform 11"/>
            <p:cNvSpPr>
              <a:spLocks/>
            </p:cNvSpPr>
            <p:nvPr/>
          </p:nvSpPr>
          <p:spPr bwMode="auto">
            <a:xfrm>
              <a:off x="4516438" y="3592513"/>
              <a:ext cx="195262" cy="87312"/>
            </a:xfrm>
            <a:custGeom>
              <a:avLst/>
              <a:gdLst>
                <a:gd name="T0" fmla="*/ 61 w 123"/>
                <a:gd name="T1" fmla="*/ 55 h 55"/>
                <a:gd name="T2" fmla="*/ 0 w 123"/>
                <a:gd name="T3" fmla="*/ 28 h 55"/>
                <a:gd name="T4" fmla="*/ 63 w 123"/>
                <a:gd name="T5" fmla="*/ 0 h 55"/>
                <a:gd name="T6" fmla="*/ 123 w 123"/>
                <a:gd name="T7" fmla="*/ 27 h 55"/>
                <a:gd name="T8" fmla="*/ 61 w 123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55">
                  <a:moveTo>
                    <a:pt x="61" y="55"/>
                  </a:moveTo>
                  <a:lnTo>
                    <a:pt x="0" y="28"/>
                  </a:lnTo>
                  <a:lnTo>
                    <a:pt x="63" y="0"/>
                  </a:lnTo>
                  <a:lnTo>
                    <a:pt x="123" y="27"/>
                  </a:lnTo>
                  <a:lnTo>
                    <a:pt x="6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Rectangle 12"/>
            <p:cNvSpPr>
              <a:spLocks noChangeArrowheads="1"/>
            </p:cNvSpPr>
            <p:nvPr/>
          </p:nvSpPr>
          <p:spPr bwMode="auto">
            <a:xfrm>
              <a:off x="4703763" y="3633788"/>
              <a:ext cx="6350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Oval 13"/>
            <p:cNvSpPr>
              <a:spLocks noChangeArrowheads="1"/>
            </p:cNvSpPr>
            <p:nvPr/>
          </p:nvSpPr>
          <p:spPr bwMode="auto">
            <a:xfrm>
              <a:off x="4697413" y="3690938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Freeform 14"/>
            <p:cNvSpPr>
              <a:spLocks/>
            </p:cNvSpPr>
            <p:nvPr/>
          </p:nvSpPr>
          <p:spPr bwMode="auto">
            <a:xfrm>
              <a:off x="4695825" y="3700463"/>
              <a:ext cx="12700" cy="44450"/>
            </a:xfrm>
            <a:custGeom>
              <a:avLst/>
              <a:gdLst>
                <a:gd name="T0" fmla="*/ 5 w 9"/>
                <a:gd name="T1" fmla="*/ 2 h 30"/>
                <a:gd name="T2" fmla="*/ 2 w 9"/>
                <a:gd name="T3" fmla="*/ 30 h 30"/>
                <a:gd name="T4" fmla="*/ 9 w 9"/>
                <a:gd name="T5" fmla="*/ 30 h 30"/>
                <a:gd name="T6" fmla="*/ 9 w 9"/>
                <a:gd name="T7" fmla="*/ 0 h 30"/>
                <a:gd name="T8" fmla="*/ 5 w 9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0">
                  <a:moveTo>
                    <a:pt x="5" y="2"/>
                  </a:moveTo>
                  <a:cubicBezTo>
                    <a:pt x="5" y="2"/>
                    <a:pt x="0" y="13"/>
                    <a:pt x="2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15"/>
            <p:cNvSpPr>
              <a:spLocks/>
            </p:cNvSpPr>
            <p:nvPr/>
          </p:nvSpPr>
          <p:spPr bwMode="auto">
            <a:xfrm>
              <a:off x="4705350" y="3700463"/>
              <a:ext cx="14287" cy="44450"/>
            </a:xfrm>
            <a:custGeom>
              <a:avLst/>
              <a:gdLst>
                <a:gd name="T0" fmla="*/ 5 w 10"/>
                <a:gd name="T1" fmla="*/ 2 h 30"/>
                <a:gd name="T2" fmla="*/ 8 w 10"/>
                <a:gd name="T3" fmla="*/ 30 h 30"/>
                <a:gd name="T4" fmla="*/ 0 w 10"/>
                <a:gd name="T5" fmla="*/ 30 h 30"/>
                <a:gd name="T6" fmla="*/ 0 w 10"/>
                <a:gd name="T7" fmla="*/ 0 h 30"/>
                <a:gd name="T8" fmla="*/ 5 w 10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0">
                  <a:moveTo>
                    <a:pt x="5" y="2"/>
                  </a:moveTo>
                  <a:cubicBezTo>
                    <a:pt x="5" y="2"/>
                    <a:pt x="10" y="13"/>
                    <a:pt x="8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16"/>
            <p:cNvSpPr>
              <a:spLocks/>
            </p:cNvSpPr>
            <p:nvPr/>
          </p:nvSpPr>
          <p:spPr bwMode="auto">
            <a:xfrm>
              <a:off x="4554538" y="3662363"/>
              <a:ext cx="114300" cy="85725"/>
            </a:xfrm>
            <a:custGeom>
              <a:avLst/>
              <a:gdLst>
                <a:gd name="T0" fmla="*/ 78 w 78"/>
                <a:gd name="T1" fmla="*/ 0 h 58"/>
                <a:gd name="T2" fmla="*/ 39 w 78"/>
                <a:gd name="T3" fmla="*/ 18 h 58"/>
                <a:gd name="T4" fmla="*/ 0 w 78"/>
                <a:gd name="T5" fmla="*/ 0 h 58"/>
                <a:gd name="T6" fmla="*/ 0 w 78"/>
                <a:gd name="T7" fmla="*/ 44 h 58"/>
                <a:gd name="T8" fmla="*/ 38 w 78"/>
                <a:gd name="T9" fmla="*/ 58 h 58"/>
                <a:gd name="T10" fmla="*/ 38 w 78"/>
                <a:gd name="T11" fmla="*/ 58 h 58"/>
                <a:gd name="T12" fmla="*/ 39 w 78"/>
                <a:gd name="T13" fmla="*/ 58 h 58"/>
                <a:gd name="T14" fmla="*/ 40 w 78"/>
                <a:gd name="T15" fmla="*/ 58 h 58"/>
                <a:gd name="T16" fmla="*/ 40 w 78"/>
                <a:gd name="T17" fmla="*/ 58 h 58"/>
                <a:gd name="T18" fmla="*/ 78 w 78"/>
                <a:gd name="T19" fmla="*/ 44 h 58"/>
                <a:gd name="T20" fmla="*/ 78 w 78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58">
                  <a:moveTo>
                    <a:pt x="78" y="0"/>
                  </a:moveTo>
                  <a:cubicBezTo>
                    <a:pt x="78" y="0"/>
                    <a:pt x="45" y="15"/>
                    <a:pt x="39" y="18"/>
                  </a:cubicBezTo>
                  <a:cubicBezTo>
                    <a:pt x="33" y="15"/>
                    <a:pt x="0" y="0"/>
                    <a:pt x="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1" y="56"/>
                    <a:pt x="31" y="57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9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7" y="57"/>
                    <a:pt x="67" y="56"/>
                    <a:pt x="78" y="44"/>
                  </a:cubicBez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5632712" y="2474507"/>
            <a:ext cx="244044" cy="282007"/>
            <a:chOff x="4144963" y="1652588"/>
            <a:chExt cx="193675" cy="223837"/>
          </a:xfrm>
        </p:grpSpPr>
        <p:sp>
          <p:nvSpPr>
            <p:cNvPr id="132" name="Freeform 19"/>
            <p:cNvSpPr>
              <a:spLocks/>
            </p:cNvSpPr>
            <p:nvPr/>
          </p:nvSpPr>
          <p:spPr bwMode="auto">
            <a:xfrm>
              <a:off x="4144963" y="1652588"/>
              <a:ext cx="193675" cy="223837"/>
            </a:xfrm>
            <a:custGeom>
              <a:avLst/>
              <a:gdLst>
                <a:gd name="T0" fmla="*/ 19 w 133"/>
                <a:gd name="T1" fmla="*/ 10 h 153"/>
                <a:gd name="T2" fmla="*/ 24 w 133"/>
                <a:gd name="T3" fmla="*/ 107 h 153"/>
                <a:gd name="T4" fmla="*/ 114 w 133"/>
                <a:gd name="T5" fmla="*/ 143 h 153"/>
                <a:gd name="T6" fmla="*/ 109 w 133"/>
                <a:gd name="T7" fmla="*/ 46 h 153"/>
                <a:gd name="T8" fmla="*/ 19 w 133"/>
                <a:gd name="T9" fmla="*/ 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53">
                  <a:moveTo>
                    <a:pt x="19" y="10"/>
                  </a:moveTo>
                  <a:cubicBezTo>
                    <a:pt x="0" y="35"/>
                    <a:pt x="1" y="75"/>
                    <a:pt x="24" y="107"/>
                  </a:cubicBezTo>
                  <a:cubicBezTo>
                    <a:pt x="47" y="139"/>
                    <a:pt x="85" y="153"/>
                    <a:pt x="114" y="143"/>
                  </a:cubicBezTo>
                  <a:cubicBezTo>
                    <a:pt x="133" y="118"/>
                    <a:pt x="132" y="78"/>
                    <a:pt x="109" y="46"/>
                  </a:cubicBezTo>
                  <a:cubicBezTo>
                    <a:pt x="86" y="14"/>
                    <a:pt x="48" y="0"/>
                    <a:pt x="19" y="10"/>
                  </a:cubicBez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20"/>
            <p:cNvSpPr>
              <a:spLocks/>
            </p:cNvSpPr>
            <p:nvPr/>
          </p:nvSpPr>
          <p:spPr bwMode="auto">
            <a:xfrm>
              <a:off x="4179888" y="1674813"/>
              <a:ext cx="146050" cy="185737"/>
            </a:xfrm>
            <a:custGeom>
              <a:avLst/>
              <a:gdLst>
                <a:gd name="T0" fmla="*/ 0 w 100"/>
                <a:gd name="T1" fmla="*/ 0 h 127"/>
                <a:gd name="T2" fmla="*/ 90 w 100"/>
                <a:gd name="T3" fmla="*/ 127 h 127"/>
                <a:gd name="T4" fmla="*/ 0 w 100"/>
                <a:gd name="T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27">
                  <a:moveTo>
                    <a:pt x="0" y="0"/>
                  </a:moveTo>
                  <a:cubicBezTo>
                    <a:pt x="33" y="24"/>
                    <a:pt x="81" y="97"/>
                    <a:pt x="90" y="127"/>
                  </a:cubicBezTo>
                  <a:cubicBezTo>
                    <a:pt x="100" y="101"/>
                    <a:pt x="39" y="16"/>
                    <a:pt x="0" y="0"/>
                  </a:cubicBez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5996777" y="3660539"/>
            <a:ext cx="244044" cy="282007"/>
            <a:chOff x="4433888" y="2593975"/>
            <a:chExt cx="193675" cy="223837"/>
          </a:xfrm>
        </p:grpSpPr>
        <p:sp>
          <p:nvSpPr>
            <p:cNvPr id="135" name="Freeform 21"/>
            <p:cNvSpPr>
              <a:spLocks/>
            </p:cNvSpPr>
            <p:nvPr/>
          </p:nvSpPr>
          <p:spPr bwMode="auto">
            <a:xfrm>
              <a:off x="4433888" y="2593975"/>
              <a:ext cx="193675" cy="223837"/>
            </a:xfrm>
            <a:custGeom>
              <a:avLst/>
              <a:gdLst>
                <a:gd name="T0" fmla="*/ 114 w 133"/>
                <a:gd name="T1" fmla="*/ 11 h 153"/>
                <a:gd name="T2" fmla="*/ 109 w 133"/>
                <a:gd name="T3" fmla="*/ 107 h 153"/>
                <a:gd name="T4" fmla="*/ 19 w 133"/>
                <a:gd name="T5" fmla="*/ 143 h 153"/>
                <a:gd name="T6" fmla="*/ 24 w 133"/>
                <a:gd name="T7" fmla="*/ 46 h 153"/>
                <a:gd name="T8" fmla="*/ 114 w 133"/>
                <a:gd name="T9" fmla="*/ 1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53">
                  <a:moveTo>
                    <a:pt x="114" y="11"/>
                  </a:moveTo>
                  <a:cubicBezTo>
                    <a:pt x="133" y="35"/>
                    <a:pt x="132" y="75"/>
                    <a:pt x="109" y="107"/>
                  </a:cubicBezTo>
                  <a:cubicBezTo>
                    <a:pt x="86" y="140"/>
                    <a:pt x="48" y="153"/>
                    <a:pt x="19" y="143"/>
                  </a:cubicBezTo>
                  <a:cubicBezTo>
                    <a:pt x="0" y="119"/>
                    <a:pt x="1" y="79"/>
                    <a:pt x="24" y="46"/>
                  </a:cubicBezTo>
                  <a:cubicBezTo>
                    <a:pt x="47" y="14"/>
                    <a:pt x="85" y="0"/>
                    <a:pt x="114" y="11"/>
                  </a:cubicBez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Freeform 22"/>
            <p:cNvSpPr>
              <a:spLocks/>
            </p:cNvSpPr>
            <p:nvPr/>
          </p:nvSpPr>
          <p:spPr bwMode="auto">
            <a:xfrm>
              <a:off x="4446588" y="2619375"/>
              <a:ext cx="146050" cy="184150"/>
            </a:xfrm>
            <a:custGeom>
              <a:avLst/>
              <a:gdLst>
                <a:gd name="T0" fmla="*/ 100 w 100"/>
                <a:gd name="T1" fmla="*/ 0 h 126"/>
                <a:gd name="T2" fmla="*/ 10 w 100"/>
                <a:gd name="T3" fmla="*/ 126 h 126"/>
                <a:gd name="T4" fmla="*/ 100 w 100"/>
                <a:gd name="T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26">
                  <a:moveTo>
                    <a:pt x="100" y="0"/>
                  </a:moveTo>
                  <a:cubicBezTo>
                    <a:pt x="67" y="23"/>
                    <a:pt x="19" y="96"/>
                    <a:pt x="10" y="126"/>
                  </a:cubicBezTo>
                  <a:cubicBezTo>
                    <a:pt x="0" y="101"/>
                    <a:pt x="61" y="16"/>
                    <a:pt x="100" y="0"/>
                  </a:cubicBez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5992777" y="4314557"/>
            <a:ext cx="256045" cy="196005"/>
            <a:chOff x="4430713" y="3113088"/>
            <a:chExt cx="203199" cy="155575"/>
          </a:xfrm>
          <a:solidFill>
            <a:srgbClr val="EB8523"/>
          </a:solidFill>
        </p:grpSpPr>
        <p:sp>
          <p:nvSpPr>
            <p:cNvPr id="138" name="Freeform 23"/>
            <p:cNvSpPr>
              <a:spLocks/>
            </p:cNvSpPr>
            <p:nvPr/>
          </p:nvSpPr>
          <p:spPr bwMode="auto">
            <a:xfrm>
              <a:off x="4430713" y="3113088"/>
              <a:ext cx="193675" cy="87312"/>
            </a:xfrm>
            <a:custGeom>
              <a:avLst/>
              <a:gdLst>
                <a:gd name="T0" fmla="*/ 61 w 122"/>
                <a:gd name="T1" fmla="*/ 55 h 55"/>
                <a:gd name="T2" fmla="*/ 0 w 122"/>
                <a:gd name="T3" fmla="*/ 28 h 55"/>
                <a:gd name="T4" fmla="*/ 63 w 122"/>
                <a:gd name="T5" fmla="*/ 0 h 55"/>
                <a:gd name="T6" fmla="*/ 122 w 122"/>
                <a:gd name="T7" fmla="*/ 28 h 55"/>
                <a:gd name="T8" fmla="*/ 61 w 12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55">
                  <a:moveTo>
                    <a:pt x="61" y="55"/>
                  </a:moveTo>
                  <a:lnTo>
                    <a:pt x="0" y="28"/>
                  </a:lnTo>
                  <a:lnTo>
                    <a:pt x="63" y="0"/>
                  </a:lnTo>
                  <a:lnTo>
                    <a:pt x="122" y="28"/>
                  </a:lnTo>
                  <a:lnTo>
                    <a:pt x="61" y="55"/>
                  </a:ln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Rectangle 24"/>
            <p:cNvSpPr>
              <a:spLocks noChangeArrowheads="1"/>
            </p:cNvSpPr>
            <p:nvPr/>
          </p:nvSpPr>
          <p:spPr bwMode="auto">
            <a:xfrm>
              <a:off x="4618038" y="3155950"/>
              <a:ext cx="6350" cy="63500"/>
            </a:xfrm>
            <a:prstGeom prst="rect">
              <a:avLst/>
            </a:pr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Oval 25"/>
            <p:cNvSpPr>
              <a:spLocks noChangeArrowheads="1"/>
            </p:cNvSpPr>
            <p:nvPr/>
          </p:nvSpPr>
          <p:spPr bwMode="auto">
            <a:xfrm>
              <a:off x="4610100" y="3213100"/>
              <a:ext cx="20637" cy="17462"/>
            </a:xfrm>
            <a:prstGeom prst="ellipse">
              <a:avLst/>
            </a:pr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Freeform 26"/>
            <p:cNvSpPr>
              <a:spLocks/>
            </p:cNvSpPr>
            <p:nvPr/>
          </p:nvSpPr>
          <p:spPr bwMode="auto">
            <a:xfrm>
              <a:off x="4608513" y="3222625"/>
              <a:ext cx="14287" cy="42862"/>
            </a:xfrm>
            <a:custGeom>
              <a:avLst/>
              <a:gdLst>
                <a:gd name="T0" fmla="*/ 5 w 9"/>
                <a:gd name="T1" fmla="*/ 1 h 29"/>
                <a:gd name="T2" fmla="*/ 2 w 9"/>
                <a:gd name="T3" fmla="*/ 29 h 29"/>
                <a:gd name="T4" fmla="*/ 9 w 9"/>
                <a:gd name="T5" fmla="*/ 29 h 29"/>
                <a:gd name="T6" fmla="*/ 9 w 9"/>
                <a:gd name="T7" fmla="*/ 0 h 29"/>
                <a:gd name="T8" fmla="*/ 5 w 9"/>
                <a:gd name="T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9">
                  <a:moveTo>
                    <a:pt x="5" y="1"/>
                  </a:moveTo>
                  <a:cubicBezTo>
                    <a:pt x="5" y="1"/>
                    <a:pt x="0" y="12"/>
                    <a:pt x="2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2"/>
                    <a:pt x="5" y="1"/>
                  </a:cubicBez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Freeform 27"/>
            <p:cNvSpPr>
              <a:spLocks/>
            </p:cNvSpPr>
            <p:nvPr/>
          </p:nvSpPr>
          <p:spPr bwMode="auto">
            <a:xfrm>
              <a:off x="4619625" y="3222625"/>
              <a:ext cx="14287" cy="42862"/>
            </a:xfrm>
            <a:custGeom>
              <a:avLst/>
              <a:gdLst>
                <a:gd name="T0" fmla="*/ 5 w 10"/>
                <a:gd name="T1" fmla="*/ 1 h 29"/>
                <a:gd name="T2" fmla="*/ 8 w 10"/>
                <a:gd name="T3" fmla="*/ 29 h 29"/>
                <a:gd name="T4" fmla="*/ 0 w 10"/>
                <a:gd name="T5" fmla="*/ 29 h 29"/>
                <a:gd name="T6" fmla="*/ 0 w 10"/>
                <a:gd name="T7" fmla="*/ 0 h 29"/>
                <a:gd name="T8" fmla="*/ 5 w 10"/>
                <a:gd name="T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9">
                  <a:moveTo>
                    <a:pt x="5" y="1"/>
                  </a:moveTo>
                  <a:cubicBezTo>
                    <a:pt x="5" y="1"/>
                    <a:pt x="10" y="12"/>
                    <a:pt x="8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2"/>
                    <a:pt x="5" y="1"/>
                  </a:cubicBez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Freeform 28"/>
            <p:cNvSpPr>
              <a:spLocks/>
            </p:cNvSpPr>
            <p:nvPr/>
          </p:nvSpPr>
          <p:spPr bwMode="auto">
            <a:xfrm>
              <a:off x="4468813" y="3182938"/>
              <a:ext cx="114300" cy="85725"/>
            </a:xfrm>
            <a:custGeom>
              <a:avLst/>
              <a:gdLst>
                <a:gd name="T0" fmla="*/ 78 w 78"/>
                <a:gd name="T1" fmla="*/ 0 h 58"/>
                <a:gd name="T2" fmla="*/ 39 w 78"/>
                <a:gd name="T3" fmla="*/ 18 h 58"/>
                <a:gd name="T4" fmla="*/ 0 w 78"/>
                <a:gd name="T5" fmla="*/ 0 h 58"/>
                <a:gd name="T6" fmla="*/ 0 w 78"/>
                <a:gd name="T7" fmla="*/ 45 h 58"/>
                <a:gd name="T8" fmla="*/ 38 w 78"/>
                <a:gd name="T9" fmla="*/ 58 h 58"/>
                <a:gd name="T10" fmla="*/ 38 w 78"/>
                <a:gd name="T11" fmla="*/ 58 h 58"/>
                <a:gd name="T12" fmla="*/ 39 w 78"/>
                <a:gd name="T13" fmla="*/ 58 h 58"/>
                <a:gd name="T14" fmla="*/ 40 w 78"/>
                <a:gd name="T15" fmla="*/ 58 h 58"/>
                <a:gd name="T16" fmla="*/ 40 w 78"/>
                <a:gd name="T17" fmla="*/ 58 h 58"/>
                <a:gd name="T18" fmla="*/ 78 w 78"/>
                <a:gd name="T19" fmla="*/ 45 h 58"/>
                <a:gd name="T20" fmla="*/ 78 w 78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58">
                  <a:moveTo>
                    <a:pt x="78" y="0"/>
                  </a:moveTo>
                  <a:cubicBezTo>
                    <a:pt x="78" y="1"/>
                    <a:pt x="45" y="16"/>
                    <a:pt x="39" y="18"/>
                  </a:cubicBezTo>
                  <a:cubicBezTo>
                    <a:pt x="33" y="16"/>
                    <a:pt x="0" y="1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1" y="56"/>
                    <a:pt x="31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9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7" y="58"/>
                    <a:pt x="67" y="56"/>
                    <a:pt x="78" y="45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5400670" y="2866518"/>
            <a:ext cx="256045" cy="194005"/>
            <a:chOff x="3960813" y="1963738"/>
            <a:chExt cx="203199" cy="153987"/>
          </a:xfrm>
        </p:grpSpPr>
        <p:sp>
          <p:nvSpPr>
            <p:cNvPr id="145" name="Freeform 29"/>
            <p:cNvSpPr>
              <a:spLocks/>
            </p:cNvSpPr>
            <p:nvPr/>
          </p:nvSpPr>
          <p:spPr bwMode="auto">
            <a:xfrm>
              <a:off x="3960813" y="1963738"/>
              <a:ext cx="195262" cy="87312"/>
            </a:xfrm>
            <a:custGeom>
              <a:avLst/>
              <a:gdLst>
                <a:gd name="T0" fmla="*/ 61 w 123"/>
                <a:gd name="T1" fmla="*/ 55 h 55"/>
                <a:gd name="T2" fmla="*/ 0 w 123"/>
                <a:gd name="T3" fmla="*/ 27 h 55"/>
                <a:gd name="T4" fmla="*/ 62 w 123"/>
                <a:gd name="T5" fmla="*/ 0 h 55"/>
                <a:gd name="T6" fmla="*/ 123 w 123"/>
                <a:gd name="T7" fmla="*/ 27 h 55"/>
                <a:gd name="T8" fmla="*/ 61 w 123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55">
                  <a:moveTo>
                    <a:pt x="61" y="55"/>
                  </a:moveTo>
                  <a:lnTo>
                    <a:pt x="0" y="27"/>
                  </a:lnTo>
                  <a:lnTo>
                    <a:pt x="62" y="0"/>
                  </a:lnTo>
                  <a:lnTo>
                    <a:pt x="123" y="27"/>
                  </a:lnTo>
                  <a:lnTo>
                    <a:pt x="61" y="55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Rectangle 30"/>
            <p:cNvSpPr>
              <a:spLocks noChangeArrowheads="1"/>
            </p:cNvSpPr>
            <p:nvPr/>
          </p:nvSpPr>
          <p:spPr bwMode="auto">
            <a:xfrm>
              <a:off x="4146550" y="2005013"/>
              <a:ext cx="7937" cy="63500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7" name="Oval 31"/>
            <p:cNvSpPr>
              <a:spLocks noChangeArrowheads="1"/>
            </p:cNvSpPr>
            <p:nvPr/>
          </p:nvSpPr>
          <p:spPr bwMode="auto">
            <a:xfrm>
              <a:off x="4141788" y="2062163"/>
              <a:ext cx="19050" cy="19050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Freeform 32"/>
            <p:cNvSpPr>
              <a:spLocks/>
            </p:cNvSpPr>
            <p:nvPr/>
          </p:nvSpPr>
          <p:spPr bwMode="auto">
            <a:xfrm>
              <a:off x="4138613" y="2071688"/>
              <a:ext cx="14287" cy="44450"/>
            </a:xfrm>
            <a:custGeom>
              <a:avLst/>
              <a:gdLst>
                <a:gd name="T0" fmla="*/ 6 w 10"/>
                <a:gd name="T1" fmla="*/ 2 h 30"/>
                <a:gd name="T2" fmla="*/ 2 w 10"/>
                <a:gd name="T3" fmla="*/ 30 h 30"/>
                <a:gd name="T4" fmla="*/ 10 w 10"/>
                <a:gd name="T5" fmla="*/ 30 h 30"/>
                <a:gd name="T6" fmla="*/ 10 w 10"/>
                <a:gd name="T7" fmla="*/ 0 h 30"/>
                <a:gd name="T8" fmla="*/ 6 w 10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0">
                  <a:moveTo>
                    <a:pt x="6" y="2"/>
                  </a:moveTo>
                  <a:cubicBezTo>
                    <a:pt x="6" y="2"/>
                    <a:pt x="0" y="13"/>
                    <a:pt x="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3"/>
                    <a:pt x="6" y="2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Freeform 33"/>
            <p:cNvSpPr>
              <a:spLocks/>
            </p:cNvSpPr>
            <p:nvPr/>
          </p:nvSpPr>
          <p:spPr bwMode="auto">
            <a:xfrm>
              <a:off x="4149725" y="2071688"/>
              <a:ext cx="14287" cy="44450"/>
            </a:xfrm>
            <a:custGeom>
              <a:avLst/>
              <a:gdLst>
                <a:gd name="T0" fmla="*/ 4 w 9"/>
                <a:gd name="T1" fmla="*/ 2 h 30"/>
                <a:gd name="T2" fmla="*/ 7 w 9"/>
                <a:gd name="T3" fmla="*/ 30 h 30"/>
                <a:gd name="T4" fmla="*/ 0 w 9"/>
                <a:gd name="T5" fmla="*/ 30 h 30"/>
                <a:gd name="T6" fmla="*/ 0 w 9"/>
                <a:gd name="T7" fmla="*/ 0 h 30"/>
                <a:gd name="T8" fmla="*/ 4 w 9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0">
                  <a:moveTo>
                    <a:pt x="4" y="2"/>
                  </a:moveTo>
                  <a:cubicBezTo>
                    <a:pt x="4" y="2"/>
                    <a:pt x="9" y="13"/>
                    <a:pt x="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Freeform 34"/>
            <p:cNvSpPr>
              <a:spLocks/>
            </p:cNvSpPr>
            <p:nvPr/>
          </p:nvSpPr>
          <p:spPr bwMode="auto">
            <a:xfrm>
              <a:off x="3998913" y="2033588"/>
              <a:ext cx="112712" cy="84137"/>
            </a:xfrm>
            <a:custGeom>
              <a:avLst/>
              <a:gdLst>
                <a:gd name="T0" fmla="*/ 77 w 77"/>
                <a:gd name="T1" fmla="*/ 0 h 58"/>
                <a:gd name="T2" fmla="*/ 39 w 77"/>
                <a:gd name="T3" fmla="*/ 18 h 58"/>
                <a:gd name="T4" fmla="*/ 0 w 77"/>
                <a:gd name="T5" fmla="*/ 0 h 58"/>
                <a:gd name="T6" fmla="*/ 0 w 77"/>
                <a:gd name="T7" fmla="*/ 45 h 58"/>
                <a:gd name="T8" fmla="*/ 38 w 77"/>
                <a:gd name="T9" fmla="*/ 58 h 58"/>
                <a:gd name="T10" fmla="*/ 38 w 77"/>
                <a:gd name="T11" fmla="*/ 58 h 58"/>
                <a:gd name="T12" fmla="*/ 39 w 77"/>
                <a:gd name="T13" fmla="*/ 58 h 58"/>
                <a:gd name="T14" fmla="*/ 40 w 77"/>
                <a:gd name="T15" fmla="*/ 58 h 58"/>
                <a:gd name="T16" fmla="*/ 40 w 77"/>
                <a:gd name="T17" fmla="*/ 58 h 58"/>
                <a:gd name="T18" fmla="*/ 77 w 77"/>
                <a:gd name="T19" fmla="*/ 45 h 58"/>
                <a:gd name="T20" fmla="*/ 77 w 77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8">
                  <a:moveTo>
                    <a:pt x="77" y="0"/>
                  </a:moveTo>
                  <a:cubicBezTo>
                    <a:pt x="77" y="0"/>
                    <a:pt x="45" y="15"/>
                    <a:pt x="39" y="18"/>
                  </a:cubicBezTo>
                  <a:cubicBezTo>
                    <a:pt x="32" y="15"/>
                    <a:pt x="0" y="0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0" y="56"/>
                    <a:pt x="31" y="57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9" y="58"/>
                  </a:cubicBezTo>
                  <a:cubicBezTo>
                    <a:pt x="39" y="58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6" y="57"/>
                    <a:pt x="67" y="56"/>
                    <a:pt x="77" y="45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5400670" y="4546564"/>
            <a:ext cx="256045" cy="196005"/>
            <a:chOff x="3960813" y="3297238"/>
            <a:chExt cx="203199" cy="155575"/>
          </a:xfrm>
        </p:grpSpPr>
        <p:sp>
          <p:nvSpPr>
            <p:cNvPr id="152" name="Freeform 35"/>
            <p:cNvSpPr>
              <a:spLocks/>
            </p:cNvSpPr>
            <p:nvPr/>
          </p:nvSpPr>
          <p:spPr bwMode="auto">
            <a:xfrm>
              <a:off x="3960813" y="3297238"/>
              <a:ext cx="195262" cy="87312"/>
            </a:xfrm>
            <a:custGeom>
              <a:avLst/>
              <a:gdLst>
                <a:gd name="T0" fmla="*/ 61 w 123"/>
                <a:gd name="T1" fmla="*/ 55 h 55"/>
                <a:gd name="T2" fmla="*/ 0 w 123"/>
                <a:gd name="T3" fmla="*/ 28 h 55"/>
                <a:gd name="T4" fmla="*/ 62 w 123"/>
                <a:gd name="T5" fmla="*/ 0 h 55"/>
                <a:gd name="T6" fmla="*/ 123 w 123"/>
                <a:gd name="T7" fmla="*/ 28 h 55"/>
                <a:gd name="T8" fmla="*/ 61 w 123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55">
                  <a:moveTo>
                    <a:pt x="61" y="55"/>
                  </a:moveTo>
                  <a:lnTo>
                    <a:pt x="0" y="28"/>
                  </a:lnTo>
                  <a:lnTo>
                    <a:pt x="62" y="0"/>
                  </a:lnTo>
                  <a:lnTo>
                    <a:pt x="123" y="28"/>
                  </a:lnTo>
                  <a:lnTo>
                    <a:pt x="61" y="55"/>
                  </a:ln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Rectangle 36"/>
            <p:cNvSpPr>
              <a:spLocks noChangeArrowheads="1"/>
            </p:cNvSpPr>
            <p:nvPr/>
          </p:nvSpPr>
          <p:spPr bwMode="auto">
            <a:xfrm>
              <a:off x="4146550" y="3340100"/>
              <a:ext cx="7937" cy="63500"/>
            </a:xfrm>
            <a:prstGeom prst="rect">
              <a:avLst/>
            </a:prstGeom>
            <a:solidFill>
              <a:srgbClr val="95C3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Oval 37"/>
            <p:cNvSpPr>
              <a:spLocks noChangeArrowheads="1"/>
            </p:cNvSpPr>
            <p:nvPr/>
          </p:nvSpPr>
          <p:spPr bwMode="auto">
            <a:xfrm>
              <a:off x="4141788" y="3395663"/>
              <a:ext cx="19050" cy="20637"/>
            </a:xfrm>
            <a:prstGeom prst="ellipse">
              <a:avLst/>
            </a:prstGeom>
            <a:solidFill>
              <a:srgbClr val="95C3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Freeform 38"/>
            <p:cNvSpPr>
              <a:spLocks/>
            </p:cNvSpPr>
            <p:nvPr/>
          </p:nvSpPr>
          <p:spPr bwMode="auto">
            <a:xfrm>
              <a:off x="4138613" y="3406775"/>
              <a:ext cx="14287" cy="42862"/>
            </a:xfrm>
            <a:custGeom>
              <a:avLst/>
              <a:gdLst>
                <a:gd name="T0" fmla="*/ 6 w 10"/>
                <a:gd name="T1" fmla="*/ 1 h 29"/>
                <a:gd name="T2" fmla="*/ 2 w 10"/>
                <a:gd name="T3" fmla="*/ 29 h 29"/>
                <a:gd name="T4" fmla="*/ 10 w 10"/>
                <a:gd name="T5" fmla="*/ 29 h 29"/>
                <a:gd name="T6" fmla="*/ 10 w 10"/>
                <a:gd name="T7" fmla="*/ 0 h 29"/>
                <a:gd name="T8" fmla="*/ 6 w 10"/>
                <a:gd name="T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9">
                  <a:moveTo>
                    <a:pt x="6" y="1"/>
                  </a:moveTo>
                  <a:cubicBezTo>
                    <a:pt x="6" y="1"/>
                    <a:pt x="0" y="12"/>
                    <a:pt x="2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2"/>
                    <a:pt x="6" y="1"/>
                  </a:cubicBezTo>
                  <a:close/>
                </a:path>
              </a:pathLst>
            </a:custGeom>
            <a:solidFill>
              <a:srgbClr val="95C3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Freeform 39"/>
            <p:cNvSpPr>
              <a:spLocks/>
            </p:cNvSpPr>
            <p:nvPr/>
          </p:nvSpPr>
          <p:spPr bwMode="auto">
            <a:xfrm>
              <a:off x="4149725" y="3406775"/>
              <a:ext cx="14287" cy="42862"/>
            </a:xfrm>
            <a:custGeom>
              <a:avLst/>
              <a:gdLst>
                <a:gd name="T0" fmla="*/ 4 w 9"/>
                <a:gd name="T1" fmla="*/ 1 h 29"/>
                <a:gd name="T2" fmla="*/ 7 w 9"/>
                <a:gd name="T3" fmla="*/ 29 h 29"/>
                <a:gd name="T4" fmla="*/ 0 w 9"/>
                <a:gd name="T5" fmla="*/ 29 h 29"/>
                <a:gd name="T6" fmla="*/ 0 w 9"/>
                <a:gd name="T7" fmla="*/ 0 h 29"/>
                <a:gd name="T8" fmla="*/ 4 w 9"/>
                <a:gd name="T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9">
                  <a:moveTo>
                    <a:pt x="4" y="1"/>
                  </a:moveTo>
                  <a:cubicBezTo>
                    <a:pt x="4" y="1"/>
                    <a:pt x="9" y="12"/>
                    <a:pt x="7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Freeform 40"/>
            <p:cNvSpPr>
              <a:spLocks/>
            </p:cNvSpPr>
            <p:nvPr/>
          </p:nvSpPr>
          <p:spPr bwMode="auto">
            <a:xfrm>
              <a:off x="3998913" y="3367088"/>
              <a:ext cx="112712" cy="85725"/>
            </a:xfrm>
            <a:custGeom>
              <a:avLst/>
              <a:gdLst>
                <a:gd name="T0" fmla="*/ 77 w 77"/>
                <a:gd name="T1" fmla="*/ 0 h 58"/>
                <a:gd name="T2" fmla="*/ 39 w 77"/>
                <a:gd name="T3" fmla="*/ 18 h 58"/>
                <a:gd name="T4" fmla="*/ 0 w 77"/>
                <a:gd name="T5" fmla="*/ 0 h 58"/>
                <a:gd name="T6" fmla="*/ 0 w 77"/>
                <a:gd name="T7" fmla="*/ 45 h 58"/>
                <a:gd name="T8" fmla="*/ 38 w 77"/>
                <a:gd name="T9" fmla="*/ 58 h 58"/>
                <a:gd name="T10" fmla="*/ 38 w 77"/>
                <a:gd name="T11" fmla="*/ 58 h 58"/>
                <a:gd name="T12" fmla="*/ 39 w 77"/>
                <a:gd name="T13" fmla="*/ 58 h 58"/>
                <a:gd name="T14" fmla="*/ 40 w 77"/>
                <a:gd name="T15" fmla="*/ 58 h 58"/>
                <a:gd name="T16" fmla="*/ 40 w 77"/>
                <a:gd name="T17" fmla="*/ 58 h 58"/>
                <a:gd name="T18" fmla="*/ 77 w 77"/>
                <a:gd name="T19" fmla="*/ 45 h 58"/>
                <a:gd name="T20" fmla="*/ 77 w 77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8">
                  <a:moveTo>
                    <a:pt x="77" y="0"/>
                  </a:moveTo>
                  <a:cubicBezTo>
                    <a:pt x="77" y="1"/>
                    <a:pt x="45" y="16"/>
                    <a:pt x="39" y="18"/>
                  </a:cubicBezTo>
                  <a:cubicBezTo>
                    <a:pt x="32" y="16"/>
                    <a:pt x="0" y="1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0" y="56"/>
                    <a:pt x="31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9" y="58"/>
                  </a:cubicBezTo>
                  <a:cubicBezTo>
                    <a:pt x="39" y="58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6" y="58"/>
                    <a:pt x="67" y="56"/>
                    <a:pt x="77" y="45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6110797" y="3092524"/>
            <a:ext cx="256046" cy="196005"/>
            <a:chOff x="4524375" y="2143125"/>
            <a:chExt cx="203200" cy="155575"/>
          </a:xfrm>
          <a:solidFill>
            <a:srgbClr val="EB8523"/>
          </a:solidFill>
        </p:grpSpPr>
        <p:sp>
          <p:nvSpPr>
            <p:cNvPr id="159" name="Freeform 41"/>
            <p:cNvSpPr>
              <a:spLocks/>
            </p:cNvSpPr>
            <p:nvPr/>
          </p:nvSpPr>
          <p:spPr bwMode="auto">
            <a:xfrm>
              <a:off x="4524375" y="2143125"/>
              <a:ext cx="193675" cy="87312"/>
            </a:xfrm>
            <a:custGeom>
              <a:avLst/>
              <a:gdLst>
                <a:gd name="T0" fmla="*/ 61 w 122"/>
                <a:gd name="T1" fmla="*/ 55 h 55"/>
                <a:gd name="T2" fmla="*/ 0 w 122"/>
                <a:gd name="T3" fmla="*/ 28 h 55"/>
                <a:gd name="T4" fmla="*/ 63 w 122"/>
                <a:gd name="T5" fmla="*/ 0 h 55"/>
                <a:gd name="T6" fmla="*/ 122 w 122"/>
                <a:gd name="T7" fmla="*/ 27 h 55"/>
                <a:gd name="T8" fmla="*/ 61 w 12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55">
                  <a:moveTo>
                    <a:pt x="61" y="55"/>
                  </a:moveTo>
                  <a:lnTo>
                    <a:pt x="0" y="28"/>
                  </a:lnTo>
                  <a:lnTo>
                    <a:pt x="63" y="0"/>
                  </a:lnTo>
                  <a:lnTo>
                    <a:pt x="122" y="27"/>
                  </a:lnTo>
                  <a:lnTo>
                    <a:pt x="61" y="55"/>
                  </a:ln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60" name="Rectangle 42"/>
            <p:cNvSpPr>
              <a:spLocks noChangeArrowheads="1"/>
            </p:cNvSpPr>
            <p:nvPr/>
          </p:nvSpPr>
          <p:spPr bwMode="auto">
            <a:xfrm>
              <a:off x="4711700" y="2184400"/>
              <a:ext cx="4762" cy="63500"/>
            </a:xfrm>
            <a:prstGeom prst="rect">
              <a:avLst/>
            </a:pr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61" name="Oval 43"/>
            <p:cNvSpPr>
              <a:spLocks noChangeArrowheads="1"/>
            </p:cNvSpPr>
            <p:nvPr/>
          </p:nvSpPr>
          <p:spPr bwMode="auto">
            <a:xfrm>
              <a:off x="4703763" y="2241550"/>
              <a:ext cx="20637" cy="19050"/>
            </a:xfrm>
            <a:prstGeom prst="ellipse">
              <a:avLst/>
            </a:pr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Freeform 44"/>
            <p:cNvSpPr>
              <a:spLocks/>
            </p:cNvSpPr>
            <p:nvPr/>
          </p:nvSpPr>
          <p:spPr bwMode="auto">
            <a:xfrm>
              <a:off x="4702175" y="2251075"/>
              <a:ext cx="14287" cy="44450"/>
            </a:xfrm>
            <a:custGeom>
              <a:avLst/>
              <a:gdLst>
                <a:gd name="T0" fmla="*/ 5 w 9"/>
                <a:gd name="T1" fmla="*/ 2 h 30"/>
                <a:gd name="T2" fmla="*/ 2 w 9"/>
                <a:gd name="T3" fmla="*/ 30 h 30"/>
                <a:gd name="T4" fmla="*/ 9 w 9"/>
                <a:gd name="T5" fmla="*/ 30 h 30"/>
                <a:gd name="T6" fmla="*/ 9 w 9"/>
                <a:gd name="T7" fmla="*/ 0 h 30"/>
                <a:gd name="T8" fmla="*/ 5 w 9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0">
                  <a:moveTo>
                    <a:pt x="5" y="2"/>
                  </a:moveTo>
                  <a:cubicBezTo>
                    <a:pt x="5" y="2"/>
                    <a:pt x="0" y="13"/>
                    <a:pt x="2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3"/>
                    <a:pt x="5" y="2"/>
                  </a:cubicBez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45"/>
            <p:cNvSpPr>
              <a:spLocks/>
            </p:cNvSpPr>
            <p:nvPr/>
          </p:nvSpPr>
          <p:spPr bwMode="auto">
            <a:xfrm>
              <a:off x="4713288" y="2251075"/>
              <a:ext cx="14287" cy="44450"/>
            </a:xfrm>
            <a:custGeom>
              <a:avLst/>
              <a:gdLst>
                <a:gd name="T0" fmla="*/ 5 w 10"/>
                <a:gd name="T1" fmla="*/ 2 h 30"/>
                <a:gd name="T2" fmla="*/ 8 w 10"/>
                <a:gd name="T3" fmla="*/ 30 h 30"/>
                <a:gd name="T4" fmla="*/ 0 w 10"/>
                <a:gd name="T5" fmla="*/ 30 h 30"/>
                <a:gd name="T6" fmla="*/ 0 w 10"/>
                <a:gd name="T7" fmla="*/ 0 h 30"/>
                <a:gd name="T8" fmla="*/ 5 w 10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0">
                  <a:moveTo>
                    <a:pt x="5" y="2"/>
                  </a:moveTo>
                  <a:cubicBezTo>
                    <a:pt x="5" y="2"/>
                    <a:pt x="10" y="13"/>
                    <a:pt x="8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3"/>
                    <a:pt x="5" y="2"/>
                  </a:cubicBez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Freeform 46"/>
            <p:cNvSpPr>
              <a:spLocks/>
            </p:cNvSpPr>
            <p:nvPr/>
          </p:nvSpPr>
          <p:spPr bwMode="auto">
            <a:xfrm>
              <a:off x="4562475" y="2212975"/>
              <a:ext cx="114300" cy="85725"/>
            </a:xfrm>
            <a:custGeom>
              <a:avLst/>
              <a:gdLst>
                <a:gd name="T0" fmla="*/ 78 w 78"/>
                <a:gd name="T1" fmla="*/ 0 h 58"/>
                <a:gd name="T2" fmla="*/ 39 w 78"/>
                <a:gd name="T3" fmla="*/ 18 h 58"/>
                <a:gd name="T4" fmla="*/ 0 w 78"/>
                <a:gd name="T5" fmla="*/ 0 h 58"/>
                <a:gd name="T6" fmla="*/ 0 w 78"/>
                <a:gd name="T7" fmla="*/ 44 h 58"/>
                <a:gd name="T8" fmla="*/ 38 w 78"/>
                <a:gd name="T9" fmla="*/ 58 h 58"/>
                <a:gd name="T10" fmla="*/ 38 w 78"/>
                <a:gd name="T11" fmla="*/ 58 h 58"/>
                <a:gd name="T12" fmla="*/ 39 w 78"/>
                <a:gd name="T13" fmla="*/ 58 h 58"/>
                <a:gd name="T14" fmla="*/ 40 w 78"/>
                <a:gd name="T15" fmla="*/ 58 h 58"/>
                <a:gd name="T16" fmla="*/ 40 w 78"/>
                <a:gd name="T17" fmla="*/ 58 h 58"/>
                <a:gd name="T18" fmla="*/ 78 w 78"/>
                <a:gd name="T19" fmla="*/ 44 h 58"/>
                <a:gd name="T20" fmla="*/ 78 w 78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58">
                  <a:moveTo>
                    <a:pt x="78" y="0"/>
                  </a:moveTo>
                  <a:cubicBezTo>
                    <a:pt x="78" y="0"/>
                    <a:pt x="45" y="15"/>
                    <a:pt x="39" y="18"/>
                  </a:cubicBezTo>
                  <a:cubicBezTo>
                    <a:pt x="33" y="15"/>
                    <a:pt x="0" y="0"/>
                    <a:pt x="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1" y="55"/>
                    <a:pt x="31" y="57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9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7" y="57"/>
                    <a:pt x="67" y="55"/>
                    <a:pt x="78" y="44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3810382" y="4456560"/>
            <a:ext cx="1822328" cy="1952053"/>
            <a:chOff x="2698751" y="3219450"/>
            <a:chExt cx="1446212" cy="1549400"/>
          </a:xfrm>
        </p:grpSpPr>
        <p:sp>
          <p:nvSpPr>
            <p:cNvPr id="166" name="Freeform 47"/>
            <p:cNvSpPr>
              <a:spLocks noEditPoints="1"/>
            </p:cNvSpPr>
            <p:nvPr/>
          </p:nvSpPr>
          <p:spPr bwMode="auto">
            <a:xfrm>
              <a:off x="3011488" y="3746500"/>
              <a:ext cx="304800" cy="144462"/>
            </a:xfrm>
            <a:custGeom>
              <a:avLst/>
              <a:gdLst>
                <a:gd name="T0" fmla="*/ 142 w 208"/>
                <a:gd name="T1" fmla="*/ 99 h 99"/>
                <a:gd name="T2" fmla="*/ 193 w 208"/>
                <a:gd name="T3" fmla="*/ 99 h 99"/>
                <a:gd name="T4" fmla="*/ 208 w 208"/>
                <a:gd name="T5" fmla="*/ 48 h 99"/>
                <a:gd name="T6" fmla="*/ 193 w 208"/>
                <a:gd name="T7" fmla="*/ 0 h 99"/>
                <a:gd name="T8" fmla="*/ 142 w 208"/>
                <a:gd name="T9" fmla="*/ 0 h 99"/>
                <a:gd name="T10" fmla="*/ 142 w 208"/>
                <a:gd name="T11" fmla="*/ 17 h 99"/>
                <a:gd name="T12" fmla="*/ 186 w 208"/>
                <a:gd name="T13" fmla="*/ 17 h 99"/>
                <a:gd name="T14" fmla="*/ 186 w 208"/>
                <a:gd name="T15" fmla="*/ 19 h 99"/>
                <a:gd name="T16" fmla="*/ 191 w 208"/>
                <a:gd name="T17" fmla="*/ 48 h 99"/>
                <a:gd name="T18" fmla="*/ 186 w 208"/>
                <a:gd name="T19" fmla="*/ 80 h 99"/>
                <a:gd name="T20" fmla="*/ 186 w 208"/>
                <a:gd name="T21" fmla="*/ 82 h 99"/>
                <a:gd name="T22" fmla="*/ 142 w 208"/>
                <a:gd name="T23" fmla="*/ 82 h 99"/>
                <a:gd name="T24" fmla="*/ 142 w 208"/>
                <a:gd name="T25" fmla="*/ 99 h 99"/>
                <a:gd name="T26" fmla="*/ 85 w 208"/>
                <a:gd name="T27" fmla="*/ 99 h 99"/>
                <a:gd name="T28" fmla="*/ 142 w 208"/>
                <a:gd name="T29" fmla="*/ 99 h 99"/>
                <a:gd name="T30" fmla="*/ 142 w 208"/>
                <a:gd name="T31" fmla="*/ 82 h 99"/>
                <a:gd name="T32" fmla="*/ 94 w 208"/>
                <a:gd name="T33" fmla="*/ 82 h 99"/>
                <a:gd name="T34" fmla="*/ 95 w 208"/>
                <a:gd name="T35" fmla="*/ 79 h 99"/>
                <a:gd name="T36" fmla="*/ 98 w 208"/>
                <a:gd name="T37" fmla="*/ 48 h 99"/>
                <a:gd name="T38" fmla="*/ 95 w 208"/>
                <a:gd name="T39" fmla="*/ 20 h 99"/>
                <a:gd name="T40" fmla="*/ 94 w 208"/>
                <a:gd name="T41" fmla="*/ 17 h 99"/>
                <a:gd name="T42" fmla="*/ 142 w 208"/>
                <a:gd name="T43" fmla="*/ 17 h 99"/>
                <a:gd name="T44" fmla="*/ 142 w 208"/>
                <a:gd name="T45" fmla="*/ 0 h 99"/>
                <a:gd name="T46" fmla="*/ 83 w 208"/>
                <a:gd name="T47" fmla="*/ 0 h 99"/>
                <a:gd name="T48" fmla="*/ 78 w 208"/>
                <a:gd name="T49" fmla="*/ 1 h 99"/>
                <a:gd name="T50" fmla="*/ 61 w 208"/>
                <a:gd name="T51" fmla="*/ 11 h 99"/>
                <a:gd name="T52" fmla="*/ 61 w 208"/>
                <a:gd name="T53" fmla="*/ 31 h 99"/>
                <a:gd name="T54" fmla="*/ 77 w 208"/>
                <a:gd name="T55" fmla="*/ 22 h 99"/>
                <a:gd name="T56" fmla="*/ 78 w 208"/>
                <a:gd name="T57" fmla="*/ 24 h 99"/>
                <a:gd name="T58" fmla="*/ 81 w 208"/>
                <a:gd name="T59" fmla="*/ 48 h 99"/>
                <a:gd name="T60" fmla="*/ 78 w 208"/>
                <a:gd name="T61" fmla="*/ 74 h 99"/>
                <a:gd name="T62" fmla="*/ 77 w 208"/>
                <a:gd name="T63" fmla="*/ 77 h 99"/>
                <a:gd name="T64" fmla="*/ 61 w 208"/>
                <a:gd name="T65" fmla="*/ 68 h 99"/>
                <a:gd name="T66" fmla="*/ 61 w 208"/>
                <a:gd name="T67" fmla="*/ 88 h 99"/>
                <a:gd name="T68" fmla="*/ 79 w 208"/>
                <a:gd name="T69" fmla="*/ 98 h 99"/>
                <a:gd name="T70" fmla="*/ 83 w 208"/>
                <a:gd name="T71" fmla="*/ 99 h 99"/>
                <a:gd name="T72" fmla="*/ 85 w 208"/>
                <a:gd name="T73" fmla="*/ 99 h 99"/>
                <a:gd name="T74" fmla="*/ 61 w 208"/>
                <a:gd name="T75" fmla="*/ 11 h 99"/>
                <a:gd name="T76" fmla="*/ 6 w 208"/>
                <a:gd name="T77" fmla="*/ 42 h 99"/>
                <a:gd name="T78" fmla="*/ 3 w 208"/>
                <a:gd name="T79" fmla="*/ 54 h 99"/>
                <a:gd name="T80" fmla="*/ 6 w 208"/>
                <a:gd name="T81" fmla="*/ 57 h 99"/>
                <a:gd name="T82" fmla="*/ 61 w 208"/>
                <a:gd name="T83" fmla="*/ 88 h 99"/>
                <a:gd name="T84" fmla="*/ 61 w 208"/>
                <a:gd name="T85" fmla="*/ 68 h 99"/>
                <a:gd name="T86" fmla="*/ 42 w 208"/>
                <a:gd name="T87" fmla="*/ 57 h 99"/>
                <a:gd name="T88" fmla="*/ 42 w 208"/>
                <a:gd name="T89" fmla="*/ 56 h 99"/>
                <a:gd name="T90" fmla="*/ 43 w 208"/>
                <a:gd name="T91" fmla="*/ 49 h 99"/>
                <a:gd name="T92" fmla="*/ 42 w 208"/>
                <a:gd name="T93" fmla="*/ 43 h 99"/>
                <a:gd name="T94" fmla="*/ 42 w 208"/>
                <a:gd name="T95" fmla="*/ 42 h 99"/>
                <a:gd name="T96" fmla="*/ 61 w 208"/>
                <a:gd name="T97" fmla="*/ 31 h 99"/>
                <a:gd name="T98" fmla="*/ 61 w 208"/>
                <a:gd name="T99" fmla="*/ 1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99">
                  <a:moveTo>
                    <a:pt x="142" y="99"/>
                  </a:moveTo>
                  <a:cubicBezTo>
                    <a:pt x="193" y="99"/>
                    <a:pt x="193" y="99"/>
                    <a:pt x="193" y="99"/>
                  </a:cubicBezTo>
                  <a:cubicBezTo>
                    <a:pt x="206" y="99"/>
                    <a:pt x="208" y="58"/>
                    <a:pt x="208" y="48"/>
                  </a:cubicBezTo>
                  <a:cubicBezTo>
                    <a:pt x="208" y="39"/>
                    <a:pt x="206" y="0"/>
                    <a:pt x="193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86" y="17"/>
                    <a:pt x="186" y="17"/>
                    <a:pt x="186" y="17"/>
                  </a:cubicBezTo>
                  <a:cubicBezTo>
                    <a:pt x="186" y="19"/>
                    <a:pt x="186" y="19"/>
                    <a:pt x="186" y="19"/>
                  </a:cubicBezTo>
                  <a:cubicBezTo>
                    <a:pt x="189" y="28"/>
                    <a:pt x="190" y="38"/>
                    <a:pt x="191" y="48"/>
                  </a:cubicBezTo>
                  <a:cubicBezTo>
                    <a:pt x="191" y="59"/>
                    <a:pt x="189" y="70"/>
                    <a:pt x="186" y="80"/>
                  </a:cubicBezTo>
                  <a:cubicBezTo>
                    <a:pt x="186" y="82"/>
                    <a:pt x="186" y="82"/>
                    <a:pt x="186" y="82"/>
                  </a:cubicBezTo>
                  <a:cubicBezTo>
                    <a:pt x="142" y="82"/>
                    <a:pt x="142" y="82"/>
                    <a:pt x="142" y="82"/>
                  </a:cubicBezTo>
                  <a:lnTo>
                    <a:pt x="142" y="99"/>
                  </a:lnTo>
                  <a:close/>
                  <a:moveTo>
                    <a:pt x="85" y="99"/>
                  </a:moveTo>
                  <a:cubicBezTo>
                    <a:pt x="142" y="99"/>
                    <a:pt x="142" y="99"/>
                    <a:pt x="142" y="99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7" y="69"/>
                    <a:pt x="98" y="59"/>
                    <a:pt x="98" y="48"/>
                  </a:cubicBezTo>
                  <a:cubicBezTo>
                    <a:pt x="98" y="39"/>
                    <a:pt x="97" y="29"/>
                    <a:pt x="95" y="20"/>
                  </a:cubicBezTo>
                  <a:cubicBezTo>
                    <a:pt x="94" y="17"/>
                    <a:pt x="94" y="17"/>
                    <a:pt x="94" y="17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1" y="0"/>
                    <a:pt x="79" y="0"/>
                    <a:pt x="78" y="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80" y="32"/>
                    <a:pt x="81" y="40"/>
                    <a:pt x="81" y="48"/>
                  </a:cubicBezTo>
                  <a:cubicBezTo>
                    <a:pt x="81" y="57"/>
                    <a:pt x="80" y="66"/>
                    <a:pt x="78" y="74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1" y="88"/>
                    <a:pt x="61" y="88"/>
                    <a:pt x="61" y="8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80" y="99"/>
                    <a:pt x="81" y="99"/>
                    <a:pt x="83" y="99"/>
                  </a:cubicBezTo>
                  <a:cubicBezTo>
                    <a:pt x="85" y="99"/>
                    <a:pt x="85" y="99"/>
                    <a:pt x="85" y="99"/>
                  </a:cubicBezTo>
                  <a:close/>
                  <a:moveTo>
                    <a:pt x="61" y="11"/>
                  </a:moveTo>
                  <a:cubicBezTo>
                    <a:pt x="6" y="42"/>
                    <a:pt x="6" y="42"/>
                    <a:pt x="6" y="42"/>
                  </a:cubicBezTo>
                  <a:cubicBezTo>
                    <a:pt x="2" y="44"/>
                    <a:pt x="0" y="49"/>
                    <a:pt x="3" y="54"/>
                  </a:cubicBezTo>
                  <a:cubicBezTo>
                    <a:pt x="4" y="55"/>
                    <a:pt x="5" y="56"/>
                    <a:pt x="6" y="57"/>
                  </a:cubicBezTo>
                  <a:cubicBezTo>
                    <a:pt x="61" y="88"/>
                    <a:pt x="61" y="88"/>
                    <a:pt x="61" y="8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4"/>
                    <a:pt x="43" y="51"/>
                    <a:pt x="43" y="49"/>
                  </a:cubicBezTo>
                  <a:cubicBezTo>
                    <a:pt x="43" y="47"/>
                    <a:pt x="42" y="45"/>
                    <a:pt x="42" y="43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61" y="31"/>
                    <a:pt x="61" y="31"/>
                    <a:pt x="61" y="31"/>
                  </a:cubicBezTo>
                  <a:lnTo>
                    <a:pt x="61" y="11"/>
                  </a:lnTo>
                  <a:close/>
                </a:path>
              </a:pathLst>
            </a:cu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Rectangle 49"/>
            <p:cNvSpPr>
              <a:spLocks noChangeArrowheads="1"/>
            </p:cNvSpPr>
            <p:nvPr/>
          </p:nvSpPr>
          <p:spPr bwMode="auto">
            <a:xfrm>
              <a:off x="4119563" y="3638550"/>
              <a:ext cx="25400" cy="1130300"/>
            </a:xfrm>
            <a:prstGeom prst="rect">
              <a:avLst/>
            </a:pr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68" name="Rectangle 50"/>
            <p:cNvSpPr>
              <a:spLocks noChangeArrowheads="1"/>
            </p:cNvSpPr>
            <p:nvPr/>
          </p:nvSpPr>
          <p:spPr bwMode="auto">
            <a:xfrm>
              <a:off x="3611563" y="3638550"/>
              <a:ext cx="533400" cy="26987"/>
            </a:xfrm>
            <a:prstGeom prst="rect">
              <a:avLst/>
            </a:pr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Rectangle 51"/>
            <p:cNvSpPr>
              <a:spLocks noChangeArrowheads="1"/>
            </p:cNvSpPr>
            <p:nvPr/>
          </p:nvSpPr>
          <p:spPr bwMode="auto">
            <a:xfrm>
              <a:off x="2998788" y="3278188"/>
              <a:ext cx="639762" cy="26987"/>
            </a:xfrm>
            <a:prstGeom prst="rect">
              <a:avLst/>
            </a:pr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70" name="Rectangle 52"/>
            <p:cNvSpPr>
              <a:spLocks noChangeArrowheads="1"/>
            </p:cNvSpPr>
            <p:nvPr/>
          </p:nvSpPr>
          <p:spPr bwMode="auto">
            <a:xfrm>
              <a:off x="3611563" y="3278188"/>
              <a:ext cx="26987" cy="550862"/>
            </a:xfrm>
            <a:prstGeom prst="rect">
              <a:avLst/>
            </a:pr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71" name="Rectangle 53"/>
            <p:cNvSpPr>
              <a:spLocks noChangeArrowheads="1"/>
            </p:cNvSpPr>
            <p:nvPr/>
          </p:nvSpPr>
          <p:spPr bwMode="auto">
            <a:xfrm>
              <a:off x="3303588" y="3803650"/>
              <a:ext cx="334962" cy="25400"/>
            </a:xfrm>
            <a:prstGeom prst="rect">
              <a:avLst/>
            </a:pr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72" name="Freeform 54"/>
            <p:cNvSpPr>
              <a:spLocks noEditPoints="1"/>
            </p:cNvSpPr>
            <p:nvPr/>
          </p:nvSpPr>
          <p:spPr bwMode="auto">
            <a:xfrm>
              <a:off x="2698751" y="3219450"/>
              <a:ext cx="304800" cy="146050"/>
            </a:xfrm>
            <a:custGeom>
              <a:avLst/>
              <a:gdLst>
                <a:gd name="T0" fmla="*/ 142 w 208"/>
                <a:gd name="T1" fmla="*/ 100 h 100"/>
                <a:gd name="T2" fmla="*/ 193 w 208"/>
                <a:gd name="T3" fmla="*/ 100 h 100"/>
                <a:gd name="T4" fmla="*/ 208 w 208"/>
                <a:gd name="T5" fmla="*/ 49 h 100"/>
                <a:gd name="T6" fmla="*/ 193 w 208"/>
                <a:gd name="T7" fmla="*/ 0 h 100"/>
                <a:gd name="T8" fmla="*/ 142 w 208"/>
                <a:gd name="T9" fmla="*/ 0 h 100"/>
                <a:gd name="T10" fmla="*/ 142 w 208"/>
                <a:gd name="T11" fmla="*/ 18 h 100"/>
                <a:gd name="T12" fmla="*/ 185 w 208"/>
                <a:gd name="T13" fmla="*/ 18 h 100"/>
                <a:gd name="T14" fmla="*/ 186 w 208"/>
                <a:gd name="T15" fmla="*/ 20 h 100"/>
                <a:gd name="T16" fmla="*/ 190 w 208"/>
                <a:gd name="T17" fmla="*/ 49 h 100"/>
                <a:gd name="T18" fmla="*/ 186 w 208"/>
                <a:gd name="T19" fmla="*/ 81 h 100"/>
                <a:gd name="T20" fmla="*/ 185 w 208"/>
                <a:gd name="T21" fmla="*/ 82 h 100"/>
                <a:gd name="T22" fmla="*/ 142 w 208"/>
                <a:gd name="T23" fmla="*/ 82 h 100"/>
                <a:gd name="T24" fmla="*/ 142 w 208"/>
                <a:gd name="T25" fmla="*/ 100 h 100"/>
                <a:gd name="T26" fmla="*/ 85 w 208"/>
                <a:gd name="T27" fmla="*/ 100 h 100"/>
                <a:gd name="T28" fmla="*/ 142 w 208"/>
                <a:gd name="T29" fmla="*/ 100 h 100"/>
                <a:gd name="T30" fmla="*/ 142 w 208"/>
                <a:gd name="T31" fmla="*/ 82 h 100"/>
                <a:gd name="T32" fmla="*/ 94 w 208"/>
                <a:gd name="T33" fmla="*/ 82 h 100"/>
                <a:gd name="T34" fmla="*/ 94 w 208"/>
                <a:gd name="T35" fmla="*/ 80 h 100"/>
                <a:gd name="T36" fmla="*/ 98 w 208"/>
                <a:gd name="T37" fmla="*/ 49 h 100"/>
                <a:gd name="T38" fmla="*/ 94 w 208"/>
                <a:gd name="T39" fmla="*/ 20 h 100"/>
                <a:gd name="T40" fmla="*/ 94 w 208"/>
                <a:gd name="T41" fmla="*/ 18 h 100"/>
                <a:gd name="T42" fmla="*/ 142 w 208"/>
                <a:gd name="T43" fmla="*/ 18 h 100"/>
                <a:gd name="T44" fmla="*/ 142 w 208"/>
                <a:gd name="T45" fmla="*/ 0 h 100"/>
                <a:gd name="T46" fmla="*/ 83 w 208"/>
                <a:gd name="T47" fmla="*/ 0 h 100"/>
                <a:gd name="T48" fmla="*/ 77 w 208"/>
                <a:gd name="T49" fmla="*/ 2 h 100"/>
                <a:gd name="T50" fmla="*/ 61 w 208"/>
                <a:gd name="T51" fmla="*/ 11 h 100"/>
                <a:gd name="T52" fmla="*/ 61 w 208"/>
                <a:gd name="T53" fmla="*/ 32 h 100"/>
                <a:gd name="T54" fmla="*/ 77 w 208"/>
                <a:gd name="T55" fmla="*/ 23 h 100"/>
                <a:gd name="T56" fmla="*/ 77 w 208"/>
                <a:gd name="T57" fmla="*/ 25 h 100"/>
                <a:gd name="T58" fmla="*/ 80 w 208"/>
                <a:gd name="T59" fmla="*/ 49 h 100"/>
                <a:gd name="T60" fmla="*/ 77 w 208"/>
                <a:gd name="T61" fmla="*/ 75 h 100"/>
                <a:gd name="T62" fmla="*/ 77 w 208"/>
                <a:gd name="T63" fmla="*/ 78 h 100"/>
                <a:gd name="T64" fmla="*/ 61 w 208"/>
                <a:gd name="T65" fmla="*/ 69 h 100"/>
                <a:gd name="T66" fmla="*/ 61 w 208"/>
                <a:gd name="T67" fmla="*/ 89 h 100"/>
                <a:gd name="T68" fmla="*/ 78 w 208"/>
                <a:gd name="T69" fmla="*/ 99 h 100"/>
                <a:gd name="T70" fmla="*/ 83 w 208"/>
                <a:gd name="T71" fmla="*/ 100 h 100"/>
                <a:gd name="T72" fmla="*/ 85 w 208"/>
                <a:gd name="T73" fmla="*/ 100 h 100"/>
                <a:gd name="T74" fmla="*/ 61 w 208"/>
                <a:gd name="T75" fmla="*/ 11 h 100"/>
                <a:gd name="T76" fmla="*/ 6 w 208"/>
                <a:gd name="T77" fmla="*/ 43 h 100"/>
                <a:gd name="T78" fmla="*/ 2 w 208"/>
                <a:gd name="T79" fmla="*/ 55 h 100"/>
                <a:gd name="T80" fmla="*/ 6 w 208"/>
                <a:gd name="T81" fmla="*/ 58 h 100"/>
                <a:gd name="T82" fmla="*/ 61 w 208"/>
                <a:gd name="T83" fmla="*/ 89 h 100"/>
                <a:gd name="T84" fmla="*/ 61 w 208"/>
                <a:gd name="T85" fmla="*/ 69 h 100"/>
                <a:gd name="T86" fmla="*/ 42 w 208"/>
                <a:gd name="T87" fmla="*/ 58 h 100"/>
                <a:gd name="T88" fmla="*/ 42 w 208"/>
                <a:gd name="T89" fmla="*/ 57 h 100"/>
                <a:gd name="T90" fmla="*/ 42 w 208"/>
                <a:gd name="T91" fmla="*/ 50 h 100"/>
                <a:gd name="T92" fmla="*/ 42 w 208"/>
                <a:gd name="T93" fmla="*/ 44 h 100"/>
                <a:gd name="T94" fmla="*/ 42 w 208"/>
                <a:gd name="T95" fmla="*/ 43 h 100"/>
                <a:gd name="T96" fmla="*/ 61 w 208"/>
                <a:gd name="T97" fmla="*/ 32 h 100"/>
                <a:gd name="T98" fmla="*/ 61 w 208"/>
                <a:gd name="T99" fmla="*/ 1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100">
                  <a:moveTo>
                    <a:pt x="142" y="100"/>
                  </a:moveTo>
                  <a:cubicBezTo>
                    <a:pt x="193" y="100"/>
                    <a:pt x="193" y="100"/>
                    <a:pt x="193" y="100"/>
                  </a:cubicBezTo>
                  <a:cubicBezTo>
                    <a:pt x="206" y="100"/>
                    <a:pt x="208" y="58"/>
                    <a:pt x="208" y="49"/>
                  </a:cubicBezTo>
                  <a:cubicBezTo>
                    <a:pt x="208" y="40"/>
                    <a:pt x="205" y="0"/>
                    <a:pt x="193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89" y="29"/>
                    <a:pt x="190" y="39"/>
                    <a:pt x="190" y="49"/>
                  </a:cubicBezTo>
                  <a:cubicBezTo>
                    <a:pt x="190" y="60"/>
                    <a:pt x="189" y="71"/>
                    <a:pt x="186" y="81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42" y="82"/>
                    <a:pt x="142" y="82"/>
                    <a:pt x="142" y="82"/>
                  </a:cubicBezTo>
                  <a:lnTo>
                    <a:pt x="142" y="100"/>
                  </a:lnTo>
                  <a:close/>
                  <a:moveTo>
                    <a:pt x="85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7" y="70"/>
                    <a:pt x="98" y="60"/>
                    <a:pt x="98" y="49"/>
                  </a:cubicBezTo>
                  <a:cubicBezTo>
                    <a:pt x="98" y="40"/>
                    <a:pt x="97" y="30"/>
                    <a:pt x="94" y="20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1" y="0"/>
                    <a:pt x="79" y="1"/>
                    <a:pt x="77" y="2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9" y="33"/>
                    <a:pt x="80" y="41"/>
                    <a:pt x="80" y="49"/>
                  </a:cubicBezTo>
                  <a:cubicBezTo>
                    <a:pt x="80" y="58"/>
                    <a:pt x="79" y="67"/>
                    <a:pt x="77" y="75"/>
                  </a:cubicBezTo>
                  <a:cubicBezTo>
                    <a:pt x="77" y="78"/>
                    <a:pt x="77" y="78"/>
                    <a:pt x="77" y="78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80" y="100"/>
                    <a:pt x="81" y="100"/>
                    <a:pt x="83" y="100"/>
                  </a:cubicBezTo>
                  <a:cubicBezTo>
                    <a:pt x="85" y="100"/>
                    <a:pt x="85" y="100"/>
                    <a:pt x="85" y="100"/>
                  </a:cubicBezTo>
                  <a:close/>
                  <a:moveTo>
                    <a:pt x="61" y="11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2" y="45"/>
                    <a:pt x="0" y="50"/>
                    <a:pt x="2" y="55"/>
                  </a:cubicBezTo>
                  <a:cubicBezTo>
                    <a:pt x="3" y="56"/>
                    <a:pt x="4" y="57"/>
                    <a:pt x="6" y="58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4"/>
                    <a:pt x="42" y="52"/>
                    <a:pt x="42" y="50"/>
                  </a:cubicBezTo>
                  <a:cubicBezTo>
                    <a:pt x="42" y="48"/>
                    <a:pt x="42" y="46"/>
                    <a:pt x="42" y="44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61" y="11"/>
                  </a:lnTo>
                  <a:close/>
                </a:path>
              </a:pathLst>
            </a:cu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4161444" y="3132525"/>
            <a:ext cx="1618292" cy="3268088"/>
            <a:chOff x="2984500" y="2174875"/>
            <a:chExt cx="1284288" cy="2593975"/>
          </a:xfrm>
        </p:grpSpPr>
        <p:sp>
          <p:nvSpPr>
            <p:cNvPr id="174" name="Rectangle 56"/>
            <p:cNvSpPr>
              <a:spLocks noChangeArrowheads="1"/>
            </p:cNvSpPr>
            <p:nvPr/>
          </p:nvSpPr>
          <p:spPr bwMode="auto">
            <a:xfrm>
              <a:off x="4243388" y="2233613"/>
              <a:ext cx="25400" cy="2535237"/>
            </a:xfrm>
            <a:prstGeom prst="rect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75" name="Rectangle 57"/>
            <p:cNvSpPr>
              <a:spLocks noChangeArrowheads="1"/>
            </p:cNvSpPr>
            <p:nvPr/>
          </p:nvSpPr>
          <p:spPr bwMode="auto">
            <a:xfrm>
              <a:off x="3757613" y="3117850"/>
              <a:ext cx="511175" cy="25400"/>
            </a:xfrm>
            <a:prstGeom prst="rect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76" name="Rectangle 58"/>
            <p:cNvSpPr>
              <a:spLocks noChangeArrowheads="1"/>
            </p:cNvSpPr>
            <p:nvPr/>
          </p:nvSpPr>
          <p:spPr bwMode="auto">
            <a:xfrm>
              <a:off x="3757613" y="2730500"/>
              <a:ext cx="25400" cy="409575"/>
            </a:xfrm>
            <a:prstGeom prst="rect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77" name="Rectangle 59"/>
            <p:cNvSpPr>
              <a:spLocks noChangeArrowheads="1"/>
            </p:cNvSpPr>
            <p:nvPr/>
          </p:nvSpPr>
          <p:spPr bwMode="auto">
            <a:xfrm>
              <a:off x="3279775" y="2730500"/>
              <a:ext cx="503237" cy="25400"/>
            </a:xfrm>
            <a:prstGeom prst="rect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78" name="Freeform 60"/>
            <p:cNvSpPr>
              <a:spLocks noEditPoints="1"/>
            </p:cNvSpPr>
            <p:nvPr/>
          </p:nvSpPr>
          <p:spPr bwMode="auto">
            <a:xfrm>
              <a:off x="2984500" y="2671763"/>
              <a:ext cx="303212" cy="146050"/>
            </a:xfrm>
            <a:custGeom>
              <a:avLst/>
              <a:gdLst>
                <a:gd name="T0" fmla="*/ 142 w 208"/>
                <a:gd name="T1" fmla="*/ 100 h 100"/>
                <a:gd name="T2" fmla="*/ 193 w 208"/>
                <a:gd name="T3" fmla="*/ 100 h 100"/>
                <a:gd name="T4" fmla="*/ 208 w 208"/>
                <a:gd name="T5" fmla="*/ 49 h 100"/>
                <a:gd name="T6" fmla="*/ 193 w 208"/>
                <a:gd name="T7" fmla="*/ 0 h 100"/>
                <a:gd name="T8" fmla="*/ 142 w 208"/>
                <a:gd name="T9" fmla="*/ 0 h 100"/>
                <a:gd name="T10" fmla="*/ 142 w 208"/>
                <a:gd name="T11" fmla="*/ 18 h 100"/>
                <a:gd name="T12" fmla="*/ 186 w 208"/>
                <a:gd name="T13" fmla="*/ 18 h 100"/>
                <a:gd name="T14" fmla="*/ 186 w 208"/>
                <a:gd name="T15" fmla="*/ 19 h 100"/>
                <a:gd name="T16" fmla="*/ 190 w 208"/>
                <a:gd name="T17" fmla="*/ 49 h 100"/>
                <a:gd name="T18" fmla="*/ 186 w 208"/>
                <a:gd name="T19" fmla="*/ 81 h 100"/>
                <a:gd name="T20" fmla="*/ 186 w 208"/>
                <a:gd name="T21" fmla="*/ 82 h 100"/>
                <a:gd name="T22" fmla="*/ 142 w 208"/>
                <a:gd name="T23" fmla="*/ 82 h 100"/>
                <a:gd name="T24" fmla="*/ 142 w 208"/>
                <a:gd name="T25" fmla="*/ 100 h 100"/>
                <a:gd name="T26" fmla="*/ 85 w 208"/>
                <a:gd name="T27" fmla="*/ 100 h 100"/>
                <a:gd name="T28" fmla="*/ 142 w 208"/>
                <a:gd name="T29" fmla="*/ 100 h 100"/>
                <a:gd name="T30" fmla="*/ 142 w 208"/>
                <a:gd name="T31" fmla="*/ 82 h 100"/>
                <a:gd name="T32" fmla="*/ 94 w 208"/>
                <a:gd name="T33" fmla="*/ 82 h 100"/>
                <a:gd name="T34" fmla="*/ 95 w 208"/>
                <a:gd name="T35" fmla="*/ 80 h 100"/>
                <a:gd name="T36" fmla="*/ 98 w 208"/>
                <a:gd name="T37" fmla="*/ 49 h 100"/>
                <a:gd name="T38" fmla="*/ 95 w 208"/>
                <a:gd name="T39" fmla="*/ 20 h 100"/>
                <a:gd name="T40" fmla="*/ 94 w 208"/>
                <a:gd name="T41" fmla="*/ 18 h 100"/>
                <a:gd name="T42" fmla="*/ 142 w 208"/>
                <a:gd name="T43" fmla="*/ 18 h 100"/>
                <a:gd name="T44" fmla="*/ 142 w 208"/>
                <a:gd name="T45" fmla="*/ 0 h 100"/>
                <a:gd name="T46" fmla="*/ 83 w 208"/>
                <a:gd name="T47" fmla="*/ 0 h 100"/>
                <a:gd name="T48" fmla="*/ 78 w 208"/>
                <a:gd name="T49" fmla="*/ 2 h 100"/>
                <a:gd name="T50" fmla="*/ 61 w 208"/>
                <a:gd name="T51" fmla="*/ 11 h 100"/>
                <a:gd name="T52" fmla="*/ 61 w 208"/>
                <a:gd name="T53" fmla="*/ 31 h 100"/>
                <a:gd name="T54" fmla="*/ 77 w 208"/>
                <a:gd name="T55" fmla="*/ 22 h 100"/>
                <a:gd name="T56" fmla="*/ 78 w 208"/>
                <a:gd name="T57" fmla="*/ 25 h 100"/>
                <a:gd name="T58" fmla="*/ 81 w 208"/>
                <a:gd name="T59" fmla="*/ 49 h 100"/>
                <a:gd name="T60" fmla="*/ 78 w 208"/>
                <a:gd name="T61" fmla="*/ 75 h 100"/>
                <a:gd name="T62" fmla="*/ 77 w 208"/>
                <a:gd name="T63" fmla="*/ 77 h 100"/>
                <a:gd name="T64" fmla="*/ 61 w 208"/>
                <a:gd name="T65" fmla="*/ 68 h 100"/>
                <a:gd name="T66" fmla="*/ 61 w 208"/>
                <a:gd name="T67" fmla="*/ 89 h 100"/>
                <a:gd name="T68" fmla="*/ 79 w 208"/>
                <a:gd name="T69" fmla="*/ 99 h 100"/>
                <a:gd name="T70" fmla="*/ 83 w 208"/>
                <a:gd name="T71" fmla="*/ 100 h 100"/>
                <a:gd name="T72" fmla="*/ 85 w 208"/>
                <a:gd name="T73" fmla="*/ 100 h 100"/>
                <a:gd name="T74" fmla="*/ 61 w 208"/>
                <a:gd name="T75" fmla="*/ 11 h 100"/>
                <a:gd name="T76" fmla="*/ 6 w 208"/>
                <a:gd name="T77" fmla="*/ 42 h 100"/>
                <a:gd name="T78" fmla="*/ 3 w 208"/>
                <a:gd name="T79" fmla="*/ 54 h 100"/>
                <a:gd name="T80" fmla="*/ 6 w 208"/>
                <a:gd name="T81" fmla="*/ 58 h 100"/>
                <a:gd name="T82" fmla="*/ 61 w 208"/>
                <a:gd name="T83" fmla="*/ 89 h 100"/>
                <a:gd name="T84" fmla="*/ 61 w 208"/>
                <a:gd name="T85" fmla="*/ 68 h 100"/>
                <a:gd name="T86" fmla="*/ 42 w 208"/>
                <a:gd name="T87" fmla="*/ 57 h 100"/>
                <a:gd name="T88" fmla="*/ 42 w 208"/>
                <a:gd name="T89" fmla="*/ 56 h 100"/>
                <a:gd name="T90" fmla="*/ 43 w 208"/>
                <a:gd name="T91" fmla="*/ 50 h 100"/>
                <a:gd name="T92" fmla="*/ 42 w 208"/>
                <a:gd name="T93" fmla="*/ 44 h 100"/>
                <a:gd name="T94" fmla="*/ 42 w 208"/>
                <a:gd name="T95" fmla="*/ 42 h 100"/>
                <a:gd name="T96" fmla="*/ 61 w 208"/>
                <a:gd name="T97" fmla="*/ 31 h 100"/>
                <a:gd name="T98" fmla="*/ 61 w 208"/>
                <a:gd name="T99" fmla="*/ 1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100">
                  <a:moveTo>
                    <a:pt x="142" y="100"/>
                  </a:moveTo>
                  <a:cubicBezTo>
                    <a:pt x="193" y="100"/>
                    <a:pt x="193" y="100"/>
                    <a:pt x="193" y="100"/>
                  </a:cubicBezTo>
                  <a:cubicBezTo>
                    <a:pt x="206" y="100"/>
                    <a:pt x="208" y="58"/>
                    <a:pt x="208" y="49"/>
                  </a:cubicBezTo>
                  <a:cubicBezTo>
                    <a:pt x="208" y="40"/>
                    <a:pt x="206" y="0"/>
                    <a:pt x="193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86" y="18"/>
                    <a:pt x="186" y="18"/>
                    <a:pt x="186" y="18"/>
                  </a:cubicBezTo>
                  <a:cubicBezTo>
                    <a:pt x="186" y="19"/>
                    <a:pt x="186" y="19"/>
                    <a:pt x="186" y="19"/>
                  </a:cubicBezTo>
                  <a:cubicBezTo>
                    <a:pt x="189" y="29"/>
                    <a:pt x="190" y="39"/>
                    <a:pt x="190" y="49"/>
                  </a:cubicBezTo>
                  <a:cubicBezTo>
                    <a:pt x="191" y="60"/>
                    <a:pt x="189" y="70"/>
                    <a:pt x="186" y="81"/>
                  </a:cubicBezTo>
                  <a:cubicBezTo>
                    <a:pt x="186" y="82"/>
                    <a:pt x="186" y="82"/>
                    <a:pt x="186" y="82"/>
                  </a:cubicBezTo>
                  <a:cubicBezTo>
                    <a:pt x="142" y="82"/>
                    <a:pt x="142" y="82"/>
                    <a:pt x="142" y="82"/>
                  </a:cubicBezTo>
                  <a:lnTo>
                    <a:pt x="142" y="100"/>
                  </a:lnTo>
                  <a:close/>
                  <a:moveTo>
                    <a:pt x="85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7" y="70"/>
                    <a:pt x="98" y="59"/>
                    <a:pt x="98" y="49"/>
                  </a:cubicBezTo>
                  <a:cubicBezTo>
                    <a:pt x="98" y="39"/>
                    <a:pt x="97" y="29"/>
                    <a:pt x="95" y="20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1" y="0"/>
                    <a:pt x="79" y="1"/>
                    <a:pt x="78" y="2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80" y="33"/>
                    <a:pt x="81" y="41"/>
                    <a:pt x="81" y="49"/>
                  </a:cubicBezTo>
                  <a:cubicBezTo>
                    <a:pt x="81" y="58"/>
                    <a:pt x="80" y="66"/>
                    <a:pt x="78" y="75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80" y="99"/>
                    <a:pt x="81" y="100"/>
                    <a:pt x="83" y="100"/>
                  </a:cubicBezTo>
                  <a:cubicBezTo>
                    <a:pt x="85" y="100"/>
                    <a:pt x="85" y="100"/>
                    <a:pt x="85" y="100"/>
                  </a:cubicBezTo>
                  <a:close/>
                  <a:moveTo>
                    <a:pt x="61" y="11"/>
                  </a:move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3" y="54"/>
                  </a:cubicBezTo>
                  <a:cubicBezTo>
                    <a:pt x="4" y="56"/>
                    <a:pt x="5" y="57"/>
                    <a:pt x="6" y="58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4"/>
                    <a:pt x="43" y="52"/>
                    <a:pt x="43" y="50"/>
                  </a:cubicBezTo>
                  <a:cubicBezTo>
                    <a:pt x="43" y="48"/>
                    <a:pt x="42" y="46"/>
                    <a:pt x="42" y="44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61" y="31"/>
                    <a:pt x="61" y="31"/>
                    <a:pt x="61" y="31"/>
                  </a:cubicBezTo>
                  <a:lnTo>
                    <a:pt x="61" y="11"/>
                  </a:ln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79" name="Rectangle 61"/>
            <p:cNvSpPr>
              <a:spLocks noChangeArrowheads="1"/>
            </p:cNvSpPr>
            <p:nvPr/>
          </p:nvSpPr>
          <p:spPr bwMode="auto">
            <a:xfrm>
              <a:off x="3644900" y="2233613"/>
              <a:ext cx="623887" cy="26987"/>
            </a:xfrm>
            <a:prstGeom prst="rect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80" name="Freeform 62"/>
            <p:cNvSpPr>
              <a:spLocks noEditPoints="1"/>
            </p:cNvSpPr>
            <p:nvPr/>
          </p:nvSpPr>
          <p:spPr bwMode="auto">
            <a:xfrm>
              <a:off x="3354388" y="2174875"/>
              <a:ext cx="303212" cy="147637"/>
            </a:xfrm>
            <a:custGeom>
              <a:avLst/>
              <a:gdLst>
                <a:gd name="T0" fmla="*/ 142 w 207"/>
                <a:gd name="T1" fmla="*/ 100 h 100"/>
                <a:gd name="T2" fmla="*/ 192 w 207"/>
                <a:gd name="T3" fmla="*/ 100 h 100"/>
                <a:gd name="T4" fmla="*/ 207 w 207"/>
                <a:gd name="T5" fmla="*/ 49 h 100"/>
                <a:gd name="T6" fmla="*/ 192 w 207"/>
                <a:gd name="T7" fmla="*/ 0 h 100"/>
                <a:gd name="T8" fmla="*/ 142 w 207"/>
                <a:gd name="T9" fmla="*/ 0 h 100"/>
                <a:gd name="T10" fmla="*/ 142 w 207"/>
                <a:gd name="T11" fmla="*/ 18 h 100"/>
                <a:gd name="T12" fmla="*/ 185 w 207"/>
                <a:gd name="T13" fmla="*/ 18 h 100"/>
                <a:gd name="T14" fmla="*/ 185 w 207"/>
                <a:gd name="T15" fmla="*/ 20 h 100"/>
                <a:gd name="T16" fmla="*/ 190 w 207"/>
                <a:gd name="T17" fmla="*/ 49 h 100"/>
                <a:gd name="T18" fmla="*/ 185 w 207"/>
                <a:gd name="T19" fmla="*/ 81 h 100"/>
                <a:gd name="T20" fmla="*/ 185 w 207"/>
                <a:gd name="T21" fmla="*/ 82 h 100"/>
                <a:gd name="T22" fmla="*/ 142 w 207"/>
                <a:gd name="T23" fmla="*/ 82 h 100"/>
                <a:gd name="T24" fmla="*/ 142 w 207"/>
                <a:gd name="T25" fmla="*/ 100 h 100"/>
                <a:gd name="T26" fmla="*/ 84 w 207"/>
                <a:gd name="T27" fmla="*/ 100 h 100"/>
                <a:gd name="T28" fmla="*/ 142 w 207"/>
                <a:gd name="T29" fmla="*/ 100 h 100"/>
                <a:gd name="T30" fmla="*/ 142 w 207"/>
                <a:gd name="T31" fmla="*/ 82 h 100"/>
                <a:gd name="T32" fmla="*/ 93 w 207"/>
                <a:gd name="T33" fmla="*/ 82 h 100"/>
                <a:gd name="T34" fmla="*/ 94 w 207"/>
                <a:gd name="T35" fmla="*/ 80 h 100"/>
                <a:gd name="T36" fmla="*/ 97 w 207"/>
                <a:gd name="T37" fmla="*/ 49 h 100"/>
                <a:gd name="T38" fmla="*/ 94 w 207"/>
                <a:gd name="T39" fmla="*/ 21 h 100"/>
                <a:gd name="T40" fmla="*/ 93 w 207"/>
                <a:gd name="T41" fmla="*/ 18 h 100"/>
                <a:gd name="T42" fmla="*/ 142 w 207"/>
                <a:gd name="T43" fmla="*/ 18 h 100"/>
                <a:gd name="T44" fmla="*/ 142 w 207"/>
                <a:gd name="T45" fmla="*/ 0 h 100"/>
                <a:gd name="T46" fmla="*/ 82 w 207"/>
                <a:gd name="T47" fmla="*/ 0 h 100"/>
                <a:gd name="T48" fmla="*/ 77 w 207"/>
                <a:gd name="T49" fmla="*/ 2 h 100"/>
                <a:gd name="T50" fmla="*/ 60 w 207"/>
                <a:gd name="T51" fmla="*/ 11 h 100"/>
                <a:gd name="T52" fmla="*/ 60 w 207"/>
                <a:gd name="T53" fmla="*/ 32 h 100"/>
                <a:gd name="T54" fmla="*/ 76 w 207"/>
                <a:gd name="T55" fmla="*/ 23 h 100"/>
                <a:gd name="T56" fmla="*/ 77 w 207"/>
                <a:gd name="T57" fmla="*/ 25 h 100"/>
                <a:gd name="T58" fmla="*/ 80 w 207"/>
                <a:gd name="T59" fmla="*/ 49 h 100"/>
                <a:gd name="T60" fmla="*/ 77 w 207"/>
                <a:gd name="T61" fmla="*/ 75 h 100"/>
                <a:gd name="T62" fmla="*/ 76 w 207"/>
                <a:gd name="T63" fmla="*/ 78 h 100"/>
                <a:gd name="T64" fmla="*/ 60 w 207"/>
                <a:gd name="T65" fmla="*/ 69 h 100"/>
                <a:gd name="T66" fmla="*/ 60 w 207"/>
                <a:gd name="T67" fmla="*/ 89 h 100"/>
                <a:gd name="T68" fmla="*/ 78 w 207"/>
                <a:gd name="T69" fmla="*/ 99 h 100"/>
                <a:gd name="T70" fmla="*/ 82 w 207"/>
                <a:gd name="T71" fmla="*/ 100 h 100"/>
                <a:gd name="T72" fmla="*/ 84 w 207"/>
                <a:gd name="T73" fmla="*/ 100 h 100"/>
                <a:gd name="T74" fmla="*/ 60 w 207"/>
                <a:gd name="T75" fmla="*/ 11 h 100"/>
                <a:gd name="T76" fmla="*/ 5 w 207"/>
                <a:gd name="T77" fmla="*/ 43 h 100"/>
                <a:gd name="T78" fmla="*/ 2 w 207"/>
                <a:gd name="T79" fmla="*/ 55 h 100"/>
                <a:gd name="T80" fmla="*/ 5 w 207"/>
                <a:gd name="T81" fmla="*/ 58 h 100"/>
                <a:gd name="T82" fmla="*/ 60 w 207"/>
                <a:gd name="T83" fmla="*/ 89 h 100"/>
                <a:gd name="T84" fmla="*/ 60 w 207"/>
                <a:gd name="T85" fmla="*/ 69 h 100"/>
                <a:gd name="T86" fmla="*/ 41 w 207"/>
                <a:gd name="T87" fmla="*/ 58 h 100"/>
                <a:gd name="T88" fmla="*/ 41 w 207"/>
                <a:gd name="T89" fmla="*/ 57 h 100"/>
                <a:gd name="T90" fmla="*/ 42 w 207"/>
                <a:gd name="T91" fmla="*/ 50 h 100"/>
                <a:gd name="T92" fmla="*/ 41 w 207"/>
                <a:gd name="T93" fmla="*/ 44 h 100"/>
                <a:gd name="T94" fmla="*/ 41 w 207"/>
                <a:gd name="T95" fmla="*/ 43 h 100"/>
                <a:gd name="T96" fmla="*/ 60 w 207"/>
                <a:gd name="T97" fmla="*/ 32 h 100"/>
                <a:gd name="T98" fmla="*/ 60 w 207"/>
                <a:gd name="T99" fmla="*/ 1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7" h="100">
                  <a:moveTo>
                    <a:pt x="142" y="100"/>
                  </a:moveTo>
                  <a:cubicBezTo>
                    <a:pt x="192" y="100"/>
                    <a:pt x="192" y="100"/>
                    <a:pt x="192" y="100"/>
                  </a:cubicBezTo>
                  <a:cubicBezTo>
                    <a:pt x="205" y="100"/>
                    <a:pt x="207" y="58"/>
                    <a:pt x="207" y="49"/>
                  </a:cubicBezTo>
                  <a:cubicBezTo>
                    <a:pt x="207" y="40"/>
                    <a:pt x="205" y="0"/>
                    <a:pt x="19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85" y="20"/>
                    <a:pt x="185" y="20"/>
                    <a:pt x="185" y="20"/>
                  </a:cubicBezTo>
                  <a:cubicBezTo>
                    <a:pt x="188" y="29"/>
                    <a:pt x="190" y="39"/>
                    <a:pt x="190" y="49"/>
                  </a:cubicBezTo>
                  <a:cubicBezTo>
                    <a:pt x="190" y="60"/>
                    <a:pt x="188" y="71"/>
                    <a:pt x="185" y="81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142" y="82"/>
                    <a:pt x="142" y="82"/>
                    <a:pt x="142" y="82"/>
                  </a:cubicBezTo>
                  <a:lnTo>
                    <a:pt x="142" y="100"/>
                  </a:lnTo>
                  <a:close/>
                  <a:moveTo>
                    <a:pt x="84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93" y="82"/>
                    <a:pt x="93" y="82"/>
                    <a:pt x="93" y="82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6" y="70"/>
                    <a:pt x="98" y="60"/>
                    <a:pt x="97" y="49"/>
                  </a:cubicBezTo>
                  <a:cubicBezTo>
                    <a:pt x="97" y="40"/>
                    <a:pt x="96" y="30"/>
                    <a:pt x="94" y="21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0" y="0"/>
                    <a:pt x="78" y="1"/>
                    <a:pt x="77" y="2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9" y="33"/>
                    <a:pt x="80" y="41"/>
                    <a:pt x="80" y="49"/>
                  </a:cubicBezTo>
                  <a:cubicBezTo>
                    <a:pt x="80" y="58"/>
                    <a:pt x="79" y="67"/>
                    <a:pt x="77" y="75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9" y="100"/>
                    <a:pt x="81" y="100"/>
                    <a:pt x="82" y="100"/>
                  </a:cubicBezTo>
                  <a:cubicBezTo>
                    <a:pt x="84" y="100"/>
                    <a:pt x="84" y="100"/>
                    <a:pt x="84" y="100"/>
                  </a:cubicBezTo>
                  <a:close/>
                  <a:moveTo>
                    <a:pt x="60" y="11"/>
                  </a:moveTo>
                  <a:cubicBezTo>
                    <a:pt x="5" y="43"/>
                    <a:pt x="5" y="43"/>
                    <a:pt x="5" y="43"/>
                  </a:cubicBezTo>
                  <a:cubicBezTo>
                    <a:pt x="1" y="45"/>
                    <a:pt x="0" y="50"/>
                    <a:pt x="2" y="55"/>
                  </a:cubicBezTo>
                  <a:cubicBezTo>
                    <a:pt x="3" y="56"/>
                    <a:pt x="4" y="57"/>
                    <a:pt x="5" y="58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2" y="54"/>
                    <a:pt x="42" y="52"/>
                    <a:pt x="42" y="50"/>
                  </a:cubicBezTo>
                  <a:cubicBezTo>
                    <a:pt x="42" y="48"/>
                    <a:pt x="42" y="46"/>
                    <a:pt x="41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60" y="32"/>
                    <a:pt x="60" y="32"/>
                    <a:pt x="60" y="32"/>
                  </a:cubicBezTo>
                  <a:lnTo>
                    <a:pt x="60" y="11"/>
                  </a:ln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1" name="Rectangle 64"/>
          <p:cNvSpPr>
            <a:spLocks noChangeArrowheads="1"/>
          </p:cNvSpPr>
          <p:nvPr/>
        </p:nvSpPr>
        <p:spPr bwMode="auto">
          <a:xfrm>
            <a:off x="5910762" y="2454507"/>
            <a:ext cx="34005" cy="3946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182" name="组合 181"/>
          <p:cNvGrpSpPr/>
          <p:nvPr/>
        </p:nvGrpSpPr>
        <p:grpSpPr>
          <a:xfrm>
            <a:off x="5836749" y="2090496"/>
            <a:ext cx="1616290" cy="4310116"/>
            <a:chOff x="4306888" y="1347788"/>
            <a:chExt cx="1282699" cy="3421062"/>
          </a:xfrm>
        </p:grpSpPr>
        <p:sp>
          <p:nvSpPr>
            <p:cNvPr id="183" name="Rectangle 69"/>
            <p:cNvSpPr>
              <a:spLocks noChangeArrowheads="1"/>
            </p:cNvSpPr>
            <p:nvPr/>
          </p:nvSpPr>
          <p:spPr bwMode="auto">
            <a:xfrm>
              <a:off x="4692650" y="3019425"/>
              <a:ext cx="600075" cy="25400"/>
            </a:xfrm>
            <a:prstGeom prst="rect">
              <a:avLst/>
            </a:prstGeom>
            <a:solidFill>
              <a:srgbClr val="EB852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184" name="组合 183"/>
            <p:cNvGrpSpPr/>
            <p:nvPr/>
          </p:nvGrpSpPr>
          <p:grpSpPr>
            <a:xfrm>
              <a:off x="4306888" y="1347788"/>
              <a:ext cx="1122362" cy="3421062"/>
              <a:chOff x="4306888" y="1347788"/>
              <a:chExt cx="1122362" cy="3421062"/>
            </a:xfrm>
          </p:grpSpPr>
          <p:sp>
            <p:nvSpPr>
              <p:cNvPr id="186" name="Rectangle 63"/>
              <p:cNvSpPr>
                <a:spLocks noChangeArrowheads="1"/>
              </p:cNvSpPr>
              <p:nvPr/>
            </p:nvSpPr>
            <p:spPr bwMode="auto">
              <a:xfrm>
                <a:off x="4365625" y="1636713"/>
                <a:ext cx="26987" cy="3132137"/>
              </a:xfrm>
              <a:prstGeom prst="rect">
                <a:avLst/>
              </a:prstGeom>
              <a:solidFill>
                <a:srgbClr val="EB8523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Freeform 65"/>
              <p:cNvSpPr>
                <a:spLocks noEditPoints="1"/>
              </p:cNvSpPr>
              <p:nvPr/>
            </p:nvSpPr>
            <p:spPr bwMode="auto">
              <a:xfrm>
                <a:off x="4306888" y="1347788"/>
                <a:ext cx="146050" cy="303212"/>
              </a:xfrm>
              <a:custGeom>
                <a:avLst/>
                <a:gdLst>
                  <a:gd name="T0" fmla="*/ 50 w 100"/>
                  <a:gd name="T1" fmla="*/ 207 h 207"/>
                  <a:gd name="T2" fmla="*/ 51 w 100"/>
                  <a:gd name="T3" fmla="*/ 207 h 207"/>
                  <a:gd name="T4" fmla="*/ 100 w 100"/>
                  <a:gd name="T5" fmla="*/ 192 h 207"/>
                  <a:gd name="T6" fmla="*/ 100 w 100"/>
                  <a:gd name="T7" fmla="*/ 82 h 207"/>
                  <a:gd name="T8" fmla="*/ 98 w 100"/>
                  <a:gd name="T9" fmla="*/ 76 h 207"/>
                  <a:gd name="T10" fmla="*/ 58 w 100"/>
                  <a:gd name="T11" fmla="*/ 5 h 207"/>
                  <a:gd name="T12" fmla="*/ 50 w 100"/>
                  <a:gd name="T13" fmla="*/ 0 h 207"/>
                  <a:gd name="T14" fmla="*/ 50 w 100"/>
                  <a:gd name="T15" fmla="*/ 41 h 207"/>
                  <a:gd name="T16" fmla="*/ 50 w 100"/>
                  <a:gd name="T17" fmla="*/ 41 h 207"/>
                  <a:gd name="T18" fmla="*/ 57 w 100"/>
                  <a:gd name="T19" fmla="*/ 41 h 207"/>
                  <a:gd name="T20" fmla="*/ 58 w 100"/>
                  <a:gd name="T21" fmla="*/ 40 h 207"/>
                  <a:gd name="T22" fmla="*/ 78 w 100"/>
                  <a:gd name="T23" fmla="*/ 76 h 207"/>
                  <a:gd name="T24" fmla="*/ 75 w 100"/>
                  <a:gd name="T25" fmla="*/ 76 h 207"/>
                  <a:gd name="T26" fmla="*/ 51 w 100"/>
                  <a:gd name="T27" fmla="*/ 79 h 207"/>
                  <a:gd name="T28" fmla="*/ 50 w 100"/>
                  <a:gd name="T29" fmla="*/ 79 h 207"/>
                  <a:gd name="T30" fmla="*/ 50 w 100"/>
                  <a:gd name="T31" fmla="*/ 97 h 207"/>
                  <a:gd name="T32" fmla="*/ 51 w 100"/>
                  <a:gd name="T33" fmla="*/ 97 h 207"/>
                  <a:gd name="T34" fmla="*/ 80 w 100"/>
                  <a:gd name="T35" fmla="*/ 93 h 207"/>
                  <a:gd name="T36" fmla="*/ 82 w 100"/>
                  <a:gd name="T37" fmla="*/ 93 h 207"/>
                  <a:gd name="T38" fmla="*/ 82 w 100"/>
                  <a:gd name="T39" fmla="*/ 184 h 207"/>
                  <a:gd name="T40" fmla="*/ 81 w 100"/>
                  <a:gd name="T41" fmla="*/ 185 h 207"/>
                  <a:gd name="T42" fmla="*/ 51 w 100"/>
                  <a:gd name="T43" fmla="*/ 189 h 207"/>
                  <a:gd name="T44" fmla="*/ 50 w 100"/>
                  <a:gd name="T45" fmla="*/ 189 h 207"/>
                  <a:gd name="T46" fmla="*/ 50 w 100"/>
                  <a:gd name="T47" fmla="*/ 207 h 207"/>
                  <a:gd name="T48" fmla="*/ 0 w 100"/>
                  <a:gd name="T49" fmla="*/ 84 h 207"/>
                  <a:gd name="T50" fmla="*/ 0 w 100"/>
                  <a:gd name="T51" fmla="*/ 192 h 207"/>
                  <a:gd name="T52" fmla="*/ 50 w 100"/>
                  <a:gd name="T53" fmla="*/ 207 h 207"/>
                  <a:gd name="T54" fmla="*/ 50 w 100"/>
                  <a:gd name="T55" fmla="*/ 189 h 207"/>
                  <a:gd name="T56" fmla="*/ 19 w 100"/>
                  <a:gd name="T57" fmla="*/ 185 h 207"/>
                  <a:gd name="T58" fmla="*/ 18 w 100"/>
                  <a:gd name="T59" fmla="*/ 184 h 207"/>
                  <a:gd name="T60" fmla="*/ 18 w 100"/>
                  <a:gd name="T61" fmla="*/ 93 h 207"/>
                  <a:gd name="T62" fmla="*/ 20 w 100"/>
                  <a:gd name="T63" fmla="*/ 93 h 207"/>
                  <a:gd name="T64" fmla="*/ 50 w 100"/>
                  <a:gd name="T65" fmla="*/ 97 h 207"/>
                  <a:gd name="T66" fmla="*/ 50 w 100"/>
                  <a:gd name="T67" fmla="*/ 79 h 207"/>
                  <a:gd name="T68" fmla="*/ 25 w 100"/>
                  <a:gd name="T69" fmla="*/ 76 h 207"/>
                  <a:gd name="T70" fmla="*/ 23 w 100"/>
                  <a:gd name="T71" fmla="*/ 76 h 207"/>
                  <a:gd name="T72" fmla="*/ 43 w 100"/>
                  <a:gd name="T73" fmla="*/ 40 h 207"/>
                  <a:gd name="T74" fmla="*/ 44 w 100"/>
                  <a:gd name="T75" fmla="*/ 41 h 207"/>
                  <a:gd name="T76" fmla="*/ 50 w 100"/>
                  <a:gd name="T77" fmla="*/ 41 h 207"/>
                  <a:gd name="T78" fmla="*/ 50 w 100"/>
                  <a:gd name="T79" fmla="*/ 0 h 207"/>
                  <a:gd name="T80" fmla="*/ 46 w 100"/>
                  <a:gd name="T81" fmla="*/ 1 h 207"/>
                  <a:gd name="T82" fmla="*/ 43 w 100"/>
                  <a:gd name="T83" fmla="*/ 5 h 207"/>
                  <a:gd name="T84" fmla="*/ 2 w 100"/>
                  <a:gd name="T85" fmla="*/ 77 h 207"/>
                  <a:gd name="T86" fmla="*/ 0 w 100"/>
                  <a:gd name="T87" fmla="*/ 82 h 207"/>
                  <a:gd name="T88" fmla="*/ 0 w 100"/>
                  <a:gd name="T89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0" h="207">
                    <a:moveTo>
                      <a:pt x="50" y="207"/>
                    </a:moveTo>
                    <a:cubicBezTo>
                      <a:pt x="51" y="207"/>
                      <a:pt x="51" y="207"/>
                      <a:pt x="51" y="207"/>
                    </a:cubicBezTo>
                    <a:cubicBezTo>
                      <a:pt x="60" y="207"/>
                      <a:pt x="100" y="204"/>
                      <a:pt x="100" y="192"/>
                    </a:cubicBezTo>
                    <a:cubicBezTo>
                      <a:pt x="100" y="82"/>
                      <a:pt x="100" y="82"/>
                      <a:pt x="100" y="82"/>
                    </a:cubicBezTo>
                    <a:cubicBezTo>
                      <a:pt x="100" y="80"/>
                      <a:pt x="99" y="78"/>
                      <a:pt x="98" y="76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6" y="2"/>
                      <a:pt x="53" y="0"/>
                      <a:pt x="50" y="0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2" y="41"/>
                      <a:pt x="54" y="41"/>
                      <a:pt x="57" y="41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78" y="76"/>
                      <a:pt x="78" y="76"/>
                      <a:pt x="78" y="76"/>
                    </a:cubicBezTo>
                    <a:cubicBezTo>
                      <a:pt x="75" y="76"/>
                      <a:pt x="75" y="76"/>
                      <a:pt x="75" y="76"/>
                    </a:cubicBezTo>
                    <a:cubicBezTo>
                      <a:pt x="67" y="78"/>
                      <a:pt x="59" y="79"/>
                      <a:pt x="51" y="79"/>
                    </a:cubicBezTo>
                    <a:cubicBezTo>
                      <a:pt x="50" y="79"/>
                      <a:pt x="50" y="79"/>
                      <a:pt x="50" y="79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51" y="97"/>
                      <a:pt x="51" y="97"/>
                      <a:pt x="51" y="97"/>
                    </a:cubicBezTo>
                    <a:cubicBezTo>
                      <a:pt x="61" y="97"/>
                      <a:pt x="71" y="96"/>
                      <a:pt x="80" y="93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82" y="184"/>
                      <a:pt x="82" y="184"/>
                      <a:pt x="82" y="184"/>
                    </a:cubicBezTo>
                    <a:cubicBezTo>
                      <a:pt x="81" y="185"/>
                      <a:pt x="81" y="185"/>
                      <a:pt x="81" y="185"/>
                    </a:cubicBezTo>
                    <a:cubicBezTo>
                      <a:pt x="71" y="188"/>
                      <a:pt x="61" y="189"/>
                      <a:pt x="51" y="189"/>
                    </a:cubicBezTo>
                    <a:cubicBezTo>
                      <a:pt x="50" y="189"/>
                      <a:pt x="50" y="189"/>
                      <a:pt x="50" y="189"/>
                    </a:cubicBezTo>
                    <a:lnTo>
                      <a:pt x="50" y="207"/>
                    </a:lnTo>
                    <a:close/>
                    <a:moveTo>
                      <a:pt x="0" y="84"/>
                    </a:moveTo>
                    <a:cubicBezTo>
                      <a:pt x="0" y="192"/>
                      <a:pt x="0" y="192"/>
                      <a:pt x="0" y="192"/>
                    </a:cubicBezTo>
                    <a:cubicBezTo>
                      <a:pt x="0" y="204"/>
                      <a:pt x="39" y="207"/>
                      <a:pt x="50" y="207"/>
                    </a:cubicBezTo>
                    <a:cubicBezTo>
                      <a:pt x="50" y="189"/>
                      <a:pt x="50" y="189"/>
                      <a:pt x="50" y="189"/>
                    </a:cubicBezTo>
                    <a:cubicBezTo>
                      <a:pt x="40" y="189"/>
                      <a:pt x="30" y="188"/>
                      <a:pt x="19" y="185"/>
                    </a:cubicBezTo>
                    <a:cubicBezTo>
                      <a:pt x="18" y="184"/>
                      <a:pt x="18" y="184"/>
                      <a:pt x="18" y="184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20" y="93"/>
                      <a:pt x="20" y="93"/>
                      <a:pt x="20" y="93"/>
                    </a:cubicBezTo>
                    <a:cubicBezTo>
                      <a:pt x="30" y="96"/>
                      <a:pt x="40" y="97"/>
                      <a:pt x="50" y="97"/>
                    </a:cubicBezTo>
                    <a:cubicBezTo>
                      <a:pt x="50" y="79"/>
                      <a:pt x="50" y="79"/>
                      <a:pt x="50" y="79"/>
                    </a:cubicBezTo>
                    <a:cubicBezTo>
                      <a:pt x="42" y="79"/>
                      <a:pt x="33" y="78"/>
                      <a:pt x="25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6" y="41"/>
                      <a:pt x="48" y="41"/>
                      <a:pt x="50" y="41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9" y="0"/>
                      <a:pt x="47" y="1"/>
                      <a:pt x="46" y="1"/>
                    </a:cubicBezTo>
                    <a:cubicBezTo>
                      <a:pt x="44" y="2"/>
                      <a:pt x="43" y="3"/>
                      <a:pt x="43" y="5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1" y="79"/>
                      <a:pt x="0" y="80"/>
                      <a:pt x="0" y="82"/>
                    </a:cubicBezTo>
                    <a:cubicBezTo>
                      <a:pt x="0" y="84"/>
                      <a:pt x="0" y="84"/>
                      <a:pt x="0" y="84"/>
                    </a:cubicBezTo>
                    <a:close/>
                  </a:path>
                </a:pathLst>
              </a:custGeom>
              <a:solidFill>
                <a:srgbClr val="EB8523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Rectangle 66"/>
              <p:cNvSpPr>
                <a:spLocks noChangeArrowheads="1"/>
              </p:cNvSpPr>
              <p:nvPr/>
            </p:nvSpPr>
            <p:spPr bwMode="auto">
              <a:xfrm>
                <a:off x="4365625" y="3379788"/>
                <a:ext cx="352425" cy="25400"/>
              </a:xfrm>
              <a:prstGeom prst="rect">
                <a:avLst/>
              </a:prstGeom>
              <a:solidFill>
                <a:srgbClr val="EB8523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Rectangle 67"/>
              <p:cNvSpPr>
                <a:spLocks noChangeArrowheads="1"/>
              </p:cNvSpPr>
              <p:nvPr/>
            </p:nvSpPr>
            <p:spPr bwMode="auto">
              <a:xfrm>
                <a:off x="4692650" y="2497138"/>
                <a:ext cx="25400" cy="908050"/>
              </a:xfrm>
              <a:prstGeom prst="rect">
                <a:avLst/>
              </a:prstGeom>
              <a:solidFill>
                <a:srgbClr val="EB8523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Rectangle 68"/>
              <p:cNvSpPr>
                <a:spLocks noChangeArrowheads="1"/>
              </p:cNvSpPr>
              <p:nvPr/>
            </p:nvSpPr>
            <p:spPr bwMode="auto">
              <a:xfrm>
                <a:off x="4692650" y="2498725"/>
                <a:ext cx="436562" cy="26987"/>
              </a:xfrm>
              <a:prstGeom prst="rect">
                <a:avLst/>
              </a:prstGeom>
              <a:solidFill>
                <a:srgbClr val="EB8523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70"/>
              <p:cNvSpPr>
                <a:spLocks noEditPoints="1"/>
              </p:cNvSpPr>
              <p:nvPr/>
            </p:nvSpPr>
            <p:spPr bwMode="auto">
              <a:xfrm>
                <a:off x="5124450" y="2438400"/>
                <a:ext cx="304800" cy="144462"/>
              </a:xfrm>
              <a:custGeom>
                <a:avLst/>
                <a:gdLst>
                  <a:gd name="T0" fmla="*/ 147 w 208"/>
                  <a:gd name="T1" fmla="*/ 88 h 99"/>
                  <a:gd name="T2" fmla="*/ 202 w 208"/>
                  <a:gd name="T3" fmla="*/ 57 h 99"/>
                  <a:gd name="T4" fmla="*/ 206 w 208"/>
                  <a:gd name="T5" fmla="*/ 45 h 99"/>
                  <a:gd name="T6" fmla="*/ 202 w 208"/>
                  <a:gd name="T7" fmla="*/ 42 h 99"/>
                  <a:gd name="T8" fmla="*/ 147 w 208"/>
                  <a:gd name="T9" fmla="*/ 11 h 99"/>
                  <a:gd name="T10" fmla="*/ 147 w 208"/>
                  <a:gd name="T11" fmla="*/ 31 h 99"/>
                  <a:gd name="T12" fmla="*/ 167 w 208"/>
                  <a:gd name="T13" fmla="*/ 42 h 99"/>
                  <a:gd name="T14" fmla="*/ 166 w 208"/>
                  <a:gd name="T15" fmla="*/ 43 h 99"/>
                  <a:gd name="T16" fmla="*/ 166 w 208"/>
                  <a:gd name="T17" fmla="*/ 50 h 99"/>
                  <a:gd name="T18" fmla="*/ 166 w 208"/>
                  <a:gd name="T19" fmla="*/ 56 h 99"/>
                  <a:gd name="T20" fmla="*/ 167 w 208"/>
                  <a:gd name="T21" fmla="*/ 57 h 99"/>
                  <a:gd name="T22" fmla="*/ 147 w 208"/>
                  <a:gd name="T23" fmla="*/ 68 h 99"/>
                  <a:gd name="T24" fmla="*/ 147 w 208"/>
                  <a:gd name="T25" fmla="*/ 88 h 99"/>
                  <a:gd name="T26" fmla="*/ 124 w 208"/>
                  <a:gd name="T27" fmla="*/ 0 h 99"/>
                  <a:gd name="T28" fmla="*/ 66 w 208"/>
                  <a:gd name="T29" fmla="*/ 0 h 99"/>
                  <a:gd name="T30" fmla="*/ 66 w 208"/>
                  <a:gd name="T31" fmla="*/ 17 h 99"/>
                  <a:gd name="T32" fmla="*/ 114 w 208"/>
                  <a:gd name="T33" fmla="*/ 17 h 99"/>
                  <a:gd name="T34" fmla="*/ 114 w 208"/>
                  <a:gd name="T35" fmla="*/ 20 h 99"/>
                  <a:gd name="T36" fmla="*/ 110 w 208"/>
                  <a:gd name="T37" fmla="*/ 51 h 99"/>
                  <a:gd name="T38" fmla="*/ 114 w 208"/>
                  <a:gd name="T39" fmla="*/ 79 h 99"/>
                  <a:gd name="T40" fmla="*/ 114 w 208"/>
                  <a:gd name="T41" fmla="*/ 82 h 99"/>
                  <a:gd name="T42" fmla="*/ 66 w 208"/>
                  <a:gd name="T43" fmla="*/ 82 h 99"/>
                  <a:gd name="T44" fmla="*/ 66 w 208"/>
                  <a:gd name="T45" fmla="*/ 99 h 99"/>
                  <a:gd name="T46" fmla="*/ 126 w 208"/>
                  <a:gd name="T47" fmla="*/ 99 h 99"/>
                  <a:gd name="T48" fmla="*/ 131 w 208"/>
                  <a:gd name="T49" fmla="*/ 98 h 99"/>
                  <a:gd name="T50" fmla="*/ 147 w 208"/>
                  <a:gd name="T51" fmla="*/ 88 h 99"/>
                  <a:gd name="T52" fmla="*/ 147 w 208"/>
                  <a:gd name="T53" fmla="*/ 68 h 99"/>
                  <a:gd name="T54" fmla="*/ 131 w 208"/>
                  <a:gd name="T55" fmla="*/ 77 h 99"/>
                  <a:gd name="T56" fmla="*/ 131 w 208"/>
                  <a:gd name="T57" fmla="*/ 75 h 99"/>
                  <a:gd name="T58" fmla="*/ 128 w 208"/>
                  <a:gd name="T59" fmla="*/ 51 h 99"/>
                  <a:gd name="T60" fmla="*/ 131 w 208"/>
                  <a:gd name="T61" fmla="*/ 25 h 99"/>
                  <a:gd name="T62" fmla="*/ 131 w 208"/>
                  <a:gd name="T63" fmla="*/ 22 h 99"/>
                  <a:gd name="T64" fmla="*/ 147 w 208"/>
                  <a:gd name="T65" fmla="*/ 31 h 99"/>
                  <a:gd name="T66" fmla="*/ 147 w 208"/>
                  <a:gd name="T67" fmla="*/ 11 h 99"/>
                  <a:gd name="T68" fmla="*/ 130 w 208"/>
                  <a:gd name="T69" fmla="*/ 1 h 99"/>
                  <a:gd name="T70" fmla="*/ 126 w 208"/>
                  <a:gd name="T71" fmla="*/ 0 h 99"/>
                  <a:gd name="T72" fmla="*/ 124 w 208"/>
                  <a:gd name="T73" fmla="*/ 0 h 99"/>
                  <a:gd name="T74" fmla="*/ 66 w 208"/>
                  <a:gd name="T75" fmla="*/ 0 h 99"/>
                  <a:gd name="T76" fmla="*/ 16 w 208"/>
                  <a:gd name="T77" fmla="*/ 0 h 99"/>
                  <a:gd name="T78" fmla="*/ 0 w 208"/>
                  <a:gd name="T79" fmla="*/ 51 h 99"/>
                  <a:gd name="T80" fmla="*/ 16 w 208"/>
                  <a:gd name="T81" fmla="*/ 99 h 99"/>
                  <a:gd name="T82" fmla="*/ 66 w 208"/>
                  <a:gd name="T83" fmla="*/ 99 h 99"/>
                  <a:gd name="T84" fmla="*/ 66 w 208"/>
                  <a:gd name="T85" fmla="*/ 82 h 99"/>
                  <a:gd name="T86" fmla="*/ 23 w 208"/>
                  <a:gd name="T87" fmla="*/ 82 h 99"/>
                  <a:gd name="T88" fmla="*/ 22 w 208"/>
                  <a:gd name="T89" fmla="*/ 80 h 99"/>
                  <a:gd name="T90" fmla="*/ 18 w 208"/>
                  <a:gd name="T91" fmla="*/ 51 h 99"/>
                  <a:gd name="T92" fmla="*/ 22 w 208"/>
                  <a:gd name="T93" fmla="*/ 19 h 99"/>
                  <a:gd name="T94" fmla="*/ 23 w 208"/>
                  <a:gd name="T95" fmla="*/ 17 h 99"/>
                  <a:gd name="T96" fmla="*/ 66 w 208"/>
                  <a:gd name="T97" fmla="*/ 17 h 99"/>
                  <a:gd name="T98" fmla="*/ 66 w 208"/>
                  <a:gd name="T9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8" h="99">
                    <a:moveTo>
                      <a:pt x="147" y="88"/>
                    </a:moveTo>
                    <a:cubicBezTo>
                      <a:pt x="202" y="57"/>
                      <a:pt x="202" y="57"/>
                      <a:pt x="202" y="57"/>
                    </a:cubicBezTo>
                    <a:cubicBezTo>
                      <a:pt x="207" y="55"/>
                      <a:pt x="208" y="50"/>
                      <a:pt x="206" y="45"/>
                    </a:cubicBezTo>
                    <a:cubicBezTo>
                      <a:pt x="205" y="44"/>
                      <a:pt x="204" y="43"/>
                      <a:pt x="202" y="42"/>
                    </a:cubicBezTo>
                    <a:cubicBezTo>
                      <a:pt x="147" y="11"/>
                      <a:pt x="147" y="11"/>
                      <a:pt x="147" y="11"/>
                    </a:cubicBezTo>
                    <a:cubicBezTo>
                      <a:pt x="147" y="31"/>
                      <a:pt x="147" y="31"/>
                      <a:pt x="147" y="31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6" y="43"/>
                      <a:pt x="166" y="43"/>
                      <a:pt x="166" y="43"/>
                    </a:cubicBezTo>
                    <a:cubicBezTo>
                      <a:pt x="166" y="45"/>
                      <a:pt x="166" y="48"/>
                      <a:pt x="166" y="50"/>
                    </a:cubicBezTo>
                    <a:cubicBezTo>
                      <a:pt x="166" y="52"/>
                      <a:pt x="166" y="54"/>
                      <a:pt x="166" y="56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47" y="68"/>
                      <a:pt x="147" y="68"/>
                      <a:pt x="147" y="68"/>
                    </a:cubicBezTo>
                    <a:lnTo>
                      <a:pt x="147" y="88"/>
                    </a:lnTo>
                    <a:close/>
                    <a:moveTo>
                      <a:pt x="124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20"/>
                      <a:pt x="114" y="20"/>
                      <a:pt x="114" y="20"/>
                    </a:cubicBezTo>
                    <a:cubicBezTo>
                      <a:pt x="111" y="30"/>
                      <a:pt x="110" y="40"/>
                      <a:pt x="110" y="51"/>
                    </a:cubicBezTo>
                    <a:cubicBezTo>
                      <a:pt x="110" y="60"/>
                      <a:pt x="112" y="70"/>
                      <a:pt x="114" y="79"/>
                    </a:cubicBezTo>
                    <a:cubicBezTo>
                      <a:pt x="114" y="82"/>
                      <a:pt x="114" y="82"/>
                      <a:pt x="114" y="82"/>
                    </a:cubicBezTo>
                    <a:cubicBezTo>
                      <a:pt x="66" y="82"/>
                      <a:pt x="66" y="82"/>
                      <a:pt x="66" y="82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126" y="99"/>
                      <a:pt x="126" y="99"/>
                      <a:pt x="126" y="99"/>
                    </a:cubicBezTo>
                    <a:cubicBezTo>
                      <a:pt x="127" y="99"/>
                      <a:pt x="129" y="99"/>
                      <a:pt x="131" y="98"/>
                    </a:cubicBezTo>
                    <a:cubicBezTo>
                      <a:pt x="147" y="88"/>
                      <a:pt x="147" y="88"/>
                      <a:pt x="147" y="88"/>
                    </a:cubicBezTo>
                    <a:cubicBezTo>
                      <a:pt x="147" y="68"/>
                      <a:pt x="147" y="68"/>
                      <a:pt x="147" y="68"/>
                    </a:cubicBezTo>
                    <a:cubicBezTo>
                      <a:pt x="131" y="77"/>
                      <a:pt x="131" y="77"/>
                      <a:pt x="131" y="77"/>
                    </a:cubicBezTo>
                    <a:cubicBezTo>
                      <a:pt x="131" y="75"/>
                      <a:pt x="131" y="75"/>
                      <a:pt x="131" y="75"/>
                    </a:cubicBezTo>
                    <a:cubicBezTo>
                      <a:pt x="129" y="67"/>
                      <a:pt x="128" y="59"/>
                      <a:pt x="128" y="51"/>
                    </a:cubicBezTo>
                    <a:cubicBezTo>
                      <a:pt x="128" y="42"/>
                      <a:pt x="129" y="33"/>
                      <a:pt x="131" y="25"/>
                    </a:cubicBezTo>
                    <a:cubicBezTo>
                      <a:pt x="131" y="22"/>
                      <a:pt x="131" y="22"/>
                      <a:pt x="131" y="22"/>
                    </a:cubicBezTo>
                    <a:cubicBezTo>
                      <a:pt x="147" y="31"/>
                      <a:pt x="147" y="31"/>
                      <a:pt x="147" y="31"/>
                    </a:cubicBezTo>
                    <a:cubicBezTo>
                      <a:pt x="147" y="11"/>
                      <a:pt x="147" y="11"/>
                      <a:pt x="147" y="11"/>
                    </a:cubicBezTo>
                    <a:cubicBezTo>
                      <a:pt x="130" y="1"/>
                      <a:pt x="130" y="1"/>
                      <a:pt x="130" y="1"/>
                    </a:cubicBezTo>
                    <a:cubicBezTo>
                      <a:pt x="129" y="0"/>
                      <a:pt x="127" y="0"/>
                      <a:pt x="126" y="0"/>
                    </a:cubicBezTo>
                    <a:cubicBezTo>
                      <a:pt x="124" y="0"/>
                      <a:pt x="124" y="0"/>
                      <a:pt x="124" y="0"/>
                    </a:cubicBezTo>
                    <a:close/>
                    <a:moveTo>
                      <a:pt x="6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2" y="0"/>
                      <a:pt x="0" y="42"/>
                      <a:pt x="0" y="51"/>
                    </a:cubicBezTo>
                    <a:cubicBezTo>
                      <a:pt x="0" y="60"/>
                      <a:pt x="3" y="99"/>
                      <a:pt x="16" y="99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66" y="82"/>
                      <a:pt x="66" y="82"/>
                      <a:pt x="66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0" y="71"/>
                      <a:pt x="18" y="61"/>
                      <a:pt x="18" y="51"/>
                    </a:cubicBezTo>
                    <a:cubicBezTo>
                      <a:pt x="18" y="40"/>
                      <a:pt x="20" y="29"/>
                      <a:pt x="22" y="19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66" y="17"/>
                      <a:pt x="66" y="17"/>
                      <a:pt x="66" y="17"/>
                    </a:cubicBez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EB8523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85" name="Freeform 71"/>
            <p:cNvSpPr>
              <a:spLocks noEditPoints="1"/>
            </p:cNvSpPr>
            <p:nvPr/>
          </p:nvSpPr>
          <p:spPr bwMode="auto">
            <a:xfrm>
              <a:off x="5286375" y="2959100"/>
              <a:ext cx="303212" cy="144462"/>
            </a:xfrm>
            <a:custGeom>
              <a:avLst/>
              <a:gdLst>
                <a:gd name="T0" fmla="*/ 147 w 208"/>
                <a:gd name="T1" fmla="*/ 88 h 99"/>
                <a:gd name="T2" fmla="*/ 202 w 208"/>
                <a:gd name="T3" fmla="*/ 57 h 99"/>
                <a:gd name="T4" fmla="*/ 206 w 208"/>
                <a:gd name="T5" fmla="*/ 45 h 99"/>
                <a:gd name="T6" fmla="*/ 202 w 208"/>
                <a:gd name="T7" fmla="*/ 42 h 99"/>
                <a:gd name="T8" fmla="*/ 147 w 208"/>
                <a:gd name="T9" fmla="*/ 11 h 99"/>
                <a:gd name="T10" fmla="*/ 147 w 208"/>
                <a:gd name="T11" fmla="*/ 31 h 99"/>
                <a:gd name="T12" fmla="*/ 167 w 208"/>
                <a:gd name="T13" fmla="*/ 42 h 99"/>
                <a:gd name="T14" fmla="*/ 167 w 208"/>
                <a:gd name="T15" fmla="*/ 43 h 99"/>
                <a:gd name="T16" fmla="*/ 166 w 208"/>
                <a:gd name="T17" fmla="*/ 50 h 99"/>
                <a:gd name="T18" fmla="*/ 167 w 208"/>
                <a:gd name="T19" fmla="*/ 56 h 99"/>
                <a:gd name="T20" fmla="*/ 167 w 208"/>
                <a:gd name="T21" fmla="*/ 57 h 99"/>
                <a:gd name="T22" fmla="*/ 147 w 208"/>
                <a:gd name="T23" fmla="*/ 68 h 99"/>
                <a:gd name="T24" fmla="*/ 147 w 208"/>
                <a:gd name="T25" fmla="*/ 88 h 99"/>
                <a:gd name="T26" fmla="*/ 124 w 208"/>
                <a:gd name="T27" fmla="*/ 0 h 99"/>
                <a:gd name="T28" fmla="*/ 66 w 208"/>
                <a:gd name="T29" fmla="*/ 0 h 99"/>
                <a:gd name="T30" fmla="*/ 66 w 208"/>
                <a:gd name="T31" fmla="*/ 17 h 99"/>
                <a:gd name="T32" fmla="*/ 114 w 208"/>
                <a:gd name="T33" fmla="*/ 17 h 99"/>
                <a:gd name="T34" fmla="*/ 114 w 208"/>
                <a:gd name="T35" fmla="*/ 20 h 99"/>
                <a:gd name="T36" fmla="*/ 110 w 208"/>
                <a:gd name="T37" fmla="*/ 51 h 99"/>
                <a:gd name="T38" fmla="*/ 114 w 208"/>
                <a:gd name="T39" fmla="*/ 79 h 99"/>
                <a:gd name="T40" fmla="*/ 114 w 208"/>
                <a:gd name="T41" fmla="*/ 82 h 99"/>
                <a:gd name="T42" fmla="*/ 66 w 208"/>
                <a:gd name="T43" fmla="*/ 82 h 99"/>
                <a:gd name="T44" fmla="*/ 66 w 208"/>
                <a:gd name="T45" fmla="*/ 99 h 99"/>
                <a:gd name="T46" fmla="*/ 126 w 208"/>
                <a:gd name="T47" fmla="*/ 99 h 99"/>
                <a:gd name="T48" fmla="*/ 131 w 208"/>
                <a:gd name="T49" fmla="*/ 98 h 99"/>
                <a:gd name="T50" fmla="*/ 147 w 208"/>
                <a:gd name="T51" fmla="*/ 88 h 99"/>
                <a:gd name="T52" fmla="*/ 147 w 208"/>
                <a:gd name="T53" fmla="*/ 68 h 99"/>
                <a:gd name="T54" fmla="*/ 132 w 208"/>
                <a:gd name="T55" fmla="*/ 77 h 99"/>
                <a:gd name="T56" fmla="*/ 131 w 208"/>
                <a:gd name="T57" fmla="*/ 75 h 99"/>
                <a:gd name="T58" fmla="*/ 128 w 208"/>
                <a:gd name="T59" fmla="*/ 50 h 99"/>
                <a:gd name="T60" fmla="*/ 131 w 208"/>
                <a:gd name="T61" fmla="*/ 24 h 99"/>
                <a:gd name="T62" fmla="*/ 132 w 208"/>
                <a:gd name="T63" fmla="*/ 22 h 99"/>
                <a:gd name="T64" fmla="*/ 147 w 208"/>
                <a:gd name="T65" fmla="*/ 31 h 99"/>
                <a:gd name="T66" fmla="*/ 147 w 208"/>
                <a:gd name="T67" fmla="*/ 11 h 99"/>
                <a:gd name="T68" fmla="*/ 130 w 208"/>
                <a:gd name="T69" fmla="*/ 1 h 99"/>
                <a:gd name="T70" fmla="*/ 126 w 208"/>
                <a:gd name="T71" fmla="*/ 0 h 99"/>
                <a:gd name="T72" fmla="*/ 124 w 208"/>
                <a:gd name="T73" fmla="*/ 0 h 99"/>
                <a:gd name="T74" fmla="*/ 66 w 208"/>
                <a:gd name="T75" fmla="*/ 0 h 99"/>
                <a:gd name="T76" fmla="*/ 16 w 208"/>
                <a:gd name="T77" fmla="*/ 0 h 99"/>
                <a:gd name="T78" fmla="*/ 0 w 208"/>
                <a:gd name="T79" fmla="*/ 51 h 99"/>
                <a:gd name="T80" fmla="*/ 16 w 208"/>
                <a:gd name="T81" fmla="*/ 99 h 99"/>
                <a:gd name="T82" fmla="*/ 66 w 208"/>
                <a:gd name="T83" fmla="*/ 99 h 99"/>
                <a:gd name="T84" fmla="*/ 66 w 208"/>
                <a:gd name="T85" fmla="*/ 82 h 99"/>
                <a:gd name="T86" fmla="*/ 23 w 208"/>
                <a:gd name="T87" fmla="*/ 82 h 99"/>
                <a:gd name="T88" fmla="*/ 23 w 208"/>
                <a:gd name="T89" fmla="*/ 80 h 99"/>
                <a:gd name="T90" fmla="*/ 18 w 208"/>
                <a:gd name="T91" fmla="*/ 50 h 99"/>
                <a:gd name="T92" fmla="*/ 23 w 208"/>
                <a:gd name="T93" fmla="*/ 19 h 99"/>
                <a:gd name="T94" fmla="*/ 23 w 208"/>
                <a:gd name="T95" fmla="*/ 17 h 99"/>
                <a:gd name="T96" fmla="*/ 66 w 208"/>
                <a:gd name="T97" fmla="*/ 17 h 99"/>
                <a:gd name="T98" fmla="*/ 66 w 208"/>
                <a:gd name="T9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99">
                  <a:moveTo>
                    <a:pt x="147" y="88"/>
                  </a:moveTo>
                  <a:cubicBezTo>
                    <a:pt x="202" y="57"/>
                    <a:pt x="202" y="57"/>
                    <a:pt x="202" y="57"/>
                  </a:cubicBezTo>
                  <a:cubicBezTo>
                    <a:pt x="207" y="55"/>
                    <a:pt x="208" y="49"/>
                    <a:pt x="206" y="45"/>
                  </a:cubicBezTo>
                  <a:cubicBezTo>
                    <a:pt x="205" y="44"/>
                    <a:pt x="204" y="43"/>
                    <a:pt x="202" y="42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66" y="45"/>
                    <a:pt x="166" y="47"/>
                    <a:pt x="166" y="50"/>
                  </a:cubicBezTo>
                  <a:cubicBezTo>
                    <a:pt x="166" y="52"/>
                    <a:pt x="166" y="54"/>
                    <a:pt x="167" y="56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47" y="68"/>
                    <a:pt x="147" y="68"/>
                    <a:pt x="147" y="68"/>
                  </a:cubicBezTo>
                  <a:lnTo>
                    <a:pt x="147" y="88"/>
                  </a:lnTo>
                  <a:close/>
                  <a:moveTo>
                    <a:pt x="124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1" y="30"/>
                    <a:pt x="110" y="40"/>
                    <a:pt x="110" y="51"/>
                  </a:cubicBezTo>
                  <a:cubicBezTo>
                    <a:pt x="110" y="60"/>
                    <a:pt x="112" y="70"/>
                    <a:pt x="114" y="79"/>
                  </a:cubicBezTo>
                  <a:cubicBezTo>
                    <a:pt x="114" y="82"/>
                    <a:pt x="114" y="82"/>
                    <a:pt x="114" y="82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26" y="99"/>
                    <a:pt x="126" y="99"/>
                    <a:pt x="126" y="99"/>
                  </a:cubicBezTo>
                  <a:cubicBezTo>
                    <a:pt x="128" y="99"/>
                    <a:pt x="129" y="99"/>
                    <a:pt x="131" y="98"/>
                  </a:cubicBezTo>
                  <a:cubicBezTo>
                    <a:pt x="147" y="88"/>
                    <a:pt x="147" y="88"/>
                    <a:pt x="147" y="88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32" y="77"/>
                    <a:pt x="132" y="77"/>
                    <a:pt x="132" y="77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29" y="67"/>
                    <a:pt x="128" y="59"/>
                    <a:pt x="128" y="50"/>
                  </a:cubicBezTo>
                  <a:cubicBezTo>
                    <a:pt x="128" y="42"/>
                    <a:pt x="129" y="33"/>
                    <a:pt x="131" y="24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30" y="1"/>
                    <a:pt x="130" y="1"/>
                    <a:pt x="130" y="1"/>
                  </a:cubicBezTo>
                  <a:cubicBezTo>
                    <a:pt x="129" y="0"/>
                    <a:pt x="127" y="0"/>
                    <a:pt x="126" y="0"/>
                  </a:cubicBezTo>
                  <a:cubicBezTo>
                    <a:pt x="124" y="0"/>
                    <a:pt x="124" y="0"/>
                    <a:pt x="124" y="0"/>
                  </a:cubicBezTo>
                  <a:close/>
                  <a:moveTo>
                    <a:pt x="6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" y="0"/>
                    <a:pt x="0" y="41"/>
                    <a:pt x="0" y="51"/>
                  </a:cubicBezTo>
                  <a:cubicBezTo>
                    <a:pt x="1" y="60"/>
                    <a:pt x="3" y="99"/>
                    <a:pt x="1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0" y="71"/>
                    <a:pt x="18" y="61"/>
                    <a:pt x="18" y="50"/>
                  </a:cubicBezTo>
                  <a:cubicBezTo>
                    <a:pt x="18" y="40"/>
                    <a:pt x="20" y="29"/>
                    <a:pt x="23" y="19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66" y="17"/>
                    <a:pt x="66" y="17"/>
                    <a:pt x="66" y="17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EB852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92" name="Rectangle 73"/>
          <p:cNvSpPr>
            <a:spLocks noChangeArrowheads="1"/>
          </p:cNvSpPr>
          <p:nvPr/>
        </p:nvSpPr>
        <p:spPr bwMode="auto">
          <a:xfrm>
            <a:off x="6068790" y="5326585"/>
            <a:ext cx="32006" cy="1074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93" name="Rectangle 75"/>
          <p:cNvSpPr>
            <a:spLocks noChangeArrowheads="1"/>
          </p:cNvSpPr>
          <p:nvPr/>
        </p:nvSpPr>
        <p:spPr bwMode="auto">
          <a:xfrm>
            <a:off x="6068790" y="5326584"/>
            <a:ext cx="490088" cy="3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194" name="组合 193"/>
          <p:cNvGrpSpPr/>
          <p:nvPr/>
        </p:nvGrpSpPr>
        <p:grpSpPr>
          <a:xfrm>
            <a:off x="6068791" y="4796570"/>
            <a:ext cx="1754315" cy="1604043"/>
            <a:chOff x="4491038" y="3495675"/>
            <a:chExt cx="1392237" cy="1273175"/>
          </a:xfrm>
        </p:grpSpPr>
        <p:sp>
          <p:nvSpPr>
            <p:cNvPr id="195" name="Rectangle 72"/>
            <p:cNvSpPr>
              <a:spLocks noChangeArrowheads="1"/>
            </p:cNvSpPr>
            <p:nvPr/>
          </p:nvSpPr>
          <p:spPr bwMode="auto">
            <a:xfrm>
              <a:off x="4491038" y="3916363"/>
              <a:ext cx="25400" cy="852487"/>
            </a:xfrm>
            <a:prstGeom prst="rect">
              <a:avLst/>
            </a:pr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Rectangle 74"/>
            <p:cNvSpPr>
              <a:spLocks noChangeArrowheads="1"/>
            </p:cNvSpPr>
            <p:nvPr/>
          </p:nvSpPr>
          <p:spPr bwMode="auto">
            <a:xfrm>
              <a:off x="4491038" y="3916363"/>
              <a:ext cx="388937" cy="25400"/>
            </a:xfrm>
            <a:prstGeom prst="rect">
              <a:avLst/>
            </a:pr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97" name="Rectangle 76"/>
            <p:cNvSpPr>
              <a:spLocks noChangeArrowheads="1"/>
            </p:cNvSpPr>
            <p:nvPr/>
          </p:nvSpPr>
          <p:spPr bwMode="auto">
            <a:xfrm>
              <a:off x="4852988" y="3554413"/>
              <a:ext cx="26987" cy="608012"/>
            </a:xfrm>
            <a:prstGeom prst="rect">
              <a:avLst/>
            </a:pr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98" name="Rectangle 77"/>
            <p:cNvSpPr>
              <a:spLocks noChangeArrowheads="1"/>
            </p:cNvSpPr>
            <p:nvPr/>
          </p:nvSpPr>
          <p:spPr bwMode="auto">
            <a:xfrm>
              <a:off x="4852988" y="4149725"/>
              <a:ext cx="312737" cy="26987"/>
            </a:xfrm>
            <a:prstGeom prst="rect">
              <a:avLst/>
            </a:pr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99" name="Rectangle 78"/>
            <p:cNvSpPr>
              <a:spLocks noChangeArrowheads="1"/>
            </p:cNvSpPr>
            <p:nvPr/>
          </p:nvSpPr>
          <p:spPr bwMode="auto">
            <a:xfrm>
              <a:off x="4852988" y="3554413"/>
              <a:ext cx="731837" cy="26987"/>
            </a:xfrm>
            <a:prstGeom prst="rect">
              <a:avLst/>
            </a:pr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00" name="Freeform 79"/>
            <p:cNvSpPr>
              <a:spLocks noEditPoints="1"/>
            </p:cNvSpPr>
            <p:nvPr/>
          </p:nvSpPr>
          <p:spPr bwMode="auto">
            <a:xfrm>
              <a:off x="5580063" y="3495675"/>
              <a:ext cx="303212" cy="146050"/>
            </a:xfrm>
            <a:custGeom>
              <a:avLst/>
              <a:gdLst>
                <a:gd name="T0" fmla="*/ 147 w 208"/>
                <a:gd name="T1" fmla="*/ 89 h 100"/>
                <a:gd name="T2" fmla="*/ 202 w 208"/>
                <a:gd name="T3" fmla="*/ 58 h 100"/>
                <a:gd name="T4" fmla="*/ 206 w 208"/>
                <a:gd name="T5" fmla="*/ 46 h 100"/>
                <a:gd name="T6" fmla="*/ 202 w 208"/>
                <a:gd name="T7" fmla="*/ 43 h 100"/>
                <a:gd name="T8" fmla="*/ 147 w 208"/>
                <a:gd name="T9" fmla="*/ 11 h 100"/>
                <a:gd name="T10" fmla="*/ 147 w 208"/>
                <a:gd name="T11" fmla="*/ 32 h 100"/>
                <a:gd name="T12" fmla="*/ 166 w 208"/>
                <a:gd name="T13" fmla="*/ 43 h 100"/>
                <a:gd name="T14" fmla="*/ 166 w 208"/>
                <a:gd name="T15" fmla="*/ 44 h 100"/>
                <a:gd name="T16" fmla="*/ 166 w 208"/>
                <a:gd name="T17" fmla="*/ 50 h 100"/>
                <a:gd name="T18" fmla="*/ 166 w 208"/>
                <a:gd name="T19" fmla="*/ 57 h 100"/>
                <a:gd name="T20" fmla="*/ 166 w 208"/>
                <a:gd name="T21" fmla="*/ 58 h 100"/>
                <a:gd name="T22" fmla="*/ 147 w 208"/>
                <a:gd name="T23" fmla="*/ 69 h 100"/>
                <a:gd name="T24" fmla="*/ 147 w 208"/>
                <a:gd name="T25" fmla="*/ 89 h 100"/>
                <a:gd name="T26" fmla="*/ 123 w 208"/>
                <a:gd name="T27" fmla="*/ 0 h 100"/>
                <a:gd name="T28" fmla="*/ 66 w 208"/>
                <a:gd name="T29" fmla="*/ 0 h 100"/>
                <a:gd name="T30" fmla="*/ 66 w 208"/>
                <a:gd name="T31" fmla="*/ 18 h 100"/>
                <a:gd name="T32" fmla="*/ 114 w 208"/>
                <a:gd name="T33" fmla="*/ 18 h 100"/>
                <a:gd name="T34" fmla="*/ 114 w 208"/>
                <a:gd name="T35" fmla="*/ 21 h 100"/>
                <a:gd name="T36" fmla="*/ 110 w 208"/>
                <a:gd name="T37" fmla="*/ 51 h 100"/>
                <a:gd name="T38" fmla="*/ 114 w 208"/>
                <a:gd name="T39" fmla="*/ 80 h 100"/>
                <a:gd name="T40" fmla="*/ 114 w 208"/>
                <a:gd name="T41" fmla="*/ 82 h 100"/>
                <a:gd name="T42" fmla="*/ 66 w 208"/>
                <a:gd name="T43" fmla="*/ 82 h 100"/>
                <a:gd name="T44" fmla="*/ 66 w 208"/>
                <a:gd name="T45" fmla="*/ 100 h 100"/>
                <a:gd name="T46" fmla="*/ 125 w 208"/>
                <a:gd name="T47" fmla="*/ 100 h 100"/>
                <a:gd name="T48" fmla="*/ 131 w 208"/>
                <a:gd name="T49" fmla="*/ 99 h 100"/>
                <a:gd name="T50" fmla="*/ 147 w 208"/>
                <a:gd name="T51" fmla="*/ 89 h 100"/>
                <a:gd name="T52" fmla="*/ 147 w 208"/>
                <a:gd name="T53" fmla="*/ 69 h 100"/>
                <a:gd name="T54" fmla="*/ 131 w 208"/>
                <a:gd name="T55" fmla="*/ 78 h 100"/>
                <a:gd name="T56" fmla="*/ 131 w 208"/>
                <a:gd name="T57" fmla="*/ 75 h 100"/>
                <a:gd name="T58" fmla="*/ 128 w 208"/>
                <a:gd name="T59" fmla="*/ 51 h 100"/>
                <a:gd name="T60" fmla="*/ 131 w 208"/>
                <a:gd name="T61" fmla="*/ 25 h 100"/>
                <a:gd name="T62" fmla="*/ 131 w 208"/>
                <a:gd name="T63" fmla="*/ 23 h 100"/>
                <a:gd name="T64" fmla="*/ 147 w 208"/>
                <a:gd name="T65" fmla="*/ 32 h 100"/>
                <a:gd name="T66" fmla="*/ 147 w 208"/>
                <a:gd name="T67" fmla="*/ 11 h 100"/>
                <a:gd name="T68" fmla="*/ 130 w 208"/>
                <a:gd name="T69" fmla="*/ 2 h 100"/>
                <a:gd name="T70" fmla="*/ 125 w 208"/>
                <a:gd name="T71" fmla="*/ 1 h 100"/>
                <a:gd name="T72" fmla="*/ 123 w 208"/>
                <a:gd name="T73" fmla="*/ 1 h 100"/>
                <a:gd name="T74" fmla="*/ 123 w 208"/>
                <a:gd name="T75" fmla="*/ 0 h 100"/>
                <a:gd name="T76" fmla="*/ 66 w 208"/>
                <a:gd name="T77" fmla="*/ 0 h 100"/>
                <a:gd name="T78" fmla="*/ 15 w 208"/>
                <a:gd name="T79" fmla="*/ 0 h 100"/>
                <a:gd name="T80" fmla="*/ 0 w 208"/>
                <a:gd name="T81" fmla="*/ 51 h 100"/>
                <a:gd name="T82" fmla="*/ 15 w 208"/>
                <a:gd name="T83" fmla="*/ 100 h 100"/>
                <a:gd name="T84" fmla="*/ 66 w 208"/>
                <a:gd name="T85" fmla="*/ 100 h 100"/>
                <a:gd name="T86" fmla="*/ 66 w 208"/>
                <a:gd name="T87" fmla="*/ 82 h 100"/>
                <a:gd name="T88" fmla="*/ 23 w 208"/>
                <a:gd name="T89" fmla="*/ 82 h 100"/>
                <a:gd name="T90" fmla="*/ 22 w 208"/>
                <a:gd name="T91" fmla="*/ 81 h 100"/>
                <a:gd name="T92" fmla="*/ 18 w 208"/>
                <a:gd name="T93" fmla="*/ 51 h 100"/>
                <a:gd name="T94" fmla="*/ 22 w 208"/>
                <a:gd name="T95" fmla="*/ 20 h 100"/>
                <a:gd name="T96" fmla="*/ 23 w 208"/>
                <a:gd name="T97" fmla="*/ 18 h 100"/>
                <a:gd name="T98" fmla="*/ 66 w 208"/>
                <a:gd name="T99" fmla="*/ 18 h 100"/>
                <a:gd name="T100" fmla="*/ 66 w 208"/>
                <a:gd name="T10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8" h="100">
                  <a:moveTo>
                    <a:pt x="147" y="89"/>
                  </a:moveTo>
                  <a:cubicBezTo>
                    <a:pt x="202" y="58"/>
                    <a:pt x="202" y="58"/>
                    <a:pt x="202" y="58"/>
                  </a:cubicBezTo>
                  <a:cubicBezTo>
                    <a:pt x="206" y="56"/>
                    <a:pt x="208" y="50"/>
                    <a:pt x="206" y="46"/>
                  </a:cubicBezTo>
                  <a:cubicBezTo>
                    <a:pt x="205" y="45"/>
                    <a:pt x="204" y="43"/>
                    <a:pt x="202" y="43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6"/>
                    <a:pt x="166" y="48"/>
                    <a:pt x="166" y="50"/>
                  </a:cubicBezTo>
                  <a:cubicBezTo>
                    <a:pt x="166" y="53"/>
                    <a:pt x="166" y="55"/>
                    <a:pt x="166" y="57"/>
                  </a:cubicBezTo>
                  <a:cubicBezTo>
                    <a:pt x="166" y="58"/>
                    <a:pt x="166" y="58"/>
                    <a:pt x="166" y="58"/>
                  </a:cubicBezTo>
                  <a:cubicBezTo>
                    <a:pt x="147" y="69"/>
                    <a:pt x="147" y="69"/>
                    <a:pt x="147" y="69"/>
                  </a:cubicBezTo>
                  <a:lnTo>
                    <a:pt x="147" y="89"/>
                  </a:lnTo>
                  <a:close/>
                  <a:moveTo>
                    <a:pt x="123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11" y="31"/>
                    <a:pt x="110" y="41"/>
                    <a:pt x="110" y="51"/>
                  </a:cubicBezTo>
                  <a:cubicBezTo>
                    <a:pt x="110" y="61"/>
                    <a:pt x="111" y="71"/>
                    <a:pt x="114" y="80"/>
                  </a:cubicBezTo>
                  <a:cubicBezTo>
                    <a:pt x="114" y="82"/>
                    <a:pt x="114" y="82"/>
                    <a:pt x="114" y="82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7" y="100"/>
                    <a:pt x="129" y="99"/>
                    <a:pt x="131" y="99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29" y="67"/>
                    <a:pt x="128" y="59"/>
                    <a:pt x="128" y="51"/>
                  </a:cubicBezTo>
                  <a:cubicBezTo>
                    <a:pt x="128" y="43"/>
                    <a:pt x="129" y="34"/>
                    <a:pt x="131" y="25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30" y="2"/>
                    <a:pt x="130" y="2"/>
                    <a:pt x="130" y="2"/>
                  </a:cubicBezTo>
                  <a:cubicBezTo>
                    <a:pt x="128" y="1"/>
                    <a:pt x="127" y="1"/>
                    <a:pt x="125" y="1"/>
                  </a:cubicBezTo>
                  <a:cubicBezTo>
                    <a:pt x="123" y="1"/>
                    <a:pt x="123" y="1"/>
                    <a:pt x="123" y="1"/>
                  </a:cubicBezTo>
                  <a:lnTo>
                    <a:pt x="123" y="0"/>
                  </a:lnTo>
                  <a:close/>
                  <a:moveTo>
                    <a:pt x="6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2" y="0"/>
                    <a:pt x="0" y="42"/>
                    <a:pt x="0" y="51"/>
                  </a:cubicBezTo>
                  <a:cubicBezTo>
                    <a:pt x="0" y="60"/>
                    <a:pt x="3" y="100"/>
                    <a:pt x="15" y="100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19" y="71"/>
                    <a:pt x="18" y="61"/>
                    <a:pt x="18" y="51"/>
                  </a:cubicBezTo>
                  <a:cubicBezTo>
                    <a:pt x="18" y="41"/>
                    <a:pt x="19" y="30"/>
                    <a:pt x="22" y="20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66" y="18"/>
                    <a:pt x="66" y="18"/>
                    <a:pt x="66" y="18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01" name="Freeform 80"/>
            <p:cNvSpPr>
              <a:spLocks noEditPoints="1"/>
            </p:cNvSpPr>
            <p:nvPr/>
          </p:nvSpPr>
          <p:spPr bwMode="auto">
            <a:xfrm>
              <a:off x="5154613" y="4090988"/>
              <a:ext cx="303212" cy="146050"/>
            </a:xfrm>
            <a:custGeom>
              <a:avLst/>
              <a:gdLst>
                <a:gd name="T0" fmla="*/ 147 w 208"/>
                <a:gd name="T1" fmla="*/ 89 h 100"/>
                <a:gd name="T2" fmla="*/ 202 w 208"/>
                <a:gd name="T3" fmla="*/ 57 h 100"/>
                <a:gd name="T4" fmla="*/ 205 w 208"/>
                <a:gd name="T5" fmla="*/ 45 h 100"/>
                <a:gd name="T6" fmla="*/ 202 w 208"/>
                <a:gd name="T7" fmla="*/ 42 h 100"/>
                <a:gd name="T8" fmla="*/ 147 w 208"/>
                <a:gd name="T9" fmla="*/ 11 h 100"/>
                <a:gd name="T10" fmla="*/ 147 w 208"/>
                <a:gd name="T11" fmla="*/ 31 h 100"/>
                <a:gd name="T12" fmla="*/ 166 w 208"/>
                <a:gd name="T13" fmla="*/ 42 h 100"/>
                <a:gd name="T14" fmla="*/ 166 w 208"/>
                <a:gd name="T15" fmla="*/ 43 h 100"/>
                <a:gd name="T16" fmla="*/ 165 w 208"/>
                <a:gd name="T17" fmla="*/ 50 h 100"/>
                <a:gd name="T18" fmla="*/ 166 w 208"/>
                <a:gd name="T19" fmla="*/ 56 h 100"/>
                <a:gd name="T20" fmla="*/ 166 w 208"/>
                <a:gd name="T21" fmla="*/ 57 h 100"/>
                <a:gd name="T22" fmla="*/ 147 w 208"/>
                <a:gd name="T23" fmla="*/ 68 h 100"/>
                <a:gd name="T24" fmla="*/ 147 w 208"/>
                <a:gd name="T25" fmla="*/ 89 h 100"/>
                <a:gd name="T26" fmla="*/ 123 w 208"/>
                <a:gd name="T27" fmla="*/ 0 h 100"/>
                <a:gd name="T28" fmla="*/ 66 w 208"/>
                <a:gd name="T29" fmla="*/ 0 h 100"/>
                <a:gd name="T30" fmla="*/ 66 w 208"/>
                <a:gd name="T31" fmla="*/ 18 h 100"/>
                <a:gd name="T32" fmla="*/ 114 w 208"/>
                <a:gd name="T33" fmla="*/ 18 h 100"/>
                <a:gd name="T34" fmla="*/ 113 w 208"/>
                <a:gd name="T35" fmla="*/ 20 h 100"/>
                <a:gd name="T36" fmla="*/ 110 w 208"/>
                <a:gd name="T37" fmla="*/ 51 h 100"/>
                <a:gd name="T38" fmla="*/ 113 w 208"/>
                <a:gd name="T39" fmla="*/ 80 h 100"/>
                <a:gd name="T40" fmla="*/ 114 w 208"/>
                <a:gd name="T41" fmla="*/ 82 h 100"/>
                <a:gd name="T42" fmla="*/ 66 w 208"/>
                <a:gd name="T43" fmla="*/ 82 h 100"/>
                <a:gd name="T44" fmla="*/ 66 w 208"/>
                <a:gd name="T45" fmla="*/ 100 h 100"/>
                <a:gd name="T46" fmla="*/ 125 w 208"/>
                <a:gd name="T47" fmla="*/ 100 h 100"/>
                <a:gd name="T48" fmla="*/ 130 w 208"/>
                <a:gd name="T49" fmla="*/ 98 h 100"/>
                <a:gd name="T50" fmla="*/ 147 w 208"/>
                <a:gd name="T51" fmla="*/ 89 h 100"/>
                <a:gd name="T52" fmla="*/ 147 w 208"/>
                <a:gd name="T53" fmla="*/ 68 h 100"/>
                <a:gd name="T54" fmla="*/ 131 w 208"/>
                <a:gd name="T55" fmla="*/ 77 h 100"/>
                <a:gd name="T56" fmla="*/ 130 w 208"/>
                <a:gd name="T57" fmla="*/ 75 h 100"/>
                <a:gd name="T58" fmla="*/ 127 w 208"/>
                <a:gd name="T59" fmla="*/ 51 h 100"/>
                <a:gd name="T60" fmla="*/ 130 w 208"/>
                <a:gd name="T61" fmla="*/ 25 h 100"/>
                <a:gd name="T62" fmla="*/ 131 w 208"/>
                <a:gd name="T63" fmla="*/ 22 h 100"/>
                <a:gd name="T64" fmla="*/ 147 w 208"/>
                <a:gd name="T65" fmla="*/ 31 h 100"/>
                <a:gd name="T66" fmla="*/ 147 w 208"/>
                <a:gd name="T67" fmla="*/ 11 h 100"/>
                <a:gd name="T68" fmla="*/ 129 w 208"/>
                <a:gd name="T69" fmla="*/ 1 h 100"/>
                <a:gd name="T70" fmla="*/ 125 w 208"/>
                <a:gd name="T71" fmla="*/ 0 h 100"/>
                <a:gd name="T72" fmla="*/ 123 w 208"/>
                <a:gd name="T73" fmla="*/ 0 h 100"/>
                <a:gd name="T74" fmla="*/ 66 w 208"/>
                <a:gd name="T75" fmla="*/ 0 h 100"/>
                <a:gd name="T76" fmla="*/ 15 w 208"/>
                <a:gd name="T77" fmla="*/ 0 h 100"/>
                <a:gd name="T78" fmla="*/ 0 w 208"/>
                <a:gd name="T79" fmla="*/ 51 h 100"/>
                <a:gd name="T80" fmla="*/ 15 w 208"/>
                <a:gd name="T81" fmla="*/ 100 h 100"/>
                <a:gd name="T82" fmla="*/ 66 w 208"/>
                <a:gd name="T83" fmla="*/ 100 h 100"/>
                <a:gd name="T84" fmla="*/ 66 w 208"/>
                <a:gd name="T85" fmla="*/ 82 h 100"/>
                <a:gd name="T86" fmla="*/ 22 w 208"/>
                <a:gd name="T87" fmla="*/ 82 h 100"/>
                <a:gd name="T88" fmla="*/ 22 w 208"/>
                <a:gd name="T89" fmla="*/ 80 h 100"/>
                <a:gd name="T90" fmla="*/ 17 w 208"/>
                <a:gd name="T91" fmla="*/ 51 h 100"/>
                <a:gd name="T92" fmla="*/ 22 w 208"/>
                <a:gd name="T93" fmla="*/ 19 h 100"/>
                <a:gd name="T94" fmla="*/ 22 w 208"/>
                <a:gd name="T95" fmla="*/ 18 h 100"/>
                <a:gd name="T96" fmla="*/ 66 w 208"/>
                <a:gd name="T97" fmla="*/ 18 h 100"/>
                <a:gd name="T98" fmla="*/ 66 w 208"/>
                <a:gd name="T9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100">
                  <a:moveTo>
                    <a:pt x="147" y="89"/>
                  </a:moveTo>
                  <a:cubicBezTo>
                    <a:pt x="202" y="57"/>
                    <a:pt x="202" y="57"/>
                    <a:pt x="202" y="57"/>
                  </a:cubicBezTo>
                  <a:cubicBezTo>
                    <a:pt x="206" y="55"/>
                    <a:pt x="208" y="50"/>
                    <a:pt x="205" y="45"/>
                  </a:cubicBezTo>
                  <a:cubicBezTo>
                    <a:pt x="204" y="44"/>
                    <a:pt x="203" y="43"/>
                    <a:pt x="202" y="42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6"/>
                    <a:pt x="165" y="48"/>
                    <a:pt x="165" y="50"/>
                  </a:cubicBezTo>
                  <a:cubicBezTo>
                    <a:pt x="165" y="52"/>
                    <a:pt x="165" y="54"/>
                    <a:pt x="166" y="56"/>
                  </a:cubicBezTo>
                  <a:cubicBezTo>
                    <a:pt x="166" y="57"/>
                    <a:pt x="166" y="57"/>
                    <a:pt x="166" y="57"/>
                  </a:cubicBezTo>
                  <a:cubicBezTo>
                    <a:pt x="147" y="68"/>
                    <a:pt x="147" y="68"/>
                    <a:pt x="147" y="68"/>
                  </a:cubicBezTo>
                  <a:lnTo>
                    <a:pt x="147" y="89"/>
                  </a:lnTo>
                  <a:close/>
                  <a:moveTo>
                    <a:pt x="123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1" y="30"/>
                    <a:pt x="110" y="40"/>
                    <a:pt x="110" y="51"/>
                  </a:cubicBezTo>
                  <a:cubicBezTo>
                    <a:pt x="110" y="60"/>
                    <a:pt x="111" y="70"/>
                    <a:pt x="113" y="80"/>
                  </a:cubicBezTo>
                  <a:cubicBezTo>
                    <a:pt x="114" y="82"/>
                    <a:pt x="114" y="82"/>
                    <a:pt x="114" y="82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7" y="100"/>
                    <a:pt x="129" y="99"/>
                    <a:pt x="130" y="98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0" y="75"/>
                    <a:pt x="130" y="75"/>
                    <a:pt x="130" y="75"/>
                  </a:cubicBezTo>
                  <a:cubicBezTo>
                    <a:pt x="128" y="67"/>
                    <a:pt x="127" y="59"/>
                    <a:pt x="127" y="51"/>
                  </a:cubicBezTo>
                  <a:cubicBezTo>
                    <a:pt x="127" y="42"/>
                    <a:pt x="128" y="33"/>
                    <a:pt x="130" y="25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8" y="0"/>
                    <a:pt x="126" y="0"/>
                    <a:pt x="125" y="0"/>
                  </a:cubicBezTo>
                  <a:cubicBezTo>
                    <a:pt x="123" y="0"/>
                    <a:pt x="123" y="0"/>
                    <a:pt x="123" y="0"/>
                  </a:cubicBezTo>
                  <a:close/>
                  <a:moveTo>
                    <a:pt x="6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2" y="0"/>
                    <a:pt x="0" y="42"/>
                    <a:pt x="0" y="51"/>
                  </a:cubicBezTo>
                  <a:cubicBezTo>
                    <a:pt x="0" y="60"/>
                    <a:pt x="2" y="100"/>
                    <a:pt x="15" y="100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19" y="71"/>
                    <a:pt x="17" y="61"/>
                    <a:pt x="17" y="51"/>
                  </a:cubicBezTo>
                  <a:cubicBezTo>
                    <a:pt x="17" y="40"/>
                    <a:pt x="19" y="2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66" y="18"/>
                    <a:pt x="66" y="18"/>
                    <a:pt x="66" y="18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5266645" y="3364530"/>
            <a:ext cx="302054" cy="414011"/>
            <a:chOff x="3854450" y="2359025"/>
            <a:chExt cx="239712" cy="328612"/>
          </a:xfrm>
        </p:grpSpPr>
        <p:sp>
          <p:nvSpPr>
            <p:cNvPr id="203" name="Freeform 88"/>
            <p:cNvSpPr>
              <a:spLocks noEditPoints="1"/>
            </p:cNvSpPr>
            <p:nvPr/>
          </p:nvSpPr>
          <p:spPr bwMode="auto">
            <a:xfrm>
              <a:off x="3854450" y="2359025"/>
              <a:ext cx="239712" cy="315912"/>
            </a:xfrm>
            <a:custGeom>
              <a:avLst/>
              <a:gdLst>
                <a:gd name="T0" fmla="*/ 82 w 164"/>
                <a:gd name="T1" fmla="*/ 0 h 216"/>
                <a:gd name="T2" fmla="*/ 140 w 164"/>
                <a:gd name="T3" fmla="*/ 24 h 216"/>
                <a:gd name="T4" fmla="*/ 164 w 164"/>
                <a:gd name="T5" fmla="*/ 82 h 216"/>
                <a:gd name="T6" fmla="*/ 154 w 164"/>
                <a:gd name="T7" fmla="*/ 122 h 216"/>
                <a:gd name="T8" fmla="*/ 127 w 164"/>
                <a:gd name="T9" fmla="*/ 151 h 216"/>
                <a:gd name="T10" fmla="*/ 119 w 164"/>
                <a:gd name="T11" fmla="*/ 212 h 216"/>
                <a:gd name="T12" fmla="*/ 115 w 164"/>
                <a:gd name="T13" fmla="*/ 216 h 216"/>
                <a:gd name="T14" fmla="*/ 115 w 164"/>
                <a:gd name="T15" fmla="*/ 216 h 216"/>
                <a:gd name="T16" fmla="*/ 82 w 164"/>
                <a:gd name="T17" fmla="*/ 216 h 216"/>
                <a:gd name="T18" fmla="*/ 82 w 164"/>
                <a:gd name="T19" fmla="*/ 202 h 216"/>
                <a:gd name="T20" fmla="*/ 109 w 164"/>
                <a:gd name="T21" fmla="*/ 202 h 216"/>
                <a:gd name="T22" fmla="*/ 117 w 164"/>
                <a:gd name="T23" fmla="*/ 146 h 216"/>
                <a:gd name="T24" fmla="*/ 119 w 164"/>
                <a:gd name="T25" fmla="*/ 142 h 216"/>
                <a:gd name="T26" fmla="*/ 143 w 164"/>
                <a:gd name="T27" fmla="*/ 117 h 216"/>
                <a:gd name="T28" fmla="*/ 152 w 164"/>
                <a:gd name="T29" fmla="*/ 83 h 216"/>
                <a:gd name="T30" fmla="*/ 131 w 164"/>
                <a:gd name="T31" fmla="*/ 34 h 216"/>
                <a:gd name="T32" fmla="*/ 82 w 164"/>
                <a:gd name="T33" fmla="*/ 14 h 216"/>
                <a:gd name="T34" fmla="*/ 82 w 164"/>
                <a:gd name="T35" fmla="*/ 0 h 216"/>
                <a:gd name="T36" fmla="*/ 82 w 164"/>
                <a:gd name="T37" fmla="*/ 216 h 216"/>
                <a:gd name="T38" fmla="*/ 50 w 164"/>
                <a:gd name="T39" fmla="*/ 216 h 216"/>
                <a:gd name="T40" fmla="*/ 45 w 164"/>
                <a:gd name="T41" fmla="*/ 212 h 216"/>
                <a:gd name="T42" fmla="*/ 38 w 164"/>
                <a:gd name="T43" fmla="*/ 151 h 216"/>
                <a:gd name="T44" fmla="*/ 11 w 164"/>
                <a:gd name="T45" fmla="*/ 122 h 216"/>
                <a:gd name="T46" fmla="*/ 0 w 164"/>
                <a:gd name="T47" fmla="*/ 82 h 216"/>
                <a:gd name="T48" fmla="*/ 25 w 164"/>
                <a:gd name="T49" fmla="*/ 24 h 216"/>
                <a:gd name="T50" fmla="*/ 82 w 164"/>
                <a:gd name="T51" fmla="*/ 0 h 216"/>
                <a:gd name="T52" fmla="*/ 82 w 164"/>
                <a:gd name="T53" fmla="*/ 14 h 216"/>
                <a:gd name="T54" fmla="*/ 33 w 164"/>
                <a:gd name="T55" fmla="*/ 34 h 216"/>
                <a:gd name="T56" fmla="*/ 13 w 164"/>
                <a:gd name="T57" fmla="*/ 83 h 216"/>
                <a:gd name="T58" fmla="*/ 22 w 164"/>
                <a:gd name="T59" fmla="*/ 117 h 216"/>
                <a:gd name="T60" fmla="*/ 46 w 164"/>
                <a:gd name="T61" fmla="*/ 142 h 216"/>
                <a:gd name="T62" fmla="*/ 46 w 164"/>
                <a:gd name="T63" fmla="*/ 142 h 216"/>
                <a:gd name="T64" fmla="*/ 48 w 164"/>
                <a:gd name="T65" fmla="*/ 146 h 216"/>
                <a:gd name="T66" fmla="*/ 55 w 164"/>
                <a:gd name="T67" fmla="*/ 202 h 216"/>
                <a:gd name="T68" fmla="*/ 82 w 164"/>
                <a:gd name="T69" fmla="*/ 202 h 216"/>
                <a:gd name="T70" fmla="*/ 82 w 164"/>
                <a:gd name="T7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216">
                  <a:moveTo>
                    <a:pt x="82" y="0"/>
                  </a:moveTo>
                  <a:cubicBezTo>
                    <a:pt x="105" y="0"/>
                    <a:pt x="126" y="9"/>
                    <a:pt x="140" y="24"/>
                  </a:cubicBezTo>
                  <a:cubicBezTo>
                    <a:pt x="155" y="39"/>
                    <a:pt x="164" y="60"/>
                    <a:pt x="164" y="82"/>
                  </a:cubicBezTo>
                  <a:cubicBezTo>
                    <a:pt x="164" y="97"/>
                    <a:pt x="161" y="110"/>
                    <a:pt x="154" y="122"/>
                  </a:cubicBezTo>
                  <a:cubicBezTo>
                    <a:pt x="148" y="134"/>
                    <a:pt x="138" y="143"/>
                    <a:pt x="127" y="151"/>
                  </a:cubicBezTo>
                  <a:cubicBezTo>
                    <a:pt x="119" y="212"/>
                    <a:pt x="119" y="212"/>
                    <a:pt x="119" y="212"/>
                  </a:cubicBezTo>
                  <a:cubicBezTo>
                    <a:pt x="119" y="215"/>
                    <a:pt x="117" y="216"/>
                    <a:pt x="115" y="216"/>
                  </a:cubicBezTo>
                  <a:cubicBezTo>
                    <a:pt x="115" y="216"/>
                    <a:pt x="115" y="216"/>
                    <a:pt x="115" y="216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109" y="202"/>
                    <a:pt x="109" y="202"/>
                    <a:pt x="109" y="202"/>
                  </a:cubicBezTo>
                  <a:cubicBezTo>
                    <a:pt x="117" y="146"/>
                    <a:pt x="117" y="146"/>
                    <a:pt x="117" y="146"/>
                  </a:cubicBezTo>
                  <a:cubicBezTo>
                    <a:pt x="117" y="144"/>
                    <a:pt x="118" y="143"/>
                    <a:pt x="119" y="142"/>
                  </a:cubicBezTo>
                  <a:cubicBezTo>
                    <a:pt x="129" y="136"/>
                    <a:pt x="137" y="127"/>
                    <a:pt x="143" y="117"/>
                  </a:cubicBezTo>
                  <a:cubicBezTo>
                    <a:pt x="149" y="107"/>
                    <a:pt x="152" y="96"/>
                    <a:pt x="152" y="83"/>
                  </a:cubicBezTo>
                  <a:cubicBezTo>
                    <a:pt x="152" y="64"/>
                    <a:pt x="144" y="47"/>
                    <a:pt x="131" y="34"/>
                  </a:cubicBezTo>
                  <a:cubicBezTo>
                    <a:pt x="119" y="22"/>
                    <a:pt x="102" y="14"/>
                    <a:pt x="82" y="14"/>
                  </a:cubicBezTo>
                  <a:lnTo>
                    <a:pt x="82" y="0"/>
                  </a:lnTo>
                  <a:close/>
                  <a:moveTo>
                    <a:pt x="82" y="216"/>
                  </a:moveTo>
                  <a:cubicBezTo>
                    <a:pt x="50" y="216"/>
                    <a:pt x="50" y="216"/>
                    <a:pt x="50" y="216"/>
                  </a:cubicBezTo>
                  <a:cubicBezTo>
                    <a:pt x="48" y="216"/>
                    <a:pt x="45" y="214"/>
                    <a:pt x="45" y="212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27" y="143"/>
                    <a:pt x="17" y="134"/>
                    <a:pt x="11" y="122"/>
                  </a:cubicBezTo>
                  <a:cubicBezTo>
                    <a:pt x="4" y="110"/>
                    <a:pt x="0" y="97"/>
                    <a:pt x="0" y="82"/>
                  </a:cubicBezTo>
                  <a:cubicBezTo>
                    <a:pt x="0" y="60"/>
                    <a:pt x="10" y="39"/>
                    <a:pt x="25" y="24"/>
                  </a:cubicBezTo>
                  <a:cubicBezTo>
                    <a:pt x="39" y="9"/>
                    <a:pt x="60" y="0"/>
                    <a:pt x="82" y="0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63" y="14"/>
                    <a:pt x="46" y="22"/>
                    <a:pt x="33" y="34"/>
                  </a:cubicBezTo>
                  <a:cubicBezTo>
                    <a:pt x="21" y="47"/>
                    <a:pt x="13" y="64"/>
                    <a:pt x="13" y="83"/>
                  </a:cubicBezTo>
                  <a:cubicBezTo>
                    <a:pt x="13" y="96"/>
                    <a:pt x="16" y="107"/>
                    <a:pt x="22" y="117"/>
                  </a:cubicBezTo>
                  <a:cubicBezTo>
                    <a:pt x="28" y="127"/>
                    <a:pt x="36" y="136"/>
                    <a:pt x="46" y="142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3"/>
                    <a:pt x="48" y="144"/>
                    <a:pt x="48" y="146"/>
                  </a:cubicBezTo>
                  <a:cubicBezTo>
                    <a:pt x="55" y="202"/>
                    <a:pt x="55" y="202"/>
                    <a:pt x="55" y="202"/>
                  </a:cubicBezTo>
                  <a:cubicBezTo>
                    <a:pt x="82" y="202"/>
                    <a:pt x="82" y="202"/>
                    <a:pt x="82" y="202"/>
                  </a:cubicBezTo>
                  <a:lnTo>
                    <a:pt x="82" y="216"/>
                  </a:ln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Freeform 89"/>
            <p:cNvSpPr>
              <a:spLocks noEditPoints="1"/>
            </p:cNvSpPr>
            <p:nvPr/>
          </p:nvSpPr>
          <p:spPr bwMode="auto">
            <a:xfrm>
              <a:off x="3922713" y="2506663"/>
              <a:ext cx="106362" cy="120650"/>
            </a:xfrm>
            <a:custGeom>
              <a:avLst/>
              <a:gdLst>
                <a:gd name="T0" fmla="*/ 25 w 73"/>
                <a:gd name="T1" fmla="*/ 79 h 83"/>
                <a:gd name="T2" fmla="*/ 23 w 73"/>
                <a:gd name="T3" fmla="*/ 83 h 83"/>
                <a:gd name="T4" fmla="*/ 19 w 73"/>
                <a:gd name="T5" fmla="*/ 80 h 83"/>
                <a:gd name="T6" fmla="*/ 6 w 73"/>
                <a:gd name="T7" fmla="*/ 27 h 83"/>
                <a:gd name="T8" fmla="*/ 6 w 73"/>
                <a:gd name="T9" fmla="*/ 2 h 83"/>
                <a:gd name="T10" fmla="*/ 7 w 73"/>
                <a:gd name="T11" fmla="*/ 2 h 83"/>
                <a:gd name="T12" fmla="*/ 6 w 73"/>
                <a:gd name="T13" fmla="*/ 2 h 83"/>
                <a:gd name="T14" fmla="*/ 6 w 73"/>
                <a:gd name="T15" fmla="*/ 1 h 83"/>
                <a:gd name="T16" fmla="*/ 10 w 73"/>
                <a:gd name="T17" fmla="*/ 5 h 83"/>
                <a:gd name="T18" fmla="*/ 37 w 73"/>
                <a:gd name="T19" fmla="*/ 14 h 83"/>
                <a:gd name="T20" fmla="*/ 64 w 73"/>
                <a:gd name="T21" fmla="*/ 5 h 83"/>
                <a:gd name="T22" fmla="*/ 67 w 73"/>
                <a:gd name="T23" fmla="*/ 1 h 83"/>
                <a:gd name="T24" fmla="*/ 71 w 73"/>
                <a:gd name="T25" fmla="*/ 1 h 83"/>
                <a:gd name="T26" fmla="*/ 72 w 73"/>
                <a:gd name="T27" fmla="*/ 4 h 83"/>
                <a:gd name="T28" fmla="*/ 54 w 73"/>
                <a:gd name="T29" fmla="*/ 80 h 83"/>
                <a:gd name="T30" fmla="*/ 50 w 73"/>
                <a:gd name="T31" fmla="*/ 83 h 83"/>
                <a:gd name="T32" fmla="*/ 48 w 73"/>
                <a:gd name="T33" fmla="*/ 79 h 83"/>
                <a:gd name="T34" fmla="*/ 64 w 73"/>
                <a:gd name="T35" fmla="*/ 12 h 83"/>
                <a:gd name="T36" fmla="*/ 37 w 73"/>
                <a:gd name="T37" fmla="*/ 20 h 83"/>
                <a:gd name="T38" fmla="*/ 9 w 73"/>
                <a:gd name="T39" fmla="*/ 12 h 83"/>
                <a:gd name="T40" fmla="*/ 25 w 73"/>
                <a:gd name="T41" fmla="*/ 79 h 83"/>
                <a:gd name="T42" fmla="*/ 6 w 73"/>
                <a:gd name="T43" fmla="*/ 27 h 83"/>
                <a:gd name="T44" fmla="*/ 1 w 73"/>
                <a:gd name="T45" fmla="*/ 4 h 83"/>
                <a:gd name="T46" fmla="*/ 3 w 73"/>
                <a:gd name="T47" fmla="*/ 0 h 83"/>
                <a:gd name="T48" fmla="*/ 6 w 73"/>
                <a:gd name="T49" fmla="*/ 1 h 83"/>
                <a:gd name="T50" fmla="*/ 6 w 73"/>
                <a:gd name="T51" fmla="*/ 1 h 83"/>
                <a:gd name="T52" fmla="*/ 6 w 73"/>
                <a:gd name="T53" fmla="*/ 2 h 83"/>
                <a:gd name="T54" fmla="*/ 6 w 73"/>
                <a:gd name="T55" fmla="*/ 1 h 83"/>
                <a:gd name="T56" fmla="*/ 6 w 73"/>
                <a:gd name="T57" fmla="*/ 2 h 83"/>
                <a:gd name="T58" fmla="*/ 6 w 73"/>
                <a:gd name="T59" fmla="*/ 2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83">
                  <a:moveTo>
                    <a:pt x="25" y="79"/>
                  </a:moveTo>
                  <a:cubicBezTo>
                    <a:pt x="26" y="81"/>
                    <a:pt x="25" y="82"/>
                    <a:pt x="23" y="83"/>
                  </a:cubicBezTo>
                  <a:cubicBezTo>
                    <a:pt x="21" y="83"/>
                    <a:pt x="20" y="82"/>
                    <a:pt x="19" y="80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3"/>
                    <a:pt x="9" y="4"/>
                    <a:pt x="10" y="5"/>
                  </a:cubicBezTo>
                  <a:cubicBezTo>
                    <a:pt x="17" y="11"/>
                    <a:pt x="27" y="14"/>
                    <a:pt x="37" y="14"/>
                  </a:cubicBezTo>
                  <a:cubicBezTo>
                    <a:pt x="47" y="14"/>
                    <a:pt x="57" y="11"/>
                    <a:pt x="64" y="5"/>
                  </a:cubicBezTo>
                  <a:cubicBezTo>
                    <a:pt x="65" y="4"/>
                    <a:pt x="66" y="2"/>
                    <a:pt x="67" y="1"/>
                  </a:cubicBezTo>
                  <a:cubicBezTo>
                    <a:pt x="68" y="0"/>
                    <a:pt x="70" y="0"/>
                    <a:pt x="71" y="1"/>
                  </a:cubicBezTo>
                  <a:cubicBezTo>
                    <a:pt x="72" y="1"/>
                    <a:pt x="73" y="3"/>
                    <a:pt x="72" y="4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3" y="82"/>
                    <a:pt x="51" y="83"/>
                    <a:pt x="50" y="83"/>
                  </a:cubicBezTo>
                  <a:cubicBezTo>
                    <a:pt x="48" y="82"/>
                    <a:pt x="47" y="81"/>
                    <a:pt x="48" y="79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6" y="18"/>
                    <a:pt x="47" y="20"/>
                    <a:pt x="37" y="20"/>
                  </a:cubicBezTo>
                  <a:cubicBezTo>
                    <a:pt x="27" y="20"/>
                    <a:pt x="17" y="17"/>
                    <a:pt x="9" y="12"/>
                  </a:cubicBezTo>
                  <a:lnTo>
                    <a:pt x="25" y="79"/>
                  </a:lnTo>
                  <a:close/>
                  <a:moveTo>
                    <a:pt x="6" y="27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6" y="27"/>
                  </a:ln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Freeform 90"/>
            <p:cNvSpPr>
              <a:spLocks noEditPoints="1"/>
            </p:cNvSpPr>
            <p:nvPr/>
          </p:nvSpPr>
          <p:spPr bwMode="auto">
            <a:xfrm>
              <a:off x="3922713" y="2506663"/>
              <a:ext cx="106362" cy="120650"/>
            </a:xfrm>
            <a:custGeom>
              <a:avLst/>
              <a:gdLst>
                <a:gd name="T0" fmla="*/ 25 w 73"/>
                <a:gd name="T1" fmla="*/ 79 h 83"/>
                <a:gd name="T2" fmla="*/ 23 w 73"/>
                <a:gd name="T3" fmla="*/ 83 h 83"/>
                <a:gd name="T4" fmla="*/ 19 w 73"/>
                <a:gd name="T5" fmla="*/ 80 h 83"/>
                <a:gd name="T6" fmla="*/ 1 w 73"/>
                <a:gd name="T7" fmla="*/ 4 h 83"/>
                <a:gd name="T8" fmla="*/ 3 w 73"/>
                <a:gd name="T9" fmla="*/ 0 h 83"/>
                <a:gd name="T10" fmla="*/ 6 w 73"/>
                <a:gd name="T11" fmla="*/ 1 h 83"/>
                <a:gd name="T12" fmla="*/ 10 w 73"/>
                <a:gd name="T13" fmla="*/ 5 h 83"/>
                <a:gd name="T14" fmla="*/ 37 w 73"/>
                <a:gd name="T15" fmla="*/ 14 h 83"/>
                <a:gd name="T16" fmla="*/ 64 w 73"/>
                <a:gd name="T17" fmla="*/ 5 h 83"/>
                <a:gd name="T18" fmla="*/ 67 w 73"/>
                <a:gd name="T19" fmla="*/ 1 h 83"/>
                <a:gd name="T20" fmla="*/ 71 w 73"/>
                <a:gd name="T21" fmla="*/ 1 h 83"/>
                <a:gd name="T22" fmla="*/ 72 w 73"/>
                <a:gd name="T23" fmla="*/ 4 h 83"/>
                <a:gd name="T24" fmla="*/ 54 w 73"/>
                <a:gd name="T25" fmla="*/ 80 h 83"/>
                <a:gd name="T26" fmla="*/ 50 w 73"/>
                <a:gd name="T27" fmla="*/ 83 h 83"/>
                <a:gd name="T28" fmla="*/ 48 w 73"/>
                <a:gd name="T29" fmla="*/ 79 h 83"/>
                <a:gd name="T30" fmla="*/ 64 w 73"/>
                <a:gd name="T31" fmla="*/ 12 h 83"/>
                <a:gd name="T32" fmla="*/ 37 w 73"/>
                <a:gd name="T33" fmla="*/ 20 h 83"/>
                <a:gd name="T34" fmla="*/ 9 w 73"/>
                <a:gd name="T35" fmla="*/ 12 h 83"/>
                <a:gd name="T36" fmla="*/ 25 w 73"/>
                <a:gd name="T37" fmla="*/ 79 h 83"/>
                <a:gd name="T38" fmla="*/ 6 w 73"/>
                <a:gd name="T39" fmla="*/ 1 h 83"/>
                <a:gd name="T40" fmla="*/ 7 w 73"/>
                <a:gd name="T41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83">
                  <a:moveTo>
                    <a:pt x="25" y="79"/>
                  </a:moveTo>
                  <a:cubicBezTo>
                    <a:pt x="26" y="81"/>
                    <a:pt x="25" y="82"/>
                    <a:pt x="23" y="83"/>
                  </a:cubicBezTo>
                  <a:cubicBezTo>
                    <a:pt x="21" y="83"/>
                    <a:pt x="20" y="82"/>
                    <a:pt x="19" y="8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8" y="4"/>
                    <a:pt x="10" y="5"/>
                  </a:cubicBezTo>
                  <a:cubicBezTo>
                    <a:pt x="17" y="11"/>
                    <a:pt x="27" y="14"/>
                    <a:pt x="37" y="14"/>
                  </a:cubicBezTo>
                  <a:cubicBezTo>
                    <a:pt x="47" y="14"/>
                    <a:pt x="57" y="11"/>
                    <a:pt x="64" y="5"/>
                  </a:cubicBezTo>
                  <a:cubicBezTo>
                    <a:pt x="65" y="4"/>
                    <a:pt x="66" y="2"/>
                    <a:pt x="67" y="1"/>
                  </a:cubicBezTo>
                  <a:cubicBezTo>
                    <a:pt x="68" y="0"/>
                    <a:pt x="70" y="0"/>
                    <a:pt x="71" y="1"/>
                  </a:cubicBezTo>
                  <a:cubicBezTo>
                    <a:pt x="72" y="1"/>
                    <a:pt x="73" y="3"/>
                    <a:pt x="72" y="4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3" y="82"/>
                    <a:pt x="51" y="83"/>
                    <a:pt x="50" y="83"/>
                  </a:cubicBezTo>
                  <a:cubicBezTo>
                    <a:pt x="48" y="82"/>
                    <a:pt x="47" y="81"/>
                    <a:pt x="48" y="79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6" y="18"/>
                    <a:pt x="47" y="20"/>
                    <a:pt x="37" y="20"/>
                  </a:cubicBezTo>
                  <a:cubicBezTo>
                    <a:pt x="27" y="20"/>
                    <a:pt x="17" y="17"/>
                    <a:pt x="9" y="12"/>
                  </a:cubicBezTo>
                  <a:lnTo>
                    <a:pt x="25" y="79"/>
                  </a:lnTo>
                  <a:close/>
                  <a:moveTo>
                    <a:pt x="6" y="1"/>
                  </a:moveTo>
                  <a:cubicBezTo>
                    <a:pt x="6" y="1"/>
                    <a:pt x="6" y="2"/>
                    <a:pt x="7" y="2"/>
                  </a:cubicBezTo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Freeform 91"/>
            <p:cNvSpPr>
              <a:spLocks/>
            </p:cNvSpPr>
            <p:nvPr/>
          </p:nvSpPr>
          <p:spPr bwMode="auto">
            <a:xfrm>
              <a:off x="3911600" y="2613025"/>
              <a:ext cx="127000" cy="74612"/>
            </a:xfrm>
            <a:custGeom>
              <a:avLst/>
              <a:gdLst>
                <a:gd name="T0" fmla="*/ 0 w 87"/>
                <a:gd name="T1" fmla="*/ 0 h 51"/>
                <a:gd name="T2" fmla="*/ 87 w 87"/>
                <a:gd name="T3" fmla="*/ 0 h 51"/>
                <a:gd name="T4" fmla="*/ 83 w 87"/>
                <a:gd name="T5" fmla="*/ 41 h 51"/>
                <a:gd name="T6" fmla="*/ 72 w 87"/>
                <a:gd name="T7" fmla="*/ 51 h 51"/>
                <a:gd name="T8" fmla="*/ 15 w 87"/>
                <a:gd name="T9" fmla="*/ 51 h 51"/>
                <a:gd name="T10" fmla="*/ 4 w 87"/>
                <a:gd name="T11" fmla="*/ 41 h 51"/>
                <a:gd name="T12" fmla="*/ 0 w 87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">
                  <a:moveTo>
                    <a:pt x="0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8"/>
                    <a:pt x="82" y="51"/>
                    <a:pt x="72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5" y="51"/>
                    <a:pt x="5" y="48"/>
                    <a:pt x="4" y="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6478864" y="3690540"/>
            <a:ext cx="266047" cy="428012"/>
            <a:chOff x="4816475" y="2617788"/>
            <a:chExt cx="211137" cy="339725"/>
          </a:xfrm>
        </p:grpSpPr>
        <p:sp>
          <p:nvSpPr>
            <p:cNvPr id="208" name="Freeform 93"/>
            <p:cNvSpPr>
              <a:spLocks/>
            </p:cNvSpPr>
            <p:nvPr/>
          </p:nvSpPr>
          <p:spPr bwMode="auto">
            <a:xfrm>
              <a:off x="4872038" y="2795588"/>
              <a:ext cx="46037" cy="98425"/>
            </a:xfrm>
            <a:custGeom>
              <a:avLst/>
              <a:gdLst>
                <a:gd name="T0" fmla="*/ 17 w 29"/>
                <a:gd name="T1" fmla="*/ 62 h 62"/>
                <a:gd name="T2" fmla="*/ 0 w 29"/>
                <a:gd name="T3" fmla="*/ 58 h 62"/>
                <a:gd name="T4" fmla="*/ 12 w 29"/>
                <a:gd name="T5" fmla="*/ 0 h 62"/>
                <a:gd name="T6" fmla="*/ 29 w 29"/>
                <a:gd name="T7" fmla="*/ 4 h 62"/>
                <a:gd name="T8" fmla="*/ 17 w 29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2">
                  <a:moveTo>
                    <a:pt x="17" y="62"/>
                  </a:moveTo>
                  <a:lnTo>
                    <a:pt x="0" y="58"/>
                  </a:lnTo>
                  <a:lnTo>
                    <a:pt x="12" y="0"/>
                  </a:lnTo>
                  <a:lnTo>
                    <a:pt x="29" y="4"/>
                  </a:lnTo>
                  <a:lnTo>
                    <a:pt x="17" y="6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209" name="组合 208"/>
            <p:cNvGrpSpPr/>
            <p:nvPr/>
          </p:nvGrpSpPr>
          <p:grpSpPr>
            <a:xfrm>
              <a:off x="4816475" y="2617788"/>
              <a:ext cx="211137" cy="339725"/>
              <a:chOff x="4816475" y="2617788"/>
              <a:chExt cx="211137" cy="339725"/>
            </a:xfrm>
          </p:grpSpPr>
          <p:sp>
            <p:nvSpPr>
              <p:cNvPr id="210" name="Freeform 92"/>
              <p:cNvSpPr>
                <a:spLocks noEditPoints="1"/>
              </p:cNvSpPr>
              <p:nvPr/>
            </p:nvSpPr>
            <p:spPr bwMode="auto">
              <a:xfrm>
                <a:off x="4816475" y="2617788"/>
                <a:ext cx="211137" cy="193675"/>
              </a:xfrm>
              <a:custGeom>
                <a:avLst/>
                <a:gdLst>
                  <a:gd name="T0" fmla="*/ 86 w 144"/>
                  <a:gd name="T1" fmla="*/ 2 h 133"/>
                  <a:gd name="T2" fmla="*/ 72 w 144"/>
                  <a:gd name="T3" fmla="*/ 0 h 133"/>
                  <a:gd name="T4" fmla="*/ 72 w 144"/>
                  <a:gd name="T5" fmla="*/ 17 h 133"/>
                  <a:gd name="T6" fmla="*/ 82 w 144"/>
                  <a:gd name="T7" fmla="*/ 18 h 133"/>
                  <a:gd name="T8" fmla="*/ 121 w 144"/>
                  <a:gd name="T9" fmla="*/ 77 h 133"/>
                  <a:gd name="T10" fmla="*/ 72 w 144"/>
                  <a:gd name="T11" fmla="*/ 116 h 133"/>
                  <a:gd name="T12" fmla="*/ 72 w 144"/>
                  <a:gd name="T13" fmla="*/ 132 h 133"/>
                  <a:gd name="T14" fmla="*/ 137 w 144"/>
                  <a:gd name="T15" fmla="*/ 80 h 133"/>
                  <a:gd name="T16" fmla="*/ 86 w 144"/>
                  <a:gd name="T17" fmla="*/ 2 h 133"/>
                  <a:gd name="T18" fmla="*/ 72 w 144"/>
                  <a:gd name="T19" fmla="*/ 0 h 133"/>
                  <a:gd name="T20" fmla="*/ 8 w 144"/>
                  <a:gd name="T21" fmla="*/ 53 h 133"/>
                  <a:gd name="T22" fmla="*/ 59 w 144"/>
                  <a:gd name="T23" fmla="*/ 131 h 133"/>
                  <a:gd name="T24" fmla="*/ 72 w 144"/>
                  <a:gd name="T25" fmla="*/ 132 h 133"/>
                  <a:gd name="T26" fmla="*/ 72 w 144"/>
                  <a:gd name="T27" fmla="*/ 116 h 133"/>
                  <a:gd name="T28" fmla="*/ 62 w 144"/>
                  <a:gd name="T29" fmla="*/ 115 h 133"/>
                  <a:gd name="T30" fmla="*/ 23 w 144"/>
                  <a:gd name="T31" fmla="*/ 56 h 133"/>
                  <a:gd name="T32" fmla="*/ 72 w 144"/>
                  <a:gd name="T33" fmla="*/ 17 h 133"/>
                  <a:gd name="T34" fmla="*/ 72 w 144"/>
                  <a:gd name="T35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133">
                    <a:moveTo>
                      <a:pt x="86" y="2"/>
                    </a:moveTo>
                    <a:cubicBezTo>
                      <a:pt x="81" y="1"/>
                      <a:pt x="77" y="0"/>
                      <a:pt x="72" y="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6" y="17"/>
                      <a:pt x="79" y="17"/>
                      <a:pt x="82" y="18"/>
                    </a:cubicBezTo>
                    <a:cubicBezTo>
                      <a:pt x="109" y="23"/>
                      <a:pt x="127" y="50"/>
                      <a:pt x="121" y="77"/>
                    </a:cubicBezTo>
                    <a:cubicBezTo>
                      <a:pt x="116" y="100"/>
                      <a:pt x="95" y="116"/>
                      <a:pt x="72" y="116"/>
                    </a:cubicBezTo>
                    <a:cubicBezTo>
                      <a:pt x="72" y="132"/>
                      <a:pt x="72" y="132"/>
                      <a:pt x="72" y="132"/>
                    </a:cubicBezTo>
                    <a:cubicBezTo>
                      <a:pt x="103" y="133"/>
                      <a:pt x="130" y="111"/>
                      <a:pt x="137" y="80"/>
                    </a:cubicBezTo>
                    <a:cubicBezTo>
                      <a:pt x="144" y="44"/>
                      <a:pt x="121" y="9"/>
                      <a:pt x="86" y="2"/>
                    </a:cubicBezTo>
                    <a:close/>
                    <a:moveTo>
                      <a:pt x="72" y="0"/>
                    </a:moveTo>
                    <a:cubicBezTo>
                      <a:pt x="42" y="0"/>
                      <a:pt x="14" y="22"/>
                      <a:pt x="8" y="53"/>
                    </a:cubicBezTo>
                    <a:cubicBezTo>
                      <a:pt x="0" y="89"/>
                      <a:pt x="23" y="124"/>
                      <a:pt x="59" y="131"/>
                    </a:cubicBezTo>
                    <a:cubicBezTo>
                      <a:pt x="63" y="132"/>
                      <a:pt x="68" y="132"/>
                      <a:pt x="72" y="132"/>
                    </a:cubicBezTo>
                    <a:cubicBezTo>
                      <a:pt x="72" y="116"/>
                      <a:pt x="72" y="116"/>
                      <a:pt x="72" y="116"/>
                    </a:cubicBezTo>
                    <a:cubicBezTo>
                      <a:pt x="69" y="116"/>
                      <a:pt x="65" y="116"/>
                      <a:pt x="62" y="115"/>
                    </a:cubicBezTo>
                    <a:cubicBezTo>
                      <a:pt x="35" y="110"/>
                      <a:pt x="18" y="83"/>
                      <a:pt x="23" y="56"/>
                    </a:cubicBezTo>
                    <a:cubicBezTo>
                      <a:pt x="28" y="33"/>
                      <a:pt x="49" y="17"/>
                      <a:pt x="72" y="17"/>
                    </a:cubicBez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Freeform 94"/>
              <p:cNvSpPr>
                <a:spLocks/>
              </p:cNvSpPr>
              <p:nvPr/>
            </p:nvSpPr>
            <p:spPr bwMode="auto">
              <a:xfrm>
                <a:off x="4852988" y="2824163"/>
                <a:ext cx="65087" cy="133350"/>
              </a:xfrm>
              <a:custGeom>
                <a:avLst/>
                <a:gdLst>
                  <a:gd name="T0" fmla="*/ 29 w 44"/>
                  <a:gd name="T1" fmla="*/ 78 h 91"/>
                  <a:gd name="T2" fmla="*/ 12 w 44"/>
                  <a:gd name="T3" fmla="*/ 89 h 91"/>
                  <a:gd name="T4" fmla="*/ 1 w 44"/>
                  <a:gd name="T5" fmla="*/ 72 h 91"/>
                  <a:gd name="T6" fmla="*/ 14 w 44"/>
                  <a:gd name="T7" fmla="*/ 13 h 91"/>
                  <a:gd name="T8" fmla="*/ 31 w 44"/>
                  <a:gd name="T9" fmla="*/ 2 h 91"/>
                  <a:gd name="T10" fmla="*/ 42 w 44"/>
                  <a:gd name="T11" fmla="*/ 19 h 91"/>
                  <a:gd name="T12" fmla="*/ 29 w 44"/>
                  <a:gd name="T13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91">
                    <a:moveTo>
                      <a:pt x="29" y="78"/>
                    </a:moveTo>
                    <a:cubicBezTo>
                      <a:pt x="28" y="86"/>
                      <a:pt x="20" y="91"/>
                      <a:pt x="12" y="89"/>
                    </a:cubicBezTo>
                    <a:cubicBezTo>
                      <a:pt x="5" y="88"/>
                      <a:pt x="0" y="80"/>
                      <a:pt x="1" y="72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6" y="5"/>
                      <a:pt x="23" y="0"/>
                      <a:pt x="31" y="2"/>
                    </a:cubicBezTo>
                    <a:cubicBezTo>
                      <a:pt x="39" y="3"/>
                      <a:pt x="44" y="11"/>
                      <a:pt x="42" y="19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12" name="组合 211"/>
          <p:cNvGrpSpPr/>
          <p:nvPr/>
        </p:nvGrpSpPr>
        <p:grpSpPr>
          <a:xfrm>
            <a:off x="6534874" y="4358558"/>
            <a:ext cx="378067" cy="380010"/>
            <a:chOff x="4860925" y="3148013"/>
            <a:chExt cx="300037" cy="301625"/>
          </a:xfrm>
        </p:grpSpPr>
        <p:sp>
          <p:nvSpPr>
            <p:cNvPr id="213" name="Freeform 95"/>
            <p:cNvSpPr>
              <a:spLocks noEditPoints="1"/>
            </p:cNvSpPr>
            <p:nvPr/>
          </p:nvSpPr>
          <p:spPr bwMode="auto">
            <a:xfrm>
              <a:off x="4954588" y="3148013"/>
              <a:ext cx="111125" cy="301625"/>
            </a:xfrm>
            <a:custGeom>
              <a:avLst/>
              <a:gdLst>
                <a:gd name="T0" fmla="*/ 38 w 76"/>
                <a:gd name="T1" fmla="*/ 206 h 206"/>
                <a:gd name="T2" fmla="*/ 76 w 76"/>
                <a:gd name="T3" fmla="*/ 103 h 206"/>
                <a:gd name="T4" fmla="*/ 38 w 76"/>
                <a:gd name="T5" fmla="*/ 0 h 206"/>
                <a:gd name="T6" fmla="*/ 38 w 76"/>
                <a:gd name="T7" fmla="*/ 17 h 206"/>
                <a:gd name="T8" fmla="*/ 70 w 76"/>
                <a:gd name="T9" fmla="*/ 103 h 206"/>
                <a:gd name="T10" fmla="*/ 38 w 76"/>
                <a:gd name="T11" fmla="*/ 189 h 206"/>
                <a:gd name="T12" fmla="*/ 38 w 76"/>
                <a:gd name="T13" fmla="*/ 206 h 206"/>
                <a:gd name="T14" fmla="*/ 38 w 76"/>
                <a:gd name="T15" fmla="*/ 0 h 206"/>
                <a:gd name="T16" fmla="*/ 0 w 76"/>
                <a:gd name="T17" fmla="*/ 103 h 206"/>
                <a:gd name="T18" fmla="*/ 38 w 76"/>
                <a:gd name="T19" fmla="*/ 206 h 206"/>
                <a:gd name="T20" fmla="*/ 38 w 76"/>
                <a:gd name="T21" fmla="*/ 189 h 206"/>
                <a:gd name="T22" fmla="*/ 6 w 76"/>
                <a:gd name="T23" fmla="*/ 103 h 206"/>
                <a:gd name="T24" fmla="*/ 38 w 76"/>
                <a:gd name="T25" fmla="*/ 17 h 206"/>
                <a:gd name="T26" fmla="*/ 38 w 76"/>
                <a:gd name="T2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206">
                  <a:moveTo>
                    <a:pt x="38" y="206"/>
                  </a:moveTo>
                  <a:cubicBezTo>
                    <a:pt x="59" y="206"/>
                    <a:pt x="76" y="160"/>
                    <a:pt x="76" y="103"/>
                  </a:cubicBezTo>
                  <a:cubicBezTo>
                    <a:pt x="76" y="46"/>
                    <a:pt x="59" y="0"/>
                    <a:pt x="38" y="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56" y="17"/>
                    <a:pt x="70" y="55"/>
                    <a:pt x="70" y="103"/>
                  </a:cubicBezTo>
                  <a:cubicBezTo>
                    <a:pt x="70" y="151"/>
                    <a:pt x="56" y="189"/>
                    <a:pt x="38" y="189"/>
                  </a:cubicBezTo>
                  <a:lnTo>
                    <a:pt x="38" y="206"/>
                  </a:lnTo>
                  <a:close/>
                  <a:moveTo>
                    <a:pt x="38" y="0"/>
                  </a:moveTo>
                  <a:cubicBezTo>
                    <a:pt x="17" y="0"/>
                    <a:pt x="0" y="46"/>
                    <a:pt x="0" y="103"/>
                  </a:cubicBezTo>
                  <a:cubicBezTo>
                    <a:pt x="0" y="160"/>
                    <a:pt x="17" y="206"/>
                    <a:pt x="38" y="206"/>
                  </a:cubicBezTo>
                  <a:cubicBezTo>
                    <a:pt x="38" y="189"/>
                    <a:pt x="38" y="189"/>
                    <a:pt x="38" y="189"/>
                  </a:cubicBezTo>
                  <a:cubicBezTo>
                    <a:pt x="21" y="189"/>
                    <a:pt x="6" y="151"/>
                    <a:pt x="6" y="103"/>
                  </a:cubicBezTo>
                  <a:cubicBezTo>
                    <a:pt x="6" y="55"/>
                    <a:pt x="21" y="17"/>
                    <a:pt x="38" y="17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Freeform 96"/>
            <p:cNvSpPr>
              <a:spLocks noEditPoints="1"/>
            </p:cNvSpPr>
            <p:nvPr/>
          </p:nvSpPr>
          <p:spPr bwMode="auto">
            <a:xfrm>
              <a:off x="4860925" y="3243263"/>
              <a:ext cx="300037" cy="111125"/>
            </a:xfrm>
            <a:custGeom>
              <a:avLst/>
              <a:gdLst>
                <a:gd name="T0" fmla="*/ 206 w 206"/>
                <a:gd name="T1" fmla="*/ 38 h 76"/>
                <a:gd name="T2" fmla="*/ 103 w 206"/>
                <a:gd name="T3" fmla="*/ 0 h 76"/>
                <a:gd name="T4" fmla="*/ 103 w 206"/>
                <a:gd name="T5" fmla="*/ 6 h 76"/>
                <a:gd name="T6" fmla="*/ 189 w 206"/>
                <a:gd name="T7" fmla="*/ 38 h 76"/>
                <a:gd name="T8" fmla="*/ 103 w 206"/>
                <a:gd name="T9" fmla="*/ 70 h 76"/>
                <a:gd name="T10" fmla="*/ 103 w 206"/>
                <a:gd name="T11" fmla="*/ 76 h 76"/>
                <a:gd name="T12" fmla="*/ 206 w 206"/>
                <a:gd name="T13" fmla="*/ 38 h 76"/>
                <a:gd name="T14" fmla="*/ 103 w 206"/>
                <a:gd name="T15" fmla="*/ 0 h 76"/>
                <a:gd name="T16" fmla="*/ 103 w 206"/>
                <a:gd name="T17" fmla="*/ 0 h 76"/>
                <a:gd name="T18" fmla="*/ 0 w 206"/>
                <a:gd name="T19" fmla="*/ 38 h 76"/>
                <a:gd name="T20" fmla="*/ 103 w 206"/>
                <a:gd name="T21" fmla="*/ 76 h 76"/>
                <a:gd name="T22" fmla="*/ 103 w 206"/>
                <a:gd name="T23" fmla="*/ 76 h 76"/>
                <a:gd name="T24" fmla="*/ 103 w 206"/>
                <a:gd name="T25" fmla="*/ 70 h 76"/>
                <a:gd name="T26" fmla="*/ 103 w 206"/>
                <a:gd name="T27" fmla="*/ 70 h 76"/>
                <a:gd name="T28" fmla="*/ 17 w 206"/>
                <a:gd name="T29" fmla="*/ 38 h 76"/>
                <a:gd name="T30" fmla="*/ 103 w 206"/>
                <a:gd name="T31" fmla="*/ 6 h 76"/>
                <a:gd name="T32" fmla="*/ 103 w 206"/>
                <a:gd name="T33" fmla="*/ 6 h 76"/>
                <a:gd name="T34" fmla="*/ 103 w 206"/>
                <a:gd name="T3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76">
                  <a:moveTo>
                    <a:pt x="206" y="38"/>
                  </a:moveTo>
                  <a:cubicBezTo>
                    <a:pt x="206" y="17"/>
                    <a:pt x="160" y="0"/>
                    <a:pt x="103" y="0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51" y="6"/>
                    <a:pt x="189" y="20"/>
                    <a:pt x="189" y="38"/>
                  </a:cubicBezTo>
                  <a:cubicBezTo>
                    <a:pt x="189" y="56"/>
                    <a:pt x="151" y="70"/>
                    <a:pt x="103" y="70"/>
                  </a:cubicBezTo>
                  <a:cubicBezTo>
                    <a:pt x="103" y="76"/>
                    <a:pt x="103" y="76"/>
                    <a:pt x="103" y="76"/>
                  </a:cubicBezTo>
                  <a:cubicBezTo>
                    <a:pt x="160" y="76"/>
                    <a:pt x="206" y="59"/>
                    <a:pt x="206" y="38"/>
                  </a:cubicBezTo>
                  <a:close/>
                  <a:moveTo>
                    <a:pt x="103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46" y="0"/>
                    <a:pt x="0" y="17"/>
                    <a:pt x="0" y="38"/>
                  </a:cubicBezTo>
                  <a:cubicBezTo>
                    <a:pt x="0" y="59"/>
                    <a:pt x="46" y="76"/>
                    <a:pt x="103" y="76"/>
                  </a:cubicBezTo>
                  <a:cubicBezTo>
                    <a:pt x="103" y="76"/>
                    <a:pt x="103" y="76"/>
                    <a:pt x="103" y="76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56" y="70"/>
                    <a:pt x="17" y="56"/>
                    <a:pt x="17" y="38"/>
                  </a:cubicBezTo>
                  <a:cubicBezTo>
                    <a:pt x="17" y="20"/>
                    <a:pt x="56" y="6"/>
                    <a:pt x="103" y="6"/>
                  </a:cubicBezTo>
                  <a:cubicBezTo>
                    <a:pt x="103" y="6"/>
                    <a:pt x="103" y="6"/>
                    <a:pt x="103" y="6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Freeform 97"/>
            <p:cNvSpPr>
              <a:spLocks noEditPoints="1"/>
            </p:cNvSpPr>
            <p:nvPr/>
          </p:nvSpPr>
          <p:spPr bwMode="auto">
            <a:xfrm>
              <a:off x="4883150" y="3175000"/>
              <a:ext cx="255587" cy="246062"/>
            </a:xfrm>
            <a:custGeom>
              <a:avLst/>
              <a:gdLst>
                <a:gd name="T0" fmla="*/ 160 w 175"/>
                <a:gd name="T1" fmla="*/ 11 h 168"/>
                <a:gd name="T2" fmla="*/ 87 w 175"/>
                <a:gd name="T3" fmla="*/ 34 h 168"/>
                <a:gd name="T4" fmla="*/ 87 w 175"/>
                <a:gd name="T5" fmla="*/ 42 h 168"/>
                <a:gd name="T6" fmla="*/ 148 w 175"/>
                <a:gd name="T7" fmla="*/ 23 h 168"/>
                <a:gd name="T8" fmla="*/ 110 w 175"/>
                <a:gd name="T9" fmla="*/ 106 h 168"/>
                <a:gd name="T10" fmla="*/ 87 w 175"/>
                <a:gd name="T11" fmla="*/ 126 h 168"/>
                <a:gd name="T12" fmla="*/ 87 w 175"/>
                <a:gd name="T13" fmla="*/ 134 h 168"/>
                <a:gd name="T14" fmla="*/ 114 w 175"/>
                <a:gd name="T15" fmla="*/ 111 h 168"/>
                <a:gd name="T16" fmla="*/ 160 w 175"/>
                <a:gd name="T17" fmla="*/ 11 h 168"/>
                <a:gd name="T18" fmla="*/ 87 w 175"/>
                <a:gd name="T19" fmla="*/ 34 h 168"/>
                <a:gd name="T20" fmla="*/ 60 w 175"/>
                <a:gd name="T21" fmla="*/ 57 h 168"/>
                <a:gd name="T22" fmla="*/ 14 w 175"/>
                <a:gd name="T23" fmla="*/ 157 h 168"/>
                <a:gd name="T24" fmla="*/ 87 w 175"/>
                <a:gd name="T25" fmla="*/ 134 h 168"/>
                <a:gd name="T26" fmla="*/ 87 w 175"/>
                <a:gd name="T27" fmla="*/ 126 h 168"/>
                <a:gd name="T28" fmla="*/ 26 w 175"/>
                <a:gd name="T29" fmla="*/ 145 h 168"/>
                <a:gd name="T30" fmla="*/ 65 w 175"/>
                <a:gd name="T31" fmla="*/ 62 h 168"/>
                <a:gd name="T32" fmla="*/ 87 w 175"/>
                <a:gd name="T33" fmla="*/ 42 h 168"/>
                <a:gd name="T34" fmla="*/ 87 w 175"/>
                <a:gd name="T35" fmla="*/ 3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168">
                  <a:moveTo>
                    <a:pt x="160" y="11"/>
                  </a:moveTo>
                  <a:cubicBezTo>
                    <a:pt x="148" y="0"/>
                    <a:pt x="119" y="10"/>
                    <a:pt x="87" y="34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114" y="22"/>
                    <a:pt x="138" y="13"/>
                    <a:pt x="148" y="23"/>
                  </a:cubicBezTo>
                  <a:cubicBezTo>
                    <a:pt x="160" y="35"/>
                    <a:pt x="143" y="73"/>
                    <a:pt x="110" y="106"/>
                  </a:cubicBezTo>
                  <a:cubicBezTo>
                    <a:pt x="102" y="114"/>
                    <a:pt x="95" y="120"/>
                    <a:pt x="87" y="126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96" y="128"/>
                    <a:pt x="105" y="120"/>
                    <a:pt x="114" y="111"/>
                  </a:cubicBezTo>
                  <a:cubicBezTo>
                    <a:pt x="154" y="71"/>
                    <a:pt x="175" y="26"/>
                    <a:pt x="160" y="11"/>
                  </a:cubicBezTo>
                  <a:close/>
                  <a:moveTo>
                    <a:pt x="87" y="34"/>
                  </a:moveTo>
                  <a:cubicBezTo>
                    <a:pt x="78" y="40"/>
                    <a:pt x="69" y="48"/>
                    <a:pt x="60" y="57"/>
                  </a:cubicBezTo>
                  <a:cubicBezTo>
                    <a:pt x="20" y="97"/>
                    <a:pt x="0" y="142"/>
                    <a:pt x="14" y="157"/>
                  </a:cubicBezTo>
                  <a:cubicBezTo>
                    <a:pt x="26" y="168"/>
                    <a:pt x="56" y="158"/>
                    <a:pt x="87" y="134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61" y="146"/>
                    <a:pt x="36" y="155"/>
                    <a:pt x="26" y="145"/>
                  </a:cubicBezTo>
                  <a:cubicBezTo>
                    <a:pt x="14" y="133"/>
                    <a:pt x="31" y="95"/>
                    <a:pt x="65" y="62"/>
                  </a:cubicBezTo>
                  <a:cubicBezTo>
                    <a:pt x="72" y="54"/>
                    <a:pt x="80" y="48"/>
                    <a:pt x="87" y="42"/>
                  </a:cubicBezTo>
                  <a:lnTo>
                    <a:pt x="87" y="34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Freeform 98"/>
            <p:cNvSpPr>
              <a:spLocks noEditPoints="1"/>
            </p:cNvSpPr>
            <p:nvPr/>
          </p:nvSpPr>
          <p:spPr bwMode="auto">
            <a:xfrm>
              <a:off x="4883150" y="3175000"/>
              <a:ext cx="255587" cy="246062"/>
            </a:xfrm>
            <a:custGeom>
              <a:avLst/>
              <a:gdLst>
                <a:gd name="T0" fmla="*/ 160 w 175"/>
                <a:gd name="T1" fmla="*/ 157 h 168"/>
                <a:gd name="T2" fmla="*/ 114 w 175"/>
                <a:gd name="T3" fmla="*/ 57 h 168"/>
                <a:gd name="T4" fmla="*/ 87 w 175"/>
                <a:gd name="T5" fmla="*/ 34 h 168"/>
                <a:gd name="T6" fmla="*/ 87 w 175"/>
                <a:gd name="T7" fmla="*/ 42 h 168"/>
                <a:gd name="T8" fmla="*/ 110 w 175"/>
                <a:gd name="T9" fmla="*/ 62 h 168"/>
                <a:gd name="T10" fmla="*/ 148 w 175"/>
                <a:gd name="T11" fmla="*/ 145 h 168"/>
                <a:gd name="T12" fmla="*/ 87 w 175"/>
                <a:gd name="T13" fmla="*/ 126 h 168"/>
                <a:gd name="T14" fmla="*/ 87 w 175"/>
                <a:gd name="T15" fmla="*/ 134 h 168"/>
                <a:gd name="T16" fmla="*/ 160 w 175"/>
                <a:gd name="T17" fmla="*/ 157 h 168"/>
                <a:gd name="T18" fmla="*/ 87 w 175"/>
                <a:gd name="T19" fmla="*/ 34 h 168"/>
                <a:gd name="T20" fmla="*/ 14 w 175"/>
                <a:gd name="T21" fmla="*/ 11 h 168"/>
                <a:gd name="T22" fmla="*/ 60 w 175"/>
                <a:gd name="T23" fmla="*/ 111 h 168"/>
                <a:gd name="T24" fmla="*/ 87 w 175"/>
                <a:gd name="T25" fmla="*/ 134 h 168"/>
                <a:gd name="T26" fmla="*/ 87 w 175"/>
                <a:gd name="T27" fmla="*/ 126 h 168"/>
                <a:gd name="T28" fmla="*/ 65 w 175"/>
                <a:gd name="T29" fmla="*/ 106 h 168"/>
                <a:gd name="T30" fmla="*/ 26 w 175"/>
                <a:gd name="T31" fmla="*/ 23 h 168"/>
                <a:gd name="T32" fmla="*/ 87 w 175"/>
                <a:gd name="T33" fmla="*/ 42 h 168"/>
                <a:gd name="T34" fmla="*/ 87 w 175"/>
                <a:gd name="T35" fmla="*/ 3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168">
                  <a:moveTo>
                    <a:pt x="160" y="157"/>
                  </a:moveTo>
                  <a:cubicBezTo>
                    <a:pt x="175" y="142"/>
                    <a:pt x="154" y="97"/>
                    <a:pt x="114" y="57"/>
                  </a:cubicBezTo>
                  <a:cubicBezTo>
                    <a:pt x="105" y="48"/>
                    <a:pt x="96" y="40"/>
                    <a:pt x="87" y="34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95" y="48"/>
                    <a:pt x="102" y="54"/>
                    <a:pt x="110" y="62"/>
                  </a:cubicBezTo>
                  <a:cubicBezTo>
                    <a:pt x="143" y="95"/>
                    <a:pt x="160" y="133"/>
                    <a:pt x="148" y="145"/>
                  </a:cubicBezTo>
                  <a:cubicBezTo>
                    <a:pt x="138" y="155"/>
                    <a:pt x="114" y="146"/>
                    <a:pt x="87" y="126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119" y="158"/>
                    <a:pt x="148" y="168"/>
                    <a:pt x="160" y="157"/>
                  </a:cubicBezTo>
                  <a:close/>
                  <a:moveTo>
                    <a:pt x="87" y="34"/>
                  </a:moveTo>
                  <a:cubicBezTo>
                    <a:pt x="56" y="10"/>
                    <a:pt x="26" y="0"/>
                    <a:pt x="14" y="11"/>
                  </a:cubicBezTo>
                  <a:cubicBezTo>
                    <a:pt x="0" y="26"/>
                    <a:pt x="20" y="71"/>
                    <a:pt x="60" y="111"/>
                  </a:cubicBezTo>
                  <a:cubicBezTo>
                    <a:pt x="69" y="120"/>
                    <a:pt x="78" y="128"/>
                    <a:pt x="87" y="134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80" y="120"/>
                    <a:pt x="72" y="114"/>
                    <a:pt x="65" y="106"/>
                  </a:cubicBezTo>
                  <a:cubicBezTo>
                    <a:pt x="31" y="73"/>
                    <a:pt x="14" y="35"/>
                    <a:pt x="26" y="23"/>
                  </a:cubicBezTo>
                  <a:cubicBezTo>
                    <a:pt x="36" y="13"/>
                    <a:pt x="61" y="22"/>
                    <a:pt x="87" y="42"/>
                  </a:cubicBezTo>
                  <a:lnTo>
                    <a:pt x="87" y="34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17" name="Oval 99"/>
            <p:cNvSpPr>
              <a:spLocks noChangeArrowheads="1"/>
            </p:cNvSpPr>
            <p:nvPr/>
          </p:nvSpPr>
          <p:spPr bwMode="auto">
            <a:xfrm>
              <a:off x="4987925" y="3275013"/>
              <a:ext cx="46037" cy="47625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6722908" y="5046576"/>
            <a:ext cx="430078" cy="368010"/>
            <a:chOff x="5010150" y="3694113"/>
            <a:chExt cx="341313" cy="292100"/>
          </a:xfrm>
        </p:grpSpPr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5010150" y="3694113"/>
              <a:ext cx="165100" cy="292100"/>
            </a:xfrm>
            <a:custGeom>
              <a:avLst/>
              <a:gdLst>
                <a:gd name="T0" fmla="*/ 0 w 114"/>
                <a:gd name="T1" fmla="*/ 199 h 199"/>
                <a:gd name="T2" fmla="*/ 0 w 114"/>
                <a:gd name="T3" fmla="*/ 42 h 199"/>
                <a:gd name="T4" fmla="*/ 114 w 114"/>
                <a:gd name="T5" fmla="*/ 42 h 199"/>
                <a:gd name="T6" fmla="*/ 114 w 114"/>
                <a:gd name="T7" fmla="*/ 199 h 199"/>
                <a:gd name="T8" fmla="*/ 0 w 114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9">
                  <a:moveTo>
                    <a:pt x="0" y="199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4" y="0"/>
                    <a:pt x="114" y="42"/>
                  </a:cubicBezTo>
                  <a:cubicBezTo>
                    <a:pt x="114" y="199"/>
                    <a:pt x="114" y="199"/>
                    <a:pt x="114" y="199"/>
                  </a:cubicBezTo>
                  <a:cubicBezTo>
                    <a:pt x="74" y="157"/>
                    <a:pt x="0" y="199"/>
                    <a:pt x="0" y="199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Freeform 101"/>
            <p:cNvSpPr>
              <a:spLocks noEditPoints="1"/>
            </p:cNvSpPr>
            <p:nvPr/>
          </p:nvSpPr>
          <p:spPr bwMode="auto">
            <a:xfrm>
              <a:off x="5032375" y="3759200"/>
              <a:ext cx="120650" cy="176212"/>
            </a:xfrm>
            <a:custGeom>
              <a:avLst/>
              <a:gdLst>
                <a:gd name="T0" fmla="*/ 0 w 82"/>
                <a:gd name="T1" fmla="*/ 110 h 120"/>
                <a:gd name="T2" fmla="*/ 35 w 82"/>
                <a:gd name="T3" fmla="*/ 100 h 120"/>
                <a:gd name="T4" fmla="*/ 82 w 82"/>
                <a:gd name="T5" fmla="*/ 106 h 120"/>
                <a:gd name="T6" fmla="*/ 82 w 82"/>
                <a:gd name="T7" fmla="*/ 116 h 120"/>
                <a:gd name="T8" fmla="*/ 82 w 82"/>
                <a:gd name="T9" fmla="*/ 116 h 120"/>
                <a:gd name="T10" fmla="*/ 36 w 82"/>
                <a:gd name="T11" fmla="*/ 109 h 120"/>
                <a:gd name="T12" fmla="*/ 0 w 82"/>
                <a:gd name="T13" fmla="*/ 120 h 120"/>
                <a:gd name="T14" fmla="*/ 0 w 82"/>
                <a:gd name="T15" fmla="*/ 110 h 120"/>
                <a:gd name="T16" fmla="*/ 0 w 82"/>
                <a:gd name="T17" fmla="*/ 86 h 120"/>
                <a:gd name="T18" fmla="*/ 45 w 82"/>
                <a:gd name="T19" fmla="*/ 75 h 120"/>
                <a:gd name="T20" fmla="*/ 82 w 82"/>
                <a:gd name="T21" fmla="*/ 81 h 120"/>
                <a:gd name="T22" fmla="*/ 82 w 82"/>
                <a:gd name="T23" fmla="*/ 91 h 120"/>
                <a:gd name="T24" fmla="*/ 82 w 82"/>
                <a:gd name="T25" fmla="*/ 91 h 120"/>
                <a:gd name="T26" fmla="*/ 45 w 82"/>
                <a:gd name="T27" fmla="*/ 84 h 120"/>
                <a:gd name="T28" fmla="*/ 0 w 82"/>
                <a:gd name="T29" fmla="*/ 96 h 120"/>
                <a:gd name="T30" fmla="*/ 0 w 82"/>
                <a:gd name="T31" fmla="*/ 86 h 120"/>
                <a:gd name="T32" fmla="*/ 0 w 82"/>
                <a:gd name="T33" fmla="*/ 61 h 120"/>
                <a:gd name="T34" fmla="*/ 45 w 82"/>
                <a:gd name="T35" fmla="*/ 50 h 120"/>
                <a:gd name="T36" fmla="*/ 82 w 82"/>
                <a:gd name="T37" fmla="*/ 57 h 120"/>
                <a:gd name="T38" fmla="*/ 82 w 82"/>
                <a:gd name="T39" fmla="*/ 67 h 120"/>
                <a:gd name="T40" fmla="*/ 82 w 82"/>
                <a:gd name="T41" fmla="*/ 67 h 120"/>
                <a:gd name="T42" fmla="*/ 45 w 82"/>
                <a:gd name="T43" fmla="*/ 59 h 120"/>
                <a:gd name="T44" fmla="*/ 0 w 82"/>
                <a:gd name="T45" fmla="*/ 71 h 120"/>
                <a:gd name="T46" fmla="*/ 0 w 82"/>
                <a:gd name="T47" fmla="*/ 61 h 120"/>
                <a:gd name="T48" fmla="*/ 0 w 82"/>
                <a:gd name="T49" fmla="*/ 37 h 120"/>
                <a:gd name="T50" fmla="*/ 45 w 82"/>
                <a:gd name="T51" fmla="*/ 26 h 120"/>
                <a:gd name="T52" fmla="*/ 82 w 82"/>
                <a:gd name="T53" fmla="*/ 32 h 120"/>
                <a:gd name="T54" fmla="*/ 82 w 82"/>
                <a:gd name="T55" fmla="*/ 43 h 120"/>
                <a:gd name="T56" fmla="*/ 82 w 82"/>
                <a:gd name="T57" fmla="*/ 42 h 120"/>
                <a:gd name="T58" fmla="*/ 45 w 82"/>
                <a:gd name="T59" fmla="*/ 35 h 120"/>
                <a:gd name="T60" fmla="*/ 0 w 82"/>
                <a:gd name="T61" fmla="*/ 47 h 120"/>
                <a:gd name="T62" fmla="*/ 0 w 82"/>
                <a:gd name="T63" fmla="*/ 37 h 120"/>
                <a:gd name="T64" fmla="*/ 0 w 82"/>
                <a:gd name="T65" fmla="*/ 13 h 120"/>
                <a:gd name="T66" fmla="*/ 35 w 82"/>
                <a:gd name="T67" fmla="*/ 2 h 120"/>
                <a:gd name="T68" fmla="*/ 82 w 82"/>
                <a:gd name="T69" fmla="*/ 8 h 120"/>
                <a:gd name="T70" fmla="*/ 82 w 82"/>
                <a:gd name="T71" fmla="*/ 18 h 120"/>
                <a:gd name="T72" fmla="*/ 82 w 82"/>
                <a:gd name="T73" fmla="*/ 18 h 120"/>
                <a:gd name="T74" fmla="*/ 36 w 82"/>
                <a:gd name="T75" fmla="*/ 11 h 120"/>
                <a:gd name="T76" fmla="*/ 0 w 82"/>
                <a:gd name="T77" fmla="*/ 22 h 120"/>
                <a:gd name="T78" fmla="*/ 0 w 82"/>
                <a:gd name="T79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9" y="106"/>
                    <a:pt x="22" y="102"/>
                    <a:pt x="35" y="100"/>
                  </a:cubicBezTo>
                  <a:cubicBezTo>
                    <a:pt x="50" y="98"/>
                    <a:pt x="67" y="98"/>
                    <a:pt x="82" y="106"/>
                  </a:cubicBezTo>
                  <a:cubicBezTo>
                    <a:pt x="82" y="116"/>
                    <a:pt x="82" y="116"/>
                    <a:pt x="82" y="116"/>
                  </a:cubicBezTo>
                  <a:cubicBezTo>
                    <a:pt x="82" y="116"/>
                    <a:pt x="82" y="116"/>
                    <a:pt x="82" y="116"/>
                  </a:cubicBezTo>
                  <a:cubicBezTo>
                    <a:pt x="68" y="107"/>
                    <a:pt x="51" y="107"/>
                    <a:pt x="36" y="109"/>
                  </a:cubicBezTo>
                  <a:cubicBezTo>
                    <a:pt x="22" y="111"/>
                    <a:pt x="9" y="116"/>
                    <a:pt x="0" y="120"/>
                  </a:cubicBezTo>
                  <a:lnTo>
                    <a:pt x="0" y="110"/>
                  </a:lnTo>
                  <a:close/>
                  <a:moveTo>
                    <a:pt x="0" y="86"/>
                  </a:moveTo>
                  <a:cubicBezTo>
                    <a:pt x="11" y="81"/>
                    <a:pt x="28" y="76"/>
                    <a:pt x="45" y="75"/>
                  </a:cubicBezTo>
                  <a:cubicBezTo>
                    <a:pt x="57" y="74"/>
                    <a:pt x="70" y="75"/>
                    <a:pt x="82" y="8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71" y="85"/>
                    <a:pt x="58" y="83"/>
                    <a:pt x="45" y="84"/>
                  </a:cubicBezTo>
                  <a:cubicBezTo>
                    <a:pt x="28" y="85"/>
                    <a:pt x="11" y="91"/>
                    <a:pt x="0" y="96"/>
                  </a:cubicBezTo>
                  <a:lnTo>
                    <a:pt x="0" y="86"/>
                  </a:lnTo>
                  <a:close/>
                  <a:moveTo>
                    <a:pt x="0" y="61"/>
                  </a:moveTo>
                  <a:cubicBezTo>
                    <a:pt x="11" y="56"/>
                    <a:pt x="28" y="51"/>
                    <a:pt x="45" y="50"/>
                  </a:cubicBezTo>
                  <a:cubicBezTo>
                    <a:pt x="57" y="49"/>
                    <a:pt x="70" y="51"/>
                    <a:pt x="82" y="57"/>
                  </a:cubicBezTo>
                  <a:cubicBezTo>
                    <a:pt x="82" y="67"/>
                    <a:pt x="82" y="67"/>
                    <a:pt x="82" y="67"/>
                  </a:cubicBezTo>
                  <a:cubicBezTo>
                    <a:pt x="82" y="67"/>
                    <a:pt x="82" y="67"/>
                    <a:pt x="82" y="67"/>
                  </a:cubicBezTo>
                  <a:cubicBezTo>
                    <a:pt x="71" y="60"/>
                    <a:pt x="58" y="58"/>
                    <a:pt x="45" y="59"/>
                  </a:cubicBezTo>
                  <a:cubicBezTo>
                    <a:pt x="28" y="60"/>
                    <a:pt x="11" y="66"/>
                    <a:pt x="0" y="71"/>
                  </a:cubicBezTo>
                  <a:lnTo>
                    <a:pt x="0" y="61"/>
                  </a:lnTo>
                  <a:close/>
                  <a:moveTo>
                    <a:pt x="0" y="37"/>
                  </a:moveTo>
                  <a:cubicBezTo>
                    <a:pt x="11" y="32"/>
                    <a:pt x="28" y="27"/>
                    <a:pt x="45" y="26"/>
                  </a:cubicBezTo>
                  <a:cubicBezTo>
                    <a:pt x="57" y="25"/>
                    <a:pt x="70" y="27"/>
                    <a:pt x="82" y="32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71" y="36"/>
                    <a:pt x="58" y="34"/>
                    <a:pt x="45" y="35"/>
                  </a:cubicBezTo>
                  <a:cubicBezTo>
                    <a:pt x="28" y="36"/>
                    <a:pt x="11" y="42"/>
                    <a:pt x="0" y="47"/>
                  </a:cubicBezTo>
                  <a:lnTo>
                    <a:pt x="0" y="37"/>
                  </a:lnTo>
                  <a:close/>
                  <a:moveTo>
                    <a:pt x="0" y="13"/>
                  </a:moveTo>
                  <a:cubicBezTo>
                    <a:pt x="9" y="9"/>
                    <a:pt x="22" y="4"/>
                    <a:pt x="35" y="2"/>
                  </a:cubicBezTo>
                  <a:cubicBezTo>
                    <a:pt x="50" y="0"/>
                    <a:pt x="67" y="1"/>
                    <a:pt x="82" y="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68" y="10"/>
                    <a:pt x="51" y="9"/>
                    <a:pt x="36" y="11"/>
                  </a:cubicBezTo>
                  <a:cubicBezTo>
                    <a:pt x="22" y="14"/>
                    <a:pt x="9" y="18"/>
                    <a:pt x="0" y="22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FFF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5183188" y="3694113"/>
              <a:ext cx="168275" cy="292100"/>
            </a:xfrm>
            <a:custGeom>
              <a:avLst/>
              <a:gdLst>
                <a:gd name="T0" fmla="*/ 115 w 115"/>
                <a:gd name="T1" fmla="*/ 199 h 199"/>
                <a:gd name="T2" fmla="*/ 115 w 115"/>
                <a:gd name="T3" fmla="*/ 42 h 199"/>
                <a:gd name="T4" fmla="*/ 0 w 115"/>
                <a:gd name="T5" fmla="*/ 42 h 199"/>
                <a:gd name="T6" fmla="*/ 0 w 115"/>
                <a:gd name="T7" fmla="*/ 199 h 199"/>
                <a:gd name="T8" fmla="*/ 115 w 115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99">
                  <a:moveTo>
                    <a:pt x="115" y="199"/>
                  </a:moveTo>
                  <a:cubicBezTo>
                    <a:pt x="115" y="42"/>
                    <a:pt x="115" y="42"/>
                    <a:pt x="115" y="42"/>
                  </a:cubicBezTo>
                  <a:cubicBezTo>
                    <a:pt x="115" y="42"/>
                    <a:pt x="41" y="0"/>
                    <a:pt x="0" y="42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41" y="157"/>
                    <a:pt x="115" y="199"/>
                    <a:pt x="115" y="199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22" name="Freeform 103"/>
            <p:cNvSpPr>
              <a:spLocks noEditPoints="1"/>
            </p:cNvSpPr>
            <p:nvPr/>
          </p:nvSpPr>
          <p:spPr bwMode="auto">
            <a:xfrm>
              <a:off x="5207000" y="3759200"/>
              <a:ext cx="120650" cy="176212"/>
            </a:xfrm>
            <a:custGeom>
              <a:avLst/>
              <a:gdLst>
                <a:gd name="T0" fmla="*/ 83 w 83"/>
                <a:gd name="T1" fmla="*/ 110 h 120"/>
                <a:gd name="T2" fmla="*/ 48 w 83"/>
                <a:gd name="T3" fmla="*/ 100 h 120"/>
                <a:gd name="T4" fmla="*/ 0 w 83"/>
                <a:gd name="T5" fmla="*/ 106 h 120"/>
                <a:gd name="T6" fmla="*/ 0 w 83"/>
                <a:gd name="T7" fmla="*/ 116 h 120"/>
                <a:gd name="T8" fmla="*/ 1 w 83"/>
                <a:gd name="T9" fmla="*/ 116 h 120"/>
                <a:gd name="T10" fmla="*/ 46 w 83"/>
                <a:gd name="T11" fmla="*/ 109 h 120"/>
                <a:gd name="T12" fmla="*/ 83 w 83"/>
                <a:gd name="T13" fmla="*/ 120 h 120"/>
                <a:gd name="T14" fmla="*/ 83 w 83"/>
                <a:gd name="T15" fmla="*/ 110 h 120"/>
                <a:gd name="T16" fmla="*/ 83 w 83"/>
                <a:gd name="T17" fmla="*/ 86 h 120"/>
                <a:gd name="T18" fmla="*/ 38 w 83"/>
                <a:gd name="T19" fmla="*/ 75 h 120"/>
                <a:gd name="T20" fmla="*/ 0 w 83"/>
                <a:gd name="T21" fmla="*/ 81 h 120"/>
                <a:gd name="T22" fmla="*/ 0 w 83"/>
                <a:gd name="T23" fmla="*/ 91 h 120"/>
                <a:gd name="T24" fmla="*/ 1 w 83"/>
                <a:gd name="T25" fmla="*/ 91 h 120"/>
                <a:gd name="T26" fmla="*/ 37 w 83"/>
                <a:gd name="T27" fmla="*/ 84 h 120"/>
                <a:gd name="T28" fmla="*/ 83 w 83"/>
                <a:gd name="T29" fmla="*/ 96 h 120"/>
                <a:gd name="T30" fmla="*/ 83 w 83"/>
                <a:gd name="T31" fmla="*/ 86 h 120"/>
                <a:gd name="T32" fmla="*/ 83 w 83"/>
                <a:gd name="T33" fmla="*/ 61 h 120"/>
                <a:gd name="T34" fmla="*/ 38 w 83"/>
                <a:gd name="T35" fmla="*/ 50 h 120"/>
                <a:gd name="T36" fmla="*/ 0 w 83"/>
                <a:gd name="T37" fmla="*/ 57 h 120"/>
                <a:gd name="T38" fmla="*/ 0 w 83"/>
                <a:gd name="T39" fmla="*/ 67 h 120"/>
                <a:gd name="T40" fmla="*/ 1 w 83"/>
                <a:gd name="T41" fmla="*/ 67 h 120"/>
                <a:gd name="T42" fmla="*/ 37 w 83"/>
                <a:gd name="T43" fmla="*/ 59 h 120"/>
                <a:gd name="T44" fmla="*/ 83 w 83"/>
                <a:gd name="T45" fmla="*/ 71 h 120"/>
                <a:gd name="T46" fmla="*/ 83 w 83"/>
                <a:gd name="T47" fmla="*/ 61 h 120"/>
                <a:gd name="T48" fmla="*/ 83 w 83"/>
                <a:gd name="T49" fmla="*/ 37 h 120"/>
                <a:gd name="T50" fmla="*/ 38 w 83"/>
                <a:gd name="T51" fmla="*/ 26 h 120"/>
                <a:gd name="T52" fmla="*/ 0 w 83"/>
                <a:gd name="T53" fmla="*/ 32 h 120"/>
                <a:gd name="T54" fmla="*/ 0 w 83"/>
                <a:gd name="T55" fmla="*/ 43 h 120"/>
                <a:gd name="T56" fmla="*/ 1 w 83"/>
                <a:gd name="T57" fmla="*/ 42 h 120"/>
                <a:gd name="T58" fmla="*/ 37 w 83"/>
                <a:gd name="T59" fmla="*/ 35 h 120"/>
                <a:gd name="T60" fmla="*/ 83 w 83"/>
                <a:gd name="T61" fmla="*/ 47 h 120"/>
                <a:gd name="T62" fmla="*/ 83 w 83"/>
                <a:gd name="T63" fmla="*/ 37 h 120"/>
                <a:gd name="T64" fmla="*/ 83 w 83"/>
                <a:gd name="T65" fmla="*/ 13 h 120"/>
                <a:gd name="T66" fmla="*/ 48 w 83"/>
                <a:gd name="T67" fmla="*/ 2 h 120"/>
                <a:gd name="T68" fmla="*/ 0 w 83"/>
                <a:gd name="T69" fmla="*/ 8 h 120"/>
                <a:gd name="T70" fmla="*/ 0 w 83"/>
                <a:gd name="T71" fmla="*/ 18 h 120"/>
                <a:gd name="T72" fmla="*/ 1 w 83"/>
                <a:gd name="T73" fmla="*/ 18 h 120"/>
                <a:gd name="T74" fmla="*/ 46 w 83"/>
                <a:gd name="T75" fmla="*/ 11 h 120"/>
                <a:gd name="T76" fmla="*/ 83 w 83"/>
                <a:gd name="T77" fmla="*/ 22 h 120"/>
                <a:gd name="T78" fmla="*/ 83 w 83"/>
                <a:gd name="T79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3" h="120">
                  <a:moveTo>
                    <a:pt x="83" y="110"/>
                  </a:moveTo>
                  <a:cubicBezTo>
                    <a:pt x="73" y="106"/>
                    <a:pt x="61" y="102"/>
                    <a:pt x="48" y="100"/>
                  </a:cubicBezTo>
                  <a:cubicBezTo>
                    <a:pt x="32" y="98"/>
                    <a:pt x="15" y="98"/>
                    <a:pt x="0" y="10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5" y="107"/>
                    <a:pt x="31" y="107"/>
                    <a:pt x="46" y="109"/>
                  </a:cubicBezTo>
                  <a:cubicBezTo>
                    <a:pt x="61" y="111"/>
                    <a:pt x="74" y="116"/>
                    <a:pt x="83" y="120"/>
                  </a:cubicBezTo>
                  <a:lnTo>
                    <a:pt x="83" y="110"/>
                  </a:lnTo>
                  <a:close/>
                  <a:moveTo>
                    <a:pt x="83" y="86"/>
                  </a:moveTo>
                  <a:cubicBezTo>
                    <a:pt x="71" y="81"/>
                    <a:pt x="55" y="76"/>
                    <a:pt x="38" y="75"/>
                  </a:cubicBezTo>
                  <a:cubicBezTo>
                    <a:pt x="25" y="74"/>
                    <a:pt x="12" y="75"/>
                    <a:pt x="0" y="8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2" y="85"/>
                    <a:pt x="25" y="83"/>
                    <a:pt x="37" y="84"/>
                  </a:cubicBezTo>
                  <a:cubicBezTo>
                    <a:pt x="55" y="85"/>
                    <a:pt x="72" y="91"/>
                    <a:pt x="83" y="96"/>
                  </a:cubicBezTo>
                  <a:lnTo>
                    <a:pt x="83" y="86"/>
                  </a:lnTo>
                  <a:close/>
                  <a:moveTo>
                    <a:pt x="83" y="61"/>
                  </a:moveTo>
                  <a:cubicBezTo>
                    <a:pt x="71" y="56"/>
                    <a:pt x="55" y="51"/>
                    <a:pt x="38" y="50"/>
                  </a:cubicBezTo>
                  <a:cubicBezTo>
                    <a:pt x="25" y="49"/>
                    <a:pt x="12" y="51"/>
                    <a:pt x="0" y="5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2" y="60"/>
                    <a:pt x="25" y="58"/>
                    <a:pt x="37" y="59"/>
                  </a:cubicBezTo>
                  <a:cubicBezTo>
                    <a:pt x="55" y="60"/>
                    <a:pt x="72" y="66"/>
                    <a:pt x="83" y="71"/>
                  </a:cubicBezTo>
                  <a:lnTo>
                    <a:pt x="83" y="61"/>
                  </a:lnTo>
                  <a:close/>
                  <a:moveTo>
                    <a:pt x="83" y="37"/>
                  </a:moveTo>
                  <a:cubicBezTo>
                    <a:pt x="71" y="32"/>
                    <a:pt x="55" y="27"/>
                    <a:pt x="38" y="26"/>
                  </a:cubicBezTo>
                  <a:cubicBezTo>
                    <a:pt x="25" y="25"/>
                    <a:pt x="12" y="27"/>
                    <a:pt x="0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2" y="36"/>
                    <a:pt x="25" y="34"/>
                    <a:pt x="37" y="35"/>
                  </a:cubicBezTo>
                  <a:cubicBezTo>
                    <a:pt x="55" y="36"/>
                    <a:pt x="72" y="42"/>
                    <a:pt x="83" y="47"/>
                  </a:cubicBezTo>
                  <a:lnTo>
                    <a:pt x="83" y="37"/>
                  </a:lnTo>
                  <a:close/>
                  <a:moveTo>
                    <a:pt x="83" y="13"/>
                  </a:moveTo>
                  <a:cubicBezTo>
                    <a:pt x="73" y="9"/>
                    <a:pt x="61" y="4"/>
                    <a:pt x="48" y="2"/>
                  </a:cubicBezTo>
                  <a:cubicBezTo>
                    <a:pt x="32" y="0"/>
                    <a:pt x="15" y="1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5" y="10"/>
                    <a:pt x="31" y="9"/>
                    <a:pt x="46" y="11"/>
                  </a:cubicBezTo>
                  <a:cubicBezTo>
                    <a:pt x="61" y="14"/>
                    <a:pt x="74" y="18"/>
                    <a:pt x="83" y="22"/>
                  </a:cubicBezTo>
                  <a:lnTo>
                    <a:pt x="83" y="13"/>
                  </a:lnTo>
                  <a:close/>
                </a:path>
              </a:pathLst>
            </a:custGeom>
            <a:solidFill>
              <a:srgbClr val="FFF8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23" name="Freeform 104"/>
          <p:cNvSpPr>
            <a:spLocks noEditPoints="1"/>
          </p:cNvSpPr>
          <p:nvPr/>
        </p:nvSpPr>
        <p:spPr bwMode="auto">
          <a:xfrm>
            <a:off x="4698543" y="4018549"/>
            <a:ext cx="322057" cy="326008"/>
          </a:xfrm>
          <a:custGeom>
            <a:avLst/>
            <a:gdLst>
              <a:gd name="T0" fmla="*/ 167 w 175"/>
              <a:gd name="T1" fmla="*/ 148 h 177"/>
              <a:gd name="T2" fmla="*/ 175 w 175"/>
              <a:gd name="T3" fmla="*/ 48 h 177"/>
              <a:gd name="T4" fmla="*/ 167 w 175"/>
              <a:gd name="T5" fmla="*/ 48 h 177"/>
              <a:gd name="T6" fmla="*/ 167 w 175"/>
              <a:gd name="T7" fmla="*/ 104 h 177"/>
              <a:gd name="T8" fmla="*/ 152 w 175"/>
              <a:gd name="T9" fmla="*/ 121 h 177"/>
              <a:gd name="T10" fmla="*/ 140 w 175"/>
              <a:gd name="T11" fmla="*/ 177 h 177"/>
              <a:gd name="T12" fmla="*/ 140 w 175"/>
              <a:gd name="T13" fmla="*/ 177 h 177"/>
              <a:gd name="T14" fmla="*/ 140 w 175"/>
              <a:gd name="T15" fmla="*/ 11 h 177"/>
              <a:gd name="T16" fmla="*/ 130 w 175"/>
              <a:gd name="T17" fmla="*/ 14 h 177"/>
              <a:gd name="T18" fmla="*/ 130 w 175"/>
              <a:gd name="T19" fmla="*/ 115 h 177"/>
              <a:gd name="T20" fmla="*/ 130 w 175"/>
              <a:gd name="T21" fmla="*/ 34 h 177"/>
              <a:gd name="T22" fmla="*/ 130 w 175"/>
              <a:gd name="T23" fmla="*/ 127 h 177"/>
              <a:gd name="T24" fmla="*/ 130 w 175"/>
              <a:gd name="T25" fmla="*/ 173 h 177"/>
              <a:gd name="T26" fmla="*/ 114 w 175"/>
              <a:gd name="T27" fmla="*/ 25 h 177"/>
              <a:gd name="T28" fmla="*/ 125 w 175"/>
              <a:gd name="T29" fmla="*/ 20 h 177"/>
              <a:gd name="T30" fmla="*/ 114 w 175"/>
              <a:gd name="T31" fmla="*/ 14 h 177"/>
              <a:gd name="T32" fmla="*/ 130 w 175"/>
              <a:gd name="T33" fmla="*/ 34 h 177"/>
              <a:gd name="T34" fmla="*/ 130 w 175"/>
              <a:gd name="T35" fmla="*/ 148 h 177"/>
              <a:gd name="T36" fmla="*/ 130 w 175"/>
              <a:gd name="T37" fmla="*/ 173 h 177"/>
              <a:gd name="T38" fmla="*/ 109 w 175"/>
              <a:gd name="T39" fmla="*/ 20 h 177"/>
              <a:gd name="T40" fmla="*/ 87 w 175"/>
              <a:gd name="T41" fmla="*/ 30 h 177"/>
              <a:gd name="T42" fmla="*/ 91 w 175"/>
              <a:gd name="T43" fmla="*/ 48 h 177"/>
              <a:gd name="T44" fmla="*/ 87 w 175"/>
              <a:gd name="T45" fmla="*/ 134 h 177"/>
              <a:gd name="T46" fmla="*/ 112 w 175"/>
              <a:gd name="T47" fmla="*/ 120 h 177"/>
              <a:gd name="T48" fmla="*/ 112 w 175"/>
              <a:gd name="T49" fmla="*/ 99 h 177"/>
              <a:gd name="T50" fmla="*/ 87 w 175"/>
              <a:gd name="T51" fmla="*/ 30 h 177"/>
              <a:gd name="T52" fmla="*/ 62 w 175"/>
              <a:gd name="T53" fmla="*/ 2 h 177"/>
              <a:gd name="T54" fmla="*/ 62 w 175"/>
              <a:gd name="T55" fmla="*/ 81 h 177"/>
              <a:gd name="T56" fmla="*/ 87 w 175"/>
              <a:gd name="T57" fmla="*/ 34 h 177"/>
              <a:gd name="T58" fmla="*/ 87 w 175"/>
              <a:gd name="T59" fmla="*/ 107 h 177"/>
              <a:gd name="T60" fmla="*/ 87 w 175"/>
              <a:gd name="T61" fmla="*/ 120 h 177"/>
              <a:gd name="T62" fmla="*/ 87 w 175"/>
              <a:gd name="T63" fmla="*/ 134 h 177"/>
              <a:gd name="T64" fmla="*/ 61 w 175"/>
              <a:gd name="T65" fmla="*/ 25 h 177"/>
              <a:gd name="T66" fmla="*/ 50 w 175"/>
              <a:gd name="T67" fmla="*/ 20 h 177"/>
              <a:gd name="T68" fmla="*/ 62 w 175"/>
              <a:gd name="T69" fmla="*/ 48 h 177"/>
              <a:gd name="T70" fmla="*/ 62 w 175"/>
              <a:gd name="T71" fmla="*/ 99 h 177"/>
              <a:gd name="T72" fmla="*/ 62 w 175"/>
              <a:gd name="T73" fmla="*/ 113 h 177"/>
              <a:gd name="T74" fmla="*/ 62 w 175"/>
              <a:gd name="T75" fmla="*/ 134 h 177"/>
              <a:gd name="T76" fmla="*/ 46 w 175"/>
              <a:gd name="T77" fmla="*/ 121 h 177"/>
              <a:gd name="T78" fmla="*/ 45 w 175"/>
              <a:gd name="T79" fmla="*/ 156 h 177"/>
              <a:gd name="T80" fmla="*/ 45 w 175"/>
              <a:gd name="T81" fmla="*/ 14 h 177"/>
              <a:gd name="T82" fmla="*/ 35 w 175"/>
              <a:gd name="T83" fmla="*/ 11 h 177"/>
              <a:gd name="T84" fmla="*/ 40 w 175"/>
              <a:gd name="T85" fmla="*/ 81 h 177"/>
              <a:gd name="T86" fmla="*/ 45 w 175"/>
              <a:gd name="T87" fmla="*/ 34 h 177"/>
              <a:gd name="T88" fmla="*/ 45 w 175"/>
              <a:gd name="T89" fmla="*/ 127 h 177"/>
              <a:gd name="T90" fmla="*/ 35 w 175"/>
              <a:gd name="T91" fmla="*/ 156 h 177"/>
              <a:gd name="T92" fmla="*/ 35 w 175"/>
              <a:gd name="T93" fmla="*/ 11 h 177"/>
              <a:gd name="T94" fmla="*/ 35 w 175"/>
              <a:gd name="T95" fmla="*/ 148 h 177"/>
              <a:gd name="T96" fmla="*/ 35 w 175"/>
              <a:gd name="T97" fmla="*/ 34 h 177"/>
              <a:gd name="T98" fmla="*/ 23 w 175"/>
              <a:gd name="T99" fmla="*/ 156 h 177"/>
              <a:gd name="T100" fmla="*/ 8 w 175"/>
              <a:gd name="T101" fmla="*/ 48 h 177"/>
              <a:gd name="T102" fmla="*/ 3 w 175"/>
              <a:gd name="T103" fmla="*/ 75 h 177"/>
              <a:gd name="T104" fmla="*/ 8 w 175"/>
              <a:gd name="T105" fmla="*/ 48 h 177"/>
              <a:gd name="T106" fmla="*/ 8 w 175"/>
              <a:gd name="T107" fmla="*/ 104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5" h="177">
                <a:moveTo>
                  <a:pt x="167" y="148"/>
                </a:moveTo>
                <a:cubicBezTo>
                  <a:pt x="167" y="104"/>
                  <a:pt x="167" y="104"/>
                  <a:pt x="167" y="104"/>
                </a:cubicBezTo>
                <a:cubicBezTo>
                  <a:pt x="168" y="106"/>
                  <a:pt x="169" y="108"/>
                  <a:pt x="169" y="111"/>
                </a:cubicBezTo>
                <a:cubicBezTo>
                  <a:pt x="169" y="148"/>
                  <a:pt x="169" y="148"/>
                  <a:pt x="169" y="148"/>
                </a:cubicBezTo>
                <a:lnTo>
                  <a:pt x="167" y="148"/>
                </a:lnTo>
                <a:close/>
                <a:moveTo>
                  <a:pt x="167" y="77"/>
                </a:moveTo>
                <a:cubicBezTo>
                  <a:pt x="167" y="48"/>
                  <a:pt x="167" y="48"/>
                  <a:pt x="167" y="48"/>
                </a:cubicBezTo>
                <a:cubicBezTo>
                  <a:pt x="168" y="47"/>
                  <a:pt x="168" y="47"/>
                  <a:pt x="168" y="47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4" y="45"/>
                  <a:pt x="175" y="46"/>
                  <a:pt x="175" y="48"/>
                </a:cubicBezTo>
                <a:cubicBezTo>
                  <a:pt x="175" y="70"/>
                  <a:pt x="175" y="70"/>
                  <a:pt x="175" y="70"/>
                </a:cubicBezTo>
                <a:cubicBezTo>
                  <a:pt x="175" y="72"/>
                  <a:pt x="174" y="74"/>
                  <a:pt x="172" y="75"/>
                </a:cubicBezTo>
                <a:cubicBezTo>
                  <a:pt x="168" y="77"/>
                  <a:pt x="168" y="77"/>
                  <a:pt x="168" y="77"/>
                </a:cubicBezTo>
                <a:lnTo>
                  <a:pt x="167" y="77"/>
                </a:lnTo>
                <a:close/>
                <a:moveTo>
                  <a:pt x="167" y="48"/>
                </a:moveTo>
                <a:cubicBezTo>
                  <a:pt x="167" y="77"/>
                  <a:pt x="167" y="77"/>
                  <a:pt x="167" y="77"/>
                </a:cubicBezTo>
                <a:cubicBezTo>
                  <a:pt x="166" y="77"/>
                  <a:pt x="165" y="76"/>
                  <a:pt x="165" y="75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5" y="50"/>
                  <a:pt x="166" y="49"/>
                  <a:pt x="167" y="48"/>
                </a:cubicBezTo>
                <a:close/>
                <a:moveTo>
                  <a:pt x="167" y="104"/>
                </a:moveTo>
                <a:cubicBezTo>
                  <a:pt x="165" y="101"/>
                  <a:pt x="161" y="99"/>
                  <a:pt x="157" y="99"/>
                </a:cubicBezTo>
                <a:cubicBezTo>
                  <a:pt x="157" y="34"/>
                  <a:pt x="157" y="34"/>
                  <a:pt x="157" y="34"/>
                </a:cubicBezTo>
                <a:cubicBezTo>
                  <a:pt x="140" y="34"/>
                  <a:pt x="140" y="34"/>
                  <a:pt x="140" y="34"/>
                </a:cubicBezTo>
                <a:cubicBezTo>
                  <a:pt x="140" y="109"/>
                  <a:pt x="140" y="109"/>
                  <a:pt x="140" y="109"/>
                </a:cubicBezTo>
                <a:cubicBezTo>
                  <a:pt x="147" y="109"/>
                  <a:pt x="152" y="115"/>
                  <a:pt x="152" y="121"/>
                </a:cubicBezTo>
                <a:cubicBezTo>
                  <a:pt x="152" y="127"/>
                  <a:pt x="147" y="133"/>
                  <a:pt x="140" y="133"/>
                </a:cubicBezTo>
                <a:cubicBezTo>
                  <a:pt x="140" y="148"/>
                  <a:pt x="140" y="148"/>
                  <a:pt x="140" y="148"/>
                </a:cubicBezTo>
                <a:cubicBezTo>
                  <a:pt x="167" y="148"/>
                  <a:pt x="167" y="148"/>
                  <a:pt x="167" y="148"/>
                </a:cubicBezTo>
                <a:lnTo>
                  <a:pt x="167" y="104"/>
                </a:lnTo>
                <a:close/>
                <a:moveTo>
                  <a:pt x="140" y="177"/>
                </a:moveTo>
                <a:cubicBezTo>
                  <a:pt x="140" y="156"/>
                  <a:pt x="140" y="156"/>
                  <a:pt x="140" y="156"/>
                </a:cubicBezTo>
                <a:cubicBezTo>
                  <a:pt x="152" y="156"/>
                  <a:pt x="152" y="156"/>
                  <a:pt x="152" y="156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2" y="173"/>
                  <a:pt x="148" y="177"/>
                  <a:pt x="143" y="177"/>
                </a:cubicBezTo>
                <a:lnTo>
                  <a:pt x="140" y="177"/>
                </a:lnTo>
                <a:close/>
                <a:moveTo>
                  <a:pt x="140" y="30"/>
                </a:moveTo>
                <a:cubicBezTo>
                  <a:pt x="140" y="11"/>
                  <a:pt x="140" y="11"/>
                  <a:pt x="140" y="11"/>
                </a:cubicBezTo>
                <a:cubicBezTo>
                  <a:pt x="151" y="16"/>
                  <a:pt x="157" y="23"/>
                  <a:pt x="157" y="30"/>
                </a:cubicBezTo>
                <a:lnTo>
                  <a:pt x="140" y="30"/>
                </a:lnTo>
                <a:close/>
                <a:moveTo>
                  <a:pt x="140" y="11"/>
                </a:moveTo>
                <a:cubicBezTo>
                  <a:pt x="140" y="30"/>
                  <a:pt x="140" y="30"/>
                  <a:pt x="140" y="30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30" y="25"/>
                  <a:pt x="130" y="25"/>
                  <a:pt x="130" y="25"/>
                </a:cubicBezTo>
                <a:cubicBezTo>
                  <a:pt x="133" y="25"/>
                  <a:pt x="136" y="23"/>
                  <a:pt x="136" y="20"/>
                </a:cubicBezTo>
                <a:cubicBezTo>
                  <a:pt x="136" y="17"/>
                  <a:pt x="133" y="14"/>
                  <a:pt x="130" y="14"/>
                </a:cubicBezTo>
                <a:cubicBezTo>
                  <a:pt x="130" y="7"/>
                  <a:pt x="130" y="7"/>
                  <a:pt x="130" y="7"/>
                </a:cubicBezTo>
                <a:cubicBezTo>
                  <a:pt x="134" y="8"/>
                  <a:pt x="137" y="9"/>
                  <a:pt x="140" y="11"/>
                </a:cubicBezTo>
                <a:close/>
                <a:moveTo>
                  <a:pt x="140" y="34"/>
                </a:moveTo>
                <a:cubicBezTo>
                  <a:pt x="140" y="109"/>
                  <a:pt x="140" y="109"/>
                  <a:pt x="140" y="109"/>
                </a:cubicBezTo>
                <a:cubicBezTo>
                  <a:pt x="136" y="109"/>
                  <a:pt x="132" y="112"/>
                  <a:pt x="130" y="115"/>
                </a:cubicBezTo>
                <a:cubicBezTo>
                  <a:pt x="130" y="81"/>
                  <a:pt x="130" y="81"/>
                  <a:pt x="130" y="81"/>
                </a:cubicBezTo>
                <a:cubicBezTo>
                  <a:pt x="135" y="81"/>
                  <a:pt x="135" y="81"/>
                  <a:pt x="135" y="81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0" y="48"/>
                  <a:pt x="130" y="48"/>
                  <a:pt x="130" y="48"/>
                </a:cubicBezTo>
                <a:cubicBezTo>
                  <a:pt x="130" y="34"/>
                  <a:pt x="130" y="34"/>
                  <a:pt x="130" y="34"/>
                </a:cubicBezTo>
                <a:lnTo>
                  <a:pt x="140" y="34"/>
                </a:lnTo>
                <a:close/>
                <a:moveTo>
                  <a:pt x="140" y="133"/>
                </a:moveTo>
                <a:cubicBezTo>
                  <a:pt x="140" y="148"/>
                  <a:pt x="140" y="148"/>
                  <a:pt x="140" y="148"/>
                </a:cubicBezTo>
                <a:cubicBezTo>
                  <a:pt x="130" y="148"/>
                  <a:pt x="130" y="148"/>
                  <a:pt x="130" y="14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2" y="130"/>
                  <a:pt x="136" y="133"/>
                  <a:pt x="140" y="133"/>
                </a:cubicBezTo>
                <a:close/>
                <a:moveTo>
                  <a:pt x="140" y="156"/>
                </a:moveTo>
                <a:cubicBezTo>
                  <a:pt x="140" y="177"/>
                  <a:pt x="140" y="177"/>
                  <a:pt x="140" y="177"/>
                </a:cubicBezTo>
                <a:cubicBezTo>
                  <a:pt x="138" y="177"/>
                  <a:pt x="138" y="177"/>
                  <a:pt x="138" y="177"/>
                </a:cubicBezTo>
                <a:cubicBezTo>
                  <a:pt x="135" y="177"/>
                  <a:pt x="132" y="175"/>
                  <a:pt x="130" y="173"/>
                </a:cubicBezTo>
                <a:cubicBezTo>
                  <a:pt x="130" y="156"/>
                  <a:pt x="130" y="156"/>
                  <a:pt x="130" y="156"/>
                </a:cubicBezTo>
                <a:lnTo>
                  <a:pt x="140" y="156"/>
                </a:lnTo>
                <a:close/>
                <a:moveTo>
                  <a:pt x="114" y="14"/>
                </a:moveTo>
                <a:cubicBezTo>
                  <a:pt x="117" y="14"/>
                  <a:pt x="120" y="17"/>
                  <a:pt x="120" y="20"/>
                </a:cubicBezTo>
                <a:cubicBezTo>
                  <a:pt x="120" y="23"/>
                  <a:pt x="117" y="25"/>
                  <a:pt x="114" y="25"/>
                </a:cubicBezTo>
                <a:cubicBezTo>
                  <a:pt x="114" y="25"/>
                  <a:pt x="113" y="25"/>
                  <a:pt x="113" y="25"/>
                </a:cubicBezTo>
                <a:cubicBezTo>
                  <a:pt x="113" y="30"/>
                  <a:pt x="113" y="30"/>
                  <a:pt x="113" y="30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30" y="25"/>
                  <a:pt x="130" y="25"/>
                  <a:pt x="130" y="25"/>
                </a:cubicBezTo>
                <a:cubicBezTo>
                  <a:pt x="127" y="25"/>
                  <a:pt x="125" y="23"/>
                  <a:pt x="125" y="20"/>
                </a:cubicBezTo>
                <a:cubicBezTo>
                  <a:pt x="125" y="17"/>
                  <a:pt x="127" y="14"/>
                  <a:pt x="130" y="14"/>
                </a:cubicBezTo>
                <a:cubicBezTo>
                  <a:pt x="130" y="7"/>
                  <a:pt x="130" y="7"/>
                  <a:pt x="130" y="7"/>
                </a:cubicBezTo>
                <a:cubicBezTo>
                  <a:pt x="125" y="5"/>
                  <a:pt x="119" y="3"/>
                  <a:pt x="113" y="2"/>
                </a:cubicBezTo>
                <a:cubicBezTo>
                  <a:pt x="113" y="14"/>
                  <a:pt x="113" y="14"/>
                  <a:pt x="113" y="14"/>
                </a:cubicBezTo>
                <a:cubicBezTo>
                  <a:pt x="113" y="14"/>
                  <a:pt x="114" y="14"/>
                  <a:pt x="114" y="14"/>
                </a:cubicBezTo>
                <a:close/>
                <a:moveTo>
                  <a:pt x="130" y="34"/>
                </a:moveTo>
                <a:cubicBezTo>
                  <a:pt x="130" y="48"/>
                  <a:pt x="130" y="48"/>
                  <a:pt x="130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34"/>
                  <a:pt x="113" y="34"/>
                  <a:pt x="113" y="34"/>
                </a:cubicBezTo>
                <a:lnTo>
                  <a:pt x="130" y="34"/>
                </a:lnTo>
                <a:close/>
                <a:moveTo>
                  <a:pt x="130" y="81"/>
                </a:moveTo>
                <a:cubicBezTo>
                  <a:pt x="130" y="115"/>
                  <a:pt x="130" y="115"/>
                  <a:pt x="130" y="115"/>
                </a:cubicBezTo>
                <a:cubicBezTo>
                  <a:pt x="129" y="117"/>
                  <a:pt x="129" y="119"/>
                  <a:pt x="129" y="121"/>
                </a:cubicBezTo>
                <a:cubicBezTo>
                  <a:pt x="129" y="123"/>
                  <a:pt x="129" y="125"/>
                  <a:pt x="130" y="127"/>
                </a:cubicBezTo>
                <a:cubicBezTo>
                  <a:pt x="130" y="148"/>
                  <a:pt x="130" y="148"/>
                  <a:pt x="130" y="148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81"/>
                  <a:pt x="113" y="81"/>
                  <a:pt x="113" y="81"/>
                </a:cubicBezTo>
                <a:lnTo>
                  <a:pt x="130" y="81"/>
                </a:lnTo>
                <a:close/>
                <a:moveTo>
                  <a:pt x="130" y="156"/>
                </a:moveTo>
                <a:cubicBezTo>
                  <a:pt x="130" y="173"/>
                  <a:pt x="130" y="173"/>
                  <a:pt x="130" y="173"/>
                </a:cubicBezTo>
                <a:cubicBezTo>
                  <a:pt x="129" y="171"/>
                  <a:pt x="129" y="170"/>
                  <a:pt x="129" y="168"/>
                </a:cubicBezTo>
                <a:cubicBezTo>
                  <a:pt x="129" y="156"/>
                  <a:pt x="129" y="156"/>
                  <a:pt x="129" y="156"/>
                </a:cubicBezTo>
                <a:lnTo>
                  <a:pt x="130" y="156"/>
                </a:lnTo>
                <a:close/>
                <a:moveTo>
                  <a:pt x="113" y="25"/>
                </a:moveTo>
                <a:cubicBezTo>
                  <a:pt x="110" y="24"/>
                  <a:pt x="109" y="22"/>
                  <a:pt x="109" y="20"/>
                </a:cubicBezTo>
                <a:cubicBezTo>
                  <a:pt x="109" y="17"/>
                  <a:pt x="110" y="15"/>
                  <a:pt x="113" y="14"/>
                </a:cubicBezTo>
                <a:cubicBezTo>
                  <a:pt x="113" y="2"/>
                  <a:pt x="113" y="2"/>
                  <a:pt x="113" y="2"/>
                </a:cubicBezTo>
                <a:cubicBezTo>
                  <a:pt x="105" y="1"/>
                  <a:pt x="96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0"/>
                  <a:pt x="87" y="30"/>
                  <a:pt x="87" y="30"/>
                </a:cubicBezTo>
                <a:cubicBezTo>
                  <a:pt x="113" y="30"/>
                  <a:pt x="113" y="30"/>
                  <a:pt x="113" y="30"/>
                </a:cubicBezTo>
                <a:lnTo>
                  <a:pt x="113" y="25"/>
                </a:lnTo>
                <a:close/>
                <a:moveTo>
                  <a:pt x="113" y="34"/>
                </a:moveTo>
                <a:cubicBezTo>
                  <a:pt x="113" y="48"/>
                  <a:pt x="113" y="48"/>
                  <a:pt x="113" y="48"/>
                </a:cubicBezTo>
                <a:cubicBezTo>
                  <a:pt x="91" y="48"/>
                  <a:pt x="91" y="48"/>
                  <a:pt x="91" y="48"/>
                </a:cubicBezTo>
                <a:cubicBezTo>
                  <a:pt x="91" y="81"/>
                  <a:pt x="91" y="81"/>
                  <a:pt x="91" y="81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112" y="134"/>
                  <a:pt x="112" y="134"/>
                  <a:pt x="112" y="134"/>
                </a:cubicBezTo>
                <a:cubicBezTo>
                  <a:pt x="112" y="126"/>
                  <a:pt x="112" y="126"/>
                  <a:pt x="112" y="126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87" y="113"/>
                  <a:pt x="87" y="113"/>
                  <a:pt x="87" y="113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34"/>
                  <a:pt x="87" y="34"/>
                  <a:pt x="87" y="34"/>
                </a:cubicBezTo>
                <a:lnTo>
                  <a:pt x="113" y="34"/>
                </a:lnTo>
                <a:close/>
                <a:moveTo>
                  <a:pt x="87" y="0"/>
                </a:moveTo>
                <a:cubicBezTo>
                  <a:pt x="87" y="30"/>
                  <a:pt x="87" y="30"/>
                  <a:pt x="87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5"/>
                  <a:pt x="62" y="25"/>
                  <a:pt x="62" y="25"/>
                </a:cubicBezTo>
                <a:cubicBezTo>
                  <a:pt x="65" y="24"/>
                  <a:pt x="66" y="22"/>
                  <a:pt x="66" y="20"/>
                </a:cubicBezTo>
                <a:cubicBezTo>
                  <a:pt x="66" y="17"/>
                  <a:pt x="65" y="15"/>
                  <a:pt x="62" y="14"/>
                </a:cubicBezTo>
                <a:cubicBezTo>
                  <a:pt x="62" y="2"/>
                  <a:pt x="62" y="2"/>
                  <a:pt x="62" y="2"/>
                </a:cubicBezTo>
                <a:cubicBezTo>
                  <a:pt x="70" y="1"/>
                  <a:pt x="78" y="0"/>
                  <a:pt x="87" y="0"/>
                </a:cubicBezTo>
                <a:close/>
                <a:moveTo>
                  <a:pt x="87" y="34"/>
                </a:moveTo>
                <a:cubicBezTo>
                  <a:pt x="87" y="99"/>
                  <a:pt x="87" y="99"/>
                  <a:pt x="87" y="99"/>
                </a:cubicBezTo>
                <a:cubicBezTo>
                  <a:pt x="62" y="99"/>
                  <a:pt x="62" y="99"/>
                  <a:pt x="62" y="99"/>
                </a:cubicBezTo>
                <a:cubicBezTo>
                  <a:pt x="62" y="81"/>
                  <a:pt x="62" y="81"/>
                  <a:pt x="62" y="81"/>
                </a:cubicBezTo>
                <a:cubicBezTo>
                  <a:pt x="84" y="81"/>
                  <a:pt x="84" y="81"/>
                  <a:pt x="84" y="81"/>
                </a:cubicBezTo>
                <a:cubicBezTo>
                  <a:pt x="84" y="48"/>
                  <a:pt x="84" y="48"/>
                  <a:pt x="84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34"/>
                  <a:pt x="62" y="34"/>
                  <a:pt x="62" y="34"/>
                </a:cubicBezTo>
                <a:lnTo>
                  <a:pt x="87" y="34"/>
                </a:lnTo>
                <a:close/>
                <a:moveTo>
                  <a:pt x="87" y="107"/>
                </a:moveTo>
                <a:cubicBezTo>
                  <a:pt x="87" y="113"/>
                  <a:pt x="87" y="113"/>
                  <a:pt x="87" y="113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07"/>
                  <a:pt x="62" y="107"/>
                  <a:pt x="62" y="107"/>
                </a:cubicBezTo>
                <a:lnTo>
                  <a:pt x="87" y="107"/>
                </a:lnTo>
                <a:close/>
                <a:moveTo>
                  <a:pt x="87" y="120"/>
                </a:moveTo>
                <a:cubicBezTo>
                  <a:pt x="87" y="126"/>
                  <a:pt x="87" y="126"/>
                  <a:pt x="87" y="126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62" y="120"/>
                  <a:pt x="62" y="120"/>
                  <a:pt x="62" y="120"/>
                </a:cubicBezTo>
                <a:lnTo>
                  <a:pt x="87" y="120"/>
                </a:lnTo>
                <a:close/>
                <a:moveTo>
                  <a:pt x="87" y="134"/>
                </a:moveTo>
                <a:cubicBezTo>
                  <a:pt x="87" y="148"/>
                  <a:pt x="87" y="148"/>
                  <a:pt x="87" y="148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62" y="134"/>
                  <a:pt x="62" y="134"/>
                  <a:pt x="62" y="134"/>
                </a:cubicBezTo>
                <a:lnTo>
                  <a:pt x="87" y="134"/>
                </a:lnTo>
                <a:close/>
                <a:moveTo>
                  <a:pt x="62" y="2"/>
                </a:move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1" y="14"/>
                  <a:pt x="61" y="14"/>
                </a:cubicBezTo>
                <a:cubicBezTo>
                  <a:pt x="58" y="14"/>
                  <a:pt x="55" y="17"/>
                  <a:pt x="55" y="20"/>
                </a:cubicBezTo>
                <a:cubicBezTo>
                  <a:pt x="55" y="23"/>
                  <a:pt x="58" y="25"/>
                  <a:pt x="61" y="25"/>
                </a:cubicBezTo>
                <a:cubicBezTo>
                  <a:pt x="61" y="25"/>
                  <a:pt x="62" y="25"/>
                  <a:pt x="62" y="25"/>
                </a:cubicBezTo>
                <a:cubicBezTo>
                  <a:pt x="62" y="30"/>
                  <a:pt x="62" y="30"/>
                  <a:pt x="62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5"/>
                  <a:pt x="50" y="23"/>
                  <a:pt x="50" y="20"/>
                </a:cubicBezTo>
                <a:cubicBezTo>
                  <a:pt x="50" y="17"/>
                  <a:pt x="48" y="14"/>
                  <a:pt x="45" y="14"/>
                </a:cubicBezTo>
                <a:cubicBezTo>
                  <a:pt x="45" y="7"/>
                  <a:pt x="45" y="7"/>
                  <a:pt x="45" y="7"/>
                </a:cubicBezTo>
                <a:cubicBezTo>
                  <a:pt x="50" y="5"/>
                  <a:pt x="56" y="3"/>
                  <a:pt x="62" y="2"/>
                </a:cubicBezTo>
                <a:close/>
                <a:moveTo>
                  <a:pt x="62" y="34"/>
                </a:moveTo>
                <a:cubicBezTo>
                  <a:pt x="62" y="48"/>
                  <a:pt x="62" y="48"/>
                  <a:pt x="62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34"/>
                  <a:pt x="45" y="34"/>
                  <a:pt x="45" y="34"/>
                </a:cubicBezTo>
                <a:lnTo>
                  <a:pt x="62" y="34"/>
                </a:lnTo>
                <a:close/>
                <a:moveTo>
                  <a:pt x="62" y="81"/>
                </a:moveTo>
                <a:cubicBezTo>
                  <a:pt x="62" y="99"/>
                  <a:pt x="62" y="99"/>
                  <a:pt x="62" y="99"/>
                </a:cubicBezTo>
                <a:cubicBezTo>
                  <a:pt x="62" y="99"/>
                  <a:pt x="62" y="99"/>
                  <a:pt x="62" y="99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62" y="134"/>
                  <a:pt x="62" y="134"/>
                  <a:pt x="62" y="134"/>
                </a:cubicBezTo>
                <a:cubicBezTo>
                  <a:pt x="62" y="134"/>
                  <a:pt x="62" y="134"/>
                  <a:pt x="62" y="134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5" y="148"/>
                  <a:pt x="45" y="148"/>
                  <a:pt x="45" y="148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6" y="125"/>
                  <a:pt x="46" y="123"/>
                  <a:pt x="46" y="121"/>
                </a:cubicBezTo>
                <a:cubicBezTo>
                  <a:pt x="46" y="119"/>
                  <a:pt x="46" y="117"/>
                  <a:pt x="45" y="115"/>
                </a:cubicBezTo>
                <a:cubicBezTo>
                  <a:pt x="45" y="81"/>
                  <a:pt x="45" y="81"/>
                  <a:pt x="45" y="81"/>
                </a:cubicBezTo>
                <a:lnTo>
                  <a:pt x="62" y="81"/>
                </a:lnTo>
                <a:close/>
                <a:moveTo>
                  <a:pt x="45" y="173"/>
                </a:moveTo>
                <a:cubicBezTo>
                  <a:pt x="45" y="156"/>
                  <a:pt x="45" y="156"/>
                  <a:pt x="45" y="156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170"/>
                  <a:pt x="46" y="171"/>
                  <a:pt x="45" y="173"/>
                </a:cubicBezTo>
                <a:close/>
                <a:moveTo>
                  <a:pt x="45" y="7"/>
                </a:moveTo>
                <a:cubicBezTo>
                  <a:pt x="45" y="14"/>
                  <a:pt x="45" y="14"/>
                  <a:pt x="45" y="14"/>
                </a:cubicBezTo>
                <a:cubicBezTo>
                  <a:pt x="42" y="14"/>
                  <a:pt x="39" y="17"/>
                  <a:pt x="39" y="20"/>
                </a:cubicBezTo>
                <a:cubicBezTo>
                  <a:pt x="39" y="23"/>
                  <a:pt x="42" y="25"/>
                  <a:pt x="45" y="25"/>
                </a:cubicBezTo>
                <a:cubicBezTo>
                  <a:pt x="45" y="30"/>
                  <a:pt x="45" y="30"/>
                  <a:pt x="4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11"/>
                  <a:pt x="35" y="11"/>
                  <a:pt x="35" y="11"/>
                </a:cubicBezTo>
                <a:cubicBezTo>
                  <a:pt x="38" y="9"/>
                  <a:pt x="41" y="8"/>
                  <a:pt x="45" y="7"/>
                </a:cubicBezTo>
                <a:close/>
                <a:moveTo>
                  <a:pt x="45" y="34"/>
                </a:moveTo>
                <a:cubicBezTo>
                  <a:pt x="45" y="48"/>
                  <a:pt x="45" y="48"/>
                  <a:pt x="45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81"/>
                  <a:pt x="40" y="81"/>
                  <a:pt x="40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115"/>
                  <a:pt x="45" y="115"/>
                  <a:pt x="45" y="115"/>
                </a:cubicBezTo>
                <a:cubicBezTo>
                  <a:pt x="43" y="112"/>
                  <a:pt x="39" y="109"/>
                  <a:pt x="35" y="109"/>
                </a:cubicBezTo>
                <a:cubicBezTo>
                  <a:pt x="35" y="34"/>
                  <a:pt x="35" y="34"/>
                  <a:pt x="35" y="34"/>
                </a:cubicBezTo>
                <a:lnTo>
                  <a:pt x="45" y="34"/>
                </a:lnTo>
                <a:close/>
                <a:moveTo>
                  <a:pt x="45" y="127"/>
                </a:moveTo>
                <a:cubicBezTo>
                  <a:pt x="45" y="148"/>
                  <a:pt x="45" y="148"/>
                  <a:pt x="45" y="148"/>
                </a:cubicBezTo>
                <a:cubicBezTo>
                  <a:pt x="35" y="148"/>
                  <a:pt x="35" y="148"/>
                  <a:pt x="35" y="148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9" y="133"/>
                  <a:pt x="43" y="130"/>
                  <a:pt x="45" y="127"/>
                </a:cubicBezTo>
                <a:close/>
                <a:moveTo>
                  <a:pt x="45" y="156"/>
                </a:moveTo>
                <a:cubicBezTo>
                  <a:pt x="45" y="173"/>
                  <a:pt x="45" y="173"/>
                  <a:pt x="45" y="173"/>
                </a:cubicBezTo>
                <a:cubicBezTo>
                  <a:pt x="43" y="175"/>
                  <a:pt x="40" y="177"/>
                  <a:pt x="37" y="177"/>
                </a:cubicBezTo>
                <a:cubicBezTo>
                  <a:pt x="35" y="177"/>
                  <a:pt x="35" y="177"/>
                  <a:pt x="35" y="177"/>
                </a:cubicBezTo>
                <a:cubicBezTo>
                  <a:pt x="35" y="156"/>
                  <a:pt x="35" y="156"/>
                  <a:pt x="35" y="156"/>
                </a:cubicBezTo>
                <a:lnTo>
                  <a:pt x="45" y="156"/>
                </a:lnTo>
                <a:close/>
                <a:moveTo>
                  <a:pt x="35" y="11"/>
                </a:moveTo>
                <a:cubicBezTo>
                  <a:pt x="35" y="30"/>
                  <a:pt x="35" y="30"/>
                  <a:pt x="35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8" y="23"/>
                  <a:pt x="24" y="16"/>
                  <a:pt x="35" y="11"/>
                </a:cubicBezTo>
                <a:close/>
                <a:moveTo>
                  <a:pt x="35" y="34"/>
                </a:moveTo>
                <a:cubicBezTo>
                  <a:pt x="35" y="109"/>
                  <a:pt x="35" y="109"/>
                  <a:pt x="35" y="109"/>
                </a:cubicBezTo>
                <a:cubicBezTo>
                  <a:pt x="28" y="109"/>
                  <a:pt x="23" y="115"/>
                  <a:pt x="23" y="121"/>
                </a:cubicBezTo>
                <a:cubicBezTo>
                  <a:pt x="23" y="127"/>
                  <a:pt x="28" y="133"/>
                  <a:pt x="35" y="133"/>
                </a:cubicBezTo>
                <a:cubicBezTo>
                  <a:pt x="35" y="148"/>
                  <a:pt x="35" y="148"/>
                  <a:pt x="35" y="148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04"/>
                  <a:pt x="8" y="104"/>
                  <a:pt x="8" y="104"/>
                </a:cubicBezTo>
                <a:cubicBezTo>
                  <a:pt x="10" y="101"/>
                  <a:pt x="14" y="99"/>
                  <a:pt x="18" y="99"/>
                </a:cubicBezTo>
                <a:cubicBezTo>
                  <a:pt x="18" y="34"/>
                  <a:pt x="18" y="34"/>
                  <a:pt x="18" y="34"/>
                </a:cubicBezTo>
                <a:lnTo>
                  <a:pt x="35" y="34"/>
                </a:lnTo>
                <a:close/>
                <a:moveTo>
                  <a:pt x="35" y="156"/>
                </a:moveTo>
                <a:cubicBezTo>
                  <a:pt x="35" y="177"/>
                  <a:pt x="35" y="177"/>
                  <a:pt x="3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7" y="177"/>
                  <a:pt x="23" y="173"/>
                  <a:pt x="23" y="168"/>
                </a:cubicBezTo>
                <a:cubicBezTo>
                  <a:pt x="23" y="156"/>
                  <a:pt x="23" y="156"/>
                  <a:pt x="23" y="156"/>
                </a:cubicBezTo>
                <a:lnTo>
                  <a:pt x="35" y="156"/>
                </a:lnTo>
                <a:close/>
                <a:moveTo>
                  <a:pt x="8" y="77"/>
                </a:moveTo>
                <a:cubicBezTo>
                  <a:pt x="9" y="77"/>
                  <a:pt x="10" y="76"/>
                  <a:pt x="10" y="75"/>
                </a:cubicBezTo>
                <a:cubicBezTo>
                  <a:pt x="10" y="52"/>
                  <a:pt x="10" y="52"/>
                  <a:pt x="10" y="52"/>
                </a:cubicBezTo>
                <a:cubicBezTo>
                  <a:pt x="10" y="50"/>
                  <a:pt x="9" y="49"/>
                  <a:pt x="8" y="48"/>
                </a:cubicBezTo>
                <a:lnTo>
                  <a:pt x="8" y="77"/>
                </a:lnTo>
                <a:close/>
                <a:moveTo>
                  <a:pt x="8" y="48"/>
                </a:moveTo>
                <a:cubicBezTo>
                  <a:pt x="8" y="77"/>
                  <a:pt x="8" y="77"/>
                  <a:pt x="8" y="77"/>
                </a:cubicBezTo>
                <a:cubicBezTo>
                  <a:pt x="7" y="77"/>
                  <a:pt x="7" y="77"/>
                  <a:pt x="7" y="77"/>
                </a:cubicBezTo>
                <a:cubicBezTo>
                  <a:pt x="3" y="75"/>
                  <a:pt x="3" y="75"/>
                  <a:pt x="3" y="75"/>
                </a:cubicBezTo>
                <a:cubicBezTo>
                  <a:pt x="1" y="74"/>
                  <a:pt x="0" y="72"/>
                  <a:pt x="0" y="7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6"/>
                  <a:pt x="1" y="45"/>
                  <a:pt x="3" y="45"/>
                </a:cubicBezTo>
                <a:cubicBezTo>
                  <a:pt x="7" y="47"/>
                  <a:pt x="7" y="47"/>
                  <a:pt x="7" y="47"/>
                </a:cubicBezTo>
                <a:lnTo>
                  <a:pt x="8" y="48"/>
                </a:lnTo>
                <a:close/>
                <a:moveTo>
                  <a:pt x="8" y="104"/>
                </a:moveTo>
                <a:cubicBezTo>
                  <a:pt x="8" y="148"/>
                  <a:pt x="8" y="148"/>
                  <a:pt x="8" y="148"/>
                </a:cubicBezTo>
                <a:cubicBezTo>
                  <a:pt x="6" y="148"/>
                  <a:pt x="6" y="148"/>
                  <a:pt x="6" y="148"/>
                </a:cubicBezTo>
                <a:cubicBezTo>
                  <a:pt x="6" y="111"/>
                  <a:pt x="6" y="111"/>
                  <a:pt x="6" y="111"/>
                </a:cubicBezTo>
                <a:cubicBezTo>
                  <a:pt x="6" y="108"/>
                  <a:pt x="7" y="106"/>
                  <a:pt x="8" y="104"/>
                </a:cubicBezTo>
                <a:close/>
              </a:path>
            </a:pathLst>
          </a:custGeom>
          <a:solidFill>
            <a:srgbClr val="82BF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224" name="组合 223"/>
          <p:cNvGrpSpPr/>
          <p:nvPr/>
        </p:nvGrpSpPr>
        <p:grpSpPr>
          <a:xfrm>
            <a:off x="4426494" y="4694567"/>
            <a:ext cx="228041" cy="324009"/>
            <a:chOff x="3187700" y="3414713"/>
            <a:chExt cx="180975" cy="257175"/>
          </a:xfrm>
        </p:grpSpPr>
        <p:sp>
          <p:nvSpPr>
            <p:cNvPr id="225" name="Freeform 105"/>
            <p:cNvSpPr>
              <a:spLocks/>
            </p:cNvSpPr>
            <p:nvPr/>
          </p:nvSpPr>
          <p:spPr bwMode="auto">
            <a:xfrm>
              <a:off x="3187700" y="3414713"/>
              <a:ext cx="180975" cy="257175"/>
            </a:xfrm>
            <a:custGeom>
              <a:avLst/>
              <a:gdLst>
                <a:gd name="T0" fmla="*/ 25 w 124"/>
                <a:gd name="T1" fmla="*/ 0 h 176"/>
                <a:gd name="T2" fmla="*/ 99 w 124"/>
                <a:gd name="T3" fmla="*/ 0 h 176"/>
                <a:gd name="T4" fmla="*/ 124 w 124"/>
                <a:gd name="T5" fmla="*/ 18 h 176"/>
                <a:gd name="T6" fmla="*/ 124 w 124"/>
                <a:gd name="T7" fmla="*/ 157 h 176"/>
                <a:gd name="T8" fmla="*/ 99 w 124"/>
                <a:gd name="T9" fmla="*/ 176 h 176"/>
                <a:gd name="T10" fmla="*/ 25 w 124"/>
                <a:gd name="T11" fmla="*/ 176 h 176"/>
                <a:gd name="T12" fmla="*/ 0 w 124"/>
                <a:gd name="T13" fmla="*/ 157 h 176"/>
                <a:gd name="T14" fmla="*/ 0 w 124"/>
                <a:gd name="T15" fmla="*/ 18 h 176"/>
                <a:gd name="T16" fmla="*/ 25 w 124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76">
                  <a:moveTo>
                    <a:pt x="25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113" y="0"/>
                    <a:pt x="124" y="8"/>
                    <a:pt x="124" y="18"/>
                  </a:cubicBezTo>
                  <a:cubicBezTo>
                    <a:pt x="124" y="157"/>
                    <a:pt x="124" y="157"/>
                    <a:pt x="124" y="157"/>
                  </a:cubicBezTo>
                  <a:cubicBezTo>
                    <a:pt x="124" y="167"/>
                    <a:pt x="113" y="176"/>
                    <a:pt x="99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11" y="176"/>
                    <a:pt x="0" y="167"/>
                    <a:pt x="0" y="15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1" y="0"/>
                    <a:pt x="25" y="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Freeform 106"/>
            <p:cNvSpPr>
              <a:spLocks/>
            </p:cNvSpPr>
            <p:nvPr/>
          </p:nvSpPr>
          <p:spPr bwMode="auto">
            <a:xfrm>
              <a:off x="3238500" y="3422650"/>
              <a:ext cx="79375" cy="11112"/>
            </a:xfrm>
            <a:custGeom>
              <a:avLst/>
              <a:gdLst>
                <a:gd name="T0" fmla="*/ 2 w 54"/>
                <a:gd name="T1" fmla="*/ 0 h 7"/>
                <a:gd name="T2" fmla="*/ 52 w 54"/>
                <a:gd name="T3" fmla="*/ 0 h 7"/>
                <a:gd name="T4" fmla="*/ 54 w 54"/>
                <a:gd name="T5" fmla="*/ 3 h 7"/>
                <a:gd name="T6" fmla="*/ 52 w 54"/>
                <a:gd name="T7" fmla="*/ 7 h 7"/>
                <a:gd name="T8" fmla="*/ 2 w 54"/>
                <a:gd name="T9" fmla="*/ 7 h 7"/>
                <a:gd name="T10" fmla="*/ 0 w 54"/>
                <a:gd name="T11" fmla="*/ 3 h 7"/>
                <a:gd name="T12" fmla="*/ 2 w 5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7">
                  <a:moveTo>
                    <a:pt x="2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4" y="2"/>
                    <a:pt x="54" y="3"/>
                  </a:cubicBezTo>
                  <a:cubicBezTo>
                    <a:pt x="54" y="5"/>
                    <a:pt x="53" y="7"/>
                    <a:pt x="5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9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Oval 107"/>
            <p:cNvSpPr>
              <a:spLocks noChangeArrowheads="1"/>
            </p:cNvSpPr>
            <p:nvPr/>
          </p:nvSpPr>
          <p:spPr bwMode="auto">
            <a:xfrm>
              <a:off x="3265488" y="3641725"/>
              <a:ext cx="23812" cy="23812"/>
            </a:xfrm>
            <a:prstGeom prst="ellipse">
              <a:avLst/>
            </a:prstGeom>
            <a:solidFill>
              <a:srgbClr val="FFF9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Freeform 108"/>
            <p:cNvSpPr>
              <a:spLocks/>
            </p:cNvSpPr>
            <p:nvPr/>
          </p:nvSpPr>
          <p:spPr bwMode="auto">
            <a:xfrm>
              <a:off x="3206750" y="3440113"/>
              <a:ext cx="142875" cy="193675"/>
            </a:xfrm>
            <a:custGeom>
              <a:avLst/>
              <a:gdLst>
                <a:gd name="T0" fmla="*/ 16 w 98"/>
                <a:gd name="T1" fmla="*/ 0 h 132"/>
                <a:gd name="T2" fmla="*/ 82 w 98"/>
                <a:gd name="T3" fmla="*/ 0 h 132"/>
                <a:gd name="T4" fmla="*/ 98 w 98"/>
                <a:gd name="T5" fmla="*/ 14 h 132"/>
                <a:gd name="T6" fmla="*/ 98 w 98"/>
                <a:gd name="T7" fmla="*/ 118 h 132"/>
                <a:gd name="T8" fmla="*/ 82 w 98"/>
                <a:gd name="T9" fmla="*/ 132 h 132"/>
                <a:gd name="T10" fmla="*/ 16 w 98"/>
                <a:gd name="T11" fmla="*/ 132 h 132"/>
                <a:gd name="T12" fmla="*/ 0 w 98"/>
                <a:gd name="T13" fmla="*/ 118 h 132"/>
                <a:gd name="T14" fmla="*/ 0 w 98"/>
                <a:gd name="T15" fmla="*/ 14 h 132"/>
                <a:gd name="T16" fmla="*/ 16 w 98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32">
                  <a:moveTo>
                    <a:pt x="16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91" y="0"/>
                    <a:pt x="98" y="6"/>
                    <a:pt x="98" y="14"/>
                  </a:cubicBezTo>
                  <a:cubicBezTo>
                    <a:pt x="98" y="118"/>
                    <a:pt x="98" y="118"/>
                    <a:pt x="98" y="118"/>
                  </a:cubicBezTo>
                  <a:cubicBezTo>
                    <a:pt x="98" y="126"/>
                    <a:pt x="91" y="132"/>
                    <a:pt x="82" y="132"/>
                  </a:cubicBezTo>
                  <a:cubicBezTo>
                    <a:pt x="16" y="132"/>
                    <a:pt x="16" y="132"/>
                    <a:pt x="16" y="132"/>
                  </a:cubicBezTo>
                  <a:cubicBezTo>
                    <a:pt x="7" y="132"/>
                    <a:pt x="0" y="126"/>
                    <a:pt x="0" y="1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6" y="0"/>
                  </a:cubicBezTo>
                  <a:close/>
                </a:path>
              </a:pathLst>
            </a:custGeom>
            <a:solidFill>
              <a:srgbClr val="E3EA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29" name="Freeform 109"/>
          <p:cNvSpPr>
            <a:spLocks noEditPoints="1"/>
          </p:cNvSpPr>
          <p:nvPr/>
        </p:nvSpPr>
        <p:spPr bwMode="auto">
          <a:xfrm>
            <a:off x="6236820" y="2504508"/>
            <a:ext cx="304055" cy="338008"/>
          </a:xfrm>
          <a:custGeom>
            <a:avLst/>
            <a:gdLst>
              <a:gd name="T0" fmla="*/ 128 w 165"/>
              <a:gd name="T1" fmla="*/ 19 h 183"/>
              <a:gd name="T2" fmla="*/ 148 w 165"/>
              <a:gd name="T3" fmla="*/ 51 h 183"/>
              <a:gd name="T4" fmla="*/ 128 w 165"/>
              <a:gd name="T5" fmla="*/ 77 h 183"/>
              <a:gd name="T6" fmla="*/ 147 w 165"/>
              <a:gd name="T7" fmla="*/ 95 h 183"/>
              <a:gd name="T8" fmla="*/ 128 w 165"/>
              <a:gd name="T9" fmla="*/ 108 h 183"/>
              <a:gd name="T10" fmla="*/ 147 w 165"/>
              <a:gd name="T11" fmla="*/ 125 h 183"/>
              <a:gd name="T12" fmla="*/ 128 w 165"/>
              <a:gd name="T13" fmla="*/ 138 h 183"/>
              <a:gd name="T14" fmla="*/ 147 w 165"/>
              <a:gd name="T15" fmla="*/ 155 h 183"/>
              <a:gd name="T16" fmla="*/ 128 w 165"/>
              <a:gd name="T17" fmla="*/ 183 h 183"/>
              <a:gd name="T18" fmla="*/ 165 w 165"/>
              <a:gd name="T19" fmla="*/ 25 h 183"/>
              <a:gd name="T20" fmla="*/ 82 w 165"/>
              <a:gd name="T21" fmla="*/ 0 h 183"/>
              <a:gd name="T22" fmla="*/ 128 w 165"/>
              <a:gd name="T23" fmla="*/ 0 h 183"/>
              <a:gd name="T24" fmla="*/ 128 w 165"/>
              <a:gd name="T25" fmla="*/ 159 h 183"/>
              <a:gd name="T26" fmla="*/ 110 w 165"/>
              <a:gd name="T27" fmla="*/ 142 h 183"/>
              <a:gd name="T28" fmla="*/ 128 w 165"/>
              <a:gd name="T29" fmla="*/ 129 h 183"/>
              <a:gd name="T30" fmla="*/ 110 w 165"/>
              <a:gd name="T31" fmla="*/ 112 h 183"/>
              <a:gd name="T32" fmla="*/ 128 w 165"/>
              <a:gd name="T33" fmla="*/ 99 h 183"/>
              <a:gd name="T34" fmla="*/ 110 w 165"/>
              <a:gd name="T35" fmla="*/ 81 h 183"/>
              <a:gd name="T36" fmla="*/ 128 w 165"/>
              <a:gd name="T37" fmla="*/ 63 h 183"/>
              <a:gd name="T38" fmla="*/ 97 w 165"/>
              <a:gd name="T39" fmla="*/ 77 h 183"/>
              <a:gd name="T40" fmla="*/ 97 w 165"/>
              <a:gd name="T41" fmla="*/ 99 h 183"/>
              <a:gd name="T42" fmla="*/ 97 w 165"/>
              <a:gd name="T43" fmla="*/ 108 h 183"/>
              <a:gd name="T44" fmla="*/ 97 w 165"/>
              <a:gd name="T45" fmla="*/ 129 h 183"/>
              <a:gd name="T46" fmla="*/ 97 w 165"/>
              <a:gd name="T47" fmla="*/ 138 h 183"/>
              <a:gd name="T48" fmla="*/ 97 w 165"/>
              <a:gd name="T49" fmla="*/ 159 h 183"/>
              <a:gd name="T50" fmla="*/ 82 w 165"/>
              <a:gd name="T51" fmla="*/ 0 h 183"/>
              <a:gd name="T52" fmla="*/ 82 w 165"/>
              <a:gd name="T53" fmla="*/ 19 h 183"/>
              <a:gd name="T54" fmla="*/ 82 w 165"/>
              <a:gd name="T55" fmla="*/ 183 h 183"/>
              <a:gd name="T56" fmla="*/ 64 w 165"/>
              <a:gd name="T57" fmla="*/ 155 h 183"/>
              <a:gd name="T58" fmla="*/ 82 w 165"/>
              <a:gd name="T59" fmla="*/ 138 h 183"/>
              <a:gd name="T60" fmla="*/ 64 w 165"/>
              <a:gd name="T61" fmla="*/ 125 h 183"/>
              <a:gd name="T62" fmla="*/ 82 w 165"/>
              <a:gd name="T63" fmla="*/ 108 h 183"/>
              <a:gd name="T64" fmla="*/ 64 w 165"/>
              <a:gd name="T65" fmla="*/ 95 h 183"/>
              <a:gd name="T66" fmla="*/ 82 w 165"/>
              <a:gd name="T67" fmla="*/ 77 h 183"/>
              <a:gd name="T68" fmla="*/ 36 w 165"/>
              <a:gd name="T69" fmla="*/ 77 h 183"/>
              <a:gd name="T70" fmla="*/ 55 w 165"/>
              <a:gd name="T71" fmla="*/ 95 h 183"/>
              <a:gd name="T72" fmla="*/ 36 w 165"/>
              <a:gd name="T73" fmla="*/ 108 h 183"/>
              <a:gd name="T74" fmla="*/ 55 w 165"/>
              <a:gd name="T75" fmla="*/ 125 h 183"/>
              <a:gd name="T76" fmla="*/ 36 w 165"/>
              <a:gd name="T77" fmla="*/ 138 h 183"/>
              <a:gd name="T78" fmla="*/ 55 w 165"/>
              <a:gd name="T79" fmla="*/ 155 h 183"/>
              <a:gd name="T80" fmla="*/ 36 w 165"/>
              <a:gd name="T81" fmla="*/ 183 h 183"/>
              <a:gd name="T82" fmla="*/ 0 w 165"/>
              <a:gd name="T83" fmla="*/ 25 h 183"/>
              <a:gd name="T84" fmla="*/ 36 w 165"/>
              <a:gd name="T85" fmla="*/ 183 h 183"/>
              <a:gd name="T86" fmla="*/ 18 w 165"/>
              <a:gd name="T87" fmla="*/ 155 h 183"/>
              <a:gd name="T88" fmla="*/ 36 w 165"/>
              <a:gd name="T89" fmla="*/ 138 h 183"/>
              <a:gd name="T90" fmla="*/ 18 w 165"/>
              <a:gd name="T91" fmla="*/ 125 h 183"/>
              <a:gd name="T92" fmla="*/ 36 w 165"/>
              <a:gd name="T93" fmla="*/ 108 h 183"/>
              <a:gd name="T94" fmla="*/ 18 w 165"/>
              <a:gd name="T95" fmla="*/ 95 h 183"/>
              <a:gd name="T96" fmla="*/ 36 w 165"/>
              <a:gd name="T97" fmla="*/ 77 h 183"/>
              <a:gd name="T98" fmla="*/ 17 w 165"/>
              <a:gd name="T99" fmla="*/ 51 h 183"/>
              <a:gd name="T100" fmla="*/ 36 w 165"/>
              <a:gd name="T101" fmla="*/ 19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5" h="183">
                <a:moveTo>
                  <a:pt x="14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19"/>
                  <a:pt x="128" y="19"/>
                  <a:pt x="128" y="19"/>
                </a:cubicBezTo>
                <a:cubicBezTo>
                  <a:pt x="136" y="19"/>
                  <a:pt x="136" y="19"/>
                  <a:pt x="136" y="19"/>
                </a:cubicBezTo>
                <a:cubicBezTo>
                  <a:pt x="142" y="19"/>
                  <a:pt x="148" y="25"/>
                  <a:pt x="148" y="31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48" y="58"/>
                  <a:pt x="142" y="63"/>
                  <a:pt x="136" y="63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28" y="77"/>
                  <a:pt x="128" y="77"/>
                  <a:pt x="128" y="77"/>
                </a:cubicBezTo>
                <a:cubicBezTo>
                  <a:pt x="143" y="77"/>
                  <a:pt x="143" y="77"/>
                  <a:pt x="143" y="77"/>
                </a:cubicBezTo>
                <a:cubicBezTo>
                  <a:pt x="145" y="77"/>
                  <a:pt x="147" y="79"/>
                  <a:pt x="147" y="81"/>
                </a:cubicBezTo>
                <a:cubicBezTo>
                  <a:pt x="147" y="95"/>
                  <a:pt x="147" y="95"/>
                  <a:pt x="147" y="95"/>
                </a:cubicBezTo>
                <a:cubicBezTo>
                  <a:pt x="147" y="97"/>
                  <a:pt x="145" y="99"/>
                  <a:pt x="143" y="99"/>
                </a:cubicBezTo>
                <a:cubicBezTo>
                  <a:pt x="128" y="99"/>
                  <a:pt x="128" y="99"/>
                  <a:pt x="128" y="99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43" y="108"/>
                  <a:pt x="143" y="108"/>
                  <a:pt x="143" y="108"/>
                </a:cubicBezTo>
                <a:cubicBezTo>
                  <a:pt x="145" y="108"/>
                  <a:pt x="147" y="110"/>
                  <a:pt x="147" y="112"/>
                </a:cubicBezTo>
                <a:cubicBezTo>
                  <a:pt x="147" y="125"/>
                  <a:pt x="147" y="125"/>
                  <a:pt x="147" y="125"/>
                </a:cubicBezTo>
                <a:cubicBezTo>
                  <a:pt x="147" y="127"/>
                  <a:pt x="145" y="129"/>
                  <a:pt x="143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38"/>
                  <a:pt x="128" y="138"/>
                  <a:pt x="128" y="138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145" y="138"/>
                  <a:pt x="147" y="140"/>
                  <a:pt x="147" y="142"/>
                </a:cubicBezTo>
                <a:cubicBezTo>
                  <a:pt x="147" y="155"/>
                  <a:pt x="147" y="155"/>
                  <a:pt x="147" y="155"/>
                </a:cubicBezTo>
                <a:cubicBezTo>
                  <a:pt x="147" y="157"/>
                  <a:pt x="145" y="159"/>
                  <a:pt x="143" y="159"/>
                </a:cubicBezTo>
                <a:cubicBezTo>
                  <a:pt x="128" y="159"/>
                  <a:pt x="128" y="159"/>
                  <a:pt x="128" y="159"/>
                </a:cubicBezTo>
                <a:cubicBezTo>
                  <a:pt x="128" y="183"/>
                  <a:pt x="128" y="183"/>
                  <a:pt x="128" y="183"/>
                </a:cubicBezTo>
                <a:cubicBezTo>
                  <a:pt x="140" y="183"/>
                  <a:pt x="140" y="183"/>
                  <a:pt x="140" y="183"/>
                </a:cubicBezTo>
                <a:cubicBezTo>
                  <a:pt x="154" y="183"/>
                  <a:pt x="165" y="172"/>
                  <a:pt x="165" y="158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5" y="11"/>
                  <a:pt x="154" y="0"/>
                  <a:pt x="140" y="0"/>
                </a:cubicBezTo>
                <a:close/>
                <a:moveTo>
                  <a:pt x="128" y="0"/>
                </a:moveTo>
                <a:cubicBezTo>
                  <a:pt x="82" y="0"/>
                  <a:pt x="82" y="0"/>
                  <a:pt x="82" y="0"/>
                </a:cubicBezTo>
                <a:cubicBezTo>
                  <a:pt x="82" y="19"/>
                  <a:pt x="82" y="19"/>
                  <a:pt x="82" y="19"/>
                </a:cubicBezTo>
                <a:cubicBezTo>
                  <a:pt x="128" y="19"/>
                  <a:pt x="128" y="19"/>
                  <a:pt x="128" y="19"/>
                </a:cubicBezTo>
                <a:lnTo>
                  <a:pt x="128" y="0"/>
                </a:lnTo>
                <a:close/>
                <a:moveTo>
                  <a:pt x="82" y="183"/>
                </a:moveTo>
                <a:cubicBezTo>
                  <a:pt x="128" y="183"/>
                  <a:pt x="128" y="183"/>
                  <a:pt x="128" y="183"/>
                </a:cubicBezTo>
                <a:cubicBezTo>
                  <a:pt x="128" y="159"/>
                  <a:pt x="128" y="159"/>
                  <a:pt x="128" y="159"/>
                </a:cubicBezTo>
                <a:cubicBezTo>
                  <a:pt x="114" y="159"/>
                  <a:pt x="114" y="159"/>
                  <a:pt x="114" y="159"/>
                </a:cubicBezTo>
                <a:cubicBezTo>
                  <a:pt x="112" y="159"/>
                  <a:pt x="110" y="157"/>
                  <a:pt x="110" y="155"/>
                </a:cubicBezTo>
                <a:cubicBezTo>
                  <a:pt x="110" y="142"/>
                  <a:pt x="110" y="142"/>
                  <a:pt x="110" y="142"/>
                </a:cubicBezTo>
                <a:cubicBezTo>
                  <a:pt x="110" y="140"/>
                  <a:pt x="112" y="138"/>
                  <a:pt x="114" y="138"/>
                </a:cubicBezTo>
                <a:cubicBezTo>
                  <a:pt x="128" y="138"/>
                  <a:pt x="128" y="138"/>
                  <a:pt x="128" y="138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14" y="129"/>
                  <a:pt x="114" y="129"/>
                  <a:pt x="114" y="129"/>
                </a:cubicBezTo>
                <a:cubicBezTo>
                  <a:pt x="112" y="129"/>
                  <a:pt x="110" y="127"/>
                  <a:pt x="110" y="125"/>
                </a:cubicBezTo>
                <a:cubicBezTo>
                  <a:pt x="110" y="112"/>
                  <a:pt x="110" y="112"/>
                  <a:pt x="110" y="112"/>
                </a:cubicBezTo>
                <a:cubicBezTo>
                  <a:pt x="110" y="110"/>
                  <a:pt x="112" y="108"/>
                  <a:pt x="114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99"/>
                  <a:pt x="128" y="99"/>
                  <a:pt x="128" y="99"/>
                </a:cubicBezTo>
                <a:cubicBezTo>
                  <a:pt x="114" y="99"/>
                  <a:pt x="114" y="99"/>
                  <a:pt x="114" y="99"/>
                </a:cubicBezTo>
                <a:cubicBezTo>
                  <a:pt x="112" y="99"/>
                  <a:pt x="110" y="97"/>
                  <a:pt x="110" y="95"/>
                </a:cubicBezTo>
                <a:cubicBezTo>
                  <a:pt x="110" y="81"/>
                  <a:pt x="110" y="81"/>
                  <a:pt x="110" y="81"/>
                </a:cubicBezTo>
                <a:cubicBezTo>
                  <a:pt x="110" y="79"/>
                  <a:pt x="112" y="77"/>
                  <a:pt x="114" y="77"/>
                </a:cubicBezTo>
                <a:cubicBezTo>
                  <a:pt x="128" y="77"/>
                  <a:pt x="128" y="77"/>
                  <a:pt x="128" y="77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82" y="63"/>
                  <a:pt x="82" y="63"/>
                  <a:pt x="82" y="63"/>
                </a:cubicBezTo>
                <a:cubicBezTo>
                  <a:pt x="82" y="77"/>
                  <a:pt x="82" y="77"/>
                  <a:pt x="82" y="77"/>
                </a:cubicBezTo>
                <a:cubicBezTo>
                  <a:pt x="97" y="77"/>
                  <a:pt x="97" y="77"/>
                  <a:pt x="97" y="77"/>
                </a:cubicBezTo>
                <a:cubicBezTo>
                  <a:pt x="99" y="77"/>
                  <a:pt x="101" y="79"/>
                  <a:pt x="101" y="81"/>
                </a:cubicBezTo>
                <a:cubicBezTo>
                  <a:pt x="101" y="95"/>
                  <a:pt x="101" y="95"/>
                  <a:pt x="101" y="95"/>
                </a:cubicBezTo>
                <a:cubicBezTo>
                  <a:pt x="101" y="97"/>
                  <a:pt x="99" y="99"/>
                  <a:pt x="97" y="99"/>
                </a:cubicBezTo>
                <a:cubicBezTo>
                  <a:pt x="82" y="99"/>
                  <a:pt x="82" y="99"/>
                  <a:pt x="82" y="99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9" y="108"/>
                  <a:pt x="101" y="110"/>
                  <a:pt x="101" y="112"/>
                </a:cubicBezTo>
                <a:cubicBezTo>
                  <a:pt x="101" y="125"/>
                  <a:pt x="101" y="125"/>
                  <a:pt x="101" y="125"/>
                </a:cubicBezTo>
                <a:cubicBezTo>
                  <a:pt x="101" y="127"/>
                  <a:pt x="99" y="129"/>
                  <a:pt x="97" y="129"/>
                </a:cubicBezTo>
                <a:cubicBezTo>
                  <a:pt x="82" y="129"/>
                  <a:pt x="82" y="129"/>
                  <a:pt x="82" y="129"/>
                </a:cubicBezTo>
                <a:cubicBezTo>
                  <a:pt x="82" y="138"/>
                  <a:pt x="82" y="138"/>
                  <a:pt x="82" y="138"/>
                </a:cubicBezTo>
                <a:cubicBezTo>
                  <a:pt x="97" y="138"/>
                  <a:pt x="97" y="138"/>
                  <a:pt x="97" y="138"/>
                </a:cubicBezTo>
                <a:cubicBezTo>
                  <a:pt x="99" y="138"/>
                  <a:pt x="101" y="140"/>
                  <a:pt x="101" y="142"/>
                </a:cubicBezTo>
                <a:cubicBezTo>
                  <a:pt x="101" y="155"/>
                  <a:pt x="101" y="155"/>
                  <a:pt x="101" y="155"/>
                </a:cubicBezTo>
                <a:cubicBezTo>
                  <a:pt x="101" y="157"/>
                  <a:pt x="99" y="159"/>
                  <a:pt x="97" y="159"/>
                </a:cubicBezTo>
                <a:cubicBezTo>
                  <a:pt x="82" y="159"/>
                  <a:pt x="82" y="159"/>
                  <a:pt x="82" y="159"/>
                </a:cubicBezTo>
                <a:lnTo>
                  <a:pt x="82" y="183"/>
                </a:lnTo>
                <a:close/>
                <a:moveTo>
                  <a:pt x="82" y="0"/>
                </a:moveTo>
                <a:cubicBezTo>
                  <a:pt x="36" y="0"/>
                  <a:pt x="36" y="0"/>
                  <a:pt x="36" y="0"/>
                </a:cubicBezTo>
                <a:cubicBezTo>
                  <a:pt x="36" y="19"/>
                  <a:pt x="36" y="19"/>
                  <a:pt x="36" y="19"/>
                </a:cubicBezTo>
                <a:cubicBezTo>
                  <a:pt x="82" y="19"/>
                  <a:pt x="82" y="19"/>
                  <a:pt x="82" y="19"/>
                </a:cubicBezTo>
                <a:lnTo>
                  <a:pt x="82" y="0"/>
                </a:lnTo>
                <a:close/>
                <a:moveTo>
                  <a:pt x="36" y="183"/>
                </a:moveTo>
                <a:cubicBezTo>
                  <a:pt x="82" y="183"/>
                  <a:pt x="82" y="183"/>
                  <a:pt x="82" y="183"/>
                </a:cubicBezTo>
                <a:cubicBezTo>
                  <a:pt x="82" y="159"/>
                  <a:pt x="82" y="159"/>
                  <a:pt x="82" y="159"/>
                </a:cubicBezTo>
                <a:cubicBezTo>
                  <a:pt x="68" y="159"/>
                  <a:pt x="68" y="159"/>
                  <a:pt x="68" y="159"/>
                </a:cubicBezTo>
                <a:cubicBezTo>
                  <a:pt x="66" y="159"/>
                  <a:pt x="64" y="157"/>
                  <a:pt x="64" y="155"/>
                </a:cubicBezTo>
                <a:cubicBezTo>
                  <a:pt x="64" y="142"/>
                  <a:pt x="64" y="142"/>
                  <a:pt x="64" y="142"/>
                </a:cubicBezTo>
                <a:cubicBezTo>
                  <a:pt x="64" y="140"/>
                  <a:pt x="66" y="138"/>
                  <a:pt x="68" y="138"/>
                </a:cubicBezTo>
                <a:cubicBezTo>
                  <a:pt x="82" y="138"/>
                  <a:pt x="82" y="138"/>
                  <a:pt x="82" y="138"/>
                </a:cubicBezTo>
                <a:cubicBezTo>
                  <a:pt x="82" y="129"/>
                  <a:pt x="82" y="129"/>
                  <a:pt x="82" y="129"/>
                </a:cubicBezTo>
                <a:cubicBezTo>
                  <a:pt x="68" y="129"/>
                  <a:pt x="68" y="129"/>
                  <a:pt x="68" y="129"/>
                </a:cubicBezTo>
                <a:cubicBezTo>
                  <a:pt x="66" y="129"/>
                  <a:pt x="64" y="127"/>
                  <a:pt x="64" y="125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64" y="110"/>
                  <a:pt x="66" y="108"/>
                  <a:pt x="68" y="108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82" y="99"/>
                  <a:pt x="82" y="99"/>
                  <a:pt x="82" y="99"/>
                </a:cubicBezTo>
                <a:cubicBezTo>
                  <a:pt x="68" y="99"/>
                  <a:pt x="68" y="99"/>
                  <a:pt x="68" y="99"/>
                </a:cubicBezTo>
                <a:cubicBezTo>
                  <a:pt x="66" y="99"/>
                  <a:pt x="64" y="97"/>
                  <a:pt x="64" y="95"/>
                </a:cubicBezTo>
                <a:cubicBezTo>
                  <a:pt x="64" y="81"/>
                  <a:pt x="64" y="81"/>
                  <a:pt x="64" y="81"/>
                </a:cubicBezTo>
                <a:cubicBezTo>
                  <a:pt x="64" y="79"/>
                  <a:pt x="66" y="77"/>
                  <a:pt x="68" y="77"/>
                </a:cubicBezTo>
                <a:cubicBezTo>
                  <a:pt x="82" y="77"/>
                  <a:pt x="82" y="77"/>
                  <a:pt x="82" y="77"/>
                </a:cubicBezTo>
                <a:cubicBezTo>
                  <a:pt x="82" y="63"/>
                  <a:pt x="82" y="63"/>
                  <a:pt x="82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6" y="77"/>
                  <a:pt x="36" y="77"/>
                  <a:pt x="36" y="77"/>
                </a:cubicBezTo>
                <a:cubicBezTo>
                  <a:pt x="51" y="77"/>
                  <a:pt x="51" y="77"/>
                  <a:pt x="51" y="77"/>
                </a:cubicBezTo>
                <a:cubicBezTo>
                  <a:pt x="53" y="77"/>
                  <a:pt x="55" y="79"/>
                  <a:pt x="55" y="81"/>
                </a:cubicBezTo>
                <a:cubicBezTo>
                  <a:pt x="55" y="95"/>
                  <a:pt x="55" y="95"/>
                  <a:pt x="55" y="95"/>
                </a:cubicBezTo>
                <a:cubicBezTo>
                  <a:pt x="55" y="97"/>
                  <a:pt x="53" y="99"/>
                  <a:pt x="51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51" y="108"/>
                  <a:pt x="51" y="108"/>
                  <a:pt x="51" y="108"/>
                </a:cubicBezTo>
                <a:cubicBezTo>
                  <a:pt x="53" y="108"/>
                  <a:pt x="55" y="110"/>
                  <a:pt x="55" y="112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7"/>
                  <a:pt x="53" y="129"/>
                  <a:pt x="51" y="129"/>
                </a:cubicBezTo>
                <a:cubicBezTo>
                  <a:pt x="36" y="129"/>
                  <a:pt x="36" y="129"/>
                  <a:pt x="36" y="129"/>
                </a:cubicBezTo>
                <a:cubicBezTo>
                  <a:pt x="36" y="138"/>
                  <a:pt x="36" y="138"/>
                  <a:pt x="36" y="138"/>
                </a:cubicBezTo>
                <a:cubicBezTo>
                  <a:pt x="51" y="138"/>
                  <a:pt x="51" y="138"/>
                  <a:pt x="51" y="138"/>
                </a:cubicBezTo>
                <a:cubicBezTo>
                  <a:pt x="53" y="138"/>
                  <a:pt x="55" y="140"/>
                  <a:pt x="55" y="142"/>
                </a:cubicBezTo>
                <a:cubicBezTo>
                  <a:pt x="55" y="155"/>
                  <a:pt x="55" y="155"/>
                  <a:pt x="55" y="155"/>
                </a:cubicBezTo>
                <a:cubicBezTo>
                  <a:pt x="55" y="157"/>
                  <a:pt x="53" y="159"/>
                  <a:pt x="51" y="159"/>
                </a:cubicBezTo>
                <a:cubicBezTo>
                  <a:pt x="36" y="159"/>
                  <a:pt x="36" y="159"/>
                  <a:pt x="36" y="159"/>
                </a:cubicBezTo>
                <a:lnTo>
                  <a:pt x="36" y="183"/>
                </a:lnTo>
                <a:close/>
                <a:moveTo>
                  <a:pt x="36" y="0"/>
                </a:move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0" y="11"/>
                  <a:pt x="0" y="25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72"/>
                  <a:pt x="11" y="183"/>
                  <a:pt x="25" y="183"/>
                </a:cubicBezTo>
                <a:cubicBezTo>
                  <a:pt x="36" y="183"/>
                  <a:pt x="36" y="183"/>
                  <a:pt x="36" y="183"/>
                </a:cubicBezTo>
                <a:cubicBezTo>
                  <a:pt x="36" y="159"/>
                  <a:pt x="36" y="159"/>
                  <a:pt x="36" y="159"/>
                </a:cubicBezTo>
                <a:cubicBezTo>
                  <a:pt x="22" y="159"/>
                  <a:pt x="22" y="159"/>
                  <a:pt x="22" y="159"/>
                </a:cubicBezTo>
                <a:cubicBezTo>
                  <a:pt x="20" y="159"/>
                  <a:pt x="18" y="157"/>
                  <a:pt x="18" y="155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18" y="140"/>
                  <a:pt x="20" y="138"/>
                  <a:pt x="22" y="138"/>
                </a:cubicBezTo>
                <a:cubicBezTo>
                  <a:pt x="36" y="138"/>
                  <a:pt x="36" y="138"/>
                  <a:pt x="36" y="138"/>
                </a:cubicBezTo>
                <a:cubicBezTo>
                  <a:pt x="36" y="129"/>
                  <a:pt x="36" y="129"/>
                  <a:pt x="36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0" y="129"/>
                  <a:pt x="18" y="127"/>
                  <a:pt x="18" y="125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0"/>
                  <a:pt x="20" y="108"/>
                  <a:pt x="22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99"/>
                  <a:pt x="36" y="99"/>
                  <a:pt x="36" y="99"/>
                </a:cubicBezTo>
                <a:cubicBezTo>
                  <a:pt x="22" y="99"/>
                  <a:pt x="22" y="99"/>
                  <a:pt x="22" y="99"/>
                </a:cubicBezTo>
                <a:cubicBezTo>
                  <a:pt x="20" y="99"/>
                  <a:pt x="18" y="97"/>
                  <a:pt x="18" y="95"/>
                </a:cubicBezTo>
                <a:cubicBezTo>
                  <a:pt x="18" y="81"/>
                  <a:pt x="18" y="81"/>
                  <a:pt x="18" y="81"/>
                </a:cubicBezTo>
                <a:cubicBezTo>
                  <a:pt x="18" y="79"/>
                  <a:pt x="20" y="77"/>
                  <a:pt x="22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63"/>
                  <a:pt x="36" y="63"/>
                  <a:pt x="36" y="63"/>
                </a:cubicBezTo>
                <a:cubicBezTo>
                  <a:pt x="29" y="63"/>
                  <a:pt x="29" y="63"/>
                  <a:pt x="29" y="63"/>
                </a:cubicBezTo>
                <a:cubicBezTo>
                  <a:pt x="22" y="63"/>
                  <a:pt x="17" y="58"/>
                  <a:pt x="17" y="5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5"/>
                  <a:pt x="22" y="19"/>
                  <a:pt x="29" y="19"/>
                </a:cubicBezTo>
                <a:cubicBezTo>
                  <a:pt x="36" y="19"/>
                  <a:pt x="36" y="19"/>
                  <a:pt x="36" y="19"/>
                </a:cubicBezTo>
                <a:lnTo>
                  <a:pt x="36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30" name="矩形 229"/>
          <p:cNvSpPr/>
          <p:nvPr/>
        </p:nvSpPr>
        <p:spPr>
          <a:xfrm>
            <a:off x="6684901" y="2243525"/>
            <a:ext cx="3494954" cy="71650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  <p:sp>
        <p:nvSpPr>
          <p:cNvPr id="231" name="矩形 230"/>
          <p:cNvSpPr/>
          <p:nvPr/>
        </p:nvSpPr>
        <p:spPr>
          <a:xfrm>
            <a:off x="7130979" y="3507224"/>
            <a:ext cx="3494954" cy="71650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  <p:sp>
        <p:nvSpPr>
          <p:cNvPr id="232" name="矩形 231"/>
          <p:cNvSpPr/>
          <p:nvPr/>
        </p:nvSpPr>
        <p:spPr>
          <a:xfrm>
            <a:off x="7234635" y="5020575"/>
            <a:ext cx="3494954" cy="71650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  <p:sp>
        <p:nvSpPr>
          <p:cNvPr id="233" name="矩形 232"/>
          <p:cNvSpPr/>
          <p:nvPr/>
        </p:nvSpPr>
        <p:spPr>
          <a:xfrm>
            <a:off x="1224431" y="2786564"/>
            <a:ext cx="3494954" cy="71650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  <p:sp>
        <p:nvSpPr>
          <p:cNvPr id="234" name="矩形 233"/>
          <p:cNvSpPr/>
          <p:nvPr/>
        </p:nvSpPr>
        <p:spPr>
          <a:xfrm>
            <a:off x="745575" y="3538536"/>
            <a:ext cx="3494954" cy="71650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  <p:sp>
        <p:nvSpPr>
          <p:cNvPr id="235" name="矩形 234"/>
          <p:cNvSpPr/>
          <p:nvPr/>
        </p:nvSpPr>
        <p:spPr>
          <a:xfrm>
            <a:off x="795515" y="4851595"/>
            <a:ext cx="3494954" cy="71650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3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/>
      <p:bldP spid="123" grpId="0" animBg="1"/>
      <p:bldP spid="223" grpId="0" animBg="1"/>
      <p:bldP spid="229" grpId="0" animBg="1"/>
      <p:bldP spid="230" grpId="0"/>
      <p:bldP spid="231" grpId="0"/>
      <p:bldP spid="232" grpId="0"/>
      <p:bldP spid="233" grpId="0"/>
      <p:bldP spid="234" grpId="0"/>
      <p:bldP spid="2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直接连接符 68"/>
          <p:cNvCxnSpPr>
            <a:cxnSpLocks/>
            <a:stCxn id="76" idx="4"/>
          </p:cNvCxnSpPr>
          <p:nvPr/>
        </p:nvCxnSpPr>
        <p:spPr bwMode="auto">
          <a:xfrm flipH="1">
            <a:off x="5710545" y="2913614"/>
            <a:ext cx="21048" cy="3319350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296F79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0" name="组合 69"/>
          <p:cNvGrpSpPr/>
          <p:nvPr/>
        </p:nvGrpSpPr>
        <p:grpSpPr>
          <a:xfrm>
            <a:off x="5364140" y="2304157"/>
            <a:ext cx="796142" cy="609456"/>
            <a:chOff x="4297091" y="1325500"/>
            <a:chExt cx="631824" cy="483743"/>
          </a:xfrm>
        </p:grpSpPr>
        <p:sp>
          <p:nvSpPr>
            <p:cNvPr id="71" name="Freeform 11"/>
            <p:cNvSpPr>
              <a:spLocks/>
            </p:cNvSpPr>
            <p:nvPr/>
          </p:nvSpPr>
          <p:spPr bwMode="auto">
            <a:xfrm>
              <a:off x="4297091" y="1325500"/>
              <a:ext cx="607145" cy="271487"/>
            </a:xfrm>
            <a:custGeom>
              <a:avLst/>
              <a:gdLst>
                <a:gd name="T0" fmla="*/ 61 w 123"/>
                <a:gd name="T1" fmla="*/ 55 h 55"/>
                <a:gd name="T2" fmla="*/ 0 w 123"/>
                <a:gd name="T3" fmla="*/ 28 h 55"/>
                <a:gd name="T4" fmla="*/ 63 w 123"/>
                <a:gd name="T5" fmla="*/ 0 h 55"/>
                <a:gd name="T6" fmla="*/ 123 w 123"/>
                <a:gd name="T7" fmla="*/ 27 h 55"/>
                <a:gd name="T8" fmla="*/ 61 w 123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55">
                  <a:moveTo>
                    <a:pt x="61" y="55"/>
                  </a:moveTo>
                  <a:lnTo>
                    <a:pt x="0" y="28"/>
                  </a:lnTo>
                  <a:lnTo>
                    <a:pt x="63" y="0"/>
                  </a:lnTo>
                  <a:lnTo>
                    <a:pt x="123" y="27"/>
                  </a:lnTo>
                  <a:lnTo>
                    <a:pt x="61" y="55"/>
                  </a:lnTo>
                  <a:close/>
                </a:path>
              </a:pathLst>
            </a:cu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Rectangle 12"/>
            <p:cNvSpPr>
              <a:spLocks noChangeArrowheads="1"/>
            </p:cNvSpPr>
            <p:nvPr/>
          </p:nvSpPr>
          <p:spPr bwMode="auto">
            <a:xfrm>
              <a:off x="4879557" y="1453840"/>
              <a:ext cx="19745" cy="197446"/>
            </a:xfrm>
            <a:prstGeom prst="rect">
              <a:avLst/>
            </a:pr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Oval 13"/>
            <p:cNvSpPr>
              <a:spLocks noChangeArrowheads="1"/>
            </p:cNvSpPr>
            <p:nvPr/>
          </p:nvSpPr>
          <p:spPr bwMode="auto">
            <a:xfrm>
              <a:off x="4859812" y="1631541"/>
              <a:ext cx="59234" cy="59234"/>
            </a:xfrm>
            <a:prstGeom prst="ellipse">
              <a:avLst/>
            </a:pr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4854874" y="1661158"/>
              <a:ext cx="39489" cy="138212"/>
            </a:xfrm>
            <a:custGeom>
              <a:avLst/>
              <a:gdLst>
                <a:gd name="T0" fmla="*/ 5 w 9"/>
                <a:gd name="T1" fmla="*/ 2 h 30"/>
                <a:gd name="T2" fmla="*/ 2 w 9"/>
                <a:gd name="T3" fmla="*/ 30 h 30"/>
                <a:gd name="T4" fmla="*/ 9 w 9"/>
                <a:gd name="T5" fmla="*/ 30 h 30"/>
                <a:gd name="T6" fmla="*/ 9 w 9"/>
                <a:gd name="T7" fmla="*/ 0 h 30"/>
                <a:gd name="T8" fmla="*/ 5 w 9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0">
                  <a:moveTo>
                    <a:pt x="5" y="2"/>
                  </a:moveTo>
                  <a:cubicBezTo>
                    <a:pt x="5" y="2"/>
                    <a:pt x="0" y="13"/>
                    <a:pt x="2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3"/>
                    <a:pt x="5" y="2"/>
                  </a:cubicBezTo>
                  <a:close/>
                </a:path>
              </a:pathLst>
            </a:cu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15"/>
            <p:cNvSpPr>
              <a:spLocks/>
            </p:cNvSpPr>
            <p:nvPr/>
          </p:nvSpPr>
          <p:spPr bwMode="auto">
            <a:xfrm>
              <a:off x="4884491" y="1661158"/>
              <a:ext cx="44424" cy="138212"/>
            </a:xfrm>
            <a:custGeom>
              <a:avLst/>
              <a:gdLst>
                <a:gd name="T0" fmla="*/ 5 w 10"/>
                <a:gd name="T1" fmla="*/ 2 h 30"/>
                <a:gd name="T2" fmla="*/ 8 w 10"/>
                <a:gd name="T3" fmla="*/ 30 h 30"/>
                <a:gd name="T4" fmla="*/ 0 w 10"/>
                <a:gd name="T5" fmla="*/ 30 h 30"/>
                <a:gd name="T6" fmla="*/ 0 w 10"/>
                <a:gd name="T7" fmla="*/ 0 h 30"/>
                <a:gd name="T8" fmla="*/ 5 w 10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0">
                  <a:moveTo>
                    <a:pt x="5" y="2"/>
                  </a:moveTo>
                  <a:cubicBezTo>
                    <a:pt x="5" y="2"/>
                    <a:pt x="10" y="13"/>
                    <a:pt x="8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3"/>
                    <a:pt x="5" y="2"/>
                  </a:cubicBezTo>
                  <a:close/>
                </a:path>
              </a:pathLst>
            </a:cu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4415559" y="1542691"/>
              <a:ext cx="355403" cy="266552"/>
            </a:xfrm>
            <a:custGeom>
              <a:avLst/>
              <a:gdLst>
                <a:gd name="T0" fmla="*/ 78 w 78"/>
                <a:gd name="T1" fmla="*/ 0 h 58"/>
                <a:gd name="T2" fmla="*/ 39 w 78"/>
                <a:gd name="T3" fmla="*/ 18 h 58"/>
                <a:gd name="T4" fmla="*/ 0 w 78"/>
                <a:gd name="T5" fmla="*/ 0 h 58"/>
                <a:gd name="T6" fmla="*/ 0 w 78"/>
                <a:gd name="T7" fmla="*/ 44 h 58"/>
                <a:gd name="T8" fmla="*/ 38 w 78"/>
                <a:gd name="T9" fmla="*/ 58 h 58"/>
                <a:gd name="T10" fmla="*/ 38 w 78"/>
                <a:gd name="T11" fmla="*/ 58 h 58"/>
                <a:gd name="T12" fmla="*/ 39 w 78"/>
                <a:gd name="T13" fmla="*/ 58 h 58"/>
                <a:gd name="T14" fmla="*/ 40 w 78"/>
                <a:gd name="T15" fmla="*/ 58 h 58"/>
                <a:gd name="T16" fmla="*/ 40 w 78"/>
                <a:gd name="T17" fmla="*/ 58 h 58"/>
                <a:gd name="T18" fmla="*/ 78 w 78"/>
                <a:gd name="T19" fmla="*/ 44 h 58"/>
                <a:gd name="T20" fmla="*/ 78 w 78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58">
                  <a:moveTo>
                    <a:pt x="78" y="0"/>
                  </a:moveTo>
                  <a:cubicBezTo>
                    <a:pt x="78" y="0"/>
                    <a:pt x="45" y="15"/>
                    <a:pt x="39" y="18"/>
                  </a:cubicBezTo>
                  <a:cubicBezTo>
                    <a:pt x="33" y="15"/>
                    <a:pt x="0" y="0"/>
                    <a:pt x="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1" y="56"/>
                    <a:pt x="31" y="57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9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7" y="57"/>
                    <a:pt x="67" y="56"/>
                    <a:pt x="78" y="44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96A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271396" y="3398303"/>
            <a:ext cx="2159329" cy="816913"/>
            <a:chOff x="2636274" y="2193955"/>
            <a:chExt cx="1713659" cy="648407"/>
          </a:xfrm>
        </p:grpSpPr>
        <p:sp>
          <p:nvSpPr>
            <p:cNvPr id="78" name="TextBox 27"/>
            <p:cNvSpPr>
              <a:spLocks noChangeArrowheads="1"/>
            </p:cNvSpPr>
            <p:nvPr/>
          </p:nvSpPr>
          <p:spPr bwMode="auto">
            <a:xfrm>
              <a:off x="2636274" y="2286651"/>
              <a:ext cx="1184294" cy="439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FA0A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文本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尽量与标题文本语言风格相符合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FA0A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2661747" y="2193955"/>
              <a:ext cx="1688186" cy="648407"/>
              <a:chOff x="2661747" y="2193955"/>
              <a:chExt cx="1688186" cy="648407"/>
            </a:xfrm>
          </p:grpSpPr>
          <p:grpSp>
            <p:nvGrpSpPr>
              <p:cNvPr id="80" name="组合 79"/>
              <p:cNvGrpSpPr/>
              <p:nvPr/>
            </p:nvGrpSpPr>
            <p:grpSpPr>
              <a:xfrm flipH="1">
                <a:off x="2661747" y="2193955"/>
                <a:ext cx="1688186" cy="648407"/>
                <a:chOff x="5034317" y="2036526"/>
                <a:chExt cx="1946274" cy="762000"/>
              </a:xfrm>
            </p:grpSpPr>
            <p:sp>
              <p:nvSpPr>
                <p:cNvPr id="82" name="AutoShape 41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035904" y="2036526"/>
                  <a:ext cx="1944687" cy="762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3" name="Oval 43"/>
                <p:cNvSpPr>
                  <a:spLocks noChangeArrowheads="1"/>
                </p:cNvSpPr>
                <p:nvPr/>
              </p:nvSpPr>
              <p:spPr bwMode="auto">
                <a:xfrm>
                  <a:off x="5220054" y="2139714"/>
                  <a:ext cx="552450" cy="555625"/>
                </a:xfrm>
                <a:prstGeom prst="ellipse">
                  <a:avLst/>
                </a:prstGeom>
                <a:solidFill>
                  <a:srgbClr val="EB8523">
                    <a:alpha val="69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" name="Freeform 44"/>
                <p:cNvSpPr>
                  <a:spLocks/>
                </p:cNvSpPr>
                <p:nvPr/>
              </p:nvSpPr>
              <p:spPr bwMode="auto">
                <a:xfrm>
                  <a:off x="5126391" y="2047639"/>
                  <a:ext cx="1843087" cy="739775"/>
                </a:xfrm>
                <a:custGeom>
                  <a:avLst/>
                  <a:gdLst>
                    <a:gd name="T0" fmla="*/ 1959 w 1959"/>
                    <a:gd name="T1" fmla="*/ 587 h 783"/>
                    <a:gd name="T2" fmla="*/ 1763 w 1959"/>
                    <a:gd name="T3" fmla="*/ 783 h 783"/>
                    <a:gd name="T4" fmla="*/ 196 w 1959"/>
                    <a:gd name="T5" fmla="*/ 783 h 783"/>
                    <a:gd name="T6" fmla="*/ 0 w 1959"/>
                    <a:gd name="T7" fmla="*/ 587 h 783"/>
                    <a:gd name="T8" fmla="*/ 0 w 1959"/>
                    <a:gd name="T9" fmla="*/ 195 h 783"/>
                    <a:gd name="T10" fmla="*/ 196 w 1959"/>
                    <a:gd name="T11" fmla="*/ 0 h 783"/>
                    <a:gd name="T12" fmla="*/ 1763 w 1959"/>
                    <a:gd name="T13" fmla="*/ 0 h 783"/>
                    <a:gd name="T14" fmla="*/ 1959 w 1959"/>
                    <a:gd name="T15" fmla="*/ 195 h 783"/>
                    <a:gd name="T16" fmla="*/ 1959 w 1959"/>
                    <a:gd name="T17" fmla="*/ 587 h 7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59" h="783">
                      <a:moveTo>
                        <a:pt x="1959" y="587"/>
                      </a:moveTo>
                      <a:cubicBezTo>
                        <a:pt x="1959" y="695"/>
                        <a:pt x="1871" y="783"/>
                        <a:pt x="1763" y="783"/>
                      </a:cubicBezTo>
                      <a:cubicBezTo>
                        <a:pt x="196" y="783"/>
                        <a:pt x="196" y="783"/>
                        <a:pt x="196" y="783"/>
                      </a:cubicBezTo>
                      <a:cubicBezTo>
                        <a:pt x="88" y="783"/>
                        <a:pt x="0" y="695"/>
                        <a:pt x="0" y="587"/>
                      </a:cubicBezTo>
                      <a:cubicBezTo>
                        <a:pt x="0" y="195"/>
                        <a:pt x="0" y="195"/>
                        <a:pt x="0" y="195"/>
                      </a:cubicBezTo>
                      <a:cubicBezTo>
                        <a:pt x="0" y="87"/>
                        <a:pt x="88" y="0"/>
                        <a:pt x="196" y="0"/>
                      </a:cubicBezTo>
                      <a:cubicBezTo>
                        <a:pt x="1763" y="0"/>
                        <a:pt x="1763" y="0"/>
                        <a:pt x="1763" y="0"/>
                      </a:cubicBezTo>
                      <a:cubicBezTo>
                        <a:pt x="1871" y="0"/>
                        <a:pt x="1959" y="87"/>
                        <a:pt x="1959" y="195"/>
                      </a:cubicBezTo>
                      <a:lnTo>
                        <a:pt x="1959" y="587"/>
                      </a:lnTo>
                      <a:close/>
                    </a:path>
                  </a:pathLst>
                </a:custGeom>
                <a:noFill/>
                <a:ln w="22225" cap="flat">
                  <a:solidFill>
                    <a:srgbClr val="EB8523">
                      <a:alpha val="70000"/>
                    </a:srgbClr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" name="Freeform 45"/>
                <p:cNvSpPr>
                  <a:spLocks noEditPoints="1"/>
                </p:cNvSpPr>
                <p:nvPr/>
              </p:nvSpPr>
              <p:spPr bwMode="auto">
                <a:xfrm>
                  <a:off x="5189891" y="2111139"/>
                  <a:ext cx="611187" cy="612775"/>
                </a:xfrm>
                <a:custGeom>
                  <a:avLst/>
                  <a:gdLst>
                    <a:gd name="T0" fmla="*/ 325 w 649"/>
                    <a:gd name="T1" fmla="*/ 649 h 649"/>
                    <a:gd name="T2" fmla="*/ 0 w 649"/>
                    <a:gd name="T3" fmla="*/ 324 h 649"/>
                    <a:gd name="T4" fmla="*/ 325 w 649"/>
                    <a:gd name="T5" fmla="*/ 0 h 649"/>
                    <a:gd name="T6" fmla="*/ 649 w 649"/>
                    <a:gd name="T7" fmla="*/ 324 h 649"/>
                    <a:gd name="T8" fmla="*/ 325 w 649"/>
                    <a:gd name="T9" fmla="*/ 649 h 649"/>
                    <a:gd name="T10" fmla="*/ 325 w 649"/>
                    <a:gd name="T11" fmla="*/ 12 h 649"/>
                    <a:gd name="T12" fmla="*/ 13 w 649"/>
                    <a:gd name="T13" fmla="*/ 324 h 649"/>
                    <a:gd name="T14" fmla="*/ 325 w 649"/>
                    <a:gd name="T15" fmla="*/ 637 h 649"/>
                    <a:gd name="T16" fmla="*/ 637 w 649"/>
                    <a:gd name="T17" fmla="*/ 324 h 649"/>
                    <a:gd name="T18" fmla="*/ 325 w 649"/>
                    <a:gd name="T19" fmla="*/ 12 h 6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49" h="649">
                      <a:moveTo>
                        <a:pt x="325" y="649"/>
                      </a:moveTo>
                      <a:cubicBezTo>
                        <a:pt x="146" y="649"/>
                        <a:pt x="0" y="503"/>
                        <a:pt x="0" y="324"/>
                      </a:cubicBezTo>
                      <a:cubicBezTo>
                        <a:pt x="0" y="145"/>
                        <a:pt x="146" y="0"/>
                        <a:pt x="325" y="0"/>
                      </a:cubicBezTo>
                      <a:cubicBezTo>
                        <a:pt x="504" y="0"/>
                        <a:pt x="649" y="145"/>
                        <a:pt x="649" y="324"/>
                      </a:cubicBezTo>
                      <a:cubicBezTo>
                        <a:pt x="649" y="503"/>
                        <a:pt x="504" y="649"/>
                        <a:pt x="325" y="649"/>
                      </a:cubicBezTo>
                      <a:close/>
                      <a:moveTo>
                        <a:pt x="325" y="12"/>
                      </a:moveTo>
                      <a:cubicBezTo>
                        <a:pt x="153" y="12"/>
                        <a:pt x="13" y="152"/>
                        <a:pt x="13" y="324"/>
                      </a:cubicBezTo>
                      <a:cubicBezTo>
                        <a:pt x="13" y="497"/>
                        <a:pt x="153" y="637"/>
                        <a:pt x="325" y="637"/>
                      </a:cubicBezTo>
                      <a:cubicBezTo>
                        <a:pt x="497" y="637"/>
                        <a:pt x="637" y="497"/>
                        <a:pt x="637" y="324"/>
                      </a:cubicBezTo>
                      <a:cubicBezTo>
                        <a:pt x="637" y="152"/>
                        <a:pt x="497" y="12"/>
                        <a:pt x="325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" name="Freeform 46"/>
                <p:cNvSpPr>
                  <a:spLocks/>
                </p:cNvSpPr>
                <p:nvPr/>
              </p:nvSpPr>
              <p:spPr bwMode="auto">
                <a:xfrm>
                  <a:off x="5034317" y="2323864"/>
                  <a:ext cx="92075" cy="185738"/>
                </a:xfrm>
                <a:custGeom>
                  <a:avLst/>
                  <a:gdLst>
                    <a:gd name="T0" fmla="*/ 58 w 58"/>
                    <a:gd name="T1" fmla="*/ 117 h 117"/>
                    <a:gd name="T2" fmla="*/ 58 w 58"/>
                    <a:gd name="T3" fmla="*/ 0 h 117"/>
                    <a:gd name="T4" fmla="*/ 0 w 58"/>
                    <a:gd name="T5" fmla="*/ 59 h 117"/>
                    <a:gd name="T6" fmla="*/ 58 w 58"/>
                    <a:gd name="T7" fmla="*/ 11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117">
                      <a:moveTo>
                        <a:pt x="58" y="117"/>
                      </a:moveTo>
                      <a:lnTo>
                        <a:pt x="58" y="0"/>
                      </a:lnTo>
                      <a:lnTo>
                        <a:pt x="0" y="59"/>
                      </a:lnTo>
                      <a:lnTo>
                        <a:pt x="58" y="117"/>
                      </a:lnTo>
                      <a:close/>
                    </a:path>
                  </a:pathLst>
                </a:custGeom>
                <a:solidFill>
                  <a:srgbClr val="EB8523">
                    <a:alpha val="7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81" name="Freeform 35"/>
              <p:cNvSpPr>
                <a:spLocks noEditPoints="1"/>
              </p:cNvSpPr>
              <p:nvPr/>
            </p:nvSpPr>
            <p:spPr bwMode="auto">
              <a:xfrm>
                <a:off x="3863244" y="2379326"/>
                <a:ext cx="179388" cy="247650"/>
              </a:xfrm>
              <a:custGeom>
                <a:avLst/>
                <a:gdLst>
                  <a:gd name="T0" fmla="*/ 107 w 118"/>
                  <a:gd name="T1" fmla="*/ 34 h 162"/>
                  <a:gd name="T2" fmla="*/ 72 w 118"/>
                  <a:gd name="T3" fmla="*/ 0 h 162"/>
                  <a:gd name="T4" fmla="*/ 63 w 118"/>
                  <a:gd name="T5" fmla="*/ 3 h 162"/>
                  <a:gd name="T6" fmla="*/ 59 w 118"/>
                  <a:gd name="T7" fmla="*/ 131 h 162"/>
                  <a:gd name="T8" fmla="*/ 42 w 118"/>
                  <a:gd name="T9" fmla="*/ 147 h 162"/>
                  <a:gd name="T10" fmla="*/ 30 w 118"/>
                  <a:gd name="T11" fmla="*/ 153 h 162"/>
                  <a:gd name="T12" fmla="*/ 98 w 118"/>
                  <a:gd name="T13" fmla="*/ 162 h 162"/>
                  <a:gd name="T14" fmla="*/ 87 w 118"/>
                  <a:gd name="T15" fmla="*/ 153 h 162"/>
                  <a:gd name="T16" fmla="*/ 72 w 118"/>
                  <a:gd name="T17" fmla="*/ 147 h 162"/>
                  <a:gd name="T18" fmla="*/ 107 w 118"/>
                  <a:gd name="T19" fmla="*/ 99 h 162"/>
                  <a:gd name="T20" fmla="*/ 118 w 118"/>
                  <a:gd name="T21" fmla="*/ 67 h 162"/>
                  <a:gd name="T22" fmla="*/ 114 w 118"/>
                  <a:gd name="T23" fmla="*/ 66 h 162"/>
                  <a:gd name="T24" fmla="*/ 95 w 118"/>
                  <a:gd name="T25" fmla="*/ 46 h 162"/>
                  <a:gd name="T26" fmla="*/ 114 w 118"/>
                  <a:gd name="T27" fmla="*/ 66 h 162"/>
                  <a:gd name="T28" fmla="*/ 94 w 118"/>
                  <a:gd name="T29" fmla="*/ 42 h 162"/>
                  <a:gd name="T30" fmla="*/ 103 w 118"/>
                  <a:gd name="T31" fmla="*/ 37 h 162"/>
                  <a:gd name="T32" fmla="*/ 45 w 118"/>
                  <a:gd name="T33" fmla="*/ 47 h 162"/>
                  <a:gd name="T34" fmla="*/ 66 w 118"/>
                  <a:gd name="T35" fmla="*/ 66 h 162"/>
                  <a:gd name="T36" fmla="*/ 66 w 118"/>
                  <a:gd name="T37" fmla="*/ 70 h 162"/>
                  <a:gd name="T38" fmla="*/ 45 w 118"/>
                  <a:gd name="T39" fmla="*/ 86 h 162"/>
                  <a:gd name="T40" fmla="*/ 66 w 118"/>
                  <a:gd name="T41" fmla="*/ 70 h 162"/>
                  <a:gd name="T42" fmla="*/ 33 w 118"/>
                  <a:gd name="T43" fmla="*/ 37 h 162"/>
                  <a:gd name="T44" fmla="*/ 42 w 118"/>
                  <a:gd name="T45" fmla="*/ 42 h 162"/>
                  <a:gd name="T46" fmla="*/ 39 w 118"/>
                  <a:gd name="T47" fmla="*/ 66 h 162"/>
                  <a:gd name="T48" fmla="*/ 30 w 118"/>
                  <a:gd name="T49" fmla="*/ 40 h 162"/>
                  <a:gd name="T50" fmla="*/ 39 w 118"/>
                  <a:gd name="T51" fmla="*/ 70 h 162"/>
                  <a:gd name="T52" fmla="*/ 30 w 118"/>
                  <a:gd name="T53" fmla="*/ 93 h 162"/>
                  <a:gd name="T54" fmla="*/ 39 w 118"/>
                  <a:gd name="T55" fmla="*/ 70 h 162"/>
                  <a:gd name="T56" fmla="*/ 54 w 118"/>
                  <a:gd name="T57" fmla="*/ 110 h 162"/>
                  <a:gd name="T58" fmla="*/ 42 w 118"/>
                  <a:gd name="T59" fmla="*/ 91 h 162"/>
                  <a:gd name="T60" fmla="*/ 66 w 118"/>
                  <a:gd name="T61" fmla="*/ 87 h 162"/>
                  <a:gd name="T62" fmla="*/ 46 w 118"/>
                  <a:gd name="T63" fmla="*/ 90 h 162"/>
                  <a:gd name="T64" fmla="*/ 46 w 118"/>
                  <a:gd name="T65" fmla="*/ 43 h 162"/>
                  <a:gd name="T66" fmla="*/ 66 w 118"/>
                  <a:gd name="T67" fmla="*/ 46 h 162"/>
                  <a:gd name="T68" fmla="*/ 94 w 118"/>
                  <a:gd name="T69" fmla="*/ 70 h 162"/>
                  <a:gd name="T70" fmla="*/ 70 w 118"/>
                  <a:gd name="T71" fmla="*/ 83 h 162"/>
                  <a:gd name="T72" fmla="*/ 70 w 118"/>
                  <a:gd name="T73" fmla="*/ 66 h 162"/>
                  <a:gd name="T74" fmla="*/ 91 w 118"/>
                  <a:gd name="T75" fmla="*/ 47 h 162"/>
                  <a:gd name="T76" fmla="*/ 70 w 118"/>
                  <a:gd name="T77" fmla="*/ 66 h 162"/>
                  <a:gd name="T78" fmla="*/ 70 w 118"/>
                  <a:gd name="T79" fmla="*/ 46 h 162"/>
                  <a:gd name="T80" fmla="*/ 90 w 118"/>
                  <a:gd name="T81" fmla="*/ 43 h 162"/>
                  <a:gd name="T82" fmla="*/ 63 w 118"/>
                  <a:gd name="T83" fmla="*/ 11 h 162"/>
                  <a:gd name="T84" fmla="*/ 29 w 118"/>
                  <a:gd name="T85" fmla="*/ 34 h 162"/>
                  <a:gd name="T86" fmla="*/ 18 w 118"/>
                  <a:gd name="T87" fmla="*/ 67 h 162"/>
                  <a:gd name="T88" fmla="*/ 29 w 118"/>
                  <a:gd name="T89" fmla="*/ 99 h 162"/>
                  <a:gd name="T90" fmla="*/ 65 w 118"/>
                  <a:gd name="T91" fmla="*/ 123 h 162"/>
                  <a:gd name="T92" fmla="*/ 8 w 118"/>
                  <a:gd name="T93" fmla="*/ 67 h 162"/>
                  <a:gd name="T94" fmla="*/ 70 w 118"/>
                  <a:gd name="T95" fmla="*/ 87 h 162"/>
                  <a:gd name="T96" fmla="*/ 70 w 118"/>
                  <a:gd name="T97" fmla="*/ 113 h 162"/>
                  <a:gd name="T98" fmla="*/ 94 w 118"/>
                  <a:gd name="T99" fmla="*/ 92 h 162"/>
                  <a:gd name="T100" fmla="*/ 83 w 118"/>
                  <a:gd name="T101" fmla="*/ 110 h 162"/>
                  <a:gd name="T102" fmla="*/ 95 w 118"/>
                  <a:gd name="T103" fmla="*/ 88 h 162"/>
                  <a:gd name="T104" fmla="*/ 114 w 118"/>
                  <a:gd name="T105" fmla="*/ 7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8" h="162">
                    <a:moveTo>
                      <a:pt x="109" y="38"/>
                    </a:moveTo>
                    <a:cubicBezTo>
                      <a:pt x="108" y="37"/>
                      <a:pt x="108" y="35"/>
                      <a:pt x="107" y="34"/>
                    </a:cubicBezTo>
                    <a:cubicBezTo>
                      <a:pt x="98" y="24"/>
                      <a:pt x="86" y="17"/>
                      <a:pt x="72" y="17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29" y="4"/>
                      <a:pt x="0" y="32"/>
                      <a:pt x="0" y="67"/>
                    </a:cubicBezTo>
                    <a:cubicBezTo>
                      <a:pt x="0" y="100"/>
                      <a:pt x="26" y="128"/>
                      <a:pt x="59" y="131"/>
                    </a:cubicBezTo>
                    <a:cubicBezTo>
                      <a:pt x="59" y="147"/>
                      <a:pt x="59" y="147"/>
                      <a:pt x="59" y="147"/>
                    </a:cubicBezTo>
                    <a:cubicBezTo>
                      <a:pt x="42" y="147"/>
                      <a:pt x="42" y="147"/>
                      <a:pt x="42" y="147"/>
                    </a:cubicBezTo>
                    <a:cubicBezTo>
                      <a:pt x="42" y="153"/>
                      <a:pt x="42" y="153"/>
                      <a:pt x="42" y="153"/>
                    </a:cubicBezTo>
                    <a:cubicBezTo>
                      <a:pt x="30" y="153"/>
                      <a:pt x="30" y="153"/>
                      <a:pt x="30" y="153"/>
                    </a:cubicBezTo>
                    <a:cubicBezTo>
                      <a:pt x="30" y="162"/>
                      <a:pt x="30" y="162"/>
                      <a:pt x="30" y="162"/>
                    </a:cubicBezTo>
                    <a:cubicBezTo>
                      <a:pt x="98" y="162"/>
                      <a:pt x="98" y="162"/>
                      <a:pt x="98" y="162"/>
                    </a:cubicBezTo>
                    <a:cubicBezTo>
                      <a:pt x="98" y="153"/>
                      <a:pt x="98" y="153"/>
                      <a:pt x="98" y="153"/>
                    </a:cubicBezTo>
                    <a:cubicBezTo>
                      <a:pt x="87" y="153"/>
                      <a:pt x="87" y="153"/>
                      <a:pt x="87" y="153"/>
                    </a:cubicBezTo>
                    <a:cubicBezTo>
                      <a:pt x="87" y="147"/>
                      <a:pt x="87" y="147"/>
                      <a:pt x="87" y="147"/>
                    </a:cubicBezTo>
                    <a:cubicBezTo>
                      <a:pt x="72" y="147"/>
                      <a:pt x="72" y="147"/>
                      <a:pt x="72" y="147"/>
                    </a:cubicBezTo>
                    <a:cubicBezTo>
                      <a:pt x="72" y="117"/>
                      <a:pt x="72" y="117"/>
                      <a:pt x="72" y="117"/>
                    </a:cubicBezTo>
                    <a:cubicBezTo>
                      <a:pt x="86" y="116"/>
                      <a:pt x="98" y="109"/>
                      <a:pt x="107" y="99"/>
                    </a:cubicBezTo>
                    <a:cubicBezTo>
                      <a:pt x="108" y="98"/>
                      <a:pt x="108" y="97"/>
                      <a:pt x="109" y="96"/>
                    </a:cubicBezTo>
                    <a:cubicBezTo>
                      <a:pt x="115" y="87"/>
                      <a:pt x="118" y="77"/>
                      <a:pt x="118" y="67"/>
                    </a:cubicBezTo>
                    <a:cubicBezTo>
                      <a:pt x="118" y="56"/>
                      <a:pt x="115" y="46"/>
                      <a:pt x="109" y="38"/>
                    </a:cubicBezTo>
                    <a:close/>
                    <a:moveTo>
                      <a:pt x="114" y="66"/>
                    </a:moveTo>
                    <a:cubicBezTo>
                      <a:pt x="98" y="66"/>
                      <a:pt x="98" y="66"/>
                      <a:pt x="98" y="66"/>
                    </a:cubicBezTo>
                    <a:cubicBezTo>
                      <a:pt x="98" y="59"/>
                      <a:pt x="97" y="52"/>
                      <a:pt x="95" y="46"/>
                    </a:cubicBezTo>
                    <a:cubicBezTo>
                      <a:pt x="99" y="44"/>
                      <a:pt x="103" y="42"/>
                      <a:pt x="106" y="40"/>
                    </a:cubicBezTo>
                    <a:cubicBezTo>
                      <a:pt x="111" y="47"/>
                      <a:pt x="114" y="56"/>
                      <a:pt x="114" y="66"/>
                    </a:cubicBezTo>
                    <a:close/>
                    <a:moveTo>
                      <a:pt x="103" y="37"/>
                    </a:moveTo>
                    <a:cubicBezTo>
                      <a:pt x="101" y="39"/>
                      <a:pt x="97" y="40"/>
                      <a:pt x="94" y="42"/>
                    </a:cubicBezTo>
                    <a:cubicBezTo>
                      <a:pt x="91" y="34"/>
                      <a:pt x="87" y="27"/>
                      <a:pt x="83" y="23"/>
                    </a:cubicBezTo>
                    <a:cubicBezTo>
                      <a:pt x="91" y="26"/>
                      <a:pt x="98" y="31"/>
                      <a:pt x="103" y="37"/>
                    </a:cubicBezTo>
                    <a:close/>
                    <a:moveTo>
                      <a:pt x="43" y="66"/>
                    </a:moveTo>
                    <a:cubicBezTo>
                      <a:pt x="43" y="59"/>
                      <a:pt x="44" y="53"/>
                      <a:pt x="45" y="47"/>
                    </a:cubicBezTo>
                    <a:cubicBezTo>
                      <a:pt x="51" y="49"/>
                      <a:pt x="59" y="50"/>
                      <a:pt x="66" y="50"/>
                    </a:cubicBezTo>
                    <a:cubicBezTo>
                      <a:pt x="66" y="66"/>
                      <a:pt x="66" y="66"/>
                      <a:pt x="66" y="66"/>
                    </a:cubicBezTo>
                    <a:lnTo>
                      <a:pt x="43" y="66"/>
                    </a:lnTo>
                    <a:close/>
                    <a:moveTo>
                      <a:pt x="66" y="70"/>
                    </a:moveTo>
                    <a:cubicBezTo>
                      <a:pt x="66" y="83"/>
                      <a:pt x="66" y="83"/>
                      <a:pt x="66" y="83"/>
                    </a:cubicBezTo>
                    <a:cubicBezTo>
                      <a:pt x="59" y="83"/>
                      <a:pt x="51" y="84"/>
                      <a:pt x="45" y="86"/>
                    </a:cubicBezTo>
                    <a:cubicBezTo>
                      <a:pt x="44" y="81"/>
                      <a:pt x="43" y="76"/>
                      <a:pt x="43" y="70"/>
                    </a:cubicBezTo>
                    <a:lnTo>
                      <a:pt x="66" y="70"/>
                    </a:lnTo>
                    <a:close/>
                    <a:moveTo>
                      <a:pt x="42" y="42"/>
                    </a:moveTo>
                    <a:cubicBezTo>
                      <a:pt x="39" y="40"/>
                      <a:pt x="36" y="39"/>
                      <a:pt x="33" y="37"/>
                    </a:cubicBezTo>
                    <a:cubicBezTo>
                      <a:pt x="38" y="30"/>
                      <a:pt x="45" y="25"/>
                      <a:pt x="54" y="23"/>
                    </a:cubicBezTo>
                    <a:cubicBezTo>
                      <a:pt x="49" y="27"/>
                      <a:pt x="45" y="34"/>
                      <a:pt x="42" y="42"/>
                    </a:cubicBezTo>
                    <a:close/>
                    <a:moveTo>
                      <a:pt x="41" y="46"/>
                    </a:moveTo>
                    <a:cubicBezTo>
                      <a:pt x="40" y="52"/>
                      <a:pt x="39" y="59"/>
                      <a:pt x="39" y="66"/>
                    </a:cubicBezTo>
                    <a:cubicBezTo>
                      <a:pt x="22" y="66"/>
                      <a:pt x="22" y="66"/>
                      <a:pt x="22" y="66"/>
                    </a:cubicBezTo>
                    <a:cubicBezTo>
                      <a:pt x="22" y="56"/>
                      <a:pt x="25" y="47"/>
                      <a:pt x="30" y="40"/>
                    </a:cubicBezTo>
                    <a:cubicBezTo>
                      <a:pt x="34" y="42"/>
                      <a:pt x="37" y="44"/>
                      <a:pt x="41" y="46"/>
                    </a:cubicBezTo>
                    <a:close/>
                    <a:moveTo>
                      <a:pt x="39" y="70"/>
                    </a:moveTo>
                    <a:cubicBezTo>
                      <a:pt x="39" y="76"/>
                      <a:pt x="40" y="82"/>
                      <a:pt x="41" y="88"/>
                    </a:cubicBezTo>
                    <a:cubicBezTo>
                      <a:pt x="37" y="89"/>
                      <a:pt x="34" y="91"/>
                      <a:pt x="30" y="93"/>
                    </a:cubicBezTo>
                    <a:cubicBezTo>
                      <a:pt x="26" y="87"/>
                      <a:pt x="23" y="79"/>
                      <a:pt x="22" y="70"/>
                    </a:cubicBezTo>
                    <a:cubicBezTo>
                      <a:pt x="39" y="70"/>
                      <a:pt x="39" y="70"/>
                      <a:pt x="39" y="70"/>
                    </a:cubicBezTo>
                    <a:close/>
                    <a:moveTo>
                      <a:pt x="42" y="91"/>
                    </a:moveTo>
                    <a:cubicBezTo>
                      <a:pt x="45" y="99"/>
                      <a:pt x="49" y="106"/>
                      <a:pt x="54" y="110"/>
                    </a:cubicBezTo>
                    <a:cubicBezTo>
                      <a:pt x="45" y="108"/>
                      <a:pt x="38" y="103"/>
                      <a:pt x="33" y="96"/>
                    </a:cubicBezTo>
                    <a:cubicBezTo>
                      <a:pt x="36" y="94"/>
                      <a:pt x="39" y="93"/>
                      <a:pt x="42" y="91"/>
                    </a:cubicBezTo>
                    <a:close/>
                    <a:moveTo>
                      <a:pt x="46" y="90"/>
                    </a:moveTo>
                    <a:cubicBezTo>
                      <a:pt x="52" y="88"/>
                      <a:pt x="59" y="87"/>
                      <a:pt x="66" y="87"/>
                    </a:cubicBezTo>
                    <a:cubicBezTo>
                      <a:pt x="66" y="113"/>
                      <a:pt x="66" y="113"/>
                      <a:pt x="66" y="113"/>
                    </a:cubicBezTo>
                    <a:cubicBezTo>
                      <a:pt x="58" y="111"/>
                      <a:pt x="50" y="103"/>
                      <a:pt x="46" y="90"/>
                    </a:cubicBezTo>
                    <a:close/>
                    <a:moveTo>
                      <a:pt x="66" y="46"/>
                    </a:moveTo>
                    <a:cubicBezTo>
                      <a:pt x="59" y="46"/>
                      <a:pt x="52" y="45"/>
                      <a:pt x="46" y="43"/>
                    </a:cubicBezTo>
                    <a:cubicBezTo>
                      <a:pt x="50" y="31"/>
                      <a:pt x="58" y="22"/>
                      <a:pt x="66" y="21"/>
                    </a:cubicBezTo>
                    <a:cubicBezTo>
                      <a:pt x="66" y="46"/>
                      <a:pt x="66" y="46"/>
                      <a:pt x="66" y="46"/>
                    </a:cubicBezTo>
                    <a:close/>
                    <a:moveTo>
                      <a:pt x="70" y="70"/>
                    </a:moveTo>
                    <a:cubicBezTo>
                      <a:pt x="94" y="70"/>
                      <a:pt x="94" y="70"/>
                      <a:pt x="94" y="70"/>
                    </a:cubicBezTo>
                    <a:cubicBezTo>
                      <a:pt x="93" y="76"/>
                      <a:pt x="93" y="81"/>
                      <a:pt x="91" y="86"/>
                    </a:cubicBezTo>
                    <a:cubicBezTo>
                      <a:pt x="85" y="84"/>
                      <a:pt x="78" y="83"/>
                      <a:pt x="70" y="83"/>
                    </a:cubicBezTo>
                    <a:lnTo>
                      <a:pt x="70" y="70"/>
                    </a:lnTo>
                    <a:close/>
                    <a:moveTo>
                      <a:pt x="70" y="66"/>
                    </a:moveTo>
                    <a:cubicBezTo>
                      <a:pt x="70" y="50"/>
                      <a:pt x="70" y="50"/>
                      <a:pt x="70" y="50"/>
                    </a:cubicBezTo>
                    <a:cubicBezTo>
                      <a:pt x="78" y="50"/>
                      <a:pt x="85" y="49"/>
                      <a:pt x="91" y="47"/>
                    </a:cubicBezTo>
                    <a:cubicBezTo>
                      <a:pt x="93" y="53"/>
                      <a:pt x="94" y="59"/>
                      <a:pt x="94" y="66"/>
                    </a:cubicBezTo>
                    <a:lnTo>
                      <a:pt x="70" y="66"/>
                    </a:lnTo>
                    <a:close/>
                    <a:moveTo>
                      <a:pt x="90" y="43"/>
                    </a:moveTo>
                    <a:cubicBezTo>
                      <a:pt x="84" y="45"/>
                      <a:pt x="77" y="46"/>
                      <a:pt x="70" y="46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79" y="22"/>
                      <a:pt x="86" y="30"/>
                      <a:pt x="90" y="43"/>
                    </a:cubicBezTo>
                    <a:close/>
                    <a:moveTo>
                      <a:pt x="8" y="67"/>
                    </a:moveTo>
                    <a:cubicBezTo>
                      <a:pt x="8" y="37"/>
                      <a:pt x="33" y="12"/>
                      <a:pt x="63" y="11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50" y="18"/>
                      <a:pt x="38" y="24"/>
                      <a:pt x="29" y="34"/>
                    </a:cubicBezTo>
                    <a:cubicBezTo>
                      <a:pt x="29" y="35"/>
                      <a:pt x="28" y="37"/>
                      <a:pt x="27" y="38"/>
                    </a:cubicBezTo>
                    <a:cubicBezTo>
                      <a:pt x="21" y="46"/>
                      <a:pt x="18" y="56"/>
                      <a:pt x="18" y="67"/>
                    </a:cubicBezTo>
                    <a:cubicBezTo>
                      <a:pt x="18" y="77"/>
                      <a:pt x="21" y="87"/>
                      <a:pt x="27" y="96"/>
                    </a:cubicBezTo>
                    <a:cubicBezTo>
                      <a:pt x="28" y="97"/>
                      <a:pt x="29" y="98"/>
                      <a:pt x="29" y="99"/>
                    </a:cubicBezTo>
                    <a:cubicBezTo>
                      <a:pt x="38" y="109"/>
                      <a:pt x="51" y="116"/>
                      <a:pt x="65" y="117"/>
                    </a:cubicBezTo>
                    <a:cubicBezTo>
                      <a:pt x="65" y="123"/>
                      <a:pt x="65" y="123"/>
                      <a:pt x="65" y="123"/>
                    </a:cubicBezTo>
                    <a:cubicBezTo>
                      <a:pt x="65" y="123"/>
                      <a:pt x="64" y="123"/>
                      <a:pt x="64" y="123"/>
                    </a:cubicBezTo>
                    <a:cubicBezTo>
                      <a:pt x="33" y="123"/>
                      <a:pt x="8" y="98"/>
                      <a:pt x="8" y="67"/>
                    </a:cubicBezTo>
                    <a:close/>
                    <a:moveTo>
                      <a:pt x="70" y="113"/>
                    </a:moveTo>
                    <a:cubicBezTo>
                      <a:pt x="70" y="87"/>
                      <a:pt x="70" y="87"/>
                      <a:pt x="70" y="87"/>
                    </a:cubicBezTo>
                    <a:cubicBezTo>
                      <a:pt x="77" y="87"/>
                      <a:pt x="84" y="88"/>
                      <a:pt x="90" y="90"/>
                    </a:cubicBezTo>
                    <a:cubicBezTo>
                      <a:pt x="86" y="103"/>
                      <a:pt x="79" y="111"/>
                      <a:pt x="70" y="113"/>
                    </a:cubicBezTo>
                    <a:close/>
                    <a:moveTo>
                      <a:pt x="83" y="110"/>
                    </a:moveTo>
                    <a:cubicBezTo>
                      <a:pt x="87" y="106"/>
                      <a:pt x="91" y="99"/>
                      <a:pt x="94" y="92"/>
                    </a:cubicBezTo>
                    <a:cubicBezTo>
                      <a:pt x="97" y="93"/>
                      <a:pt x="101" y="94"/>
                      <a:pt x="103" y="96"/>
                    </a:cubicBezTo>
                    <a:cubicBezTo>
                      <a:pt x="98" y="103"/>
                      <a:pt x="91" y="108"/>
                      <a:pt x="83" y="110"/>
                    </a:cubicBezTo>
                    <a:close/>
                    <a:moveTo>
                      <a:pt x="106" y="93"/>
                    </a:moveTo>
                    <a:cubicBezTo>
                      <a:pt x="103" y="91"/>
                      <a:pt x="99" y="89"/>
                      <a:pt x="95" y="88"/>
                    </a:cubicBezTo>
                    <a:cubicBezTo>
                      <a:pt x="97" y="82"/>
                      <a:pt x="97" y="76"/>
                      <a:pt x="98" y="70"/>
                    </a:cubicBezTo>
                    <a:cubicBezTo>
                      <a:pt x="114" y="70"/>
                      <a:pt x="114" y="70"/>
                      <a:pt x="114" y="70"/>
                    </a:cubicBezTo>
                    <a:cubicBezTo>
                      <a:pt x="113" y="79"/>
                      <a:pt x="110" y="87"/>
                      <a:pt x="106" y="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6016477" y="3153236"/>
            <a:ext cx="2235046" cy="816913"/>
            <a:chOff x="4814790" y="1999438"/>
            <a:chExt cx="1773748" cy="648407"/>
          </a:xfrm>
        </p:grpSpPr>
        <p:sp>
          <p:nvSpPr>
            <p:cNvPr id="88" name="TextBox 27"/>
            <p:cNvSpPr>
              <a:spLocks noChangeArrowheads="1"/>
            </p:cNvSpPr>
            <p:nvPr/>
          </p:nvSpPr>
          <p:spPr bwMode="auto">
            <a:xfrm>
              <a:off x="5404244" y="2110533"/>
              <a:ext cx="1184294" cy="439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FA0A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文本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尽量与标题文本语言风格相符合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FA0A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4814790" y="1999438"/>
              <a:ext cx="1656138" cy="648407"/>
              <a:chOff x="4814790" y="1999438"/>
              <a:chExt cx="1656138" cy="648407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4814790" y="1999438"/>
                <a:ext cx="1656138" cy="648407"/>
                <a:chOff x="5034317" y="2036526"/>
                <a:chExt cx="1946274" cy="762000"/>
              </a:xfrm>
            </p:grpSpPr>
            <p:sp>
              <p:nvSpPr>
                <p:cNvPr id="92" name="AutoShape 41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035904" y="2036526"/>
                  <a:ext cx="1944687" cy="762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" name="Oval 43"/>
                <p:cNvSpPr>
                  <a:spLocks noChangeArrowheads="1"/>
                </p:cNvSpPr>
                <p:nvPr/>
              </p:nvSpPr>
              <p:spPr bwMode="auto">
                <a:xfrm>
                  <a:off x="5220054" y="2139714"/>
                  <a:ext cx="552450" cy="555625"/>
                </a:xfrm>
                <a:prstGeom prst="ellipse">
                  <a:avLst/>
                </a:prstGeom>
                <a:solidFill>
                  <a:srgbClr val="82BFC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" name="Freeform 44"/>
                <p:cNvSpPr>
                  <a:spLocks/>
                </p:cNvSpPr>
                <p:nvPr/>
              </p:nvSpPr>
              <p:spPr bwMode="auto">
                <a:xfrm>
                  <a:off x="5126391" y="2047639"/>
                  <a:ext cx="1843087" cy="739775"/>
                </a:xfrm>
                <a:custGeom>
                  <a:avLst/>
                  <a:gdLst>
                    <a:gd name="T0" fmla="*/ 1959 w 1959"/>
                    <a:gd name="T1" fmla="*/ 587 h 783"/>
                    <a:gd name="T2" fmla="*/ 1763 w 1959"/>
                    <a:gd name="T3" fmla="*/ 783 h 783"/>
                    <a:gd name="T4" fmla="*/ 196 w 1959"/>
                    <a:gd name="T5" fmla="*/ 783 h 783"/>
                    <a:gd name="T6" fmla="*/ 0 w 1959"/>
                    <a:gd name="T7" fmla="*/ 587 h 783"/>
                    <a:gd name="T8" fmla="*/ 0 w 1959"/>
                    <a:gd name="T9" fmla="*/ 195 h 783"/>
                    <a:gd name="T10" fmla="*/ 196 w 1959"/>
                    <a:gd name="T11" fmla="*/ 0 h 783"/>
                    <a:gd name="T12" fmla="*/ 1763 w 1959"/>
                    <a:gd name="T13" fmla="*/ 0 h 783"/>
                    <a:gd name="T14" fmla="*/ 1959 w 1959"/>
                    <a:gd name="T15" fmla="*/ 195 h 783"/>
                    <a:gd name="T16" fmla="*/ 1959 w 1959"/>
                    <a:gd name="T17" fmla="*/ 587 h 7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59" h="783">
                      <a:moveTo>
                        <a:pt x="1959" y="587"/>
                      </a:moveTo>
                      <a:cubicBezTo>
                        <a:pt x="1959" y="695"/>
                        <a:pt x="1871" y="783"/>
                        <a:pt x="1763" y="783"/>
                      </a:cubicBezTo>
                      <a:cubicBezTo>
                        <a:pt x="196" y="783"/>
                        <a:pt x="196" y="783"/>
                        <a:pt x="196" y="783"/>
                      </a:cubicBezTo>
                      <a:cubicBezTo>
                        <a:pt x="88" y="783"/>
                        <a:pt x="0" y="695"/>
                        <a:pt x="0" y="587"/>
                      </a:cubicBezTo>
                      <a:cubicBezTo>
                        <a:pt x="0" y="195"/>
                        <a:pt x="0" y="195"/>
                        <a:pt x="0" y="195"/>
                      </a:cubicBezTo>
                      <a:cubicBezTo>
                        <a:pt x="0" y="87"/>
                        <a:pt x="88" y="0"/>
                        <a:pt x="196" y="0"/>
                      </a:cubicBezTo>
                      <a:cubicBezTo>
                        <a:pt x="1763" y="0"/>
                        <a:pt x="1763" y="0"/>
                        <a:pt x="1763" y="0"/>
                      </a:cubicBezTo>
                      <a:cubicBezTo>
                        <a:pt x="1871" y="0"/>
                        <a:pt x="1959" y="87"/>
                        <a:pt x="1959" y="195"/>
                      </a:cubicBezTo>
                      <a:lnTo>
                        <a:pt x="1959" y="587"/>
                      </a:lnTo>
                      <a:close/>
                    </a:path>
                  </a:pathLst>
                </a:custGeom>
                <a:noFill/>
                <a:ln w="22225" cap="flat">
                  <a:solidFill>
                    <a:srgbClr val="82BFCE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" name="Freeform 45"/>
                <p:cNvSpPr>
                  <a:spLocks noEditPoints="1"/>
                </p:cNvSpPr>
                <p:nvPr/>
              </p:nvSpPr>
              <p:spPr bwMode="auto">
                <a:xfrm>
                  <a:off x="5189891" y="2111139"/>
                  <a:ext cx="611187" cy="612775"/>
                </a:xfrm>
                <a:custGeom>
                  <a:avLst/>
                  <a:gdLst>
                    <a:gd name="T0" fmla="*/ 325 w 649"/>
                    <a:gd name="T1" fmla="*/ 649 h 649"/>
                    <a:gd name="T2" fmla="*/ 0 w 649"/>
                    <a:gd name="T3" fmla="*/ 324 h 649"/>
                    <a:gd name="T4" fmla="*/ 325 w 649"/>
                    <a:gd name="T5" fmla="*/ 0 h 649"/>
                    <a:gd name="T6" fmla="*/ 649 w 649"/>
                    <a:gd name="T7" fmla="*/ 324 h 649"/>
                    <a:gd name="T8" fmla="*/ 325 w 649"/>
                    <a:gd name="T9" fmla="*/ 649 h 649"/>
                    <a:gd name="T10" fmla="*/ 325 w 649"/>
                    <a:gd name="T11" fmla="*/ 12 h 649"/>
                    <a:gd name="T12" fmla="*/ 13 w 649"/>
                    <a:gd name="T13" fmla="*/ 324 h 649"/>
                    <a:gd name="T14" fmla="*/ 325 w 649"/>
                    <a:gd name="T15" fmla="*/ 637 h 649"/>
                    <a:gd name="T16" fmla="*/ 637 w 649"/>
                    <a:gd name="T17" fmla="*/ 324 h 649"/>
                    <a:gd name="T18" fmla="*/ 325 w 649"/>
                    <a:gd name="T19" fmla="*/ 12 h 6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49" h="649">
                      <a:moveTo>
                        <a:pt x="325" y="649"/>
                      </a:moveTo>
                      <a:cubicBezTo>
                        <a:pt x="146" y="649"/>
                        <a:pt x="0" y="503"/>
                        <a:pt x="0" y="324"/>
                      </a:cubicBezTo>
                      <a:cubicBezTo>
                        <a:pt x="0" y="145"/>
                        <a:pt x="146" y="0"/>
                        <a:pt x="325" y="0"/>
                      </a:cubicBezTo>
                      <a:cubicBezTo>
                        <a:pt x="504" y="0"/>
                        <a:pt x="649" y="145"/>
                        <a:pt x="649" y="324"/>
                      </a:cubicBezTo>
                      <a:cubicBezTo>
                        <a:pt x="649" y="503"/>
                        <a:pt x="504" y="649"/>
                        <a:pt x="325" y="649"/>
                      </a:cubicBezTo>
                      <a:close/>
                      <a:moveTo>
                        <a:pt x="325" y="12"/>
                      </a:moveTo>
                      <a:cubicBezTo>
                        <a:pt x="153" y="12"/>
                        <a:pt x="13" y="152"/>
                        <a:pt x="13" y="324"/>
                      </a:cubicBezTo>
                      <a:cubicBezTo>
                        <a:pt x="13" y="497"/>
                        <a:pt x="153" y="637"/>
                        <a:pt x="325" y="637"/>
                      </a:cubicBezTo>
                      <a:cubicBezTo>
                        <a:pt x="497" y="637"/>
                        <a:pt x="637" y="497"/>
                        <a:pt x="637" y="324"/>
                      </a:cubicBezTo>
                      <a:cubicBezTo>
                        <a:pt x="637" y="152"/>
                        <a:pt x="497" y="12"/>
                        <a:pt x="325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" name="Freeform 46"/>
                <p:cNvSpPr>
                  <a:spLocks/>
                </p:cNvSpPr>
                <p:nvPr/>
              </p:nvSpPr>
              <p:spPr bwMode="auto">
                <a:xfrm>
                  <a:off x="5034317" y="2323864"/>
                  <a:ext cx="92075" cy="185738"/>
                </a:xfrm>
                <a:custGeom>
                  <a:avLst/>
                  <a:gdLst>
                    <a:gd name="T0" fmla="*/ 58 w 58"/>
                    <a:gd name="T1" fmla="*/ 117 h 117"/>
                    <a:gd name="T2" fmla="*/ 58 w 58"/>
                    <a:gd name="T3" fmla="*/ 0 h 117"/>
                    <a:gd name="T4" fmla="*/ 0 w 58"/>
                    <a:gd name="T5" fmla="*/ 59 h 117"/>
                    <a:gd name="T6" fmla="*/ 58 w 58"/>
                    <a:gd name="T7" fmla="*/ 11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117">
                      <a:moveTo>
                        <a:pt x="58" y="117"/>
                      </a:moveTo>
                      <a:lnTo>
                        <a:pt x="58" y="0"/>
                      </a:lnTo>
                      <a:lnTo>
                        <a:pt x="0" y="59"/>
                      </a:lnTo>
                      <a:lnTo>
                        <a:pt x="58" y="117"/>
                      </a:lnTo>
                      <a:close/>
                    </a:path>
                  </a:pathLst>
                </a:custGeom>
                <a:solidFill>
                  <a:srgbClr val="82BF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91" name="Freeform 38"/>
              <p:cNvSpPr>
                <a:spLocks noEditPoints="1"/>
              </p:cNvSpPr>
              <p:nvPr/>
            </p:nvSpPr>
            <p:spPr bwMode="auto">
              <a:xfrm>
                <a:off x="5081565" y="2205142"/>
                <a:ext cx="244475" cy="196850"/>
              </a:xfrm>
              <a:custGeom>
                <a:avLst/>
                <a:gdLst>
                  <a:gd name="T0" fmla="*/ 160 w 160"/>
                  <a:gd name="T1" fmla="*/ 57 h 129"/>
                  <a:gd name="T2" fmla="*/ 154 w 160"/>
                  <a:gd name="T3" fmla="*/ 43 h 129"/>
                  <a:gd name="T4" fmla="*/ 153 w 160"/>
                  <a:gd name="T5" fmla="*/ 42 h 129"/>
                  <a:gd name="T6" fmla="*/ 73 w 160"/>
                  <a:gd name="T7" fmla="*/ 1 h 129"/>
                  <a:gd name="T8" fmla="*/ 69 w 160"/>
                  <a:gd name="T9" fmla="*/ 1 h 129"/>
                  <a:gd name="T10" fmla="*/ 2 w 160"/>
                  <a:gd name="T11" fmla="*/ 35 h 129"/>
                  <a:gd name="T12" fmla="*/ 0 w 160"/>
                  <a:gd name="T13" fmla="*/ 38 h 129"/>
                  <a:gd name="T14" fmla="*/ 2 w 160"/>
                  <a:gd name="T15" fmla="*/ 42 h 129"/>
                  <a:gd name="T16" fmla="*/ 4 w 160"/>
                  <a:gd name="T17" fmla="*/ 43 h 129"/>
                  <a:gd name="T18" fmla="*/ 6 w 160"/>
                  <a:gd name="T19" fmla="*/ 50 h 129"/>
                  <a:gd name="T20" fmla="*/ 4 w 160"/>
                  <a:gd name="T21" fmla="*/ 57 h 129"/>
                  <a:gd name="T22" fmla="*/ 0 w 160"/>
                  <a:gd name="T23" fmla="*/ 59 h 129"/>
                  <a:gd name="T24" fmla="*/ 2 w 160"/>
                  <a:gd name="T25" fmla="*/ 64 h 129"/>
                  <a:gd name="T26" fmla="*/ 4 w 160"/>
                  <a:gd name="T27" fmla="*/ 66 h 129"/>
                  <a:gd name="T28" fmla="*/ 6 w 160"/>
                  <a:gd name="T29" fmla="*/ 73 h 129"/>
                  <a:gd name="T30" fmla="*/ 4 w 160"/>
                  <a:gd name="T31" fmla="*/ 80 h 129"/>
                  <a:gd name="T32" fmla="*/ 0 w 160"/>
                  <a:gd name="T33" fmla="*/ 82 h 129"/>
                  <a:gd name="T34" fmla="*/ 2 w 160"/>
                  <a:gd name="T35" fmla="*/ 87 h 129"/>
                  <a:gd name="T36" fmla="*/ 82 w 160"/>
                  <a:gd name="T37" fmla="*/ 128 h 129"/>
                  <a:gd name="T38" fmla="*/ 84 w 160"/>
                  <a:gd name="T39" fmla="*/ 129 h 129"/>
                  <a:gd name="T40" fmla="*/ 86 w 160"/>
                  <a:gd name="T41" fmla="*/ 128 h 129"/>
                  <a:gd name="T42" fmla="*/ 152 w 160"/>
                  <a:gd name="T43" fmla="*/ 94 h 129"/>
                  <a:gd name="T44" fmla="*/ 160 w 160"/>
                  <a:gd name="T45" fmla="*/ 80 h 129"/>
                  <a:gd name="T46" fmla="*/ 157 w 160"/>
                  <a:gd name="T47" fmla="*/ 68 h 129"/>
                  <a:gd name="T48" fmla="*/ 160 w 160"/>
                  <a:gd name="T49" fmla="*/ 57 h 129"/>
                  <a:gd name="T50" fmla="*/ 71 w 160"/>
                  <a:gd name="T51" fmla="*/ 21 h 129"/>
                  <a:gd name="T52" fmla="*/ 118 w 160"/>
                  <a:gd name="T53" fmla="*/ 45 h 129"/>
                  <a:gd name="T54" fmla="*/ 84 w 160"/>
                  <a:gd name="T55" fmla="*/ 63 h 129"/>
                  <a:gd name="T56" fmla="*/ 37 w 160"/>
                  <a:gd name="T57" fmla="*/ 38 h 129"/>
                  <a:gd name="T58" fmla="*/ 71 w 160"/>
                  <a:gd name="T59" fmla="*/ 21 h 129"/>
                  <a:gd name="T60" fmla="*/ 151 w 160"/>
                  <a:gd name="T61" fmla="*/ 87 h 129"/>
                  <a:gd name="T62" fmla="*/ 151 w 160"/>
                  <a:gd name="T63" fmla="*/ 87 h 129"/>
                  <a:gd name="T64" fmla="*/ 150 w 160"/>
                  <a:gd name="T65" fmla="*/ 87 h 129"/>
                  <a:gd name="T66" fmla="*/ 150 w 160"/>
                  <a:gd name="T67" fmla="*/ 87 h 129"/>
                  <a:gd name="T68" fmla="*/ 149 w 160"/>
                  <a:gd name="T69" fmla="*/ 87 h 129"/>
                  <a:gd name="T70" fmla="*/ 84 w 160"/>
                  <a:gd name="T71" fmla="*/ 121 h 129"/>
                  <a:gd name="T72" fmla="*/ 8 w 160"/>
                  <a:gd name="T73" fmla="*/ 82 h 129"/>
                  <a:gd name="T74" fmla="*/ 10 w 160"/>
                  <a:gd name="T75" fmla="*/ 73 h 129"/>
                  <a:gd name="T76" fmla="*/ 9 w 160"/>
                  <a:gd name="T77" fmla="*/ 68 h 129"/>
                  <a:gd name="T78" fmla="*/ 82 w 160"/>
                  <a:gd name="T79" fmla="*/ 106 h 129"/>
                  <a:gd name="T80" fmla="*/ 84 w 160"/>
                  <a:gd name="T81" fmla="*/ 106 h 129"/>
                  <a:gd name="T82" fmla="*/ 86 w 160"/>
                  <a:gd name="T83" fmla="*/ 106 h 129"/>
                  <a:gd name="T84" fmla="*/ 150 w 160"/>
                  <a:gd name="T85" fmla="*/ 73 h 129"/>
                  <a:gd name="T86" fmla="*/ 151 w 160"/>
                  <a:gd name="T87" fmla="*/ 73 h 129"/>
                  <a:gd name="T88" fmla="*/ 153 w 160"/>
                  <a:gd name="T89" fmla="*/ 80 h 129"/>
                  <a:gd name="T90" fmla="*/ 151 w 160"/>
                  <a:gd name="T91" fmla="*/ 87 h 129"/>
                  <a:gd name="T92" fmla="*/ 151 w 160"/>
                  <a:gd name="T93" fmla="*/ 64 h 129"/>
                  <a:gd name="T94" fmla="*/ 151 w 160"/>
                  <a:gd name="T95" fmla="*/ 64 h 129"/>
                  <a:gd name="T96" fmla="*/ 150 w 160"/>
                  <a:gd name="T97" fmla="*/ 64 h 129"/>
                  <a:gd name="T98" fmla="*/ 150 w 160"/>
                  <a:gd name="T99" fmla="*/ 65 h 129"/>
                  <a:gd name="T100" fmla="*/ 149 w 160"/>
                  <a:gd name="T101" fmla="*/ 65 h 129"/>
                  <a:gd name="T102" fmla="*/ 84 w 160"/>
                  <a:gd name="T103" fmla="*/ 98 h 129"/>
                  <a:gd name="T104" fmla="*/ 8 w 160"/>
                  <a:gd name="T105" fmla="*/ 59 h 129"/>
                  <a:gd name="T106" fmla="*/ 10 w 160"/>
                  <a:gd name="T107" fmla="*/ 50 h 129"/>
                  <a:gd name="T108" fmla="*/ 9 w 160"/>
                  <a:gd name="T109" fmla="*/ 45 h 129"/>
                  <a:gd name="T110" fmla="*/ 82 w 160"/>
                  <a:gd name="T111" fmla="*/ 83 h 129"/>
                  <a:gd name="T112" fmla="*/ 84 w 160"/>
                  <a:gd name="T113" fmla="*/ 83 h 129"/>
                  <a:gd name="T114" fmla="*/ 86 w 160"/>
                  <a:gd name="T115" fmla="*/ 83 h 129"/>
                  <a:gd name="T116" fmla="*/ 150 w 160"/>
                  <a:gd name="T117" fmla="*/ 50 h 129"/>
                  <a:gd name="T118" fmla="*/ 151 w 160"/>
                  <a:gd name="T119" fmla="*/ 50 h 129"/>
                  <a:gd name="T120" fmla="*/ 153 w 160"/>
                  <a:gd name="T121" fmla="*/ 57 h 129"/>
                  <a:gd name="T122" fmla="*/ 151 w 160"/>
                  <a:gd name="T123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0" h="129">
                    <a:moveTo>
                      <a:pt x="160" y="57"/>
                    </a:moveTo>
                    <a:cubicBezTo>
                      <a:pt x="160" y="50"/>
                      <a:pt x="158" y="45"/>
                      <a:pt x="154" y="43"/>
                    </a:cubicBezTo>
                    <a:cubicBezTo>
                      <a:pt x="154" y="43"/>
                      <a:pt x="153" y="42"/>
                      <a:pt x="153" y="42"/>
                    </a:cubicBezTo>
                    <a:cubicBezTo>
                      <a:pt x="73" y="1"/>
                      <a:pt x="73" y="1"/>
                      <a:pt x="73" y="1"/>
                    </a:cubicBezTo>
                    <a:cubicBezTo>
                      <a:pt x="71" y="0"/>
                      <a:pt x="70" y="0"/>
                      <a:pt x="69" y="1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6"/>
                      <a:pt x="0" y="37"/>
                      <a:pt x="0" y="38"/>
                    </a:cubicBezTo>
                    <a:cubicBezTo>
                      <a:pt x="0" y="40"/>
                      <a:pt x="1" y="41"/>
                      <a:pt x="2" y="42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5" y="45"/>
                      <a:pt x="6" y="47"/>
                      <a:pt x="6" y="50"/>
                    </a:cubicBezTo>
                    <a:cubicBezTo>
                      <a:pt x="6" y="53"/>
                      <a:pt x="5" y="56"/>
                      <a:pt x="4" y="57"/>
                    </a:cubicBezTo>
                    <a:cubicBezTo>
                      <a:pt x="3" y="57"/>
                      <a:pt x="1" y="58"/>
                      <a:pt x="0" y="59"/>
                    </a:cubicBezTo>
                    <a:cubicBezTo>
                      <a:pt x="0" y="61"/>
                      <a:pt x="0" y="63"/>
                      <a:pt x="2" y="64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5" y="67"/>
                      <a:pt x="6" y="70"/>
                      <a:pt x="6" y="73"/>
                    </a:cubicBezTo>
                    <a:cubicBezTo>
                      <a:pt x="6" y="76"/>
                      <a:pt x="5" y="79"/>
                      <a:pt x="4" y="80"/>
                    </a:cubicBezTo>
                    <a:cubicBezTo>
                      <a:pt x="3" y="80"/>
                      <a:pt x="1" y="81"/>
                      <a:pt x="0" y="82"/>
                    </a:cubicBezTo>
                    <a:cubicBezTo>
                      <a:pt x="0" y="84"/>
                      <a:pt x="0" y="86"/>
                      <a:pt x="2" y="87"/>
                    </a:cubicBezTo>
                    <a:cubicBezTo>
                      <a:pt x="82" y="128"/>
                      <a:pt x="82" y="128"/>
                      <a:pt x="82" y="128"/>
                    </a:cubicBezTo>
                    <a:cubicBezTo>
                      <a:pt x="83" y="129"/>
                      <a:pt x="84" y="129"/>
                      <a:pt x="84" y="129"/>
                    </a:cubicBezTo>
                    <a:cubicBezTo>
                      <a:pt x="85" y="129"/>
                      <a:pt x="85" y="129"/>
                      <a:pt x="86" y="128"/>
                    </a:cubicBezTo>
                    <a:cubicBezTo>
                      <a:pt x="152" y="94"/>
                      <a:pt x="152" y="94"/>
                      <a:pt x="152" y="94"/>
                    </a:cubicBezTo>
                    <a:cubicBezTo>
                      <a:pt x="157" y="93"/>
                      <a:pt x="160" y="88"/>
                      <a:pt x="160" y="80"/>
                    </a:cubicBezTo>
                    <a:cubicBezTo>
                      <a:pt x="160" y="75"/>
                      <a:pt x="159" y="71"/>
                      <a:pt x="157" y="68"/>
                    </a:cubicBezTo>
                    <a:cubicBezTo>
                      <a:pt x="159" y="66"/>
                      <a:pt x="160" y="62"/>
                      <a:pt x="160" y="57"/>
                    </a:cubicBezTo>
                    <a:close/>
                    <a:moveTo>
                      <a:pt x="71" y="21"/>
                    </a:moveTo>
                    <a:cubicBezTo>
                      <a:pt x="118" y="45"/>
                      <a:pt x="118" y="45"/>
                      <a:pt x="118" y="45"/>
                    </a:cubicBezTo>
                    <a:cubicBezTo>
                      <a:pt x="84" y="63"/>
                      <a:pt x="84" y="63"/>
                      <a:pt x="84" y="63"/>
                    </a:cubicBezTo>
                    <a:cubicBezTo>
                      <a:pt x="37" y="38"/>
                      <a:pt x="37" y="38"/>
                      <a:pt x="37" y="38"/>
                    </a:cubicBezTo>
                    <a:lnTo>
                      <a:pt x="71" y="21"/>
                    </a:lnTo>
                    <a:close/>
                    <a:moveTo>
                      <a:pt x="151" y="87"/>
                    </a:moveTo>
                    <a:cubicBezTo>
                      <a:pt x="151" y="87"/>
                      <a:pt x="151" y="87"/>
                      <a:pt x="151" y="87"/>
                    </a:cubicBezTo>
                    <a:cubicBezTo>
                      <a:pt x="151" y="87"/>
                      <a:pt x="151" y="87"/>
                      <a:pt x="150" y="87"/>
                    </a:cubicBezTo>
                    <a:cubicBezTo>
                      <a:pt x="150" y="87"/>
                      <a:pt x="150" y="87"/>
                      <a:pt x="150" y="87"/>
                    </a:cubicBezTo>
                    <a:cubicBezTo>
                      <a:pt x="149" y="87"/>
                      <a:pt x="149" y="87"/>
                      <a:pt x="149" y="87"/>
                    </a:cubicBezTo>
                    <a:cubicBezTo>
                      <a:pt x="84" y="121"/>
                      <a:pt x="84" y="121"/>
                      <a:pt x="84" y="121"/>
                    </a:cubicBezTo>
                    <a:cubicBezTo>
                      <a:pt x="8" y="82"/>
                      <a:pt x="8" y="82"/>
                      <a:pt x="8" y="82"/>
                    </a:cubicBezTo>
                    <a:cubicBezTo>
                      <a:pt x="9" y="79"/>
                      <a:pt x="10" y="76"/>
                      <a:pt x="10" y="73"/>
                    </a:cubicBezTo>
                    <a:cubicBezTo>
                      <a:pt x="10" y="71"/>
                      <a:pt x="10" y="70"/>
                      <a:pt x="9" y="68"/>
                    </a:cubicBezTo>
                    <a:cubicBezTo>
                      <a:pt x="82" y="106"/>
                      <a:pt x="82" y="106"/>
                      <a:pt x="82" y="106"/>
                    </a:cubicBezTo>
                    <a:cubicBezTo>
                      <a:pt x="83" y="106"/>
                      <a:pt x="84" y="106"/>
                      <a:pt x="84" y="106"/>
                    </a:cubicBezTo>
                    <a:cubicBezTo>
                      <a:pt x="85" y="106"/>
                      <a:pt x="85" y="106"/>
                      <a:pt x="86" y="106"/>
                    </a:cubicBezTo>
                    <a:cubicBezTo>
                      <a:pt x="150" y="73"/>
                      <a:pt x="150" y="73"/>
                      <a:pt x="150" y="73"/>
                    </a:cubicBezTo>
                    <a:cubicBezTo>
                      <a:pt x="151" y="73"/>
                      <a:pt x="151" y="73"/>
                      <a:pt x="151" y="73"/>
                    </a:cubicBezTo>
                    <a:cubicBezTo>
                      <a:pt x="151" y="73"/>
                      <a:pt x="153" y="76"/>
                      <a:pt x="153" y="80"/>
                    </a:cubicBezTo>
                    <a:cubicBezTo>
                      <a:pt x="153" y="84"/>
                      <a:pt x="151" y="87"/>
                      <a:pt x="151" y="87"/>
                    </a:cubicBezTo>
                    <a:close/>
                    <a:moveTo>
                      <a:pt x="151" y="64"/>
                    </a:moveTo>
                    <a:cubicBezTo>
                      <a:pt x="151" y="64"/>
                      <a:pt x="151" y="64"/>
                      <a:pt x="151" y="64"/>
                    </a:cubicBezTo>
                    <a:cubicBezTo>
                      <a:pt x="151" y="64"/>
                      <a:pt x="151" y="64"/>
                      <a:pt x="150" y="64"/>
                    </a:cubicBezTo>
                    <a:cubicBezTo>
                      <a:pt x="150" y="64"/>
                      <a:pt x="150" y="64"/>
                      <a:pt x="150" y="65"/>
                    </a:cubicBezTo>
                    <a:cubicBezTo>
                      <a:pt x="149" y="65"/>
                      <a:pt x="149" y="65"/>
                      <a:pt x="149" y="65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9" y="57"/>
                      <a:pt x="10" y="53"/>
                      <a:pt x="10" y="50"/>
                    </a:cubicBezTo>
                    <a:cubicBezTo>
                      <a:pt x="10" y="48"/>
                      <a:pt x="10" y="47"/>
                      <a:pt x="9" y="45"/>
                    </a:cubicBezTo>
                    <a:cubicBezTo>
                      <a:pt x="82" y="83"/>
                      <a:pt x="82" y="83"/>
                      <a:pt x="82" y="83"/>
                    </a:cubicBezTo>
                    <a:cubicBezTo>
                      <a:pt x="83" y="83"/>
                      <a:pt x="84" y="83"/>
                      <a:pt x="84" y="83"/>
                    </a:cubicBezTo>
                    <a:cubicBezTo>
                      <a:pt x="85" y="83"/>
                      <a:pt x="85" y="83"/>
                      <a:pt x="86" y="83"/>
                    </a:cubicBezTo>
                    <a:cubicBezTo>
                      <a:pt x="150" y="50"/>
                      <a:pt x="150" y="50"/>
                      <a:pt x="150" y="50"/>
                    </a:cubicBezTo>
                    <a:cubicBezTo>
                      <a:pt x="151" y="50"/>
                      <a:pt x="151" y="50"/>
                      <a:pt x="151" y="50"/>
                    </a:cubicBezTo>
                    <a:cubicBezTo>
                      <a:pt x="151" y="50"/>
                      <a:pt x="153" y="53"/>
                      <a:pt x="153" y="57"/>
                    </a:cubicBezTo>
                    <a:cubicBezTo>
                      <a:pt x="153" y="61"/>
                      <a:pt x="151" y="64"/>
                      <a:pt x="151" y="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5960994" y="4248725"/>
            <a:ext cx="2240480" cy="816913"/>
            <a:chOff x="4770758" y="2868959"/>
            <a:chExt cx="1778061" cy="648407"/>
          </a:xfrm>
        </p:grpSpPr>
        <p:sp>
          <p:nvSpPr>
            <p:cNvPr id="98" name="TextBox 27"/>
            <p:cNvSpPr>
              <a:spLocks noChangeArrowheads="1"/>
            </p:cNvSpPr>
            <p:nvPr/>
          </p:nvSpPr>
          <p:spPr bwMode="auto">
            <a:xfrm>
              <a:off x="5364525" y="2980054"/>
              <a:ext cx="1184294" cy="439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FA0A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文本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尽量与标题文本语言风格相符合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FA0A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4770758" y="2868959"/>
              <a:ext cx="1656138" cy="648407"/>
              <a:chOff x="4770758" y="2868959"/>
              <a:chExt cx="1656138" cy="648407"/>
            </a:xfrm>
          </p:grpSpPr>
          <p:sp>
            <p:nvSpPr>
              <p:cNvPr id="100" name="AutoShape 41"/>
              <p:cNvSpPr>
                <a:spLocks noChangeAspect="1" noChangeArrowheads="1" noTextEdit="1"/>
              </p:cNvSpPr>
              <p:nvPr/>
            </p:nvSpPr>
            <p:spPr bwMode="auto">
              <a:xfrm>
                <a:off x="4772108" y="2868959"/>
                <a:ext cx="1654788" cy="648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Oval 43"/>
              <p:cNvSpPr>
                <a:spLocks noChangeArrowheads="1"/>
              </p:cNvSpPr>
              <p:nvPr/>
            </p:nvSpPr>
            <p:spPr bwMode="auto">
              <a:xfrm>
                <a:off x="4928807" y="2956765"/>
                <a:ext cx="470095" cy="472797"/>
              </a:xfrm>
              <a:prstGeom prst="ellipse">
                <a:avLst/>
              </a:prstGeom>
              <a:solidFill>
                <a:srgbClr val="BAA83C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44"/>
              <p:cNvSpPr>
                <a:spLocks/>
              </p:cNvSpPr>
              <p:nvPr/>
            </p:nvSpPr>
            <p:spPr bwMode="auto">
              <a:xfrm>
                <a:off x="4849106" y="2878415"/>
                <a:ext cx="1568333" cy="629495"/>
              </a:xfrm>
              <a:custGeom>
                <a:avLst/>
                <a:gdLst>
                  <a:gd name="T0" fmla="*/ 1959 w 1959"/>
                  <a:gd name="T1" fmla="*/ 587 h 783"/>
                  <a:gd name="T2" fmla="*/ 1763 w 1959"/>
                  <a:gd name="T3" fmla="*/ 783 h 783"/>
                  <a:gd name="T4" fmla="*/ 196 w 1959"/>
                  <a:gd name="T5" fmla="*/ 783 h 783"/>
                  <a:gd name="T6" fmla="*/ 0 w 1959"/>
                  <a:gd name="T7" fmla="*/ 587 h 783"/>
                  <a:gd name="T8" fmla="*/ 0 w 1959"/>
                  <a:gd name="T9" fmla="*/ 195 h 783"/>
                  <a:gd name="T10" fmla="*/ 196 w 1959"/>
                  <a:gd name="T11" fmla="*/ 0 h 783"/>
                  <a:gd name="T12" fmla="*/ 1763 w 1959"/>
                  <a:gd name="T13" fmla="*/ 0 h 783"/>
                  <a:gd name="T14" fmla="*/ 1959 w 1959"/>
                  <a:gd name="T15" fmla="*/ 195 h 783"/>
                  <a:gd name="T16" fmla="*/ 1959 w 1959"/>
                  <a:gd name="T17" fmla="*/ 587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59" h="783">
                    <a:moveTo>
                      <a:pt x="1959" y="587"/>
                    </a:moveTo>
                    <a:cubicBezTo>
                      <a:pt x="1959" y="695"/>
                      <a:pt x="1871" y="783"/>
                      <a:pt x="1763" y="783"/>
                    </a:cubicBezTo>
                    <a:cubicBezTo>
                      <a:pt x="196" y="783"/>
                      <a:pt x="196" y="783"/>
                      <a:pt x="196" y="783"/>
                    </a:cubicBezTo>
                    <a:cubicBezTo>
                      <a:pt x="88" y="783"/>
                      <a:pt x="0" y="695"/>
                      <a:pt x="0" y="587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87"/>
                      <a:pt x="88" y="0"/>
                      <a:pt x="196" y="0"/>
                    </a:cubicBezTo>
                    <a:cubicBezTo>
                      <a:pt x="1763" y="0"/>
                      <a:pt x="1763" y="0"/>
                      <a:pt x="1763" y="0"/>
                    </a:cubicBezTo>
                    <a:cubicBezTo>
                      <a:pt x="1871" y="0"/>
                      <a:pt x="1959" y="87"/>
                      <a:pt x="1959" y="195"/>
                    </a:cubicBezTo>
                    <a:lnTo>
                      <a:pt x="1959" y="587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BAA83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45"/>
              <p:cNvSpPr>
                <a:spLocks noEditPoints="1"/>
              </p:cNvSpPr>
              <p:nvPr/>
            </p:nvSpPr>
            <p:spPr bwMode="auto">
              <a:xfrm>
                <a:off x="4903140" y="2932449"/>
                <a:ext cx="520076" cy="521427"/>
              </a:xfrm>
              <a:custGeom>
                <a:avLst/>
                <a:gdLst>
                  <a:gd name="T0" fmla="*/ 325 w 649"/>
                  <a:gd name="T1" fmla="*/ 649 h 649"/>
                  <a:gd name="T2" fmla="*/ 0 w 649"/>
                  <a:gd name="T3" fmla="*/ 324 h 649"/>
                  <a:gd name="T4" fmla="*/ 325 w 649"/>
                  <a:gd name="T5" fmla="*/ 0 h 649"/>
                  <a:gd name="T6" fmla="*/ 649 w 649"/>
                  <a:gd name="T7" fmla="*/ 324 h 649"/>
                  <a:gd name="T8" fmla="*/ 325 w 649"/>
                  <a:gd name="T9" fmla="*/ 649 h 649"/>
                  <a:gd name="T10" fmla="*/ 325 w 649"/>
                  <a:gd name="T11" fmla="*/ 12 h 649"/>
                  <a:gd name="T12" fmla="*/ 13 w 649"/>
                  <a:gd name="T13" fmla="*/ 324 h 649"/>
                  <a:gd name="T14" fmla="*/ 325 w 649"/>
                  <a:gd name="T15" fmla="*/ 637 h 649"/>
                  <a:gd name="T16" fmla="*/ 637 w 649"/>
                  <a:gd name="T17" fmla="*/ 324 h 649"/>
                  <a:gd name="T18" fmla="*/ 325 w 649"/>
                  <a:gd name="T19" fmla="*/ 12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9" h="649">
                    <a:moveTo>
                      <a:pt x="325" y="649"/>
                    </a:moveTo>
                    <a:cubicBezTo>
                      <a:pt x="146" y="649"/>
                      <a:pt x="0" y="503"/>
                      <a:pt x="0" y="324"/>
                    </a:cubicBezTo>
                    <a:cubicBezTo>
                      <a:pt x="0" y="145"/>
                      <a:pt x="146" y="0"/>
                      <a:pt x="325" y="0"/>
                    </a:cubicBezTo>
                    <a:cubicBezTo>
                      <a:pt x="504" y="0"/>
                      <a:pt x="649" y="145"/>
                      <a:pt x="649" y="324"/>
                    </a:cubicBezTo>
                    <a:cubicBezTo>
                      <a:pt x="649" y="503"/>
                      <a:pt x="504" y="649"/>
                      <a:pt x="325" y="649"/>
                    </a:cubicBezTo>
                    <a:close/>
                    <a:moveTo>
                      <a:pt x="325" y="12"/>
                    </a:moveTo>
                    <a:cubicBezTo>
                      <a:pt x="153" y="12"/>
                      <a:pt x="13" y="152"/>
                      <a:pt x="13" y="324"/>
                    </a:cubicBezTo>
                    <a:cubicBezTo>
                      <a:pt x="13" y="497"/>
                      <a:pt x="153" y="637"/>
                      <a:pt x="325" y="637"/>
                    </a:cubicBezTo>
                    <a:cubicBezTo>
                      <a:pt x="497" y="637"/>
                      <a:pt x="637" y="497"/>
                      <a:pt x="637" y="324"/>
                    </a:cubicBezTo>
                    <a:cubicBezTo>
                      <a:pt x="637" y="152"/>
                      <a:pt x="497" y="12"/>
                      <a:pt x="325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46"/>
              <p:cNvSpPr>
                <a:spLocks/>
              </p:cNvSpPr>
              <p:nvPr/>
            </p:nvSpPr>
            <p:spPr bwMode="auto">
              <a:xfrm>
                <a:off x="4770758" y="3113463"/>
                <a:ext cx="78349" cy="158050"/>
              </a:xfrm>
              <a:custGeom>
                <a:avLst/>
                <a:gdLst>
                  <a:gd name="T0" fmla="*/ 58 w 58"/>
                  <a:gd name="T1" fmla="*/ 117 h 117"/>
                  <a:gd name="T2" fmla="*/ 58 w 58"/>
                  <a:gd name="T3" fmla="*/ 0 h 117"/>
                  <a:gd name="T4" fmla="*/ 0 w 58"/>
                  <a:gd name="T5" fmla="*/ 59 h 117"/>
                  <a:gd name="T6" fmla="*/ 58 w 58"/>
                  <a:gd name="T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17">
                    <a:moveTo>
                      <a:pt x="58" y="117"/>
                    </a:moveTo>
                    <a:lnTo>
                      <a:pt x="58" y="0"/>
                    </a:lnTo>
                    <a:lnTo>
                      <a:pt x="0" y="59"/>
                    </a:lnTo>
                    <a:lnTo>
                      <a:pt x="58" y="117"/>
                    </a:lnTo>
                    <a:close/>
                  </a:path>
                </a:pathLst>
              </a:custGeom>
              <a:solidFill>
                <a:srgbClr val="BAA8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5" name="组合 104"/>
              <p:cNvGrpSpPr/>
              <p:nvPr/>
            </p:nvGrpSpPr>
            <p:grpSpPr>
              <a:xfrm>
                <a:off x="5045703" y="3060905"/>
                <a:ext cx="234950" cy="260350"/>
                <a:chOff x="5726113" y="2754313"/>
                <a:chExt cx="234950" cy="260350"/>
              </a:xfrm>
              <a:solidFill>
                <a:srgbClr val="FFFFFF"/>
              </a:solidFill>
            </p:grpSpPr>
            <p:sp>
              <p:nvSpPr>
                <p:cNvPr id="106" name="Freeform 39"/>
                <p:cNvSpPr>
                  <a:spLocks noEditPoints="1"/>
                </p:cNvSpPr>
                <p:nvPr/>
              </p:nvSpPr>
              <p:spPr bwMode="auto">
                <a:xfrm>
                  <a:off x="5767388" y="2795588"/>
                  <a:ext cx="150813" cy="219075"/>
                </a:xfrm>
                <a:custGeom>
                  <a:avLst/>
                  <a:gdLst>
                    <a:gd name="T0" fmla="*/ 52 w 99"/>
                    <a:gd name="T1" fmla="*/ 0 h 143"/>
                    <a:gd name="T2" fmla="*/ 46 w 99"/>
                    <a:gd name="T3" fmla="*/ 0 h 143"/>
                    <a:gd name="T4" fmla="*/ 0 w 99"/>
                    <a:gd name="T5" fmla="*/ 50 h 143"/>
                    <a:gd name="T6" fmla="*/ 22 w 99"/>
                    <a:gd name="T7" fmla="*/ 92 h 143"/>
                    <a:gd name="T8" fmla="*/ 22 w 99"/>
                    <a:gd name="T9" fmla="*/ 106 h 143"/>
                    <a:gd name="T10" fmla="*/ 26 w 99"/>
                    <a:gd name="T11" fmla="*/ 113 h 143"/>
                    <a:gd name="T12" fmla="*/ 27 w 99"/>
                    <a:gd name="T13" fmla="*/ 115 h 143"/>
                    <a:gd name="T14" fmla="*/ 26 w 99"/>
                    <a:gd name="T15" fmla="*/ 117 h 143"/>
                    <a:gd name="T16" fmla="*/ 22 w 99"/>
                    <a:gd name="T17" fmla="*/ 121 h 143"/>
                    <a:gd name="T18" fmla="*/ 22 w 99"/>
                    <a:gd name="T19" fmla="*/ 130 h 143"/>
                    <a:gd name="T20" fmla="*/ 26 w 99"/>
                    <a:gd name="T21" fmla="*/ 134 h 143"/>
                    <a:gd name="T22" fmla="*/ 28 w 99"/>
                    <a:gd name="T23" fmla="*/ 134 h 143"/>
                    <a:gd name="T24" fmla="*/ 32 w 99"/>
                    <a:gd name="T25" fmla="*/ 136 h 143"/>
                    <a:gd name="T26" fmla="*/ 49 w 99"/>
                    <a:gd name="T27" fmla="*/ 143 h 143"/>
                    <a:gd name="T28" fmla="*/ 67 w 99"/>
                    <a:gd name="T29" fmla="*/ 136 h 143"/>
                    <a:gd name="T30" fmla="*/ 70 w 99"/>
                    <a:gd name="T31" fmla="*/ 134 h 143"/>
                    <a:gd name="T32" fmla="*/ 73 w 99"/>
                    <a:gd name="T33" fmla="*/ 134 h 143"/>
                    <a:gd name="T34" fmla="*/ 77 w 99"/>
                    <a:gd name="T35" fmla="*/ 130 h 143"/>
                    <a:gd name="T36" fmla="*/ 77 w 99"/>
                    <a:gd name="T37" fmla="*/ 121 h 143"/>
                    <a:gd name="T38" fmla="*/ 73 w 99"/>
                    <a:gd name="T39" fmla="*/ 117 h 143"/>
                    <a:gd name="T40" fmla="*/ 72 w 99"/>
                    <a:gd name="T41" fmla="*/ 115 h 143"/>
                    <a:gd name="T42" fmla="*/ 73 w 99"/>
                    <a:gd name="T43" fmla="*/ 113 h 143"/>
                    <a:gd name="T44" fmla="*/ 77 w 99"/>
                    <a:gd name="T45" fmla="*/ 106 h 143"/>
                    <a:gd name="T46" fmla="*/ 77 w 99"/>
                    <a:gd name="T47" fmla="*/ 92 h 143"/>
                    <a:gd name="T48" fmla="*/ 99 w 99"/>
                    <a:gd name="T49" fmla="*/ 50 h 143"/>
                    <a:gd name="T50" fmla="*/ 52 w 99"/>
                    <a:gd name="T51" fmla="*/ 0 h 143"/>
                    <a:gd name="T52" fmla="*/ 67 w 99"/>
                    <a:gd name="T53" fmla="*/ 81 h 143"/>
                    <a:gd name="T54" fmla="*/ 64 w 99"/>
                    <a:gd name="T55" fmla="*/ 82 h 143"/>
                    <a:gd name="T56" fmla="*/ 64 w 99"/>
                    <a:gd name="T57" fmla="*/ 96 h 143"/>
                    <a:gd name="T58" fmla="*/ 60 w 99"/>
                    <a:gd name="T59" fmla="*/ 100 h 143"/>
                    <a:gd name="T60" fmla="*/ 54 w 99"/>
                    <a:gd name="T61" fmla="*/ 101 h 143"/>
                    <a:gd name="T62" fmla="*/ 44 w 99"/>
                    <a:gd name="T63" fmla="*/ 101 h 143"/>
                    <a:gd name="T64" fmla="*/ 39 w 99"/>
                    <a:gd name="T65" fmla="*/ 100 h 143"/>
                    <a:gd name="T66" fmla="*/ 35 w 99"/>
                    <a:gd name="T67" fmla="*/ 96 h 143"/>
                    <a:gd name="T68" fmla="*/ 35 w 99"/>
                    <a:gd name="T69" fmla="*/ 82 h 143"/>
                    <a:gd name="T70" fmla="*/ 32 w 99"/>
                    <a:gd name="T71" fmla="*/ 81 h 143"/>
                    <a:gd name="T72" fmla="*/ 15 w 99"/>
                    <a:gd name="T73" fmla="*/ 51 h 143"/>
                    <a:gd name="T74" fmla="*/ 49 w 99"/>
                    <a:gd name="T75" fmla="*/ 16 h 143"/>
                    <a:gd name="T76" fmla="*/ 84 w 99"/>
                    <a:gd name="T77" fmla="*/ 51 h 143"/>
                    <a:gd name="T78" fmla="*/ 67 w 99"/>
                    <a:gd name="T79" fmla="*/ 81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99" h="143">
                      <a:moveTo>
                        <a:pt x="52" y="0"/>
                      </a:move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20" y="2"/>
                        <a:pt x="0" y="24"/>
                        <a:pt x="0" y="50"/>
                      </a:cubicBezTo>
                      <a:cubicBezTo>
                        <a:pt x="0" y="68"/>
                        <a:pt x="8" y="83"/>
                        <a:pt x="22" y="92"/>
                      </a:cubicBezTo>
                      <a:cubicBezTo>
                        <a:pt x="22" y="106"/>
                        <a:pt x="22" y="106"/>
                        <a:pt x="22" y="106"/>
                      </a:cubicBezTo>
                      <a:cubicBezTo>
                        <a:pt x="22" y="110"/>
                        <a:pt x="23" y="112"/>
                        <a:pt x="26" y="113"/>
                      </a:cubicBezTo>
                      <a:cubicBezTo>
                        <a:pt x="26" y="114"/>
                        <a:pt x="27" y="114"/>
                        <a:pt x="27" y="115"/>
                      </a:cubicBezTo>
                      <a:cubicBezTo>
                        <a:pt x="27" y="116"/>
                        <a:pt x="27" y="117"/>
                        <a:pt x="26" y="117"/>
                      </a:cubicBezTo>
                      <a:cubicBezTo>
                        <a:pt x="22" y="117"/>
                        <a:pt x="22" y="121"/>
                        <a:pt x="22" y="121"/>
                      </a:cubicBezTo>
                      <a:cubicBezTo>
                        <a:pt x="22" y="123"/>
                        <a:pt x="22" y="130"/>
                        <a:pt x="22" y="130"/>
                      </a:cubicBezTo>
                      <a:cubicBezTo>
                        <a:pt x="22" y="133"/>
                        <a:pt x="24" y="134"/>
                        <a:pt x="26" y="134"/>
                      </a:cubicBezTo>
                      <a:cubicBezTo>
                        <a:pt x="28" y="134"/>
                        <a:pt x="28" y="134"/>
                        <a:pt x="28" y="134"/>
                      </a:cubicBezTo>
                      <a:cubicBezTo>
                        <a:pt x="30" y="134"/>
                        <a:pt x="32" y="136"/>
                        <a:pt x="32" y="136"/>
                      </a:cubicBezTo>
                      <a:cubicBezTo>
                        <a:pt x="32" y="136"/>
                        <a:pt x="41" y="143"/>
                        <a:pt x="49" y="143"/>
                      </a:cubicBezTo>
                      <a:cubicBezTo>
                        <a:pt x="58" y="143"/>
                        <a:pt x="67" y="136"/>
                        <a:pt x="67" y="136"/>
                      </a:cubicBezTo>
                      <a:cubicBezTo>
                        <a:pt x="67" y="136"/>
                        <a:pt x="68" y="134"/>
                        <a:pt x="70" y="134"/>
                      </a:cubicBezTo>
                      <a:cubicBezTo>
                        <a:pt x="73" y="134"/>
                        <a:pt x="73" y="134"/>
                        <a:pt x="73" y="134"/>
                      </a:cubicBezTo>
                      <a:cubicBezTo>
                        <a:pt x="75" y="134"/>
                        <a:pt x="77" y="133"/>
                        <a:pt x="77" y="130"/>
                      </a:cubicBezTo>
                      <a:cubicBezTo>
                        <a:pt x="77" y="130"/>
                        <a:pt x="77" y="123"/>
                        <a:pt x="77" y="121"/>
                      </a:cubicBezTo>
                      <a:cubicBezTo>
                        <a:pt x="77" y="121"/>
                        <a:pt x="77" y="117"/>
                        <a:pt x="73" y="117"/>
                      </a:cubicBezTo>
                      <a:cubicBezTo>
                        <a:pt x="72" y="117"/>
                        <a:pt x="72" y="116"/>
                        <a:pt x="72" y="115"/>
                      </a:cubicBezTo>
                      <a:cubicBezTo>
                        <a:pt x="72" y="114"/>
                        <a:pt x="72" y="114"/>
                        <a:pt x="73" y="113"/>
                      </a:cubicBezTo>
                      <a:cubicBezTo>
                        <a:pt x="76" y="112"/>
                        <a:pt x="77" y="110"/>
                        <a:pt x="77" y="106"/>
                      </a:cubicBezTo>
                      <a:cubicBezTo>
                        <a:pt x="77" y="92"/>
                        <a:pt x="77" y="92"/>
                        <a:pt x="77" y="92"/>
                      </a:cubicBezTo>
                      <a:cubicBezTo>
                        <a:pt x="91" y="83"/>
                        <a:pt x="99" y="68"/>
                        <a:pt x="99" y="50"/>
                      </a:cubicBezTo>
                      <a:cubicBezTo>
                        <a:pt x="99" y="24"/>
                        <a:pt x="78" y="2"/>
                        <a:pt x="52" y="0"/>
                      </a:cubicBezTo>
                      <a:close/>
                      <a:moveTo>
                        <a:pt x="67" y="81"/>
                      </a:moveTo>
                      <a:cubicBezTo>
                        <a:pt x="64" y="82"/>
                        <a:pt x="64" y="82"/>
                        <a:pt x="64" y="82"/>
                      </a:cubicBezTo>
                      <a:cubicBezTo>
                        <a:pt x="64" y="96"/>
                        <a:pt x="64" y="96"/>
                        <a:pt x="64" y="96"/>
                      </a:cubicBezTo>
                      <a:cubicBezTo>
                        <a:pt x="64" y="98"/>
                        <a:pt x="62" y="100"/>
                        <a:pt x="60" y="100"/>
                      </a:cubicBezTo>
                      <a:cubicBezTo>
                        <a:pt x="54" y="101"/>
                        <a:pt x="54" y="101"/>
                        <a:pt x="54" y="101"/>
                      </a:cubicBezTo>
                      <a:cubicBezTo>
                        <a:pt x="53" y="102"/>
                        <a:pt x="48" y="102"/>
                        <a:pt x="44" y="101"/>
                      </a:cubicBezTo>
                      <a:cubicBezTo>
                        <a:pt x="39" y="100"/>
                        <a:pt x="39" y="100"/>
                        <a:pt x="39" y="100"/>
                      </a:cubicBezTo>
                      <a:cubicBezTo>
                        <a:pt x="36" y="100"/>
                        <a:pt x="35" y="98"/>
                        <a:pt x="35" y="96"/>
                      </a:cubicBezTo>
                      <a:cubicBezTo>
                        <a:pt x="35" y="82"/>
                        <a:pt x="35" y="82"/>
                        <a:pt x="35" y="82"/>
                      </a:cubicBezTo>
                      <a:cubicBezTo>
                        <a:pt x="32" y="81"/>
                        <a:pt x="32" y="81"/>
                        <a:pt x="32" y="81"/>
                      </a:cubicBezTo>
                      <a:cubicBezTo>
                        <a:pt x="18" y="74"/>
                        <a:pt x="15" y="61"/>
                        <a:pt x="15" y="51"/>
                      </a:cubicBezTo>
                      <a:cubicBezTo>
                        <a:pt x="15" y="32"/>
                        <a:pt x="30" y="17"/>
                        <a:pt x="49" y="16"/>
                      </a:cubicBezTo>
                      <a:cubicBezTo>
                        <a:pt x="68" y="17"/>
                        <a:pt x="84" y="32"/>
                        <a:pt x="84" y="51"/>
                      </a:cubicBezTo>
                      <a:cubicBezTo>
                        <a:pt x="84" y="61"/>
                        <a:pt x="81" y="74"/>
                        <a:pt x="67" y="8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7" name="Freeform 40"/>
                <p:cNvSpPr>
                  <a:spLocks/>
                </p:cNvSpPr>
                <p:nvPr/>
              </p:nvSpPr>
              <p:spPr bwMode="auto">
                <a:xfrm>
                  <a:off x="5910263" y="2794000"/>
                  <a:ext cx="28575" cy="26988"/>
                </a:xfrm>
                <a:custGeom>
                  <a:avLst/>
                  <a:gdLst>
                    <a:gd name="T0" fmla="*/ 19 w 19"/>
                    <a:gd name="T1" fmla="*/ 7 h 18"/>
                    <a:gd name="T2" fmla="*/ 18 w 19"/>
                    <a:gd name="T3" fmla="*/ 4 h 18"/>
                    <a:gd name="T4" fmla="*/ 17 w 19"/>
                    <a:gd name="T5" fmla="*/ 2 h 18"/>
                    <a:gd name="T6" fmla="*/ 14 w 19"/>
                    <a:gd name="T7" fmla="*/ 0 h 18"/>
                    <a:gd name="T8" fmla="*/ 10 w 19"/>
                    <a:gd name="T9" fmla="*/ 2 h 18"/>
                    <a:gd name="T10" fmla="*/ 2 w 19"/>
                    <a:gd name="T11" fmla="*/ 9 h 18"/>
                    <a:gd name="T12" fmla="*/ 2 w 19"/>
                    <a:gd name="T13" fmla="*/ 15 h 18"/>
                    <a:gd name="T14" fmla="*/ 2 w 19"/>
                    <a:gd name="T15" fmla="*/ 16 h 18"/>
                    <a:gd name="T16" fmla="*/ 8 w 19"/>
                    <a:gd name="T17" fmla="*/ 16 h 18"/>
                    <a:gd name="T18" fmla="*/ 17 w 19"/>
                    <a:gd name="T19" fmla="*/ 10 h 18"/>
                    <a:gd name="T20" fmla="*/ 19 w 19"/>
                    <a:gd name="T21" fmla="*/ 7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" h="18">
                      <a:moveTo>
                        <a:pt x="19" y="7"/>
                      </a:moveTo>
                      <a:cubicBezTo>
                        <a:pt x="19" y="6"/>
                        <a:pt x="19" y="5"/>
                        <a:pt x="18" y="4"/>
                      </a:cubicBezTo>
                      <a:cubicBezTo>
                        <a:pt x="18" y="3"/>
                        <a:pt x="17" y="2"/>
                        <a:pt x="17" y="2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2" y="0"/>
                        <a:pt x="11" y="1"/>
                        <a:pt x="10" y="2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11"/>
                        <a:pt x="0" y="14"/>
                        <a:pt x="2" y="15"/>
                      </a:cubicBezTo>
                      <a:cubicBezTo>
                        <a:pt x="2" y="15"/>
                        <a:pt x="2" y="16"/>
                        <a:pt x="2" y="16"/>
                      </a:cubicBezTo>
                      <a:cubicBezTo>
                        <a:pt x="4" y="17"/>
                        <a:pt x="6" y="18"/>
                        <a:pt x="8" y="16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8" y="9"/>
                        <a:pt x="19" y="8"/>
                        <a:pt x="1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8" name="Freeform 41"/>
                <p:cNvSpPr>
                  <a:spLocks/>
                </p:cNvSpPr>
                <p:nvPr/>
              </p:nvSpPr>
              <p:spPr bwMode="auto">
                <a:xfrm>
                  <a:off x="5832475" y="2754313"/>
                  <a:ext cx="19050" cy="30163"/>
                </a:xfrm>
                <a:custGeom>
                  <a:avLst/>
                  <a:gdLst>
                    <a:gd name="T0" fmla="*/ 6 w 12"/>
                    <a:gd name="T1" fmla="*/ 20 h 20"/>
                    <a:gd name="T2" fmla="*/ 6 w 12"/>
                    <a:gd name="T3" fmla="*/ 20 h 20"/>
                    <a:gd name="T4" fmla="*/ 11 w 12"/>
                    <a:gd name="T5" fmla="*/ 16 h 20"/>
                    <a:gd name="T6" fmla="*/ 11 w 12"/>
                    <a:gd name="T7" fmla="*/ 5 h 20"/>
                    <a:gd name="T8" fmla="*/ 10 w 12"/>
                    <a:gd name="T9" fmla="*/ 1 h 20"/>
                    <a:gd name="T10" fmla="*/ 7 w 12"/>
                    <a:gd name="T11" fmla="*/ 0 h 20"/>
                    <a:gd name="T12" fmla="*/ 5 w 12"/>
                    <a:gd name="T13" fmla="*/ 0 h 20"/>
                    <a:gd name="T14" fmla="*/ 2 w 12"/>
                    <a:gd name="T15" fmla="*/ 1 h 20"/>
                    <a:gd name="T16" fmla="*/ 0 w 12"/>
                    <a:gd name="T17" fmla="*/ 5 h 20"/>
                    <a:gd name="T18" fmla="*/ 1 w 12"/>
                    <a:gd name="T19" fmla="*/ 16 h 20"/>
                    <a:gd name="T20" fmla="*/ 6 w 12"/>
                    <a:gd name="T21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0">
                      <a:moveTo>
                        <a:pt x="6" y="20"/>
                      </a:move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9" y="20"/>
                        <a:pt x="11" y="18"/>
                        <a:pt x="11" y="16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2" y="3"/>
                        <a:pt x="11" y="2"/>
                        <a:pt x="10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3" y="0"/>
                        <a:pt x="2" y="1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2" y="18"/>
                        <a:pt x="4" y="20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9" name="Freeform 42"/>
                <p:cNvSpPr>
                  <a:spLocks/>
                </p:cNvSpPr>
                <p:nvPr/>
              </p:nvSpPr>
              <p:spPr bwMode="auto">
                <a:xfrm>
                  <a:off x="5726113" y="2889250"/>
                  <a:ext cx="30163" cy="20638"/>
                </a:xfrm>
                <a:custGeom>
                  <a:avLst/>
                  <a:gdLst>
                    <a:gd name="T0" fmla="*/ 20 w 20"/>
                    <a:gd name="T1" fmla="*/ 4 h 14"/>
                    <a:gd name="T2" fmla="*/ 15 w 20"/>
                    <a:gd name="T3" fmla="*/ 1 h 14"/>
                    <a:gd name="T4" fmla="*/ 4 w 20"/>
                    <a:gd name="T5" fmla="*/ 2 h 14"/>
                    <a:gd name="T6" fmla="*/ 1 w 20"/>
                    <a:gd name="T7" fmla="*/ 4 h 14"/>
                    <a:gd name="T8" fmla="*/ 0 w 20"/>
                    <a:gd name="T9" fmla="*/ 8 h 14"/>
                    <a:gd name="T10" fmla="*/ 1 w 20"/>
                    <a:gd name="T11" fmla="*/ 10 h 14"/>
                    <a:gd name="T12" fmla="*/ 3 w 20"/>
                    <a:gd name="T13" fmla="*/ 13 h 14"/>
                    <a:gd name="T14" fmla="*/ 6 w 20"/>
                    <a:gd name="T15" fmla="*/ 13 h 14"/>
                    <a:gd name="T16" fmla="*/ 17 w 20"/>
                    <a:gd name="T17" fmla="*/ 10 h 14"/>
                    <a:gd name="T18" fmla="*/ 20 w 20"/>
                    <a:gd name="T19" fmla="*/ 4 h 14"/>
                    <a:gd name="T20" fmla="*/ 20 w 20"/>
                    <a:gd name="T21" fmla="*/ 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14">
                      <a:moveTo>
                        <a:pt x="20" y="4"/>
                      </a:moveTo>
                      <a:cubicBezTo>
                        <a:pt x="19" y="2"/>
                        <a:pt x="17" y="0"/>
                        <a:pt x="15" y="1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3"/>
                        <a:pt x="1" y="3"/>
                        <a:pt x="1" y="4"/>
                      </a:cubicBezTo>
                      <a:cubicBezTo>
                        <a:pt x="0" y="5"/>
                        <a:pt x="0" y="7"/>
                        <a:pt x="0" y="8"/>
                      </a:cubicBezTo>
                      <a:cubicBezTo>
                        <a:pt x="0" y="9"/>
                        <a:pt x="0" y="9"/>
                        <a:pt x="1" y="10"/>
                      </a:cubicBezTo>
                      <a:cubicBezTo>
                        <a:pt x="1" y="11"/>
                        <a:pt x="2" y="12"/>
                        <a:pt x="3" y="13"/>
                      </a:cubicBezTo>
                      <a:cubicBezTo>
                        <a:pt x="4" y="13"/>
                        <a:pt x="5" y="14"/>
                        <a:pt x="6" y="13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9" y="9"/>
                        <a:pt x="20" y="7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5746750" y="2797175"/>
                  <a:ext cx="28575" cy="25400"/>
                </a:xfrm>
                <a:custGeom>
                  <a:avLst/>
                  <a:gdLst>
                    <a:gd name="T0" fmla="*/ 17 w 19"/>
                    <a:gd name="T1" fmla="*/ 15 h 17"/>
                    <a:gd name="T2" fmla="*/ 18 w 19"/>
                    <a:gd name="T3" fmla="*/ 14 h 17"/>
                    <a:gd name="T4" fmla="*/ 17 w 19"/>
                    <a:gd name="T5" fmla="*/ 8 h 17"/>
                    <a:gd name="T6" fmla="*/ 9 w 19"/>
                    <a:gd name="T7" fmla="*/ 1 h 17"/>
                    <a:gd name="T8" fmla="*/ 6 w 19"/>
                    <a:gd name="T9" fmla="*/ 0 h 17"/>
                    <a:gd name="T10" fmla="*/ 2 w 19"/>
                    <a:gd name="T11" fmla="*/ 1 h 17"/>
                    <a:gd name="T12" fmla="*/ 1 w 19"/>
                    <a:gd name="T13" fmla="*/ 3 h 17"/>
                    <a:gd name="T14" fmla="*/ 0 w 19"/>
                    <a:gd name="T15" fmla="*/ 7 h 17"/>
                    <a:gd name="T16" fmla="*/ 2 w 19"/>
                    <a:gd name="T17" fmla="*/ 10 h 17"/>
                    <a:gd name="T18" fmla="*/ 11 w 19"/>
                    <a:gd name="T19" fmla="*/ 16 h 17"/>
                    <a:gd name="T20" fmla="*/ 17 w 19"/>
                    <a:gd name="T21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" h="17">
                      <a:moveTo>
                        <a:pt x="17" y="15"/>
                      </a:moveTo>
                      <a:cubicBezTo>
                        <a:pt x="18" y="15"/>
                        <a:pt x="18" y="15"/>
                        <a:pt x="18" y="14"/>
                      </a:cubicBezTo>
                      <a:cubicBezTo>
                        <a:pt x="19" y="13"/>
                        <a:pt x="19" y="10"/>
                        <a:pt x="17" y="8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0"/>
                        <a:pt x="7" y="0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2" y="2"/>
                        <a:pt x="2" y="3"/>
                        <a:pt x="1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ubicBezTo>
                        <a:pt x="0" y="8"/>
                        <a:pt x="1" y="9"/>
                        <a:pt x="2" y="10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3" y="17"/>
                        <a:pt x="16" y="17"/>
                        <a:pt x="17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1" name="Freeform 44"/>
                <p:cNvSpPr>
                  <a:spLocks/>
                </p:cNvSpPr>
                <p:nvPr/>
              </p:nvSpPr>
              <p:spPr bwMode="auto">
                <a:xfrm>
                  <a:off x="5929313" y="2887663"/>
                  <a:ext cx="31750" cy="19050"/>
                </a:xfrm>
                <a:custGeom>
                  <a:avLst/>
                  <a:gdLst>
                    <a:gd name="T0" fmla="*/ 20 w 21"/>
                    <a:gd name="T1" fmla="*/ 4 h 13"/>
                    <a:gd name="T2" fmla="*/ 17 w 21"/>
                    <a:gd name="T3" fmla="*/ 2 h 13"/>
                    <a:gd name="T4" fmla="*/ 6 w 21"/>
                    <a:gd name="T5" fmla="*/ 0 h 13"/>
                    <a:gd name="T6" fmla="*/ 1 w 21"/>
                    <a:gd name="T7" fmla="*/ 4 h 13"/>
                    <a:gd name="T8" fmla="*/ 1 w 21"/>
                    <a:gd name="T9" fmla="*/ 4 h 13"/>
                    <a:gd name="T10" fmla="*/ 4 w 21"/>
                    <a:gd name="T11" fmla="*/ 10 h 13"/>
                    <a:gd name="T12" fmla="*/ 15 w 21"/>
                    <a:gd name="T13" fmla="*/ 13 h 13"/>
                    <a:gd name="T14" fmla="*/ 18 w 21"/>
                    <a:gd name="T15" fmla="*/ 12 h 13"/>
                    <a:gd name="T16" fmla="*/ 20 w 21"/>
                    <a:gd name="T17" fmla="*/ 9 h 13"/>
                    <a:gd name="T18" fmla="*/ 21 w 21"/>
                    <a:gd name="T19" fmla="*/ 7 h 13"/>
                    <a:gd name="T20" fmla="*/ 20 w 21"/>
                    <a:gd name="T21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13">
                      <a:moveTo>
                        <a:pt x="20" y="4"/>
                      </a:moveTo>
                      <a:cubicBezTo>
                        <a:pt x="19" y="3"/>
                        <a:pt x="18" y="2"/>
                        <a:pt x="17" y="2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0"/>
                        <a:pt x="2" y="2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7"/>
                        <a:pt x="2" y="9"/>
                        <a:pt x="4" y="10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6" y="13"/>
                        <a:pt x="17" y="13"/>
                        <a:pt x="18" y="12"/>
                      </a:cubicBezTo>
                      <a:cubicBezTo>
                        <a:pt x="19" y="12"/>
                        <a:pt x="20" y="11"/>
                        <a:pt x="20" y="9"/>
                      </a:cubicBezTo>
                      <a:cubicBezTo>
                        <a:pt x="20" y="9"/>
                        <a:pt x="21" y="8"/>
                        <a:pt x="21" y="7"/>
                      </a:cubicBezTo>
                      <a:cubicBezTo>
                        <a:pt x="21" y="6"/>
                        <a:pt x="21" y="5"/>
                        <a:pt x="2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112" name="组合 111"/>
          <p:cNvGrpSpPr/>
          <p:nvPr/>
        </p:nvGrpSpPr>
        <p:grpSpPr>
          <a:xfrm>
            <a:off x="5991839" y="5344214"/>
            <a:ext cx="2219141" cy="816913"/>
            <a:chOff x="4795237" y="3738480"/>
            <a:chExt cx="1761126" cy="648407"/>
          </a:xfrm>
        </p:grpSpPr>
        <p:grpSp>
          <p:nvGrpSpPr>
            <p:cNvPr id="113" name="组合 112"/>
            <p:cNvGrpSpPr/>
            <p:nvPr/>
          </p:nvGrpSpPr>
          <p:grpSpPr>
            <a:xfrm>
              <a:off x="4795237" y="3738480"/>
              <a:ext cx="1656138" cy="648407"/>
              <a:chOff x="5034317" y="2036526"/>
              <a:chExt cx="1946274" cy="762000"/>
            </a:xfrm>
          </p:grpSpPr>
          <p:sp>
            <p:nvSpPr>
              <p:cNvPr id="119" name="AutoShape 41"/>
              <p:cNvSpPr>
                <a:spLocks noChangeAspect="1" noChangeArrowheads="1" noTextEdit="1"/>
              </p:cNvSpPr>
              <p:nvPr/>
            </p:nvSpPr>
            <p:spPr bwMode="auto">
              <a:xfrm>
                <a:off x="5035904" y="2036526"/>
                <a:ext cx="1944687" cy="762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Oval 43"/>
              <p:cNvSpPr>
                <a:spLocks noChangeArrowheads="1"/>
              </p:cNvSpPr>
              <p:nvPr/>
            </p:nvSpPr>
            <p:spPr bwMode="auto">
              <a:xfrm>
                <a:off x="5220054" y="2139714"/>
                <a:ext cx="552450" cy="555625"/>
              </a:xfrm>
              <a:prstGeom prst="ellipse">
                <a:avLst/>
              </a:prstGeom>
              <a:solidFill>
                <a:srgbClr val="F4BA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1" name="Freeform 44"/>
              <p:cNvSpPr>
                <a:spLocks/>
              </p:cNvSpPr>
              <p:nvPr/>
            </p:nvSpPr>
            <p:spPr bwMode="auto">
              <a:xfrm>
                <a:off x="5126391" y="2047639"/>
                <a:ext cx="1843087" cy="739775"/>
              </a:xfrm>
              <a:custGeom>
                <a:avLst/>
                <a:gdLst>
                  <a:gd name="T0" fmla="*/ 1959 w 1959"/>
                  <a:gd name="T1" fmla="*/ 587 h 783"/>
                  <a:gd name="T2" fmla="*/ 1763 w 1959"/>
                  <a:gd name="T3" fmla="*/ 783 h 783"/>
                  <a:gd name="T4" fmla="*/ 196 w 1959"/>
                  <a:gd name="T5" fmla="*/ 783 h 783"/>
                  <a:gd name="T6" fmla="*/ 0 w 1959"/>
                  <a:gd name="T7" fmla="*/ 587 h 783"/>
                  <a:gd name="T8" fmla="*/ 0 w 1959"/>
                  <a:gd name="T9" fmla="*/ 195 h 783"/>
                  <a:gd name="T10" fmla="*/ 196 w 1959"/>
                  <a:gd name="T11" fmla="*/ 0 h 783"/>
                  <a:gd name="T12" fmla="*/ 1763 w 1959"/>
                  <a:gd name="T13" fmla="*/ 0 h 783"/>
                  <a:gd name="T14" fmla="*/ 1959 w 1959"/>
                  <a:gd name="T15" fmla="*/ 195 h 783"/>
                  <a:gd name="T16" fmla="*/ 1959 w 1959"/>
                  <a:gd name="T17" fmla="*/ 587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59" h="783">
                    <a:moveTo>
                      <a:pt x="1959" y="587"/>
                    </a:moveTo>
                    <a:cubicBezTo>
                      <a:pt x="1959" y="695"/>
                      <a:pt x="1871" y="783"/>
                      <a:pt x="1763" y="783"/>
                    </a:cubicBezTo>
                    <a:cubicBezTo>
                      <a:pt x="196" y="783"/>
                      <a:pt x="196" y="783"/>
                      <a:pt x="196" y="783"/>
                    </a:cubicBezTo>
                    <a:cubicBezTo>
                      <a:pt x="88" y="783"/>
                      <a:pt x="0" y="695"/>
                      <a:pt x="0" y="587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87"/>
                      <a:pt x="88" y="0"/>
                      <a:pt x="196" y="0"/>
                    </a:cubicBezTo>
                    <a:cubicBezTo>
                      <a:pt x="1763" y="0"/>
                      <a:pt x="1763" y="0"/>
                      <a:pt x="1763" y="0"/>
                    </a:cubicBezTo>
                    <a:cubicBezTo>
                      <a:pt x="1871" y="0"/>
                      <a:pt x="1959" y="87"/>
                      <a:pt x="1959" y="195"/>
                    </a:cubicBezTo>
                    <a:lnTo>
                      <a:pt x="1959" y="587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F4BA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2" name="Freeform 45"/>
              <p:cNvSpPr>
                <a:spLocks noEditPoints="1"/>
              </p:cNvSpPr>
              <p:nvPr/>
            </p:nvSpPr>
            <p:spPr bwMode="auto">
              <a:xfrm>
                <a:off x="5189891" y="2111139"/>
                <a:ext cx="611187" cy="612775"/>
              </a:xfrm>
              <a:custGeom>
                <a:avLst/>
                <a:gdLst>
                  <a:gd name="T0" fmla="*/ 325 w 649"/>
                  <a:gd name="T1" fmla="*/ 649 h 649"/>
                  <a:gd name="T2" fmla="*/ 0 w 649"/>
                  <a:gd name="T3" fmla="*/ 324 h 649"/>
                  <a:gd name="T4" fmla="*/ 325 w 649"/>
                  <a:gd name="T5" fmla="*/ 0 h 649"/>
                  <a:gd name="T6" fmla="*/ 649 w 649"/>
                  <a:gd name="T7" fmla="*/ 324 h 649"/>
                  <a:gd name="T8" fmla="*/ 325 w 649"/>
                  <a:gd name="T9" fmla="*/ 649 h 649"/>
                  <a:gd name="T10" fmla="*/ 325 w 649"/>
                  <a:gd name="T11" fmla="*/ 12 h 649"/>
                  <a:gd name="T12" fmla="*/ 13 w 649"/>
                  <a:gd name="T13" fmla="*/ 324 h 649"/>
                  <a:gd name="T14" fmla="*/ 325 w 649"/>
                  <a:gd name="T15" fmla="*/ 637 h 649"/>
                  <a:gd name="T16" fmla="*/ 637 w 649"/>
                  <a:gd name="T17" fmla="*/ 324 h 649"/>
                  <a:gd name="T18" fmla="*/ 325 w 649"/>
                  <a:gd name="T19" fmla="*/ 12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9" h="649">
                    <a:moveTo>
                      <a:pt x="325" y="649"/>
                    </a:moveTo>
                    <a:cubicBezTo>
                      <a:pt x="146" y="649"/>
                      <a:pt x="0" y="503"/>
                      <a:pt x="0" y="324"/>
                    </a:cubicBezTo>
                    <a:cubicBezTo>
                      <a:pt x="0" y="145"/>
                      <a:pt x="146" y="0"/>
                      <a:pt x="325" y="0"/>
                    </a:cubicBezTo>
                    <a:cubicBezTo>
                      <a:pt x="504" y="0"/>
                      <a:pt x="649" y="145"/>
                      <a:pt x="649" y="324"/>
                    </a:cubicBezTo>
                    <a:cubicBezTo>
                      <a:pt x="649" y="503"/>
                      <a:pt x="504" y="649"/>
                      <a:pt x="325" y="649"/>
                    </a:cubicBezTo>
                    <a:close/>
                    <a:moveTo>
                      <a:pt x="325" y="12"/>
                    </a:moveTo>
                    <a:cubicBezTo>
                      <a:pt x="153" y="12"/>
                      <a:pt x="13" y="152"/>
                      <a:pt x="13" y="324"/>
                    </a:cubicBezTo>
                    <a:cubicBezTo>
                      <a:pt x="13" y="497"/>
                      <a:pt x="153" y="637"/>
                      <a:pt x="325" y="637"/>
                    </a:cubicBezTo>
                    <a:cubicBezTo>
                      <a:pt x="497" y="637"/>
                      <a:pt x="637" y="497"/>
                      <a:pt x="637" y="324"/>
                    </a:cubicBezTo>
                    <a:cubicBezTo>
                      <a:pt x="637" y="152"/>
                      <a:pt x="497" y="12"/>
                      <a:pt x="325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3" name="Freeform 46"/>
              <p:cNvSpPr>
                <a:spLocks/>
              </p:cNvSpPr>
              <p:nvPr/>
            </p:nvSpPr>
            <p:spPr bwMode="auto">
              <a:xfrm>
                <a:off x="5034317" y="2323864"/>
                <a:ext cx="92075" cy="185738"/>
              </a:xfrm>
              <a:custGeom>
                <a:avLst/>
                <a:gdLst>
                  <a:gd name="T0" fmla="*/ 58 w 58"/>
                  <a:gd name="T1" fmla="*/ 117 h 117"/>
                  <a:gd name="T2" fmla="*/ 58 w 58"/>
                  <a:gd name="T3" fmla="*/ 0 h 117"/>
                  <a:gd name="T4" fmla="*/ 0 w 58"/>
                  <a:gd name="T5" fmla="*/ 59 h 117"/>
                  <a:gd name="T6" fmla="*/ 58 w 58"/>
                  <a:gd name="T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17">
                    <a:moveTo>
                      <a:pt x="58" y="117"/>
                    </a:moveTo>
                    <a:lnTo>
                      <a:pt x="58" y="0"/>
                    </a:lnTo>
                    <a:lnTo>
                      <a:pt x="0" y="59"/>
                    </a:lnTo>
                    <a:lnTo>
                      <a:pt x="58" y="117"/>
                    </a:lnTo>
                    <a:close/>
                  </a:path>
                </a:pathLst>
              </a:custGeom>
              <a:solidFill>
                <a:srgbClr val="F4B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4" name="TextBox 27"/>
            <p:cNvSpPr>
              <a:spLocks noChangeArrowheads="1"/>
            </p:cNvSpPr>
            <p:nvPr/>
          </p:nvSpPr>
          <p:spPr bwMode="auto">
            <a:xfrm>
              <a:off x="5372069" y="3841585"/>
              <a:ext cx="1184294" cy="439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FA0A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文本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尽量与标题文本语言风格相符合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FA0A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5046411" y="3915404"/>
              <a:ext cx="260351" cy="257175"/>
              <a:chOff x="5711825" y="2185988"/>
              <a:chExt cx="260351" cy="257175"/>
            </a:xfrm>
            <a:solidFill>
              <a:srgbClr val="FFFFFF"/>
            </a:solidFill>
          </p:grpSpPr>
          <p:sp>
            <p:nvSpPr>
              <p:cNvPr id="116" name="Freeform 47"/>
              <p:cNvSpPr>
                <a:spLocks/>
              </p:cNvSpPr>
              <p:nvPr/>
            </p:nvSpPr>
            <p:spPr bwMode="auto">
              <a:xfrm>
                <a:off x="5849938" y="2185988"/>
                <a:ext cx="122238" cy="120650"/>
              </a:xfrm>
              <a:custGeom>
                <a:avLst/>
                <a:gdLst>
                  <a:gd name="T0" fmla="*/ 44 w 77"/>
                  <a:gd name="T1" fmla="*/ 11 h 76"/>
                  <a:gd name="T2" fmla="*/ 65 w 77"/>
                  <a:gd name="T3" fmla="*/ 33 h 76"/>
                  <a:gd name="T4" fmla="*/ 59 w 77"/>
                  <a:gd name="T5" fmla="*/ 39 h 76"/>
                  <a:gd name="T6" fmla="*/ 49 w 77"/>
                  <a:gd name="T7" fmla="*/ 29 h 76"/>
                  <a:gd name="T8" fmla="*/ 44 w 77"/>
                  <a:gd name="T9" fmla="*/ 34 h 76"/>
                  <a:gd name="T10" fmla="*/ 55 w 77"/>
                  <a:gd name="T11" fmla="*/ 43 h 76"/>
                  <a:gd name="T12" fmla="*/ 50 w 77"/>
                  <a:gd name="T13" fmla="*/ 48 h 76"/>
                  <a:gd name="T14" fmla="*/ 43 w 77"/>
                  <a:gd name="T15" fmla="*/ 41 h 76"/>
                  <a:gd name="T16" fmla="*/ 39 w 77"/>
                  <a:gd name="T17" fmla="*/ 45 h 76"/>
                  <a:gd name="T18" fmla="*/ 46 w 77"/>
                  <a:gd name="T19" fmla="*/ 52 h 76"/>
                  <a:gd name="T20" fmla="*/ 39 w 77"/>
                  <a:gd name="T21" fmla="*/ 59 h 76"/>
                  <a:gd name="T22" fmla="*/ 30 w 77"/>
                  <a:gd name="T23" fmla="*/ 48 h 76"/>
                  <a:gd name="T24" fmla="*/ 25 w 77"/>
                  <a:gd name="T25" fmla="*/ 52 h 76"/>
                  <a:gd name="T26" fmla="*/ 36 w 77"/>
                  <a:gd name="T27" fmla="*/ 63 h 76"/>
                  <a:gd name="T28" fmla="*/ 31 w 77"/>
                  <a:gd name="T29" fmla="*/ 66 h 76"/>
                  <a:gd name="T30" fmla="*/ 24 w 77"/>
                  <a:gd name="T31" fmla="*/ 60 h 76"/>
                  <a:gd name="T32" fmla="*/ 20 w 77"/>
                  <a:gd name="T33" fmla="*/ 64 h 76"/>
                  <a:gd name="T34" fmla="*/ 33 w 77"/>
                  <a:gd name="T35" fmla="*/ 76 h 76"/>
                  <a:gd name="T36" fmla="*/ 77 w 77"/>
                  <a:gd name="T37" fmla="*/ 33 h 76"/>
                  <a:gd name="T38" fmla="*/ 44 w 77"/>
                  <a:gd name="T39" fmla="*/ 0 h 76"/>
                  <a:gd name="T40" fmla="*/ 0 w 77"/>
                  <a:gd name="T41" fmla="*/ 43 h 76"/>
                  <a:gd name="T42" fmla="*/ 5 w 77"/>
                  <a:gd name="T43" fmla="*/ 49 h 76"/>
                  <a:gd name="T44" fmla="*/ 44 w 77"/>
                  <a:gd name="T45" fmla="*/ 1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7" h="76">
                    <a:moveTo>
                      <a:pt x="44" y="11"/>
                    </a:moveTo>
                    <a:lnTo>
                      <a:pt x="65" y="33"/>
                    </a:lnTo>
                    <a:lnTo>
                      <a:pt x="59" y="39"/>
                    </a:lnTo>
                    <a:lnTo>
                      <a:pt x="49" y="29"/>
                    </a:lnTo>
                    <a:lnTo>
                      <a:pt x="44" y="34"/>
                    </a:lnTo>
                    <a:lnTo>
                      <a:pt x="55" y="43"/>
                    </a:lnTo>
                    <a:lnTo>
                      <a:pt x="50" y="48"/>
                    </a:lnTo>
                    <a:lnTo>
                      <a:pt x="43" y="41"/>
                    </a:lnTo>
                    <a:lnTo>
                      <a:pt x="39" y="45"/>
                    </a:lnTo>
                    <a:lnTo>
                      <a:pt x="46" y="52"/>
                    </a:lnTo>
                    <a:lnTo>
                      <a:pt x="39" y="59"/>
                    </a:lnTo>
                    <a:lnTo>
                      <a:pt x="30" y="48"/>
                    </a:lnTo>
                    <a:lnTo>
                      <a:pt x="25" y="52"/>
                    </a:lnTo>
                    <a:lnTo>
                      <a:pt x="36" y="63"/>
                    </a:lnTo>
                    <a:lnTo>
                      <a:pt x="31" y="66"/>
                    </a:lnTo>
                    <a:lnTo>
                      <a:pt x="24" y="60"/>
                    </a:lnTo>
                    <a:lnTo>
                      <a:pt x="20" y="64"/>
                    </a:lnTo>
                    <a:lnTo>
                      <a:pt x="33" y="76"/>
                    </a:lnTo>
                    <a:lnTo>
                      <a:pt x="77" y="33"/>
                    </a:lnTo>
                    <a:lnTo>
                      <a:pt x="44" y="0"/>
                    </a:lnTo>
                    <a:lnTo>
                      <a:pt x="0" y="43"/>
                    </a:lnTo>
                    <a:lnTo>
                      <a:pt x="5" y="49"/>
                    </a:lnTo>
                    <a:lnTo>
                      <a:pt x="44" y="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Freeform 48"/>
              <p:cNvSpPr>
                <a:spLocks/>
              </p:cNvSpPr>
              <p:nvPr/>
            </p:nvSpPr>
            <p:spPr bwMode="auto">
              <a:xfrm>
                <a:off x="5711825" y="2306638"/>
                <a:ext cx="136525" cy="136525"/>
              </a:xfrm>
              <a:custGeom>
                <a:avLst/>
                <a:gdLst>
                  <a:gd name="T0" fmla="*/ 69 w 86"/>
                  <a:gd name="T1" fmla="*/ 24 h 86"/>
                  <a:gd name="T2" fmla="*/ 75 w 86"/>
                  <a:gd name="T3" fmla="*/ 32 h 86"/>
                  <a:gd name="T4" fmla="*/ 71 w 86"/>
                  <a:gd name="T5" fmla="*/ 38 h 86"/>
                  <a:gd name="T6" fmla="*/ 59 w 86"/>
                  <a:gd name="T7" fmla="*/ 26 h 86"/>
                  <a:gd name="T8" fmla="*/ 55 w 86"/>
                  <a:gd name="T9" fmla="*/ 31 h 86"/>
                  <a:gd name="T10" fmla="*/ 66 w 86"/>
                  <a:gd name="T11" fmla="*/ 41 h 86"/>
                  <a:gd name="T12" fmla="*/ 61 w 86"/>
                  <a:gd name="T13" fmla="*/ 46 h 86"/>
                  <a:gd name="T14" fmla="*/ 54 w 86"/>
                  <a:gd name="T15" fmla="*/ 38 h 86"/>
                  <a:gd name="T16" fmla="*/ 50 w 86"/>
                  <a:gd name="T17" fmla="*/ 42 h 86"/>
                  <a:gd name="T18" fmla="*/ 57 w 86"/>
                  <a:gd name="T19" fmla="*/ 50 h 86"/>
                  <a:gd name="T20" fmla="*/ 51 w 86"/>
                  <a:gd name="T21" fmla="*/ 57 h 86"/>
                  <a:gd name="T22" fmla="*/ 40 w 86"/>
                  <a:gd name="T23" fmla="*/ 45 h 86"/>
                  <a:gd name="T24" fmla="*/ 36 w 86"/>
                  <a:gd name="T25" fmla="*/ 49 h 86"/>
                  <a:gd name="T26" fmla="*/ 47 w 86"/>
                  <a:gd name="T27" fmla="*/ 61 h 86"/>
                  <a:gd name="T28" fmla="*/ 43 w 86"/>
                  <a:gd name="T29" fmla="*/ 64 h 86"/>
                  <a:gd name="T30" fmla="*/ 35 w 86"/>
                  <a:gd name="T31" fmla="*/ 57 h 86"/>
                  <a:gd name="T32" fmla="*/ 30 w 86"/>
                  <a:gd name="T33" fmla="*/ 62 h 86"/>
                  <a:gd name="T34" fmla="*/ 38 w 86"/>
                  <a:gd name="T35" fmla="*/ 69 h 86"/>
                  <a:gd name="T36" fmla="*/ 33 w 86"/>
                  <a:gd name="T37" fmla="*/ 74 h 86"/>
                  <a:gd name="T38" fmla="*/ 11 w 86"/>
                  <a:gd name="T39" fmla="*/ 53 h 86"/>
                  <a:gd name="T40" fmla="*/ 59 w 86"/>
                  <a:gd name="T41" fmla="*/ 6 h 86"/>
                  <a:gd name="T42" fmla="*/ 53 w 86"/>
                  <a:gd name="T43" fmla="*/ 0 h 86"/>
                  <a:gd name="T44" fmla="*/ 0 w 86"/>
                  <a:gd name="T45" fmla="*/ 53 h 86"/>
                  <a:gd name="T46" fmla="*/ 32 w 86"/>
                  <a:gd name="T47" fmla="*/ 86 h 86"/>
                  <a:gd name="T48" fmla="*/ 86 w 86"/>
                  <a:gd name="T49" fmla="*/ 34 h 86"/>
                  <a:gd name="T50" fmla="*/ 73 w 86"/>
                  <a:gd name="T51" fmla="*/ 20 h 86"/>
                  <a:gd name="T52" fmla="*/ 69 w 86"/>
                  <a:gd name="T53" fmla="*/ 2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6" h="86">
                    <a:moveTo>
                      <a:pt x="69" y="24"/>
                    </a:moveTo>
                    <a:lnTo>
                      <a:pt x="75" y="32"/>
                    </a:lnTo>
                    <a:lnTo>
                      <a:pt x="71" y="38"/>
                    </a:lnTo>
                    <a:lnTo>
                      <a:pt x="59" y="26"/>
                    </a:lnTo>
                    <a:lnTo>
                      <a:pt x="55" y="31"/>
                    </a:lnTo>
                    <a:lnTo>
                      <a:pt x="66" y="41"/>
                    </a:lnTo>
                    <a:lnTo>
                      <a:pt x="61" y="46"/>
                    </a:lnTo>
                    <a:lnTo>
                      <a:pt x="54" y="38"/>
                    </a:lnTo>
                    <a:lnTo>
                      <a:pt x="50" y="42"/>
                    </a:lnTo>
                    <a:lnTo>
                      <a:pt x="57" y="50"/>
                    </a:lnTo>
                    <a:lnTo>
                      <a:pt x="51" y="57"/>
                    </a:lnTo>
                    <a:lnTo>
                      <a:pt x="40" y="45"/>
                    </a:lnTo>
                    <a:lnTo>
                      <a:pt x="36" y="49"/>
                    </a:lnTo>
                    <a:lnTo>
                      <a:pt x="47" y="61"/>
                    </a:lnTo>
                    <a:lnTo>
                      <a:pt x="43" y="64"/>
                    </a:lnTo>
                    <a:lnTo>
                      <a:pt x="35" y="57"/>
                    </a:lnTo>
                    <a:lnTo>
                      <a:pt x="30" y="62"/>
                    </a:lnTo>
                    <a:lnTo>
                      <a:pt x="38" y="69"/>
                    </a:lnTo>
                    <a:lnTo>
                      <a:pt x="33" y="74"/>
                    </a:lnTo>
                    <a:lnTo>
                      <a:pt x="11" y="53"/>
                    </a:lnTo>
                    <a:lnTo>
                      <a:pt x="59" y="6"/>
                    </a:lnTo>
                    <a:lnTo>
                      <a:pt x="53" y="0"/>
                    </a:lnTo>
                    <a:lnTo>
                      <a:pt x="0" y="53"/>
                    </a:lnTo>
                    <a:lnTo>
                      <a:pt x="32" y="86"/>
                    </a:lnTo>
                    <a:lnTo>
                      <a:pt x="86" y="34"/>
                    </a:lnTo>
                    <a:lnTo>
                      <a:pt x="73" y="20"/>
                    </a:lnTo>
                    <a:lnTo>
                      <a:pt x="69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49"/>
              <p:cNvSpPr>
                <a:spLocks noEditPoints="1"/>
              </p:cNvSpPr>
              <p:nvPr/>
            </p:nvSpPr>
            <p:spPr bwMode="auto">
              <a:xfrm>
                <a:off x="5741988" y="2201863"/>
                <a:ext cx="209550" cy="211138"/>
              </a:xfrm>
              <a:custGeom>
                <a:avLst/>
                <a:gdLst>
                  <a:gd name="T0" fmla="*/ 47 w 132"/>
                  <a:gd name="T1" fmla="*/ 21 h 133"/>
                  <a:gd name="T2" fmla="*/ 47 w 132"/>
                  <a:gd name="T3" fmla="*/ 21 h 133"/>
                  <a:gd name="T4" fmla="*/ 26 w 132"/>
                  <a:gd name="T5" fmla="*/ 0 h 133"/>
                  <a:gd name="T6" fmla="*/ 0 w 132"/>
                  <a:gd name="T7" fmla="*/ 25 h 133"/>
                  <a:gd name="T8" fmla="*/ 22 w 132"/>
                  <a:gd name="T9" fmla="*/ 47 h 133"/>
                  <a:gd name="T10" fmla="*/ 22 w 132"/>
                  <a:gd name="T11" fmla="*/ 47 h 133"/>
                  <a:gd name="T12" fmla="*/ 89 w 132"/>
                  <a:gd name="T13" fmla="*/ 114 h 133"/>
                  <a:gd name="T14" fmla="*/ 132 w 132"/>
                  <a:gd name="T15" fmla="*/ 133 h 133"/>
                  <a:gd name="T16" fmla="*/ 115 w 132"/>
                  <a:gd name="T17" fmla="*/ 89 h 133"/>
                  <a:gd name="T18" fmla="*/ 47 w 132"/>
                  <a:gd name="T19" fmla="*/ 21 h 133"/>
                  <a:gd name="T20" fmla="*/ 17 w 132"/>
                  <a:gd name="T21" fmla="*/ 33 h 133"/>
                  <a:gd name="T22" fmla="*/ 9 w 132"/>
                  <a:gd name="T23" fmla="*/ 25 h 133"/>
                  <a:gd name="T24" fmla="*/ 26 w 132"/>
                  <a:gd name="T25" fmla="*/ 8 h 133"/>
                  <a:gd name="T26" fmla="*/ 33 w 132"/>
                  <a:gd name="T27" fmla="*/ 17 h 133"/>
                  <a:gd name="T28" fmla="*/ 17 w 132"/>
                  <a:gd name="T29" fmla="*/ 33 h 133"/>
                  <a:gd name="T30" fmla="*/ 115 w 132"/>
                  <a:gd name="T31" fmla="*/ 122 h 133"/>
                  <a:gd name="T32" fmla="*/ 91 w 132"/>
                  <a:gd name="T33" fmla="*/ 112 h 133"/>
                  <a:gd name="T34" fmla="*/ 88 w 132"/>
                  <a:gd name="T35" fmla="*/ 109 h 133"/>
                  <a:gd name="T36" fmla="*/ 103 w 132"/>
                  <a:gd name="T37" fmla="*/ 109 h 133"/>
                  <a:gd name="T38" fmla="*/ 100 w 132"/>
                  <a:gd name="T39" fmla="*/ 100 h 133"/>
                  <a:gd name="T40" fmla="*/ 110 w 132"/>
                  <a:gd name="T41" fmla="*/ 102 h 133"/>
                  <a:gd name="T42" fmla="*/ 110 w 132"/>
                  <a:gd name="T43" fmla="*/ 89 h 133"/>
                  <a:gd name="T44" fmla="*/ 112 w 132"/>
                  <a:gd name="T45" fmla="*/ 91 h 133"/>
                  <a:gd name="T46" fmla="*/ 121 w 132"/>
                  <a:gd name="T47" fmla="*/ 116 h 133"/>
                  <a:gd name="T48" fmla="*/ 115 w 132"/>
                  <a:gd name="T49" fmla="*/ 1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2" h="133">
                    <a:moveTo>
                      <a:pt x="47" y="21"/>
                    </a:moveTo>
                    <a:lnTo>
                      <a:pt x="47" y="21"/>
                    </a:lnTo>
                    <a:lnTo>
                      <a:pt x="26" y="0"/>
                    </a:lnTo>
                    <a:lnTo>
                      <a:pt x="0" y="25"/>
                    </a:lnTo>
                    <a:lnTo>
                      <a:pt x="22" y="47"/>
                    </a:lnTo>
                    <a:lnTo>
                      <a:pt x="22" y="47"/>
                    </a:lnTo>
                    <a:lnTo>
                      <a:pt x="89" y="114"/>
                    </a:lnTo>
                    <a:lnTo>
                      <a:pt x="132" y="133"/>
                    </a:lnTo>
                    <a:lnTo>
                      <a:pt x="115" y="89"/>
                    </a:lnTo>
                    <a:lnTo>
                      <a:pt x="47" y="21"/>
                    </a:lnTo>
                    <a:close/>
                    <a:moveTo>
                      <a:pt x="17" y="33"/>
                    </a:moveTo>
                    <a:lnTo>
                      <a:pt x="9" y="25"/>
                    </a:lnTo>
                    <a:lnTo>
                      <a:pt x="26" y="8"/>
                    </a:lnTo>
                    <a:lnTo>
                      <a:pt x="33" y="17"/>
                    </a:lnTo>
                    <a:lnTo>
                      <a:pt x="17" y="33"/>
                    </a:lnTo>
                    <a:close/>
                    <a:moveTo>
                      <a:pt x="115" y="122"/>
                    </a:moveTo>
                    <a:lnTo>
                      <a:pt x="91" y="112"/>
                    </a:lnTo>
                    <a:lnTo>
                      <a:pt x="88" y="109"/>
                    </a:lnTo>
                    <a:lnTo>
                      <a:pt x="103" y="109"/>
                    </a:lnTo>
                    <a:lnTo>
                      <a:pt x="100" y="100"/>
                    </a:lnTo>
                    <a:lnTo>
                      <a:pt x="110" y="102"/>
                    </a:lnTo>
                    <a:lnTo>
                      <a:pt x="110" y="89"/>
                    </a:lnTo>
                    <a:lnTo>
                      <a:pt x="112" y="91"/>
                    </a:lnTo>
                    <a:lnTo>
                      <a:pt x="121" y="116"/>
                    </a:lnTo>
                    <a:lnTo>
                      <a:pt x="115" y="1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24" name="组合 123"/>
          <p:cNvGrpSpPr/>
          <p:nvPr/>
        </p:nvGrpSpPr>
        <p:grpSpPr>
          <a:xfrm>
            <a:off x="3240757" y="4826852"/>
            <a:ext cx="2145723" cy="816913"/>
            <a:chOff x="2611959" y="3327835"/>
            <a:chExt cx="1702861" cy="648407"/>
          </a:xfrm>
        </p:grpSpPr>
        <p:sp>
          <p:nvSpPr>
            <p:cNvPr id="125" name="AutoShape 41"/>
            <p:cNvSpPr>
              <a:spLocks noChangeAspect="1" noChangeArrowheads="1" noTextEdit="1"/>
            </p:cNvSpPr>
            <p:nvPr/>
          </p:nvSpPr>
          <p:spPr bwMode="auto">
            <a:xfrm flipH="1">
              <a:off x="2626634" y="3327835"/>
              <a:ext cx="1686809" cy="648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Oval 43"/>
            <p:cNvSpPr>
              <a:spLocks noChangeArrowheads="1"/>
            </p:cNvSpPr>
            <p:nvPr/>
          </p:nvSpPr>
          <p:spPr bwMode="auto">
            <a:xfrm flipH="1">
              <a:off x="3674521" y="3415641"/>
              <a:ext cx="479192" cy="472797"/>
            </a:xfrm>
            <a:prstGeom prst="ellipse">
              <a:avLst/>
            </a:pr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Freeform 44"/>
            <p:cNvSpPr>
              <a:spLocks/>
            </p:cNvSpPr>
            <p:nvPr/>
          </p:nvSpPr>
          <p:spPr bwMode="auto">
            <a:xfrm flipH="1">
              <a:off x="2636273" y="3337291"/>
              <a:ext cx="1598682" cy="629495"/>
            </a:xfrm>
            <a:custGeom>
              <a:avLst/>
              <a:gdLst>
                <a:gd name="T0" fmla="*/ 1959 w 1959"/>
                <a:gd name="T1" fmla="*/ 587 h 783"/>
                <a:gd name="T2" fmla="*/ 1763 w 1959"/>
                <a:gd name="T3" fmla="*/ 783 h 783"/>
                <a:gd name="T4" fmla="*/ 196 w 1959"/>
                <a:gd name="T5" fmla="*/ 783 h 783"/>
                <a:gd name="T6" fmla="*/ 0 w 1959"/>
                <a:gd name="T7" fmla="*/ 587 h 783"/>
                <a:gd name="T8" fmla="*/ 0 w 1959"/>
                <a:gd name="T9" fmla="*/ 195 h 783"/>
                <a:gd name="T10" fmla="*/ 196 w 1959"/>
                <a:gd name="T11" fmla="*/ 0 h 783"/>
                <a:gd name="T12" fmla="*/ 1763 w 1959"/>
                <a:gd name="T13" fmla="*/ 0 h 783"/>
                <a:gd name="T14" fmla="*/ 1959 w 1959"/>
                <a:gd name="T15" fmla="*/ 195 h 783"/>
                <a:gd name="T16" fmla="*/ 1959 w 1959"/>
                <a:gd name="T17" fmla="*/ 587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9" h="783">
                  <a:moveTo>
                    <a:pt x="1959" y="587"/>
                  </a:moveTo>
                  <a:cubicBezTo>
                    <a:pt x="1959" y="695"/>
                    <a:pt x="1871" y="783"/>
                    <a:pt x="1763" y="783"/>
                  </a:cubicBezTo>
                  <a:cubicBezTo>
                    <a:pt x="196" y="783"/>
                    <a:pt x="196" y="783"/>
                    <a:pt x="196" y="783"/>
                  </a:cubicBezTo>
                  <a:cubicBezTo>
                    <a:pt x="88" y="783"/>
                    <a:pt x="0" y="695"/>
                    <a:pt x="0" y="587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87"/>
                    <a:pt x="88" y="0"/>
                    <a:pt x="196" y="0"/>
                  </a:cubicBezTo>
                  <a:cubicBezTo>
                    <a:pt x="1763" y="0"/>
                    <a:pt x="1763" y="0"/>
                    <a:pt x="1763" y="0"/>
                  </a:cubicBezTo>
                  <a:cubicBezTo>
                    <a:pt x="1871" y="0"/>
                    <a:pt x="1959" y="87"/>
                    <a:pt x="1959" y="195"/>
                  </a:cubicBezTo>
                  <a:lnTo>
                    <a:pt x="1959" y="587"/>
                  </a:lnTo>
                  <a:close/>
                </a:path>
              </a:pathLst>
            </a:custGeom>
            <a:noFill/>
            <a:ln w="22225" cap="flat">
              <a:solidFill>
                <a:srgbClr val="7FA0A5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Freeform 45"/>
            <p:cNvSpPr>
              <a:spLocks noEditPoints="1"/>
            </p:cNvSpPr>
            <p:nvPr/>
          </p:nvSpPr>
          <p:spPr bwMode="auto">
            <a:xfrm flipH="1">
              <a:off x="3649736" y="3391325"/>
              <a:ext cx="530140" cy="521427"/>
            </a:xfrm>
            <a:custGeom>
              <a:avLst/>
              <a:gdLst>
                <a:gd name="T0" fmla="*/ 325 w 649"/>
                <a:gd name="T1" fmla="*/ 649 h 649"/>
                <a:gd name="T2" fmla="*/ 0 w 649"/>
                <a:gd name="T3" fmla="*/ 324 h 649"/>
                <a:gd name="T4" fmla="*/ 325 w 649"/>
                <a:gd name="T5" fmla="*/ 0 h 649"/>
                <a:gd name="T6" fmla="*/ 649 w 649"/>
                <a:gd name="T7" fmla="*/ 324 h 649"/>
                <a:gd name="T8" fmla="*/ 325 w 649"/>
                <a:gd name="T9" fmla="*/ 649 h 649"/>
                <a:gd name="T10" fmla="*/ 325 w 649"/>
                <a:gd name="T11" fmla="*/ 12 h 649"/>
                <a:gd name="T12" fmla="*/ 13 w 649"/>
                <a:gd name="T13" fmla="*/ 324 h 649"/>
                <a:gd name="T14" fmla="*/ 325 w 649"/>
                <a:gd name="T15" fmla="*/ 637 h 649"/>
                <a:gd name="T16" fmla="*/ 637 w 649"/>
                <a:gd name="T17" fmla="*/ 324 h 649"/>
                <a:gd name="T18" fmla="*/ 325 w 649"/>
                <a:gd name="T19" fmla="*/ 12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9" h="649">
                  <a:moveTo>
                    <a:pt x="325" y="649"/>
                  </a:moveTo>
                  <a:cubicBezTo>
                    <a:pt x="146" y="649"/>
                    <a:pt x="0" y="503"/>
                    <a:pt x="0" y="324"/>
                  </a:cubicBezTo>
                  <a:cubicBezTo>
                    <a:pt x="0" y="145"/>
                    <a:pt x="146" y="0"/>
                    <a:pt x="325" y="0"/>
                  </a:cubicBezTo>
                  <a:cubicBezTo>
                    <a:pt x="504" y="0"/>
                    <a:pt x="649" y="145"/>
                    <a:pt x="649" y="324"/>
                  </a:cubicBezTo>
                  <a:cubicBezTo>
                    <a:pt x="649" y="503"/>
                    <a:pt x="504" y="649"/>
                    <a:pt x="325" y="649"/>
                  </a:cubicBezTo>
                  <a:close/>
                  <a:moveTo>
                    <a:pt x="325" y="12"/>
                  </a:moveTo>
                  <a:cubicBezTo>
                    <a:pt x="153" y="12"/>
                    <a:pt x="13" y="152"/>
                    <a:pt x="13" y="324"/>
                  </a:cubicBezTo>
                  <a:cubicBezTo>
                    <a:pt x="13" y="497"/>
                    <a:pt x="153" y="637"/>
                    <a:pt x="325" y="637"/>
                  </a:cubicBezTo>
                  <a:cubicBezTo>
                    <a:pt x="497" y="637"/>
                    <a:pt x="637" y="497"/>
                    <a:pt x="637" y="324"/>
                  </a:cubicBezTo>
                  <a:cubicBezTo>
                    <a:pt x="637" y="152"/>
                    <a:pt x="497" y="12"/>
                    <a:pt x="32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46"/>
            <p:cNvSpPr>
              <a:spLocks/>
            </p:cNvSpPr>
            <p:nvPr/>
          </p:nvSpPr>
          <p:spPr bwMode="auto">
            <a:xfrm flipH="1">
              <a:off x="4234955" y="3572339"/>
              <a:ext cx="79865" cy="158050"/>
            </a:xfrm>
            <a:custGeom>
              <a:avLst/>
              <a:gdLst>
                <a:gd name="T0" fmla="*/ 58 w 58"/>
                <a:gd name="T1" fmla="*/ 117 h 117"/>
                <a:gd name="T2" fmla="*/ 58 w 58"/>
                <a:gd name="T3" fmla="*/ 0 h 117"/>
                <a:gd name="T4" fmla="*/ 0 w 58"/>
                <a:gd name="T5" fmla="*/ 59 h 117"/>
                <a:gd name="T6" fmla="*/ 58 w 58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17">
                  <a:moveTo>
                    <a:pt x="58" y="117"/>
                  </a:moveTo>
                  <a:lnTo>
                    <a:pt x="58" y="0"/>
                  </a:lnTo>
                  <a:lnTo>
                    <a:pt x="0" y="59"/>
                  </a:lnTo>
                  <a:lnTo>
                    <a:pt x="58" y="117"/>
                  </a:ln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TextBox 27"/>
            <p:cNvSpPr>
              <a:spLocks noChangeArrowheads="1"/>
            </p:cNvSpPr>
            <p:nvPr/>
          </p:nvSpPr>
          <p:spPr bwMode="auto">
            <a:xfrm>
              <a:off x="2611959" y="3438930"/>
              <a:ext cx="1184294" cy="439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在此处添加详细描述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FA0A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文本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FA0A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尽量与标题文本语言风格相符合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rgbClr val="7FA0A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3775139" y="3517390"/>
              <a:ext cx="243181" cy="243922"/>
              <a:chOff x="2625725" y="2662238"/>
              <a:chExt cx="520700" cy="522288"/>
            </a:xfrm>
          </p:grpSpPr>
          <p:sp>
            <p:nvSpPr>
              <p:cNvPr id="132" name="Freeform 54"/>
              <p:cNvSpPr>
                <a:spLocks/>
              </p:cNvSpPr>
              <p:nvPr/>
            </p:nvSpPr>
            <p:spPr bwMode="auto">
              <a:xfrm>
                <a:off x="2940050" y="2978151"/>
                <a:ext cx="206375" cy="206375"/>
              </a:xfrm>
              <a:custGeom>
                <a:avLst/>
                <a:gdLst>
                  <a:gd name="T0" fmla="*/ 112 w 123"/>
                  <a:gd name="T1" fmla="*/ 71 h 123"/>
                  <a:gd name="T2" fmla="*/ 41 w 123"/>
                  <a:gd name="T3" fmla="*/ 0 h 123"/>
                  <a:gd name="T4" fmla="*/ 0 w 123"/>
                  <a:gd name="T5" fmla="*/ 41 h 123"/>
                  <a:gd name="T6" fmla="*/ 71 w 123"/>
                  <a:gd name="T7" fmla="*/ 112 h 123"/>
                  <a:gd name="T8" fmla="*/ 112 w 123"/>
                  <a:gd name="T9" fmla="*/ 112 h 123"/>
                  <a:gd name="T10" fmla="*/ 112 w 123"/>
                  <a:gd name="T11" fmla="*/ 7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3" h="123">
                    <a:moveTo>
                      <a:pt x="112" y="7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31" y="16"/>
                      <a:pt x="17" y="30"/>
                      <a:pt x="0" y="41"/>
                    </a:cubicBezTo>
                    <a:cubicBezTo>
                      <a:pt x="71" y="112"/>
                      <a:pt x="71" y="112"/>
                      <a:pt x="71" y="112"/>
                    </a:cubicBezTo>
                    <a:cubicBezTo>
                      <a:pt x="82" y="123"/>
                      <a:pt x="101" y="123"/>
                      <a:pt x="112" y="112"/>
                    </a:cubicBezTo>
                    <a:cubicBezTo>
                      <a:pt x="123" y="100"/>
                      <a:pt x="123" y="82"/>
                      <a:pt x="112" y="71"/>
                    </a:cubicBezTo>
                    <a:close/>
                  </a:path>
                </a:pathLst>
              </a:custGeom>
              <a:solidFill>
                <a:srgbClr val="F1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3" name="Freeform 55"/>
              <p:cNvSpPr>
                <a:spLocks noEditPoints="1"/>
              </p:cNvSpPr>
              <p:nvPr/>
            </p:nvSpPr>
            <p:spPr bwMode="auto">
              <a:xfrm>
                <a:off x="2625725" y="2662238"/>
                <a:ext cx="387350" cy="387350"/>
              </a:xfrm>
              <a:custGeom>
                <a:avLst/>
                <a:gdLst>
                  <a:gd name="T0" fmla="*/ 231 w 231"/>
                  <a:gd name="T1" fmla="*/ 116 h 232"/>
                  <a:gd name="T2" fmla="*/ 116 w 231"/>
                  <a:gd name="T3" fmla="*/ 0 h 232"/>
                  <a:gd name="T4" fmla="*/ 0 w 231"/>
                  <a:gd name="T5" fmla="*/ 116 h 232"/>
                  <a:gd name="T6" fmla="*/ 116 w 231"/>
                  <a:gd name="T7" fmla="*/ 232 h 232"/>
                  <a:gd name="T8" fmla="*/ 231 w 231"/>
                  <a:gd name="T9" fmla="*/ 116 h 232"/>
                  <a:gd name="T10" fmla="*/ 116 w 231"/>
                  <a:gd name="T11" fmla="*/ 203 h 232"/>
                  <a:gd name="T12" fmla="*/ 29 w 231"/>
                  <a:gd name="T13" fmla="*/ 116 h 232"/>
                  <a:gd name="T14" fmla="*/ 116 w 231"/>
                  <a:gd name="T15" fmla="*/ 29 h 232"/>
                  <a:gd name="T16" fmla="*/ 202 w 231"/>
                  <a:gd name="T17" fmla="*/ 116 h 232"/>
                  <a:gd name="T18" fmla="*/ 116 w 231"/>
                  <a:gd name="T19" fmla="*/ 20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1" h="232">
                    <a:moveTo>
                      <a:pt x="231" y="116"/>
                    </a:moveTo>
                    <a:cubicBezTo>
                      <a:pt x="231" y="52"/>
                      <a:pt x="180" y="0"/>
                      <a:pt x="116" y="0"/>
                    </a:cubicBez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1" y="180"/>
                      <a:pt x="231" y="116"/>
                    </a:cubicBezTo>
                    <a:close/>
                    <a:moveTo>
                      <a:pt x="116" y="203"/>
                    </a:moveTo>
                    <a:cubicBezTo>
                      <a:pt x="68" y="203"/>
                      <a:pt x="29" y="164"/>
                      <a:pt x="29" y="116"/>
                    </a:cubicBezTo>
                    <a:cubicBezTo>
                      <a:pt x="29" y="68"/>
                      <a:pt x="68" y="29"/>
                      <a:pt x="116" y="29"/>
                    </a:cubicBezTo>
                    <a:cubicBezTo>
                      <a:pt x="163" y="29"/>
                      <a:pt x="202" y="68"/>
                      <a:pt x="202" y="116"/>
                    </a:cubicBezTo>
                    <a:cubicBezTo>
                      <a:pt x="202" y="164"/>
                      <a:pt x="163" y="203"/>
                      <a:pt x="116" y="203"/>
                    </a:cubicBezTo>
                    <a:close/>
                  </a:path>
                </a:pathLst>
              </a:custGeom>
              <a:solidFill>
                <a:srgbClr val="F1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" name="Freeform 56"/>
              <p:cNvSpPr>
                <a:spLocks/>
              </p:cNvSpPr>
              <p:nvPr/>
            </p:nvSpPr>
            <p:spPr bwMode="auto">
              <a:xfrm>
                <a:off x="2706688" y="2743201"/>
                <a:ext cx="112713" cy="112713"/>
              </a:xfrm>
              <a:custGeom>
                <a:avLst/>
                <a:gdLst>
                  <a:gd name="T0" fmla="*/ 0 w 68"/>
                  <a:gd name="T1" fmla="*/ 67 h 67"/>
                  <a:gd name="T2" fmla="*/ 19 w 68"/>
                  <a:gd name="T3" fmla="*/ 67 h 67"/>
                  <a:gd name="T4" fmla="*/ 68 w 68"/>
                  <a:gd name="T5" fmla="*/ 19 h 67"/>
                  <a:gd name="T6" fmla="*/ 68 w 68"/>
                  <a:gd name="T7" fmla="*/ 0 h 67"/>
                  <a:gd name="T8" fmla="*/ 0 w 68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67">
                    <a:moveTo>
                      <a:pt x="0" y="67"/>
                    </a:moveTo>
                    <a:cubicBezTo>
                      <a:pt x="19" y="67"/>
                      <a:pt x="19" y="67"/>
                      <a:pt x="19" y="67"/>
                    </a:cubicBezTo>
                    <a:cubicBezTo>
                      <a:pt x="19" y="41"/>
                      <a:pt x="41" y="19"/>
                      <a:pt x="68" y="19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30" y="0"/>
                      <a:pt x="0" y="30"/>
                      <a:pt x="0" y="67"/>
                    </a:cubicBezTo>
                    <a:close/>
                  </a:path>
                </a:pathLst>
              </a:custGeom>
              <a:solidFill>
                <a:srgbClr val="F1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35" name="椭圆 134"/>
          <p:cNvSpPr/>
          <p:nvPr/>
        </p:nvSpPr>
        <p:spPr bwMode="auto">
          <a:xfrm>
            <a:off x="5654654" y="6232963"/>
            <a:ext cx="111781" cy="111764"/>
          </a:xfrm>
          <a:prstGeom prst="ellipse">
            <a:avLst/>
          </a:prstGeom>
          <a:solidFill>
            <a:srgbClr val="5E7463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15214" tIns="57607" rIns="115214" bIns="57607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6279150" y="4440546"/>
            <a:ext cx="80014" cy="1080030"/>
            <a:chOff x="4835525" y="3198813"/>
            <a:chExt cx="63500" cy="857251"/>
          </a:xfrm>
        </p:grpSpPr>
        <p:sp>
          <p:nvSpPr>
            <p:cNvPr id="73" name="Rectangle 20"/>
            <p:cNvSpPr>
              <a:spLocks noChangeArrowheads="1"/>
            </p:cNvSpPr>
            <p:nvPr/>
          </p:nvSpPr>
          <p:spPr bwMode="auto">
            <a:xfrm>
              <a:off x="4856163" y="3198813"/>
              <a:ext cx="17463" cy="825500"/>
            </a:xfrm>
            <a:prstGeom prst="rect">
              <a:avLst/>
            </a:prstGeom>
            <a:solidFill>
              <a:srgbClr val="7C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Oval 61"/>
            <p:cNvSpPr>
              <a:spLocks noChangeArrowheads="1"/>
            </p:cNvSpPr>
            <p:nvPr/>
          </p:nvSpPr>
          <p:spPr bwMode="auto">
            <a:xfrm>
              <a:off x="4835525" y="3994151"/>
              <a:ext cx="63500" cy="61913"/>
            </a:xfrm>
            <a:prstGeom prst="ellipse">
              <a:avLst/>
            </a:prstGeom>
            <a:solidFill>
              <a:srgbClr val="7C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293331" y="1925478"/>
            <a:ext cx="616111" cy="618017"/>
            <a:chOff x="5640388" y="914401"/>
            <a:chExt cx="488950" cy="490538"/>
          </a:xfrm>
          <a:solidFill>
            <a:srgbClr val="296F79"/>
          </a:solidFill>
        </p:grpSpPr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5640388" y="914401"/>
              <a:ext cx="488950" cy="490538"/>
            </a:xfrm>
            <a:custGeom>
              <a:avLst/>
              <a:gdLst>
                <a:gd name="T0" fmla="*/ 147 w 293"/>
                <a:gd name="T1" fmla="*/ 293 h 293"/>
                <a:gd name="T2" fmla="*/ 243 w 293"/>
                <a:gd name="T3" fmla="*/ 221 h 293"/>
                <a:gd name="T4" fmla="*/ 228 w 293"/>
                <a:gd name="T5" fmla="*/ 212 h 293"/>
                <a:gd name="T6" fmla="*/ 213 w 293"/>
                <a:gd name="T7" fmla="*/ 227 h 293"/>
                <a:gd name="T8" fmla="*/ 222 w 293"/>
                <a:gd name="T9" fmla="*/ 243 h 293"/>
                <a:gd name="T10" fmla="*/ 192 w 293"/>
                <a:gd name="T11" fmla="*/ 240 h 293"/>
                <a:gd name="T12" fmla="*/ 175 w 293"/>
                <a:gd name="T13" fmla="*/ 265 h 293"/>
                <a:gd name="T14" fmla="*/ 169 w 293"/>
                <a:gd name="T15" fmla="*/ 247 h 293"/>
                <a:gd name="T16" fmla="*/ 153 w 293"/>
                <a:gd name="T17" fmla="*/ 247 h 293"/>
                <a:gd name="T18" fmla="*/ 140 w 293"/>
                <a:gd name="T19" fmla="*/ 269 h 293"/>
                <a:gd name="T20" fmla="*/ 125 w 293"/>
                <a:gd name="T21" fmla="*/ 250 h 293"/>
                <a:gd name="T22" fmla="*/ 97 w 293"/>
                <a:gd name="T23" fmla="*/ 258 h 293"/>
                <a:gd name="T24" fmla="*/ 102 w 293"/>
                <a:gd name="T25" fmla="*/ 244 h 293"/>
                <a:gd name="T26" fmla="*/ 85 w 293"/>
                <a:gd name="T27" fmla="*/ 233 h 293"/>
                <a:gd name="T28" fmla="*/ 73 w 293"/>
                <a:gd name="T29" fmla="*/ 244 h 293"/>
                <a:gd name="T30" fmla="*/ 68 w 293"/>
                <a:gd name="T31" fmla="*/ 214 h 293"/>
                <a:gd name="T32" fmla="*/ 39 w 293"/>
                <a:gd name="T33" fmla="*/ 204 h 293"/>
                <a:gd name="T34" fmla="*/ 53 w 293"/>
                <a:gd name="T35" fmla="*/ 193 h 293"/>
                <a:gd name="T36" fmla="*/ 46 w 293"/>
                <a:gd name="T37" fmla="*/ 172 h 293"/>
                <a:gd name="T38" fmla="*/ 27 w 293"/>
                <a:gd name="T39" fmla="*/ 173 h 293"/>
                <a:gd name="T40" fmla="*/ 52 w 293"/>
                <a:gd name="T41" fmla="*/ 146 h 293"/>
                <a:gd name="T42" fmla="*/ 27 w 293"/>
                <a:gd name="T43" fmla="*/ 121 h 293"/>
                <a:gd name="T44" fmla="*/ 48 w 293"/>
                <a:gd name="T45" fmla="*/ 124 h 293"/>
                <a:gd name="T46" fmla="*/ 28 w 293"/>
                <a:gd name="T47" fmla="*/ 118 h 293"/>
                <a:gd name="T48" fmla="*/ 55 w 293"/>
                <a:gd name="T49" fmla="*/ 101 h 293"/>
                <a:gd name="T50" fmla="*/ 56 w 293"/>
                <a:gd name="T51" fmla="*/ 99 h 293"/>
                <a:gd name="T52" fmla="*/ 68 w 293"/>
                <a:gd name="T53" fmla="*/ 80 h 293"/>
                <a:gd name="T54" fmla="*/ 69 w 293"/>
                <a:gd name="T55" fmla="*/ 78 h 293"/>
                <a:gd name="T56" fmla="*/ 85 w 293"/>
                <a:gd name="T57" fmla="*/ 63 h 293"/>
                <a:gd name="T58" fmla="*/ 87 w 293"/>
                <a:gd name="T59" fmla="*/ 62 h 293"/>
                <a:gd name="T60" fmla="*/ 104 w 293"/>
                <a:gd name="T61" fmla="*/ 50 h 293"/>
                <a:gd name="T62" fmla="*/ 106 w 293"/>
                <a:gd name="T63" fmla="*/ 49 h 293"/>
                <a:gd name="T64" fmla="*/ 126 w 293"/>
                <a:gd name="T65" fmla="*/ 43 h 293"/>
                <a:gd name="T66" fmla="*/ 129 w 293"/>
                <a:gd name="T67" fmla="*/ 43 h 293"/>
                <a:gd name="T68" fmla="*/ 140 w 293"/>
                <a:gd name="T69" fmla="*/ 25 h 293"/>
                <a:gd name="T70" fmla="*/ 153 w 293"/>
                <a:gd name="T71" fmla="*/ 47 h 293"/>
                <a:gd name="T72" fmla="*/ 173 w 293"/>
                <a:gd name="T73" fmla="*/ 27 h 293"/>
                <a:gd name="T74" fmla="*/ 171 w 293"/>
                <a:gd name="T75" fmla="*/ 48 h 293"/>
                <a:gd name="T76" fmla="*/ 200 w 293"/>
                <a:gd name="T77" fmla="*/ 36 h 293"/>
                <a:gd name="T78" fmla="*/ 193 w 293"/>
                <a:gd name="T79" fmla="*/ 54 h 293"/>
                <a:gd name="T80" fmla="*/ 222 w 293"/>
                <a:gd name="T81" fmla="*/ 51 h 293"/>
                <a:gd name="T82" fmla="*/ 212 w 293"/>
                <a:gd name="T83" fmla="*/ 67 h 293"/>
                <a:gd name="T84" fmla="*/ 242 w 293"/>
                <a:gd name="T85" fmla="*/ 70 h 293"/>
                <a:gd name="T86" fmla="*/ 229 w 293"/>
                <a:gd name="T87" fmla="*/ 84 h 293"/>
                <a:gd name="T88" fmla="*/ 257 w 293"/>
                <a:gd name="T89" fmla="*/ 94 h 293"/>
                <a:gd name="T90" fmla="*/ 242 w 293"/>
                <a:gd name="T91" fmla="*/ 104 h 293"/>
                <a:gd name="T92" fmla="*/ 266 w 293"/>
                <a:gd name="T93" fmla="*/ 122 h 293"/>
                <a:gd name="T94" fmla="*/ 250 w 293"/>
                <a:gd name="T95" fmla="*/ 128 h 293"/>
                <a:gd name="T96" fmla="*/ 269 w 293"/>
                <a:gd name="T97" fmla="*/ 140 h 293"/>
                <a:gd name="T98" fmla="*/ 248 w 293"/>
                <a:gd name="T99" fmla="*/ 153 h 293"/>
                <a:gd name="T100" fmla="*/ 251 w 293"/>
                <a:gd name="T101" fmla="*/ 166 h 293"/>
                <a:gd name="T102" fmla="*/ 266 w 293"/>
                <a:gd name="T103" fmla="*/ 172 h 293"/>
                <a:gd name="T104" fmla="*/ 241 w 293"/>
                <a:gd name="T105" fmla="*/ 190 h 293"/>
                <a:gd name="T106" fmla="*/ 243 w 293"/>
                <a:gd name="T107" fmla="*/ 22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" h="293">
                  <a:moveTo>
                    <a:pt x="147" y="0"/>
                  </a:moveTo>
                  <a:cubicBezTo>
                    <a:pt x="66" y="0"/>
                    <a:pt x="0" y="66"/>
                    <a:pt x="0" y="146"/>
                  </a:cubicBezTo>
                  <a:cubicBezTo>
                    <a:pt x="0" y="227"/>
                    <a:pt x="66" y="293"/>
                    <a:pt x="147" y="293"/>
                  </a:cubicBezTo>
                  <a:cubicBezTo>
                    <a:pt x="228" y="293"/>
                    <a:pt x="293" y="227"/>
                    <a:pt x="293" y="146"/>
                  </a:cubicBezTo>
                  <a:cubicBezTo>
                    <a:pt x="293" y="66"/>
                    <a:pt x="228" y="0"/>
                    <a:pt x="147" y="0"/>
                  </a:cubicBezTo>
                  <a:close/>
                  <a:moveTo>
                    <a:pt x="243" y="221"/>
                  </a:moveTo>
                  <a:cubicBezTo>
                    <a:pt x="230" y="210"/>
                    <a:pt x="230" y="210"/>
                    <a:pt x="230" y="210"/>
                  </a:cubicBezTo>
                  <a:cubicBezTo>
                    <a:pt x="230" y="210"/>
                    <a:pt x="229" y="210"/>
                    <a:pt x="228" y="210"/>
                  </a:cubicBezTo>
                  <a:cubicBezTo>
                    <a:pt x="228" y="211"/>
                    <a:pt x="228" y="212"/>
                    <a:pt x="228" y="212"/>
                  </a:cubicBezTo>
                  <a:cubicBezTo>
                    <a:pt x="242" y="223"/>
                    <a:pt x="242" y="223"/>
                    <a:pt x="242" y="223"/>
                  </a:cubicBezTo>
                  <a:cubicBezTo>
                    <a:pt x="237" y="230"/>
                    <a:pt x="231" y="236"/>
                    <a:pt x="224" y="241"/>
                  </a:cubicBezTo>
                  <a:cubicBezTo>
                    <a:pt x="213" y="227"/>
                    <a:pt x="213" y="227"/>
                    <a:pt x="213" y="227"/>
                  </a:cubicBezTo>
                  <a:cubicBezTo>
                    <a:pt x="213" y="227"/>
                    <a:pt x="212" y="227"/>
                    <a:pt x="211" y="227"/>
                  </a:cubicBezTo>
                  <a:cubicBezTo>
                    <a:pt x="211" y="228"/>
                    <a:pt x="211" y="228"/>
                    <a:pt x="211" y="229"/>
                  </a:cubicBezTo>
                  <a:cubicBezTo>
                    <a:pt x="222" y="243"/>
                    <a:pt x="222" y="243"/>
                    <a:pt x="222" y="243"/>
                  </a:cubicBezTo>
                  <a:cubicBezTo>
                    <a:pt x="216" y="248"/>
                    <a:pt x="209" y="252"/>
                    <a:pt x="202" y="255"/>
                  </a:cubicBezTo>
                  <a:cubicBezTo>
                    <a:pt x="194" y="240"/>
                    <a:pt x="194" y="240"/>
                    <a:pt x="194" y="240"/>
                  </a:cubicBezTo>
                  <a:cubicBezTo>
                    <a:pt x="194" y="240"/>
                    <a:pt x="193" y="239"/>
                    <a:pt x="192" y="240"/>
                  </a:cubicBezTo>
                  <a:cubicBezTo>
                    <a:pt x="192" y="240"/>
                    <a:pt x="191" y="241"/>
                    <a:pt x="192" y="241"/>
                  </a:cubicBezTo>
                  <a:cubicBezTo>
                    <a:pt x="200" y="257"/>
                    <a:pt x="200" y="257"/>
                    <a:pt x="200" y="257"/>
                  </a:cubicBezTo>
                  <a:cubicBezTo>
                    <a:pt x="192" y="260"/>
                    <a:pt x="184" y="263"/>
                    <a:pt x="175" y="265"/>
                  </a:cubicBezTo>
                  <a:cubicBezTo>
                    <a:pt x="172" y="247"/>
                    <a:pt x="172" y="247"/>
                    <a:pt x="172" y="247"/>
                  </a:cubicBezTo>
                  <a:cubicBezTo>
                    <a:pt x="172" y="246"/>
                    <a:pt x="171" y="246"/>
                    <a:pt x="170" y="246"/>
                  </a:cubicBezTo>
                  <a:cubicBezTo>
                    <a:pt x="170" y="246"/>
                    <a:pt x="169" y="247"/>
                    <a:pt x="169" y="247"/>
                  </a:cubicBezTo>
                  <a:cubicBezTo>
                    <a:pt x="173" y="266"/>
                    <a:pt x="173" y="266"/>
                    <a:pt x="173" y="266"/>
                  </a:cubicBezTo>
                  <a:cubicBezTo>
                    <a:pt x="166" y="267"/>
                    <a:pt x="160" y="268"/>
                    <a:pt x="153" y="269"/>
                  </a:cubicBezTo>
                  <a:cubicBezTo>
                    <a:pt x="153" y="247"/>
                    <a:pt x="153" y="247"/>
                    <a:pt x="153" y="247"/>
                  </a:cubicBezTo>
                  <a:cubicBezTo>
                    <a:pt x="153" y="243"/>
                    <a:pt x="150" y="241"/>
                    <a:pt x="147" y="241"/>
                  </a:cubicBezTo>
                  <a:cubicBezTo>
                    <a:pt x="143" y="241"/>
                    <a:pt x="140" y="243"/>
                    <a:pt x="140" y="247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35" y="268"/>
                    <a:pt x="129" y="268"/>
                    <a:pt x="124" y="266"/>
                  </a:cubicBezTo>
                  <a:cubicBezTo>
                    <a:pt x="127" y="251"/>
                    <a:pt x="127" y="251"/>
                    <a:pt x="127" y="251"/>
                  </a:cubicBezTo>
                  <a:cubicBezTo>
                    <a:pt x="127" y="250"/>
                    <a:pt x="126" y="250"/>
                    <a:pt x="125" y="250"/>
                  </a:cubicBezTo>
                  <a:cubicBezTo>
                    <a:pt x="125" y="250"/>
                    <a:pt x="124" y="250"/>
                    <a:pt x="124" y="251"/>
                  </a:cubicBezTo>
                  <a:cubicBezTo>
                    <a:pt x="121" y="266"/>
                    <a:pt x="121" y="266"/>
                    <a:pt x="121" y="266"/>
                  </a:cubicBezTo>
                  <a:cubicBezTo>
                    <a:pt x="113" y="264"/>
                    <a:pt x="105" y="262"/>
                    <a:pt x="97" y="258"/>
                  </a:cubicBezTo>
                  <a:cubicBezTo>
                    <a:pt x="104" y="245"/>
                    <a:pt x="104" y="245"/>
                    <a:pt x="104" y="245"/>
                  </a:cubicBezTo>
                  <a:cubicBezTo>
                    <a:pt x="105" y="244"/>
                    <a:pt x="104" y="243"/>
                    <a:pt x="104" y="243"/>
                  </a:cubicBezTo>
                  <a:cubicBezTo>
                    <a:pt x="103" y="243"/>
                    <a:pt x="102" y="243"/>
                    <a:pt x="102" y="244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88" y="254"/>
                    <a:pt x="81" y="250"/>
                    <a:pt x="75" y="245"/>
                  </a:cubicBezTo>
                  <a:cubicBezTo>
                    <a:pt x="85" y="233"/>
                    <a:pt x="85" y="233"/>
                    <a:pt x="85" y="233"/>
                  </a:cubicBezTo>
                  <a:cubicBezTo>
                    <a:pt x="85" y="232"/>
                    <a:pt x="85" y="231"/>
                    <a:pt x="85" y="231"/>
                  </a:cubicBezTo>
                  <a:cubicBezTo>
                    <a:pt x="84" y="230"/>
                    <a:pt x="83" y="230"/>
                    <a:pt x="83" y="231"/>
                  </a:cubicBezTo>
                  <a:cubicBezTo>
                    <a:pt x="73" y="244"/>
                    <a:pt x="73" y="244"/>
                    <a:pt x="73" y="244"/>
                  </a:cubicBezTo>
                  <a:cubicBezTo>
                    <a:pt x="66" y="239"/>
                    <a:pt x="60" y="233"/>
                    <a:pt x="54" y="227"/>
                  </a:cubicBezTo>
                  <a:cubicBezTo>
                    <a:pt x="67" y="216"/>
                    <a:pt x="67" y="216"/>
                    <a:pt x="67" y="216"/>
                  </a:cubicBezTo>
                  <a:cubicBezTo>
                    <a:pt x="68" y="215"/>
                    <a:pt x="68" y="214"/>
                    <a:pt x="68" y="214"/>
                  </a:cubicBezTo>
                  <a:cubicBezTo>
                    <a:pt x="67" y="213"/>
                    <a:pt x="66" y="213"/>
                    <a:pt x="66" y="214"/>
                  </a:cubicBezTo>
                  <a:cubicBezTo>
                    <a:pt x="53" y="225"/>
                    <a:pt x="53" y="225"/>
                    <a:pt x="53" y="225"/>
                  </a:cubicBezTo>
                  <a:cubicBezTo>
                    <a:pt x="47" y="218"/>
                    <a:pt x="43" y="211"/>
                    <a:pt x="39" y="204"/>
                  </a:cubicBezTo>
                  <a:cubicBezTo>
                    <a:pt x="54" y="196"/>
                    <a:pt x="54" y="196"/>
                    <a:pt x="54" y="196"/>
                  </a:cubicBezTo>
                  <a:cubicBezTo>
                    <a:pt x="55" y="195"/>
                    <a:pt x="55" y="194"/>
                    <a:pt x="55" y="194"/>
                  </a:cubicBezTo>
                  <a:cubicBezTo>
                    <a:pt x="54" y="193"/>
                    <a:pt x="54" y="193"/>
                    <a:pt x="53" y="193"/>
                  </a:cubicBezTo>
                  <a:cubicBezTo>
                    <a:pt x="37" y="201"/>
                    <a:pt x="37" y="201"/>
                    <a:pt x="37" y="201"/>
                  </a:cubicBezTo>
                  <a:cubicBezTo>
                    <a:pt x="33" y="193"/>
                    <a:pt x="30" y="185"/>
                    <a:pt x="28" y="176"/>
                  </a:cubicBezTo>
                  <a:cubicBezTo>
                    <a:pt x="46" y="172"/>
                    <a:pt x="46" y="172"/>
                    <a:pt x="46" y="172"/>
                  </a:cubicBezTo>
                  <a:cubicBezTo>
                    <a:pt x="46" y="172"/>
                    <a:pt x="47" y="171"/>
                    <a:pt x="47" y="171"/>
                  </a:cubicBezTo>
                  <a:cubicBezTo>
                    <a:pt x="47" y="170"/>
                    <a:pt x="46" y="170"/>
                    <a:pt x="45" y="170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66"/>
                    <a:pt x="25" y="160"/>
                    <a:pt x="24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9" y="153"/>
                    <a:pt x="52" y="150"/>
                    <a:pt x="52" y="146"/>
                  </a:cubicBezTo>
                  <a:cubicBezTo>
                    <a:pt x="52" y="143"/>
                    <a:pt x="49" y="140"/>
                    <a:pt x="45" y="140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5" y="134"/>
                    <a:pt x="26" y="127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47" y="124"/>
                    <a:pt x="47" y="124"/>
                    <a:pt x="47" y="124"/>
                  </a:cubicBezTo>
                  <a:cubicBezTo>
                    <a:pt x="48" y="124"/>
                    <a:pt x="48" y="124"/>
                    <a:pt x="48" y="124"/>
                  </a:cubicBezTo>
                  <a:cubicBezTo>
                    <a:pt x="48" y="124"/>
                    <a:pt x="49" y="124"/>
                    <a:pt x="49" y="123"/>
                  </a:cubicBezTo>
                  <a:cubicBezTo>
                    <a:pt x="49" y="123"/>
                    <a:pt x="49" y="122"/>
                    <a:pt x="48" y="122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30" y="109"/>
                    <a:pt x="33" y="100"/>
                    <a:pt x="37" y="92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6" y="101"/>
                    <a:pt x="56" y="101"/>
                    <a:pt x="56" y="101"/>
                  </a:cubicBezTo>
                  <a:cubicBezTo>
                    <a:pt x="56" y="101"/>
                    <a:pt x="56" y="101"/>
                    <a:pt x="57" y="100"/>
                  </a:cubicBezTo>
                  <a:cubicBezTo>
                    <a:pt x="57" y="100"/>
                    <a:pt x="57" y="99"/>
                    <a:pt x="56" y="9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43" y="82"/>
                    <a:pt x="47" y="74"/>
                    <a:pt x="53" y="68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0"/>
                    <a:pt x="70" y="80"/>
                  </a:cubicBezTo>
                  <a:cubicBezTo>
                    <a:pt x="70" y="80"/>
                    <a:pt x="70" y="79"/>
                    <a:pt x="69" y="78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60" y="60"/>
                    <a:pt x="66" y="54"/>
                    <a:pt x="73" y="49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5" y="63"/>
                    <a:pt x="85" y="64"/>
                    <a:pt x="86" y="64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7" y="63"/>
                    <a:pt x="87" y="62"/>
                    <a:pt x="87" y="62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82" y="42"/>
                    <a:pt x="89" y="38"/>
                    <a:pt x="96" y="35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4" y="51"/>
                    <a:pt x="105" y="51"/>
                    <a:pt x="105" y="51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7" y="51"/>
                    <a:pt x="107" y="50"/>
                    <a:pt x="106" y="49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106" y="31"/>
                    <a:pt x="114" y="28"/>
                    <a:pt x="123" y="26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6" y="44"/>
                    <a:pt x="127" y="45"/>
                    <a:pt x="127" y="45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8" y="44"/>
                    <a:pt x="129" y="44"/>
                    <a:pt x="129" y="43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30" y="25"/>
                    <a:pt x="135" y="25"/>
                    <a:pt x="140" y="24"/>
                  </a:cubicBezTo>
                  <a:cubicBezTo>
                    <a:pt x="140" y="25"/>
                    <a:pt x="140" y="25"/>
                    <a:pt x="140" y="25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40" y="51"/>
                    <a:pt x="143" y="54"/>
                    <a:pt x="147" y="54"/>
                  </a:cubicBezTo>
                  <a:cubicBezTo>
                    <a:pt x="150" y="54"/>
                    <a:pt x="153" y="51"/>
                    <a:pt x="153" y="47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60" y="25"/>
                    <a:pt x="166" y="26"/>
                    <a:pt x="173" y="27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9" y="47"/>
                    <a:pt x="170" y="48"/>
                    <a:pt x="170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1" y="48"/>
                    <a:pt x="172" y="47"/>
                    <a:pt x="172" y="47"/>
                  </a:cubicBezTo>
                  <a:cubicBezTo>
                    <a:pt x="175" y="27"/>
                    <a:pt x="175" y="27"/>
                    <a:pt x="175" y="27"/>
                  </a:cubicBezTo>
                  <a:cubicBezTo>
                    <a:pt x="184" y="30"/>
                    <a:pt x="192" y="33"/>
                    <a:pt x="200" y="36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91" y="53"/>
                    <a:pt x="192" y="54"/>
                    <a:pt x="192" y="54"/>
                  </a:cubicBezTo>
                  <a:cubicBezTo>
                    <a:pt x="193" y="54"/>
                    <a:pt x="193" y="54"/>
                    <a:pt x="193" y="54"/>
                  </a:cubicBezTo>
                  <a:cubicBezTo>
                    <a:pt x="193" y="54"/>
                    <a:pt x="194" y="54"/>
                    <a:pt x="194" y="54"/>
                  </a:cubicBezTo>
                  <a:cubicBezTo>
                    <a:pt x="202" y="38"/>
                    <a:pt x="202" y="38"/>
                    <a:pt x="202" y="38"/>
                  </a:cubicBezTo>
                  <a:cubicBezTo>
                    <a:pt x="210" y="41"/>
                    <a:pt x="216" y="46"/>
                    <a:pt x="222" y="51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1" y="66"/>
                    <a:pt x="211" y="66"/>
                    <a:pt x="211" y="67"/>
                  </a:cubicBezTo>
                  <a:cubicBezTo>
                    <a:pt x="212" y="67"/>
                    <a:pt x="212" y="67"/>
                    <a:pt x="212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25" y="52"/>
                    <a:pt x="225" y="52"/>
                    <a:pt x="225" y="52"/>
                  </a:cubicBezTo>
                  <a:cubicBezTo>
                    <a:pt x="231" y="58"/>
                    <a:pt x="237" y="64"/>
                    <a:pt x="242" y="70"/>
                  </a:cubicBezTo>
                  <a:cubicBezTo>
                    <a:pt x="228" y="82"/>
                    <a:pt x="228" y="82"/>
                    <a:pt x="228" y="82"/>
                  </a:cubicBezTo>
                  <a:cubicBezTo>
                    <a:pt x="228" y="82"/>
                    <a:pt x="228" y="83"/>
                    <a:pt x="228" y="84"/>
                  </a:cubicBezTo>
                  <a:cubicBezTo>
                    <a:pt x="229" y="84"/>
                    <a:pt x="229" y="84"/>
                    <a:pt x="229" y="84"/>
                  </a:cubicBezTo>
                  <a:cubicBezTo>
                    <a:pt x="230" y="84"/>
                    <a:pt x="230" y="84"/>
                    <a:pt x="230" y="84"/>
                  </a:cubicBezTo>
                  <a:cubicBezTo>
                    <a:pt x="244" y="72"/>
                    <a:pt x="244" y="72"/>
                    <a:pt x="244" y="72"/>
                  </a:cubicBezTo>
                  <a:cubicBezTo>
                    <a:pt x="249" y="79"/>
                    <a:pt x="253" y="86"/>
                    <a:pt x="257" y="94"/>
                  </a:cubicBezTo>
                  <a:cubicBezTo>
                    <a:pt x="242" y="102"/>
                    <a:pt x="242" y="102"/>
                    <a:pt x="242" y="102"/>
                  </a:cubicBezTo>
                  <a:cubicBezTo>
                    <a:pt x="241" y="102"/>
                    <a:pt x="241" y="103"/>
                    <a:pt x="241" y="104"/>
                  </a:cubicBezTo>
                  <a:cubicBezTo>
                    <a:pt x="242" y="104"/>
                    <a:pt x="242" y="104"/>
                    <a:pt x="242" y="104"/>
                  </a:cubicBezTo>
                  <a:cubicBezTo>
                    <a:pt x="243" y="104"/>
                    <a:pt x="243" y="104"/>
                    <a:pt x="243" y="104"/>
                  </a:cubicBezTo>
                  <a:cubicBezTo>
                    <a:pt x="258" y="96"/>
                    <a:pt x="258" y="96"/>
                    <a:pt x="258" y="96"/>
                  </a:cubicBezTo>
                  <a:cubicBezTo>
                    <a:pt x="262" y="104"/>
                    <a:pt x="265" y="113"/>
                    <a:pt x="266" y="122"/>
                  </a:cubicBezTo>
                  <a:cubicBezTo>
                    <a:pt x="250" y="125"/>
                    <a:pt x="250" y="125"/>
                    <a:pt x="250" y="125"/>
                  </a:cubicBezTo>
                  <a:cubicBezTo>
                    <a:pt x="250" y="125"/>
                    <a:pt x="249" y="126"/>
                    <a:pt x="249" y="127"/>
                  </a:cubicBezTo>
                  <a:cubicBezTo>
                    <a:pt x="249" y="127"/>
                    <a:pt x="250" y="128"/>
                    <a:pt x="250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67" y="125"/>
                    <a:pt x="267" y="125"/>
                    <a:pt x="267" y="125"/>
                  </a:cubicBezTo>
                  <a:cubicBezTo>
                    <a:pt x="268" y="130"/>
                    <a:pt x="269" y="135"/>
                    <a:pt x="269" y="140"/>
                  </a:cubicBezTo>
                  <a:cubicBezTo>
                    <a:pt x="248" y="140"/>
                    <a:pt x="248" y="140"/>
                    <a:pt x="248" y="140"/>
                  </a:cubicBezTo>
                  <a:cubicBezTo>
                    <a:pt x="244" y="140"/>
                    <a:pt x="242" y="143"/>
                    <a:pt x="242" y="146"/>
                  </a:cubicBezTo>
                  <a:cubicBezTo>
                    <a:pt x="242" y="150"/>
                    <a:pt x="244" y="153"/>
                    <a:pt x="248" y="153"/>
                  </a:cubicBezTo>
                  <a:cubicBezTo>
                    <a:pt x="269" y="153"/>
                    <a:pt x="269" y="153"/>
                    <a:pt x="269" y="153"/>
                  </a:cubicBezTo>
                  <a:cubicBezTo>
                    <a:pt x="269" y="158"/>
                    <a:pt x="268" y="164"/>
                    <a:pt x="267" y="169"/>
                  </a:cubicBezTo>
                  <a:cubicBezTo>
                    <a:pt x="251" y="166"/>
                    <a:pt x="251" y="166"/>
                    <a:pt x="251" y="166"/>
                  </a:cubicBezTo>
                  <a:cubicBezTo>
                    <a:pt x="250" y="166"/>
                    <a:pt x="249" y="166"/>
                    <a:pt x="249" y="167"/>
                  </a:cubicBezTo>
                  <a:cubicBezTo>
                    <a:pt x="249" y="168"/>
                    <a:pt x="250" y="168"/>
                    <a:pt x="250" y="169"/>
                  </a:cubicBezTo>
                  <a:cubicBezTo>
                    <a:pt x="266" y="172"/>
                    <a:pt x="266" y="172"/>
                    <a:pt x="266" y="172"/>
                  </a:cubicBezTo>
                  <a:cubicBezTo>
                    <a:pt x="264" y="181"/>
                    <a:pt x="262" y="189"/>
                    <a:pt x="258" y="197"/>
                  </a:cubicBezTo>
                  <a:cubicBezTo>
                    <a:pt x="243" y="190"/>
                    <a:pt x="243" y="190"/>
                    <a:pt x="243" y="190"/>
                  </a:cubicBezTo>
                  <a:cubicBezTo>
                    <a:pt x="242" y="189"/>
                    <a:pt x="242" y="190"/>
                    <a:pt x="241" y="190"/>
                  </a:cubicBezTo>
                  <a:cubicBezTo>
                    <a:pt x="241" y="191"/>
                    <a:pt x="241" y="192"/>
                    <a:pt x="242" y="192"/>
                  </a:cubicBezTo>
                  <a:cubicBezTo>
                    <a:pt x="257" y="200"/>
                    <a:pt x="257" y="200"/>
                    <a:pt x="257" y="200"/>
                  </a:cubicBezTo>
                  <a:cubicBezTo>
                    <a:pt x="253" y="207"/>
                    <a:pt x="249" y="214"/>
                    <a:pt x="243" y="221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5778500" y="1055688"/>
              <a:ext cx="250825" cy="225425"/>
            </a:xfrm>
            <a:custGeom>
              <a:avLst/>
              <a:gdLst>
                <a:gd name="T0" fmla="*/ 143 w 150"/>
                <a:gd name="T1" fmla="*/ 56 h 135"/>
                <a:gd name="T2" fmla="*/ 74 w 150"/>
                <a:gd name="T3" fmla="*/ 56 h 135"/>
                <a:gd name="T4" fmla="*/ 64 w 150"/>
                <a:gd name="T5" fmla="*/ 50 h 135"/>
                <a:gd name="T6" fmla="*/ 60 w 150"/>
                <a:gd name="T7" fmla="*/ 51 h 135"/>
                <a:gd name="T8" fmla="*/ 11 w 150"/>
                <a:gd name="T9" fmla="*/ 3 h 135"/>
                <a:gd name="T10" fmla="*/ 3 w 150"/>
                <a:gd name="T11" fmla="*/ 3 h 135"/>
                <a:gd name="T12" fmla="*/ 3 w 150"/>
                <a:gd name="T13" fmla="*/ 12 h 135"/>
                <a:gd name="T14" fmla="*/ 52 w 150"/>
                <a:gd name="T15" fmla="*/ 61 h 135"/>
                <a:gd name="T16" fmla="*/ 52 w 150"/>
                <a:gd name="T17" fmla="*/ 62 h 135"/>
                <a:gd name="T18" fmla="*/ 56 w 150"/>
                <a:gd name="T19" fmla="*/ 72 h 135"/>
                <a:gd name="T20" fmla="*/ 22 w 150"/>
                <a:gd name="T21" fmla="*/ 133 h 135"/>
                <a:gd name="T22" fmla="*/ 25 w 150"/>
                <a:gd name="T23" fmla="*/ 135 h 135"/>
                <a:gd name="T24" fmla="*/ 60 w 150"/>
                <a:gd name="T25" fmla="*/ 74 h 135"/>
                <a:gd name="T26" fmla="*/ 64 w 150"/>
                <a:gd name="T27" fmla="*/ 74 h 135"/>
                <a:gd name="T28" fmla="*/ 74 w 150"/>
                <a:gd name="T29" fmla="*/ 69 h 135"/>
                <a:gd name="T30" fmla="*/ 143 w 150"/>
                <a:gd name="T31" fmla="*/ 69 h 135"/>
                <a:gd name="T32" fmla="*/ 150 w 150"/>
                <a:gd name="T33" fmla="*/ 62 h 135"/>
                <a:gd name="T34" fmla="*/ 143 w 150"/>
                <a:gd name="T35" fmla="*/ 5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0" h="135">
                  <a:moveTo>
                    <a:pt x="143" y="56"/>
                  </a:moveTo>
                  <a:cubicBezTo>
                    <a:pt x="74" y="56"/>
                    <a:pt x="74" y="56"/>
                    <a:pt x="74" y="56"/>
                  </a:cubicBezTo>
                  <a:cubicBezTo>
                    <a:pt x="72" y="53"/>
                    <a:pt x="68" y="50"/>
                    <a:pt x="64" y="50"/>
                  </a:cubicBezTo>
                  <a:cubicBezTo>
                    <a:pt x="62" y="50"/>
                    <a:pt x="61" y="51"/>
                    <a:pt x="60" y="51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0" y="5"/>
                    <a:pt x="0" y="9"/>
                    <a:pt x="3" y="1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2" y="62"/>
                    <a:pt x="52" y="62"/>
                  </a:cubicBezTo>
                  <a:cubicBezTo>
                    <a:pt x="52" y="66"/>
                    <a:pt x="53" y="69"/>
                    <a:pt x="56" y="72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61" y="74"/>
                    <a:pt x="62" y="74"/>
                    <a:pt x="64" y="74"/>
                  </a:cubicBezTo>
                  <a:cubicBezTo>
                    <a:pt x="68" y="74"/>
                    <a:pt x="72" y="72"/>
                    <a:pt x="74" y="69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7" y="69"/>
                    <a:pt x="150" y="66"/>
                    <a:pt x="150" y="62"/>
                  </a:cubicBezTo>
                  <a:cubicBezTo>
                    <a:pt x="150" y="59"/>
                    <a:pt x="147" y="56"/>
                    <a:pt x="143" y="56"/>
                  </a:cubicBez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695864" y="2000480"/>
            <a:ext cx="702127" cy="520014"/>
            <a:chOff x="3587750" y="993776"/>
            <a:chExt cx="557213" cy="412750"/>
          </a:xfrm>
        </p:grpSpPr>
        <p:sp>
          <p:nvSpPr>
            <p:cNvPr id="79" name="Freeform 9"/>
            <p:cNvSpPr>
              <a:spLocks/>
            </p:cNvSpPr>
            <p:nvPr/>
          </p:nvSpPr>
          <p:spPr bwMode="auto">
            <a:xfrm>
              <a:off x="3587750" y="993776"/>
              <a:ext cx="557213" cy="280988"/>
            </a:xfrm>
            <a:custGeom>
              <a:avLst/>
              <a:gdLst>
                <a:gd name="T0" fmla="*/ 351 w 351"/>
                <a:gd name="T1" fmla="*/ 92 h 177"/>
                <a:gd name="T2" fmla="*/ 351 w 351"/>
                <a:gd name="T3" fmla="*/ 84 h 177"/>
                <a:gd name="T4" fmla="*/ 176 w 351"/>
                <a:gd name="T5" fmla="*/ 0 h 177"/>
                <a:gd name="T6" fmla="*/ 0 w 351"/>
                <a:gd name="T7" fmla="*/ 84 h 177"/>
                <a:gd name="T8" fmla="*/ 0 w 351"/>
                <a:gd name="T9" fmla="*/ 92 h 177"/>
                <a:gd name="T10" fmla="*/ 176 w 351"/>
                <a:gd name="T11" fmla="*/ 177 h 177"/>
                <a:gd name="T12" fmla="*/ 351 w 351"/>
                <a:gd name="T13" fmla="*/ 9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1" h="177">
                  <a:moveTo>
                    <a:pt x="351" y="92"/>
                  </a:moveTo>
                  <a:lnTo>
                    <a:pt x="351" y="84"/>
                  </a:lnTo>
                  <a:lnTo>
                    <a:pt x="176" y="0"/>
                  </a:lnTo>
                  <a:lnTo>
                    <a:pt x="0" y="84"/>
                  </a:lnTo>
                  <a:lnTo>
                    <a:pt x="0" y="92"/>
                  </a:lnTo>
                  <a:lnTo>
                    <a:pt x="176" y="177"/>
                  </a:lnTo>
                  <a:lnTo>
                    <a:pt x="351" y="92"/>
                  </a:lnTo>
                  <a:close/>
                </a:path>
              </a:pathLst>
            </a:custGeom>
            <a:solidFill>
              <a:srgbClr val="D2C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>
              <a:off x="3684588" y="1211263"/>
              <a:ext cx="363538" cy="160338"/>
            </a:xfrm>
            <a:custGeom>
              <a:avLst/>
              <a:gdLst>
                <a:gd name="T0" fmla="*/ 0 w 229"/>
                <a:gd name="T1" fmla="*/ 0 h 101"/>
                <a:gd name="T2" fmla="*/ 0 w 229"/>
                <a:gd name="T3" fmla="*/ 50 h 101"/>
                <a:gd name="T4" fmla="*/ 105 w 229"/>
                <a:gd name="T5" fmla="*/ 101 h 101"/>
                <a:gd name="T6" fmla="*/ 123 w 229"/>
                <a:gd name="T7" fmla="*/ 101 h 101"/>
                <a:gd name="T8" fmla="*/ 229 w 229"/>
                <a:gd name="T9" fmla="*/ 50 h 101"/>
                <a:gd name="T10" fmla="*/ 229 w 229"/>
                <a:gd name="T11" fmla="*/ 49 h 101"/>
                <a:gd name="T12" fmla="*/ 229 w 229"/>
                <a:gd name="T13" fmla="*/ 0 h 101"/>
                <a:gd name="T14" fmla="*/ 115 w 229"/>
                <a:gd name="T15" fmla="*/ 54 h 101"/>
                <a:gd name="T16" fmla="*/ 0 w 229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101">
                  <a:moveTo>
                    <a:pt x="0" y="0"/>
                  </a:moveTo>
                  <a:lnTo>
                    <a:pt x="0" y="50"/>
                  </a:lnTo>
                  <a:lnTo>
                    <a:pt x="105" y="101"/>
                  </a:lnTo>
                  <a:lnTo>
                    <a:pt x="123" y="101"/>
                  </a:lnTo>
                  <a:lnTo>
                    <a:pt x="229" y="50"/>
                  </a:lnTo>
                  <a:lnTo>
                    <a:pt x="229" y="49"/>
                  </a:lnTo>
                  <a:lnTo>
                    <a:pt x="229" y="0"/>
                  </a:lnTo>
                  <a:lnTo>
                    <a:pt x="115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C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>
              <a:off x="4079875" y="1176338"/>
              <a:ext cx="49213" cy="230188"/>
            </a:xfrm>
            <a:custGeom>
              <a:avLst/>
              <a:gdLst>
                <a:gd name="T0" fmla="*/ 22 w 31"/>
                <a:gd name="T1" fmla="*/ 99 h 145"/>
                <a:gd name="T2" fmla="*/ 22 w 31"/>
                <a:gd name="T3" fmla="*/ 0 h 145"/>
                <a:gd name="T4" fmla="*/ 8 w 31"/>
                <a:gd name="T5" fmla="*/ 8 h 145"/>
                <a:gd name="T6" fmla="*/ 8 w 31"/>
                <a:gd name="T7" fmla="*/ 99 h 145"/>
                <a:gd name="T8" fmla="*/ 0 w 31"/>
                <a:gd name="T9" fmla="*/ 126 h 145"/>
                <a:gd name="T10" fmla="*/ 13 w 31"/>
                <a:gd name="T11" fmla="*/ 145 h 145"/>
                <a:gd name="T12" fmla="*/ 18 w 31"/>
                <a:gd name="T13" fmla="*/ 145 h 145"/>
                <a:gd name="T14" fmla="*/ 31 w 31"/>
                <a:gd name="T15" fmla="*/ 126 h 145"/>
                <a:gd name="T16" fmla="*/ 22 w 31"/>
                <a:gd name="T17" fmla="*/ 9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45">
                  <a:moveTo>
                    <a:pt x="22" y="99"/>
                  </a:moveTo>
                  <a:lnTo>
                    <a:pt x="22" y="0"/>
                  </a:lnTo>
                  <a:lnTo>
                    <a:pt x="8" y="8"/>
                  </a:lnTo>
                  <a:lnTo>
                    <a:pt x="8" y="99"/>
                  </a:lnTo>
                  <a:lnTo>
                    <a:pt x="0" y="126"/>
                  </a:lnTo>
                  <a:lnTo>
                    <a:pt x="13" y="145"/>
                  </a:lnTo>
                  <a:lnTo>
                    <a:pt x="18" y="145"/>
                  </a:lnTo>
                  <a:lnTo>
                    <a:pt x="31" y="126"/>
                  </a:lnTo>
                  <a:lnTo>
                    <a:pt x="22" y="99"/>
                  </a:lnTo>
                  <a:close/>
                </a:path>
              </a:pathLst>
            </a:custGeom>
            <a:solidFill>
              <a:srgbClr val="D2C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422635" y="5600578"/>
            <a:ext cx="692125" cy="664019"/>
            <a:chOff x="2568575" y="4119563"/>
            <a:chExt cx="549275" cy="527051"/>
          </a:xfrm>
        </p:grpSpPr>
        <p:sp>
          <p:nvSpPr>
            <p:cNvPr id="83" name="Freeform 14"/>
            <p:cNvSpPr>
              <a:spLocks noEditPoints="1"/>
            </p:cNvSpPr>
            <p:nvPr/>
          </p:nvSpPr>
          <p:spPr bwMode="auto">
            <a:xfrm>
              <a:off x="2640013" y="4318001"/>
              <a:ext cx="400050" cy="257175"/>
            </a:xfrm>
            <a:custGeom>
              <a:avLst/>
              <a:gdLst>
                <a:gd name="T0" fmla="*/ 53 w 252"/>
                <a:gd name="T1" fmla="*/ 162 h 162"/>
                <a:gd name="T2" fmla="*/ 97 w 252"/>
                <a:gd name="T3" fmla="*/ 136 h 162"/>
                <a:gd name="T4" fmla="*/ 104 w 252"/>
                <a:gd name="T5" fmla="*/ 162 h 162"/>
                <a:gd name="T6" fmla="*/ 149 w 252"/>
                <a:gd name="T7" fmla="*/ 136 h 162"/>
                <a:gd name="T8" fmla="*/ 157 w 252"/>
                <a:gd name="T9" fmla="*/ 162 h 162"/>
                <a:gd name="T10" fmla="*/ 205 w 252"/>
                <a:gd name="T11" fmla="*/ 136 h 162"/>
                <a:gd name="T12" fmla="*/ 212 w 252"/>
                <a:gd name="T13" fmla="*/ 162 h 162"/>
                <a:gd name="T14" fmla="*/ 252 w 252"/>
                <a:gd name="T15" fmla="*/ 136 h 162"/>
                <a:gd name="T16" fmla="*/ 212 w 252"/>
                <a:gd name="T17" fmla="*/ 129 h 162"/>
                <a:gd name="T18" fmla="*/ 252 w 252"/>
                <a:gd name="T19" fmla="*/ 84 h 162"/>
                <a:gd name="T20" fmla="*/ 212 w 252"/>
                <a:gd name="T21" fmla="*/ 76 h 162"/>
                <a:gd name="T22" fmla="*/ 252 w 252"/>
                <a:gd name="T23" fmla="*/ 35 h 162"/>
                <a:gd name="T24" fmla="*/ 212 w 252"/>
                <a:gd name="T25" fmla="*/ 28 h 162"/>
                <a:gd name="T26" fmla="*/ 205 w 252"/>
                <a:gd name="T27" fmla="*/ 0 h 162"/>
                <a:gd name="T28" fmla="*/ 157 w 252"/>
                <a:gd name="T29" fmla="*/ 28 h 162"/>
                <a:gd name="T30" fmla="*/ 149 w 252"/>
                <a:gd name="T31" fmla="*/ 0 h 162"/>
                <a:gd name="T32" fmla="*/ 104 w 252"/>
                <a:gd name="T33" fmla="*/ 28 h 162"/>
                <a:gd name="T34" fmla="*/ 97 w 252"/>
                <a:gd name="T35" fmla="*/ 0 h 162"/>
                <a:gd name="T36" fmla="*/ 53 w 252"/>
                <a:gd name="T37" fmla="*/ 28 h 162"/>
                <a:gd name="T38" fmla="*/ 46 w 252"/>
                <a:gd name="T39" fmla="*/ 0 h 162"/>
                <a:gd name="T40" fmla="*/ 0 w 252"/>
                <a:gd name="T41" fmla="*/ 28 h 162"/>
                <a:gd name="T42" fmla="*/ 46 w 252"/>
                <a:gd name="T43" fmla="*/ 35 h 162"/>
                <a:gd name="T44" fmla="*/ 0 w 252"/>
                <a:gd name="T45" fmla="*/ 76 h 162"/>
                <a:gd name="T46" fmla="*/ 46 w 252"/>
                <a:gd name="T47" fmla="*/ 84 h 162"/>
                <a:gd name="T48" fmla="*/ 0 w 252"/>
                <a:gd name="T49" fmla="*/ 129 h 162"/>
                <a:gd name="T50" fmla="*/ 46 w 252"/>
                <a:gd name="T51" fmla="*/ 136 h 162"/>
                <a:gd name="T52" fmla="*/ 157 w 252"/>
                <a:gd name="T53" fmla="*/ 35 h 162"/>
                <a:gd name="T54" fmla="*/ 205 w 252"/>
                <a:gd name="T55" fmla="*/ 76 h 162"/>
                <a:gd name="T56" fmla="*/ 157 w 252"/>
                <a:gd name="T57" fmla="*/ 35 h 162"/>
                <a:gd name="T58" fmla="*/ 205 w 252"/>
                <a:gd name="T59" fmla="*/ 84 h 162"/>
                <a:gd name="T60" fmla="*/ 157 w 252"/>
                <a:gd name="T61" fmla="*/ 129 h 162"/>
                <a:gd name="T62" fmla="*/ 104 w 252"/>
                <a:gd name="T63" fmla="*/ 35 h 162"/>
                <a:gd name="T64" fmla="*/ 149 w 252"/>
                <a:gd name="T65" fmla="*/ 76 h 162"/>
                <a:gd name="T66" fmla="*/ 104 w 252"/>
                <a:gd name="T67" fmla="*/ 35 h 162"/>
                <a:gd name="T68" fmla="*/ 149 w 252"/>
                <a:gd name="T69" fmla="*/ 84 h 162"/>
                <a:gd name="T70" fmla="*/ 104 w 252"/>
                <a:gd name="T71" fmla="*/ 129 h 162"/>
                <a:gd name="T72" fmla="*/ 53 w 252"/>
                <a:gd name="T73" fmla="*/ 35 h 162"/>
                <a:gd name="T74" fmla="*/ 97 w 252"/>
                <a:gd name="T75" fmla="*/ 76 h 162"/>
                <a:gd name="T76" fmla="*/ 53 w 252"/>
                <a:gd name="T77" fmla="*/ 35 h 162"/>
                <a:gd name="T78" fmla="*/ 97 w 252"/>
                <a:gd name="T79" fmla="*/ 84 h 162"/>
                <a:gd name="T80" fmla="*/ 53 w 252"/>
                <a:gd name="T81" fmla="*/ 12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162">
                  <a:moveTo>
                    <a:pt x="46" y="162"/>
                  </a:moveTo>
                  <a:lnTo>
                    <a:pt x="53" y="162"/>
                  </a:lnTo>
                  <a:lnTo>
                    <a:pt x="53" y="136"/>
                  </a:lnTo>
                  <a:lnTo>
                    <a:pt x="97" y="136"/>
                  </a:lnTo>
                  <a:lnTo>
                    <a:pt x="97" y="162"/>
                  </a:lnTo>
                  <a:lnTo>
                    <a:pt x="104" y="162"/>
                  </a:lnTo>
                  <a:lnTo>
                    <a:pt x="104" y="136"/>
                  </a:lnTo>
                  <a:lnTo>
                    <a:pt x="149" y="136"/>
                  </a:lnTo>
                  <a:lnTo>
                    <a:pt x="149" y="162"/>
                  </a:lnTo>
                  <a:lnTo>
                    <a:pt x="157" y="162"/>
                  </a:lnTo>
                  <a:lnTo>
                    <a:pt x="157" y="136"/>
                  </a:lnTo>
                  <a:lnTo>
                    <a:pt x="205" y="136"/>
                  </a:lnTo>
                  <a:lnTo>
                    <a:pt x="205" y="162"/>
                  </a:lnTo>
                  <a:lnTo>
                    <a:pt x="212" y="162"/>
                  </a:lnTo>
                  <a:lnTo>
                    <a:pt x="212" y="136"/>
                  </a:lnTo>
                  <a:lnTo>
                    <a:pt x="252" y="136"/>
                  </a:lnTo>
                  <a:lnTo>
                    <a:pt x="252" y="129"/>
                  </a:lnTo>
                  <a:lnTo>
                    <a:pt x="212" y="129"/>
                  </a:lnTo>
                  <a:lnTo>
                    <a:pt x="212" y="84"/>
                  </a:lnTo>
                  <a:lnTo>
                    <a:pt x="252" y="84"/>
                  </a:lnTo>
                  <a:lnTo>
                    <a:pt x="252" y="76"/>
                  </a:lnTo>
                  <a:lnTo>
                    <a:pt x="212" y="76"/>
                  </a:lnTo>
                  <a:lnTo>
                    <a:pt x="212" y="35"/>
                  </a:lnTo>
                  <a:lnTo>
                    <a:pt x="252" y="35"/>
                  </a:lnTo>
                  <a:lnTo>
                    <a:pt x="252" y="28"/>
                  </a:lnTo>
                  <a:lnTo>
                    <a:pt x="212" y="28"/>
                  </a:lnTo>
                  <a:lnTo>
                    <a:pt x="212" y="0"/>
                  </a:lnTo>
                  <a:lnTo>
                    <a:pt x="205" y="0"/>
                  </a:lnTo>
                  <a:lnTo>
                    <a:pt x="205" y="28"/>
                  </a:lnTo>
                  <a:lnTo>
                    <a:pt x="157" y="28"/>
                  </a:lnTo>
                  <a:lnTo>
                    <a:pt x="157" y="0"/>
                  </a:lnTo>
                  <a:lnTo>
                    <a:pt x="149" y="0"/>
                  </a:lnTo>
                  <a:lnTo>
                    <a:pt x="149" y="28"/>
                  </a:lnTo>
                  <a:lnTo>
                    <a:pt x="104" y="28"/>
                  </a:lnTo>
                  <a:lnTo>
                    <a:pt x="104" y="0"/>
                  </a:lnTo>
                  <a:lnTo>
                    <a:pt x="97" y="0"/>
                  </a:lnTo>
                  <a:lnTo>
                    <a:pt x="97" y="28"/>
                  </a:lnTo>
                  <a:lnTo>
                    <a:pt x="53" y="28"/>
                  </a:lnTo>
                  <a:lnTo>
                    <a:pt x="53" y="0"/>
                  </a:lnTo>
                  <a:lnTo>
                    <a:pt x="46" y="0"/>
                  </a:lnTo>
                  <a:lnTo>
                    <a:pt x="46" y="28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46" y="35"/>
                  </a:lnTo>
                  <a:lnTo>
                    <a:pt x="46" y="76"/>
                  </a:lnTo>
                  <a:lnTo>
                    <a:pt x="0" y="76"/>
                  </a:lnTo>
                  <a:lnTo>
                    <a:pt x="0" y="84"/>
                  </a:lnTo>
                  <a:lnTo>
                    <a:pt x="46" y="84"/>
                  </a:lnTo>
                  <a:lnTo>
                    <a:pt x="46" y="129"/>
                  </a:lnTo>
                  <a:lnTo>
                    <a:pt x="0" y="129"/>
                  </a:lnTo>
                  <a:lnTo>
                    <a:pt x="0" y="136"/>
                  </a:lnTo>
                  <a:lnTo>
                    <a:pt x="46" y="136"/>
                  </a:lnTo>
                  <a:lnTo>
                    <a:pt x="46" y="162"/>
                  </a:lnTo>
                  <a:close/>
                  <a:moveTo>
                    <a:pt x="157" y="35"/>
                  </a:moveTo>
                  <a:lnTo>
                    <a:pt x="205" y="35"/>
                  </a:lnTo>
                  <a:lnTo>
                    <a:pt x="205" y="76"/>
                  </a:lnTo>
                  <a:lnTo>
                    <a:pt x="157" y="76"/>
                  </a:lnTo>
                  <a:lnTo>
                    <a:pt x="157" y="35"/>
                  </a:lnTo>
                  <a:close/>
                  <a:moveTo>
                    <a:pt x="157" y="84"/>
                  </a:moveTo>
                  <a:lnTo>
                    <a:pt x="205" y="84"/>
                  </a:lnTo>
                  <a:lnTo>
                    <a:pt x="205" y="129"/>
                  </a:lnTo>
                  <a:lnTo>
                    <a:pt x="157" y="129"/>
                  </a:lnTo>
                  <a:lnTo>
                    <a:pt x="157" y="84"/>
                  </a:lnTo>
                  <a:close/>
                  <a:moveTo>
                    <a:pt x="104" y="35"/>
                  </a:moveTo>
                  <a:lnTo>
                    <a:pt x="149" y="35"/>
                  </a:lnTo>
                  <a:lnTo>
                    <a:pt x="149" y="76"/>
                  </a:lnTo>
                  <a:lnTo>
                    <a:pt x="104" y="76"/>
                  </a:lnTo>
                  <a:lnTo>
                    <a:pt x="104" y="35"/>
                  </a:lnTo>
                  <a:close/>
                  <a:moveTo>
                    <a:pt x="104" y="84"/>
                  </a:moveTo>
                  <a:lnTo>
                    <a:pt x="149" y="84"/>
                  </a:lnTo>
                  <a:lnTo>
                    <a:pt x="149" y="129"/>
                  </a:lnTo>
                  <a:lnTo>
                    <a:pt x="104" y="129"/>
                  </a:lnTo>
                  <a:lnTo>
                    <a:pt x="104" y="84"/>
                  </a:lnTo>
                  <a:close/>
                  <a:moveTo>
                    <a:pt x="53" y="35"/>
                  </a:moveTo>
                  <a:lnTo>
                    <a:pt x="97" y="35"/>
                  </a:lnTo>
                  <a:lnTo>
                    <a:pt x="97" y="76"/>
                  </a:lnTo>
                  <a:lnTo>
                    <a:pt x="53" y="76"/>
                  </a:lnTo>
                  <a:lnTo>
                    <a:pt x="53" y="35"/>
                  </a:lnTo>
                  <a:close/>
                  <a:moveTo>
                    <a:pt x="53" y="84"/>
                  </a:moveTo>
                  <a:lnTo>
                    <a:pt x="97" y="84"/>
                  </a:lnTo>
                  <a:lnTo>
                    <a:pt x="97" y="129"/>
                  </a:lnTo>
                  <a:lnTo>
                    <a:pt x="53" y="129"/>
                  </a:lnTo>
                  <a:lnTo>
                    <a:pt x="53" y="84"/>
                  </a:ln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15"/>
            <p:cNvSpPr>
              <a:spLocks noEditPoints="1"/>
            </p:cNvSpPr>
            <p:nvPr/>
          </p:nvSpPr>
          <p:spPr bwMode="auto">
            <a:xfrm>
              <a:off x="2568575" y="4156076"/>
              <a:ext cx="549275" cy="490538"/>
            </a:xfrm>
            <a:custGeom>
              <a:avLst/>
              <a:gdLst>
                <a:gd name="T0" fmla="*/ 327 w 328"/>
                <a:gd name="T1" fmla="*/ 0 h 293"/>
                <a:gd name="T2" fmla="*/ 281 w 328"/>
                <a:gd name="T3" fmla="*/ 0 h 293"/>
                <a:gd name="T4" fmla="*/ 274 w 328"/>
                <a:gd name="T5" fmla="*/ 0 h 293"/>
                <a:gd name="T6" fmla="*/ 274 w 328"/>
                <a:gd name="T7" fmla="*/ 27 h 293"/>
                <a:gd name="T8" fmla="*/ 261 w 328"/>
                <a:gd name="T9" fmla="*/ 41 h 293"/>
                <a:gd name="T10" fmla="*/ 245 w 328"/>
                <a:gd name="T11" fmla="*/ 41 h 293"/>
                <a:gd name="T12" fmla="*/ 232 w 328"/>
                <a:gd name="T13" fmla="*/ 27 h 293"/>
                <a:gd name="T14" fmla="*/ 232 w 328"/>
                <a:gd name="T15" fmla="*/ 0 h 293"/>
                <a:gd name="T16" fmla="*/ 214 w 328"/>
                <a:gd name="T17" fmla="*/ 0 h 293"/>
                <a:gd name="T18" fmla="*/ 214 w 328"/>
                <a:gd name="T19" fmla="*/ 27 h 293"/>
                <a:gd name="T20" fmla="*/ 201 w 328"/>
                <a:gd name="T21" fmla="*/ 41 h 293"/>
                <a:gd name="T22" fmla="*/ 186 w 328"/>
                <a:gd name="T23" fmla="*/ 41 h 293"/>
                <a:gd name="T24" fmla="*/ 172 w 328"/>
                <a:gd name="T25" fmla="*/ 27 h 293"/>
                <a:gd name="T26" fmla="*/ 172 w 328"/>
                <a:gd name="T27" fmla="*/ 0 h 293"/>
                <a:gd name="T28" fmla="*/ 153 w 328"/>
                <a:gd name="T29" fmla="*/ 0 h 293"/>
                <a:gd name="T30" fmla="*/ 153 w 328"/>
                <a:gd name="T31" fmla="*/ 27 h 293"/>
                <a:gd name="T32" fmla="*/ 140 w 328"/>
                <a:gd name="T33" fmla="*/ 41 h 293"/>
                <a:gd name="T34" fmla="*/ 125 w 328"/>
                <a:gd name="T35" fmla="*/ 41 h 293"/>
                <a:gd name="T36" fmla="*/ 111 w 328"/>
                <a:gd name="T37" fmla="*/ 27 h 293"/>
                <a:gd name="T38" fmla="*/ 111 w 328"/>
                <a:gd name="T39" fmla="*/ 0 h 293"/>
                <a:gd name="T40" fmla="*/ 92 w 328"/>
                <a:gd name="T41" fmla="*/ 0 h 293"/>
                <a:gd name="T42" fmla="*/ 92 w 328"/>
                <a:gd name="T43" fmla="*/ 27 h 293"/>
                <a:gd name="T44" fmla="*/ 79 w 328"/>
                <a:gd name="T45" fmla="*/ 41 h 293"/>
                <a:gd name="T46" fmla="*/ 63 w 328"/>
                <a:gd name="T47" fmla="*/ 41 h 293"/>
                <a:gd name="T48" fmla="*/ 50 w 328"/>
                <a:gd name="T49" fmla="*/ 27 h 293"/>
                <a:gd name="T50" fmla="*/ 50 w 328"/>
                <a:gd name="T51" fmla="*/ 0 h 293"/>
                <a:gd name="T52" fmla="*/ 0 w 328"/>
                <a:gd name="T53" fmla="*/ 0 h 293"/>
                <a:gd name="T54" fmla="*/ 0 w 328"/>
                <a:gd name="T55" fmla="*/ 293 h 293"/>
                <a:gd name="T56" fmla="*/ 304 w 328"/>
                <a:gd name="T57" fmla="*/ 293 h 293"/>
                <a:gd name="T58" fmla="*/ 328 w 328"/>
                <a:gd name="T59" fmla="*/ 293 h 293"/>
                <a:gd name="T60" fmla="*/ 327 w 328"/>
                <a:gd name="T61" fmla="*/ 0 h 293"/>
                <a:gd name="T62" fmla="*/ 304 w 328"/>
                <a:gd name="T63" fmla="*/ 270 h 293"/>
                <a:gd name="T64" fmla="*/ 24 w 328"/>
                <a:gd name="T65" fmla="*/ 270 h 293"/>
                <a:gd name="T66" fmla="*/ 24 w 328"/>
                <a:gd name="T67" fmla="*/ 83 h 293"/>
                <a:gd name="T68" fmla="*/ 304 w 328"/>
                <a:gd name="T69" fmla="*/ 83 h 293"/>
                <a:gd name="T70" fmla="*/ 304 w 328"/>
                <a:gd name="T71" fmla="*/ 27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8" h="293">
                  <a:moveTo>
                    <a:pt x="327" y="0"/>
                  </a:moveTo>
                  <a:cubicBezTo>
                    <a:pt x="281" y="0"/>
                    <a:pt x="281" y="0"/>
                    <a:pt x="281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74" y="27"/>
                    <a:pt x="274" y="27"/>
                    <a:pt x="274" y="27"/>
                  </a:cubicBezTo>
                  <a:cubicBezTo>
                    <a:pt x="274" y="35"/>
                    <a:pt x="268" y="41"/>
                    <a:pt x="261" y="41"/>
                  </a:cubicBezTo>
                  <a:cubicBezTo>
                    <a:pt x="245" y="41"/>
                    <a:pt x="245" y="41"/>
                    <a:pt x="245" y="41"/>
                  </a:cubicBezTo>
                  <a:cubicBezTo>
                    <a:pt x="238" y="41"/>
                    <a:pt x="232" y="35"/>
                    <a:pt x="232" y="27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4" y="35"/>
                    <a:pt x="208" y="41"/>
                    <a:pt x="201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78" y="41"/>
                    <a:pt x="172" y="35"/>
                    <a:pt x="172" y="27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3" y="35"/>
                    <a:pt x="147" y="41"/>
                    <a:pt x="140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17" y="41"/>
                    <a:pt x="111" y="35"/>
                    <a:pt x="111" y="27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35"/>
                    <a:pt x="86" y="41"/>
                    <a:pt x="79" y="41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56" y="41"/>
                    <a:pt x="50" y="35"/>
                    <a:pt x="50" y="27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28" y="293"/>
                    <a:pt x="328" y="293"/>
                    <a:pt x="328" y="293"/>
                  </a:cubicBezTo>
                  <a:lnTo>
                    <a:pt x="327" y="0"/>
                  </a:lnTo>
                  <a:close/>
                  <a:moveTo>
                    <a:pt x="304" y="270"/>
                  </a:moveTo>
                  <a:cubicBezTo>
                    <a:pt x="24" y="270"/>
                    <a:pt x="24" y="270"/>
                    <a:pt x="24" y="270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304" y="83"/>
                    <a:pt x="304" y="83"/>
                    <a:pt x="304" y="83"/>
                  </a:cubicBezTo>
                  <a:lnTo>
                    <a:pt x="304" y="270"/>
                  </a:lnTo>
                  <a:close/>
                </a:path>
              </a:pathLst>
            </a:custGeom>
            <a:solidFill>
              <a:srgbClr val="F0A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B852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16"/>
            <p:cNvSpPr>
              <a:spLocks/>
            </p:cNvSpPr>
            <p:nvPr/>
          </p:nvSpPr>
          <p:spPr bwMode="auto">
            <a:xfrm>
              <a:off x="2670175" y="4119563"/>
              <a:ext cx="36513" cy="88900"/>
            </a:xfrm>
            <a:custGeom>
              <a:avLst/>
              <a:gdLst>
                <a:gd name="T0" fmla="*/ 3 w 22"/>
                <a:gd name="T1" fmla="*/ 53 h 53"/>
                <a:gd name="T2" fmla="*/ 19 w 22"/>
                <a:gd name="T3" fmla="*/ 53 h 53"/>
                <a:gd name="T4" fmla="*/ 22 w 22"/>
                <a:gd name="T5" fmla="*/ 50 h 53"/>
                <a:gd name="T6" fmla="*/ 22 w 22"/>
                <a:gd name="T7" fmla="*/ 3 h 53"/>
                <a:gd name="T8" fmla="*/ 19 w 22"/>
                <a:gd name="T9" fmla="*/ 0 h 53"/>
                <a:gd name="T10" fmla="*/ 3 w 22"/>
                <a:gd name="T11" fmla="*/ 0 h 53"/>
                <a:gd name="T12" fmla="*/ 0 w 22"/>
                <a:gd name="T13" fmla="*/ 3 h 53"/>
                <a:gd name="T14" fmla="*/ 0 w 22"/>
                <a:gd name="T15" fmla="*/ 50 h 53"/>
                <a:gd name="T16" fmla="*/ 3 w 22"/>
                <a:gd name="T1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3" y="53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0" y="53"/>
                    <a:pt x="22" y="52"/>
                    <a:pt x="22" y="5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1" y="53"/>
                    <a:pt x="3" y="53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17"/>
            <p:cNvSpPr>
              <a:spLocks/>
            </p:cNvSpPr>
            <p:nvPr/>
          </p:nvSpPr>
          <p:spPr bwMode="auto">
            <a:xfrm>
              <a:off x="2771775" y="4119563"/>
              <a:ext cx="36513" cy="88900"/>
            </a:xfrm>
            <a:custGeom>
              <a:avLst/>
              <a:gdLst>
                <a:gd name="T0" fmla="*/ 4 w 22"/>
                <a:gd name="T1" fmla="*/ 53 h 53"/>
                <a:gd name="T2" fmla="*/ 19 w 22"/>
                <a:gd name="T3" fmla="*/ 53 h 53"/>
                <a:gd name="T4" fmla="*/ 22 w 22"/>
                <a:gd name="T5" fmla="*/ 50 h 53"/>
                <a:gd name="T6" fmla="*/ 22 w 22"/>
                <a:gd name="T7" fmla="*/ 3 h 53"/>
                <a:gd name="T8" fmla="*/ 19 w 22"/>
                <a:gd name="T9" fmla="*/ 0 h 53"/>
                <a:gd name="T10" fmla="*/ 4 w 22"/>
                <a:gd name="T11" fmla="*/ 0 h 53"/>
                <a:gd name="T12" fmla="*/ 0 w 22"/>
                <a:gd name="T13" fmla="*/ 3 h 53"/>
                <a:gd name="T14" fmla="*/ 0 w 22"/>
                <a:gd name="T15" fmla="*/ 50 h 53"/>
                <a:gd name="T16" fmla="*/ 4 w 22"/>
                <a:gd name="T1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4" y="53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1" y="53"/>
                    <a:pt x="22" y="52"/>
                    <a:pt x="22" y="5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1" y="0"/>
                    <a:pt x="1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18"/>
            <p:cNvSpPr>
              <a:spLocks/>
            </p:cNvSpPr>
            <p:nvPr/>
          </p:nvSpPr>
          <p:spPr bwMode="auto">
            <a:xfrm>
              <a:off x="2873375" y="4119563"/>
              <a:ext cx="36513" cy="88900"/>
            </a:xfrm>
            <a:custGeom>
              <a:avLst/>
              <a:gdLst>
                <a:gd name="T0" fmla="*/ 4 w 22"/>
                <a:gd name="T1" fmla="*/ 53 h 53"/>
                <a:gd name="T2" fmla="*/ 19 w 22"/>
                <a:gd name="T3" fmla="*/ 53 h 53"/>
                <a:gd name="T4" fmla="*/ 22 w 22"/>
                <a:gd name="T5" fmla="*/ 50 h 53"/>
                <a:gd name="T6" fmla="*/ 22 w 22"/>
                <a:gd name="T7" fmla="*/ 3 h 53"/>
                <a:gd name="T8" fmla="*/ 19 w 22"/>
                <a:gd name="T9" fmla="*/ 0 h 53"/>
                <a:gd name="T10" fmla="*/ 4 w 22"/>
                <a:gd name="T11" fmla="*/ 0 h 53"/>
                <a:gd name="T12" fmla="*/ 0 w 22"/>
                <a:gd name="T13" fmla="*/ 3 h 53"/>
                <a:gd name="T14" fmla="*/ 0 w 22"/>
                <a:gd name="T15" fmla="*/ 50 h 53"/>
                <a:gd name="T16" fmla="*/ 4 w 22"/>
                <a:gd name="T1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4" y="53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1" y="53"/>
                    <a:pt x="22" y="52"/>
                    <a:pt x="22" y="5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1" y="0"/>
                    <a:pt x="1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19"/>
            <p:cNvSpPr>
              <a:spLocks/>
            </p:cNvSpPr>
            <p:nvPr/>
          </p:nvSpPr>
          <p:spPr bwMode="auto">
            <a:xfrm>
              <a:off x="2973388" y="4119563"/>
              <a:ext cx="38100" cy="88900"/>
            </a:xfrm>
            <a:custGeom>
              <a:avLst/>
              <a:gdLst>
                <a:gd name="T0" fmla="*/ 3 w 22"/>
                <a:gd name="T1" fmla="*/ 53 h 53"/>
                <a:gd name="T2" fmla="*/ 19 w 22"/>
                <a:gd name="T3" fmla="*/ 53 h 53"/>
                <a:gd name="T4" fmla="*/ 22 w 22"/>
                <a:gd name="T5" fmla="*/ 50 h 53"/>
                <a:gd name="T6" fmla="*/ 22 w 22"/>
                <a:gd name="T7" fmla="*/ 3 h 53"/>
                <a:gd name="T8" fmla="*/ 19 w 22"/>
                <a:gd name="T9" fmla="*/ 0 h 53"/>
                <a:gd name="T10" fmla="*/ 3 w 22"/>
                <a:gd name="T11" fmla="*/ 0 h 53"/>
                <a:gd name="T12" fmla="*/ 0 w 22"/>
                <a:gd name="T13" fmla="*/ 3 h 53"/>
                <a:gd name="T14" fmla="*/ 0 w 22"/>
                <a:gd name="T15" fmla="*/ 50 h 53"/>
                <a:gd name="T16" fmla="*/ 3 w 22"/>
                <a:gd name="T1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3" y="53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1" y="53"/>
                    <a:pt x="22" y="52"/>
                    <a:pt x="22" y="5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1" y="0"/>
                    <a:pt x="1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3"/>
                    <a:pt x="3" y="53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9" name="Freeform 22"/>
          <p:cNvSpPr>
            <a:spLocks noEditPoints="1"/>
          </p:cNvSpPr>
          <p:nvPr/>
        </p:nvSpPr>
        <p:spPr bwMode="auto">
          <a:xfrm>
            <a:off x="5971094" y="5616577"/>
            <a:ext cx="688124" cy="632017"/>
          </a:xfrm>
          <a:custGeom>
            <a:avLst/>
            <a:gdLst>
              <a:gd name="T0" fmla="*/ 304 w 326"/>
              <a:gd name="T1" fmla="*/ 0 h 299"/>
              <a:gd name="T2" fmla="*/ 22 w 326"/>
              <a:gd name="T3" fmla="*/ 0 h 299"/>
              <a:gd name="T4" fmla="*/ 0 w 326"/>
              <a:gd name="T5" fmla="*/ 22 h 299"/>
              <a:gd name="T6" fmla="*/ 0 w 326"/>
              <a:gd name="T7" fmla="*/ 223 h 299"/>
              <a:gd name="T8" fmla="*/ 22 w 326"/>
              <a:gd name="T9" fmla="*/ 244 h 299"/>
              <a:gd name="T10" fmla="*/ 130 w 326"/>
              <a:gd name="T11" fmla="*/ 244 h 299"/>
              <a:gd name="T12" fmla="*/ 59 w 326"/>
              <a:gd name="T13" fmla="*/ 288 h 299"/>
              <a:gd name="T14" fmla="*/ 59 w 326"/>
              <a:gd name="T15" fmla="*/ 299 h 299"/>
              <a:gd name="T16" fmla="*/ 262 w 326"/>
              <a:gd name="T17" fmla="*/ 299 h 299"/>
              <a:gd name="T18" fmla="*/ 262 w 326"/>
              <a:gd name="T19" fmla="*/ 288 h 299"/>
              <a:gd name="T20" fmla="*/ 196 w 326"/>
              <a:gd name="T21" fmla="*/ 244 h 299"/>
              <a:gd name="T22" fmla="*/ 304 w 326"/>
              <a:gd name="T23" fmla="*/ 244 h 299"/>
              <a:gd name="T24" fmla="*/ 326 w 326"/>
              <a:gd name="T25" fmla="*/ 223 h 299"/>
              <a:gd name="T26" fmla="*/ 326 w 326"/>
              <a:gd name="T27" fmla="*/ 22 h 299"/>
              <a:gd name="T28" fmla="*/ 304 w 326"/>
              <a:gd name="T29" fmla="*/ 0 h 299"/>
              <a:gd name="T30" fmla="*/ 163 w 326"/>
              <a:gd name="T31" fmla="*/ 240 h 299"/>
              <a:gd name="T32" fmla="*/ 151 w 326"/>
              <a:gd name="T33" fmla="*/ 228 h 299"/>
              <a:gd name="T34" fmla="*/ 163 w 326"/>
              <a:gd name="T35" fmla="*/ 216 h 299"/>
              <a:gd name="T36" fmla="*/ 175 w 326"/>
              <a:gd name="T37" fmla="*/ 228 h 299"/>
              <a:gd name="T38" fmla="*/ 163 w 326"/>
              <a:gd name="T39" fmla="*/ 240 h 299"/>
              <a:gd name="T40" fmla="*/ 303 w 326"/>
              <a:gd name="T41" fmla="*/ 209 h 299"/>
              <a:gd name="T42" fmla="*/ 24 w 326"/>
              <a:gd name="T43" fmla="*/ 209 h 299"/>
              <a:gd name="T44" fmla="*/ 24 w 326"/>
              <a:gd name="T45" fmla="*/ 23 h 299"/>
              <a:gd name="T46" fmla="*/ 303 w 326"/>
              <a:gd name="T47" fmla="*/ 23 h 299"/>
              <a:gd name="T48" fmla="*/ 303 w 326"/>
              <a:gd name="T49" fmla="*/ 20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6" h="299">
                <a:moveTo>
                  <a:pt x="304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35"/>
                  <a:pt x="10" y="244"/>
                  <a:pt x="22" y="244"/>
                </a:cubicBezTo>
                <a:cubicBezTo>
                  <a:pt x="130" y="244"/>
                  <a:pt x="130" y="244"/>
                  <a:pt x="130" y="244"/>
                </a:cubicBezTo>
                <a:cubicBezTo>
                  <a:pt x="130" y="244"/>
                  <a:pt x="111" y="288"/>
                  <a:pt x="59" y="288"/>
                </a:cubicBezTo>
                <a:cubicBezTo>
                  <a:pt x="59" y="299"/>
                  <a:pt x="59" y="299"/>
                  <a:pt x="59" y="299"/>
                </a:cubicBezTo>
                <a:cubicBezTo>
                  <a:pt x="262" y="299"/>
                  <a:pt x="262" y="299"/>
                  <a:pt x="262" y="299"/>
                </a:cubicBezTo>
                <a:cubicBezTo>
                  <a:pt x="262" y="288"/>
                  <a:pt x="262" y="288"/>
                  <a:pt x="262" y="288"/>
                </a:cubicBezTo>
                <a:cubicBezTo>
                  <a:pt x="208" y="288"/>
                  <a:pt x="196" y="244"/>
                  <a:pt x="196" y="244"/>
                </a:cubicBezTo>
                <a:cubicBezTo>
                  <a:pt x="304" y="244"/>
                  <a:pt x="304" y="244"/>
                  <a:pt x="304" y="244"/>
                </a:cubicBezTo>
                <a:cubicBezTo>
                  <a:pt x="316" y="244"/>
                  <a:pt x="326" y="235"/>
                  <a:pt x="326" y="223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26" y="10"/>
                  <a:pt x="316" y="0"/>
                  <a:pt x="304" y="0"/>
                </a:cubicBezTo>
                <a:close/>
                <a:moveTo>
                  <a:pt x="163" y="240"/>
                </a:moveTo>
                <a:cubicBezTo>
                  <a:pt x="157" y="240"/>
                  <a:pt x="151" y="234"/>
                  <a:pt x="151" y="228"/>
                </a:cubicBezTo>
                <a:cubicBezTo>
                  <a:pt x="151" y="221"/>
                  <a:pt x="157" y="216"/>
                  <a:pt x="163" y="216"/>
                </a:cubicBezTo>
                <a:cubicBezTo>
                  <a:pt x="170" y="216"/>
                  <a:pt x="175" y="221"/>
                  <a:pt x="175" y="228"/>
                </a:cubicBezTo>
                <a:cubicBezTo>
                  <a:pt x="175" y="234"/>
                  <a:pt x="170" y="240"/>
                  <a:pt x="163" y="240"/>
                </a:cubicBezTo>
                <a:close/>
                <a:moveTo>
                  <a:pt x="303" y="209"/>
                </a:moveTo>
                <a:cubicBezTo>
                  <a:pt x="24" y="209"/>
                  <a:pt x="24" y="209"/>
                  <a:pt x="24" y="209"/>
                </a:cubicBezTo>
                <a:cubicBezTo>
                  <a:pt x="24" y="23"/>
                  <a:pt x="24" y="23"/>
                  <a:pt x="24" y="23"/>
                </a:cubicBezTo>
                <a:cubicBezTo>
                  <a:pt x="303" y="23"/>
                  <a:pt x="303" y="23"/>
                  <a:pt x="303" y="23"/>
                </a:cubicBezTo>
                <a:lnTo>
                  <a:pt x="303" y="209"/>
                </a:lnTo>
                <a:close/>
              </a:path>
            </a:pathLst>
          </a:custGeom>
          <a:solidFill>
            <a:srgbClr val="7C9F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3132584" y="3280515"/>
            <a:ext cx="6133105" cy="1468040"/>
            <a:chOff x="2338388" y="2278063"/>
            <a:chExt cx="4867275" cy="1165225"/>
          </a:xfrm>
        </p:grpSpPr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2338388" y="2278063"/>
              <a:ext cx="1165225" cy="1165225"/>
            </a:xfrm>
            <a:custGeom>
              <a:avLst/>
              <a:gdLst>
                <a:gd name="T0" fmla="*/ 0 w 697"/>
                <a:gd name="T1" fmla="*/ 0 h 696"/>
                <a:gd name="T2" fmla="*/ 0 w 697"/>
                <a:gd name="T3" fmla="*/ 223 h 696"/>
                <a:gd name="T4" fmla="*/ 0 w 697"/>
                <a:gd name="T5" fmla="*/ 223 h 696"/>
                <a:gd name="T6" fmla="*/ 125 w 697"/>
                <a:gd name="T7" fmla="*/ 348 h 696"/>
                <a:gd name="T8" fmla="*/ 0 w 697"/>
                <a:gd name="T9" fmla="*/ 473 h 696"/>
                <a:gd name="T10" fmla="*/ 0 w 697"/>
                <a:gd name="T11" fmla="*/ 473 h 696"/>
                <a:gd name="T12" fmla="*/ 0 w 697"/>
                <a:gd name="T13" fmla="*/ 696 h 696"/>
                <a:gd name="T14" fmla="*/ 580 w 697"/>
                <a:gd name="T15" fmla="*/ 696 h 696"/>
                <a:gd name="T16" fmla="*/ 580 w 697"/>
                <a:gd name="T17" fmla="*/ 438 h 696"/>
                <a:gd name="T18" fmla="*/ 604 w 697"/>
                <a:gd name="T19" fmla="*/ 441 h 696"/>
                <a:gd name="T20" fmla="*/ 697 w 697"/>
                <a:gd name="T21" fmla="*/ 348 h 696"/>
                <a:gd name="T22" fmla="*/ 604 w 697"/>
                <a:gd name="T23" fmla="*/ 255 h 696"/>
                <a:gd name="T24" fmla="*/ 580 w 697"/>
                <a:gd name="T25" fmla="*/ 258 h 696"/>
                <a:gd name="T26" fmla="*/ 580 w 697"/>
                <a:gd name="T27" fmla="*/ 0 h 696"/>
                <a:gd name="T28" fmla="*/ 0 w 697"/>
                <a:gd name="T29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7" h="696">
                  <a:moveTo>
                    <a:pt x="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69" y="223"/>
                    <a:pt x="125" y="279"/>
                    <a:pt x="125" y="348"/>
                  </a:cubicBezTo>
                  <a:cubicBezTo>
                    <a:pt x="125" y="417"/>
                    <a:pt x="69" y="473"/>
                    <a:pt x="0" y="473"/>
                  </a:cubicBezTo>
                  <a:cubicBezTo>
                    <a:pt x="0" y="473"/>
                    <a:pt x="0" y="473"/>
                    <a:pt x="0" y="473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580" y="696"/>
                    <a:pt x="580" y="696"/>
                    <a:pt x="580" y="696"/>
                  </a:cubicBezTo>
                  <a:cubicBezTo>
                    <a:pt x="580" y="438"/>
                    <a:pt x="580" y="438"/>
                    <a:pt x="580" y="438"/>
                  </a:cubicBezTo>
                  <a:cubicBezTo>
                    <a:pt x="587" y="440"/>
                    <a:pt x="595" y="441"/>
                    <a:pt x="604" y="441"/>
                  </a:cubicBezTo>
                  <a:cubicBezTo>
                    <a:pt x="655" y="441"/>
                    <a:pt x="697" y="400"/>
                    <a:pt x="697" y="348"/>
                  </a:cubicBezTo>
                  <a:cubicBezTo>
                    <a:pt x="697" y="296"/>
                    <a:pt x="655" y="255"/>
                    <a:pt x="604" y="255"/>
                  </a:cubicBezTo>
                  <a:cubicBezTo>
                    <a:pt x="595" y="255"/>
                    <a:pt x="587" y="256"/>
                    <a:pt x="580" y="258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0A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B852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2366963" y="3098801"/>
              <a:ext cx="906463" cy="317500"/>
            </a:xfrm>
            <a:custGeom>
              <a:avLst/>
              <a:gdLst>
                <a:gd name="T0" fmla="*/ 8 w 542"/>
                <a:gd name="T1" fmla="*/ 0 h 190"/>
                <a:gd name="T2" fmla="*/ 7 w 542"/>
                <a:gd name="T3" fmla="*/ 0 h 190"/>
                <a:gd name="T4" fmla="*/ 4 w 542"/>
                <a:gd name="T5" fmla="*/ 46 h 190"/>
                <a:gd name="T6" fmla="*/ 2 w 542"/>
                <a:gd name="T7" fmla="*/ 91 h 190"/>
                <a:gd name="T8" fmla="*/ 1 w 542"/>
                <a:gd name="T9" fmla="*/ 137 h 190"/>
                <a:gd name="T10" fmla="*/ 0 w 542"/>
                <a:gd name="T11" fmla="*/ 182 h 190"/>
                <a:gd name="T12" fmla="*/ 0 w 542"/>
                <a:gd name="T13" fmla="*/ 190 h 190"/>
                <a:gd name="T14" fmla="*/ 8 w 542"/>
                <a:gd name="T15" fmla="*/ 190 h 190"/>
                <a:gd name="T16" fmla="*/ 47 w 542"/>
                <a:gd name="T17" fmla="*/ 190 h 190"/>
                <a:gd name="T18" fmla="*/ 75 w 542"/>
                <a:gd name="T19" fmla="*/ 190 h 190"/>
                <a:gd name="T20" fmla="*/ 141 w 542"/>
                <a:gd name="T21" fmla="*/ 189 h 190"/>
                <a:gd name="T22" fmla="*/ 275 w 542"/>
                <a:gd name="T23" fmla="*/ 187 h 190"/>
                <a:gd name="T24" fmla="*/ 342 w 542"/>
                <a:gd name="T25" fmla="*/ 186 h 190"/>
                <a:gd name="T26" fmla="*/ 409 w 542"/>
                <a:gd name="T27" fmla="*/ 185 h 190"/>
                <a:gd name="T28" fmla="*/ 542 w 542"/>
                <a:gd name="T29" fmla="*/ 183 h 190"/>
                <a:gd name="T30" fmla="*/ 542 w 542"/>
                <a:gd name="T31" fmla="*/ 181 h 190"/>
                <a:gd name="T32" fmla="*/ 409 w 542"/>
                <a:gd name="T33" fmla="*/ 179 h 190"/>
                <a:gd name="T34" fmla="*/ 342 w 542"/>
                <a:gd name="T35" fmla="*/ 178 h 190"/>
                <a:gd name="T36" fmla="*/ 275 w 542"/>
                <a:gd name="T37" fmla="*/ 177 h 190"/>
                <a:gd name="T38" fmla="*/ 141 w 542"/>
                <a:gd name="T39" fmla="*/ 175 h 190"/>
                <a:gd name="T40" fmla="*/ 75 w 542"/>
                <a:gd name="T41" fmla="*/ 174 h 190"/>
                <a:gd name="T42" fmla="*/ 47 w 542"/>
                <a:gd name="T43" fmla="*/ 174 h 190"/>
                <a:gd name="T44" fmla="*/ 15 w 542"/>
                <a:gd name="T45" fmla="*/ 174 h 190"/>
                <a:gd name="T46" fmla="*/ 15 w 542"/>
                <a:gd name="T47" fmla="*/ 137 h 190"/>
                <a:gd name="T48" fmla="*/ 13 w 542"/>
                <a:gd name="T49" fmla="*/ 91 h 190"/>
                <a:gd name="T50" fmla="*/ 11 w 542"/>
                <a:gd name="T51" fmla="*/ 46 h 190"/>
                <a:gd name="T52" fmla="*/ 8 w 542"/>
                <a:gd name="T5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2" h="190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16"/>
                    <a:pt x="5" y="31"/>
                    <a:pt x="4" y="46"/>
                  </a:cubicBezTo>
                  <a:cubicBezTo>
                    <a:pt x="3" y="61"/>
                    <a:pt x="3" y="76"/>
                    <a:pt x="2" y="91"/>
                  </a:cubicBezTo>
                  <a:cubicBezTo>
                    <a:pt x="1" y="106"/>
                    <a:pt x="1" y="121"/>
                    <a:pt x="1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8" y="190"/>
                    <a:pt x="8" y="190"/>
                    <a:pt x="8" y="190"/>
                  </a:cubicBezTo>
                  <a:cubicBezTo>
                    <a:pt x="21" y="190"/>
                    <a:pt x="34" y="190"/>
                    <a:pt x="47" y="190"/>
                  </a:cubicBezTo>
                  <a:cubicBezTo>
                    <a:pt x="56" y="190"/>
                    <a:pt x="65" y="190"/>
                    <a:pt x="75" y="190"/>
                  </a:cubicBezTo>
                  <a:cubicBezTo>
                    <a:pt x="97" y="190"/>
                    <a:pt x="119" y="189"/>
                    <a:pt x="141" y="189"/>
                  </a:cubicBezTo>
                  <a:cubicBezTo>
                    <a:pt x="275" y="187"/>
                    <a:pt x="275" y="187"/>
                    <a:pt x="275" y="187"/>
                  </a:cubicBezTo>
                  <a:cubicBezTo>
                    <a:pt x="342" y="186"/>
                    <a:pt x="342" y="186"/>
                    <a:pt x="342" y="186"/>
                  </a:cubicBezTo>
                  <a:cubicBezTo>
                    <a:pt x="409" y="185"/>
                    <a:pt x="409" y="185"/>
                    <a:pt x="409" y="185"/>
                  </a:cubicBezTo>
                  <a:cubicBezTo>
                    <a:pt x="542" y="183"/>
                    <a:pt x="542" y="183"/>
                    <a:pt x="542" y="183"/>
                  </a:cubicBezTo>
                  <a:cubicBezTo>
                    <a:pt x="542" y="181"/>
                    <a:pt x="542" y="181"/>
                    <a:pt x="542" y="181"/>
                  </a:cubicBezTo>
                  <a:cubicBezTo>
                    <a:pt x="409" y="179"/>
                    <a:pt x="409" y="179"/>
                    <a:pt x="409" y="179"/>
                  </a:cubicBezTo>
                  <a:cubicBezTo>
                    <a:pt x="342" y="178"/>
                    <a:pt x="342" y="178"/>
                    <a:pt x="342" y="178"/>
                  </a:cubicBezTo>
                  <a:cubicBezTo>
                    <a:pt x="275" y="177"/>
                    <a:pt x="275" y="177"/>
                    <a:pt x="275" y="177"/>
                  </a:cubicBezTo>
                  <a:cubicBezTo>
                    <a:pt x="141" y="175"/>
                    <a:pt x="141" y="175"/>
                    <a:pt x="141" y="175"/>
                  </a:cubicBezTo>
                  <a:cubicBezTo>
                    <a:pt x="119" y="175"/>
                    <a:pt x="97" y="174"/>
                    <a:pt x="75" y="174"/>
                  </a:cubicBezTo>
                  <a:cubicBezTo>
                    <a:pt x="65" y="174"/>
                    <a:pt x="56" y="174"/>
                    <a:pt x="47" y="174"/>
                  </a:cubicBezTo>
                  <a:cubicBezTo>
                    <a:pt x="36" y="174"/>
                    <a:pt x="26" y="174"/>
                    <a:pt x="15" y="174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4" y="121"/>
                    <a:pt x="14" y="106"/>
                    <a:pt x="13" y="91"/>
                  </a:cubicBezTo>
                  <a:cubicBezTo>
                    <a:pt x="13" y="76"/>
                    <a:pt x="12" y="61"/>
                    <a:pt x="11" y="46"/>
                  </a:cubicBezTo>
                  <a:cubicBezTo>
                    <a:pt x="10" y="31"/>
                    <a:pt x="10" y="16"/>
                    <a:pt x="8" y="0"/>
                  </a:cubicBezTo>
                </a:path>
              </a:pathLst>
            </a:custGeom>
            <a:solidFill>
              <a:srgbClr val="F8A8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3355975" y="2278063"/>
              <a:ext cx="1165225" cy="1165225"/>
            </a:xfrm>
            <a:custGeom>
              <a:avLst/>
              <a:gdLst>
                <a:gd name="T0" fmla="*/ 0 w 697"/>
                <a:gd name="T1" fmla="*/ 0 h 696"/>
                <a:gd name="T2" fmla="*/ 0 w 697"/>
                <a:gd name="T3" fmla="*/ 223 h 696"/>
                <a:gd name="T4" fmla="*/ 125 w 697"/>
                <a:gd name="T5" fmla="*/ 348 h 696"/>
                <a:gd name="T6" fmla="*/ 0 w 697"/>
                <a:gd name="T7" fmla="*/ 473 h 696"/>
                <a:gd name="T8" fmla="*/ 0 w 697"/>
                <a:gd name="T9" fmla="*/ 696 h 696"/>
                <a:gd name="T10" fmla="*/ 580 w 697"/>
                <a:gd name="T11" fmla="*/ 696 h 696"/>
                <a:gd name="T12" fmla="*/ 580 w 697"/>
                <a:gd name="T13" fmla="*/ 438 h 696"/>
                <a:gd name="T14" fmla="*/ 604 w 697"/>
                <a:gd name="T15" fmla="*/ 441 h 696"/>
                <a:gd name="T16" fmla="*/ 697 w 697"/>
                <a:gd name="T17" fmla="*/ 348 h 696"/>
                <a:gd name="T18" fmla="*/ 604 w 697"/>
                <a:gd name="T19" fmla="*/ 255 h 696"/>
                <a:gd name="T20" fmla="*/ 580 w 697"/>
                <a:gd name="T21" fmla="*/ 258 h 696"/>
                <a:gd name="T22" fmla="*/ 580 w 697"/>
                <a:gd name="T23" fmla="*/ 0 h 696"/>
                <a:gd name="T24" fmla="*/ 0 w 697"/>
                <a:gd name="T25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7" h="696">
                  <a:moveTo>
                    <a:pt x="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69" y="223"/>
                    <a:pt x="125" y="279"/>
                    <a:pt x="125" y="348"/>
                  </a:cubicBezTo>
                  <a:cubicBezTo>
                    <a:pt x="125" y="417"/>
                    <a:pt x="69" y="473"/>
                    <a:pt x="0" y="473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580" y="696"/>
                    <a:pt x="580" y="696"/>
                    <a:pt x="580" y="696"/>
                  </a:cubicBezTo>
                  <a:cubicBezTo>
                    <a:pt x="580" y="438"/>
                    <a:pt x="580" y="438"/>
                    <a:pt x="580" y="438"/>
                  </a:cubicBezTo>
                  <a:cubicBezTo>
                    <a:pt x="587" y="440"/>
                    <a:pt x="595" y="441"/>
                    <a:pt x="604" y="441"/>
                  </a:cubicBezTo>
                  <a:cubicBezTo>
                    <a:pt x="655" y="441"/>
                    <a:pt x="697" y="400"/>
                    <a:pt x="697" y="348"/>
                  </a:cubicBezTo>
                  <a:cubicBezTo>
                    <a:pt x="697" y="296"/>
                    <a:pt x="655" y="255"/>
                    <a:pt x="604" y="255"/>
                  </a:cubicBezTo>
                  <a:cubicBezTo>
                    <a:pt x="595" y="255"/>
                    <a:pt x="587" y="256"/>
                    <a:pt x="580" y="258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2C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3381375" y="3098801"/>
              <a:ext cx="909638" cy="317500"/>
            </a:xfrm>
            <a:custGeom>
              <a:avLst/>
              <a:gdLst>
                <a:gd name="T0" fmla="*/ 9 w 543"/>
                <a:gd name="T1" fmla="*/ 0 h 190"/>
                <a:gd name="T2" fmla="*/ 8 w 543"/>
                <a:gd name="T3" fmla="*/ 0 h 190"/>
                <a:gd name="T4" fmla="*/ 5 w 543"/>
                <a:gd name="T5" fmla="*/ 46 h 190"/>
                <a:gd name="T6" fmla="*/ 3 w 543"/>
                <a:gd name="T7" fmla="*/ 91 h 190"/>
                <a:gd name="T8" fmla="*/ 1 w 543"/>
                <a:gd name="T9" fmla="*/ 137 h 190"/>
                <a:gd name="T10" fmla="*/ 1 w 543"/>
                <a:gd name="T11" fmla="*/ 182 h 190"/>
                <a:gd name="T12" fmla="*/ 0 w 543"/>
                <a:gd name="T13" fmla="*/ 190 h 190"/>
                <a:gd name="T14" fmla="*/ 9 w 543"/>
                <a:gd name="T15" fmla="*/ 190 h 190"/>
                <a:gd name="T16" fmla="*/ 48 w 543"/>
                <a:gd name="T17" fmla="*/ 190 h 190"/>
                <a:gd name="T18" fmla="*/ 75 w 543"/>
                <a:gd name="T19" fmla="*/ 190 h 190"/>
                <a:gd name="T20" fmla="*/ 142 w 543"/>
                <a:gd name="T21" fmla="*/ 189 h 190"/>
                <a:gd name="T22" fmla="*/ 276 w 543"/>
                <a:gd name="T23" fmla="*/ 187 h 190"/>
                <a:gd name="T24" fmla="*/ 343 w 543"/>
                <a:gd name="T25" fmla="*/ 186 h 190"/>
                <a:gd name="T26" fmla="*/ 410 w 543"/>
                <a:gd name="T27" fmla="*/ 185 h 190"/>
                <a:gd name="T28" fmla="*/ 543 w 543"/>
                <a:gd name="T29" fmla="*/ 183 h 190"/>
                <a:gd name="T30" fmla="*/ 543 w 543"/>
                <a:gd name="T31" fmla="*/ 181 h 190"/>
                <a:gd name="T32" fmla="*/ 410 w 543"/>
                <a:gd name="T33" fmla="*/ 179 h 190"/>
                <a:gd name="T34" fmla="*/ 343 w 543"/>
                <a:gd name="T35" fmla="*/ 178 h 190"/>
                <a:gd name="T36" fmla="*/ 276 w 543"/>
                <a:gd name="T37" fmla="*/ 177 h 190"/>
                <a:gd name="T38" fmla="*/ 142 w 543"/>
                <a:gd name="T39" fmla="*/ 175 h 190"/>
                <a:gd name="T40" fmla="*/ 75 w 543"/>
                <a:gd name="T41" fmla="*/ 174 h 190"/>
                <a:gd name="T42" fmla="*/ 48 w 543"/>
                <a:gd name="T43" fmla="*/ 174 h 190"/>
                <a:gd name="T44" fmla="*/ 16 w 543"/>
                <a:gd name="T45" fmla="*/ 174 h 190"/>
                <a:gd name="T46" fmla="*/ 16 w 543"/>
                <a:gd name="T47" fmla="*/ 137 h 190"/>
                <a:gd name="T48" fmla="*/ 14 w 543"/>
                <a:gd name="T49" fmla="*/ 91 h 190"/>
                <a:gd name="T50" fmla="*/ 12 w 543"/>
                <a:gd name="T51" fmla="*/ 46 h 190"/>
                <a:gd name="T52" fmla="*/ 9 w 543"/>
                <a:gd name="T5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3" h="190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16"/>
                    <a:pt x="6" y="31"/>
                    <a:pt x="5" y="46"/>
                  </a:cubicBezTo>
                  <a:cubicBezTo>
                    <a:pt x="4" y="61"/>
                    <a:pt x="3" y="76"/>
                    <a:pt x="3" y="91"/>
                  </a:cubicBezTo>
                  <a:cubicBezTo>
                    <a:pt x="2" y="106"/>
                    <a:pt x="2" y="121"/>
                    <a:pt x="1" y="137"/>
                  </a:cubicBezTo>
                  <a:cubicBezTo>
                    <a:pt x="1" y="182"/>
                    <a:pt x="1" y="182"/>
                    <a:pt x="1" y="182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9" y="190"/>
                    <a:pt x="9" y="190"/>
                  </a:cubicBezTo>
                  <a:cubicBezTo>
                    <a:pt x="22" y="190"/>
                    <a:pt x="35" y="190"/>
                    <a:pt x="48" y="190"/>
                  </a:cubicBezTo>
                  <a:cubicBezTo>
                    <a:pt x="57" y="190"/>
                    <a:pt x="66" y="190"/>
                    <a:pt x="75" y="190"/>
                  </a:cubicBezTo>
                  <a:cubicBezTo>
                    <a:pt x="98" y="190"/>
                    <a:pt x="120" y="189"/>
                    <a:pt x="142" y="189"/>
                  </a:cubicBezTo>
                  <a:cubicBezTo>
                    <a:pt x="276" y="187"/>
                    <a:pt x="276" y="187"/>
                    <a:pt x="276" y="187"/>
                  </a:cubicBezTo>
                  <a:cubicBezTo>
                    <a:pt x="343" y="186"/>
                    <a:pt x="343" y="186"/>
                    <a:pt x="343" y="186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543" y="183"/>
                    <a:pt x="543" y="183"/>
                    <a:pt x="543" y="183"/>
                  </a:cubicBezTo>
                  <a:cubicBezTo>
                    <a:pt x="543" y="181"/>
                    <a:pt x="543" y="181"/>
                    <a:pt x="543" y="181"/>
                  </a:cubicBezTo>
                  <a:cubicBezTo>
                    <a:pt x="410" y="179"/>
                    <a:pt x="410" y="179"/>
                    <a:pt x="410" y="179"/>
                  </a:cubicBezTo>
                  <a:cubicBezTo>
                    <a:pt x="343" y="178"/>
                    <a:pt x="343" y="178"/>
                    <a:pt x="343" y="178"/>
                  </a:cubicBezTo>
                  <a:cubicBezTo>
                    <a:pt x="276" y="177"/>
                    <a:pt x="276" y="177"/>
                    <a:pt x="276" y="177"/>
                  </a:cubicBezTo>
                  <a:cubicBezTo>
                    <a:pt x="142" y="175"/>
                    <a:pt x="142" y="175"/>
                    <a:pt x="142" y="175"/>
                  </a:cubicBezTo>
                  <a:cubicBezTo>
                    <a:pt x="120" y="175"/>
                    <a:pt x="98" y="174"/>
                    <a:pt x="75" y="174"/>
                  </a:cubicBezTo>
                  <a:cubicBezTo>
                    <a:pt x="66" y="174"/>
                    <a:pt x="57" y="174"/>
                    <a:pt x="48" y="174"/>
                  </a:cubicBezTo>
                  <a:cubicBezTo>
                    <a:pt x="37" y="174"/>
                    <a:pt x="27" y="174"/>
                    <a:pt x="16" y="174"/>
                  </a:cubicBezTo>
                  <a:cubicBezTo>
                    <a:pt x="16" y="137"/>
                    <a:pt x="16" y="137"/>
                    <a:pt x="16" y="137"/>
                  </a:cubicBezTo>
                  <a:cubicBezTo>
                    <a:pt x="15" y="121"/>
                    <a:pt x="15" y="106"/>
                    <a:pt x="14" y="91"/>
                  </a:cubicBezTo>
                  <a:cubicBezTo>
                    <a:pt x="14" y="76"/>
                    <a:pt x="13" y="61"/>
                    <a:pt x="12" y="46"/>
                  </a:cubicBezTo>
                  <a:cubicBezTo>
                    <a:pt x="11" y="31"/>
                    <a:pt x="11" y="16"/>
                    <a:pt x="9" y="0"/>
                  </a:cubicBezTo>
                </a:path>
              </a:pathLst>
            </a:custGeom>
            <a:solidFill>
              <a:srgbClr val="E1D8A3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D2C574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4371975" y="2278063"/>
              <a:ext cx="1165225" cy="1165225"/>
            </a:xfrm>
            <a:custGeom>
              <a:avLst/>
              <a:gdLst>
                <a:gd name="T0" fmla="*/ 0 w 697"/>
                <a:gd name="T1" fmla="*/ 0 h 696"/>
                <a:gd name="T2" fmla="*/ 0 w 697"/>
                <a:gd name="T3" fmla="*/ 223 h 696"/>
                <a:gd name="T4" fmla="*/ 125 w 697"/>
                <a:gd name="T5" fmla="*/ 348 h 696"/>
                <a:gd name="T6" fmla="*/ 0 w 697"/>
                <a:gd name="T7" fmla="*/ 473 h 696"/>
                <a:gd name="T8" fmla="*/ 0 w 697"/>
                <a:gd name="T9" fmla="*/ 696 h 696"/>
                <a:gd name="T10" fmla="*/ 579 w 697"/>
                <a:gd name="T11" fmla="*/ 696 h 696"/>
                <a:gd name="T12" fmla="*/ 579 w 697"/>
                <a:gd name="T13" fmla="*/ 438 h 696"/>
                <a:gd name="T14" fmla="*/ 603 w 697"/>
                <a:gd name="T15" fmla="*/ 441 h 696"/>
                <a:gd name="T16" fmla="*/ 697 w 697"/>
                <a:gd name="T17" fmla="*/ 348 h 696"/>
                <a:gd name="T18" fmla="*/ 603 w 697"/>
                <a:gd name="T19" fmla="*/ 255 h 696"/>
                <a:gd name="T20" fmla="*/ 579 w 697"/>
                <a:gd name="T21" fmla="*/ 258 h 696"/>
                <a:gd name="T22" fmla="*/ 579 w 697"/>
                <a:gd name="T23" fmla="*/ 0 h 696"/>
                <a:gd name="T24" fmla="*/ 0 w 697"/>
                <a:gd name="T25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7" h="696">
                  <a:moveTo>
                    <a:pt x="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69" y="223"/>
                    <a:pt x="125" y="279"/>
                    <a:pt x="125" y="348"/>
                  </a:cubicBezTo>
                  <a:cubicBezTo>
                    <a:pt x="125" y="417"/>
                    <a:pt x="69" y="473"/>
                    <a:pt x="0" y="473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579" y="696"/>
                    <a:pt x="579" y="696"/>
                    <a:pt x="579" y="696"/>
                  </a:cubicBezTo>
                  <a:cubicBezTo>
                    <a:pt x="579" y="438"/>
                    <a:pt x="579" y="438"/>
                    <a:pt x="579" y="438"/>
                  </a:cubicBezTo>
                  <a:cubicBezTo>
                    <a:pt x="587" y="440"/>
                    <a:pt x="595" y="441"/>
                    <a:pt x="603" y="441"/>
                  </a:cubicBezTo>
                  <a:cubicBezTo>
                    <a:pt x="655" y="441"/>
                    <a:pt x="697" y="400"/>
                    <a:pt x="697" y="348"/>
                  </a:cubicBezTo>
                  <a:cubicBezTo>
                    <a:pt x="697" y="296"/>
                    <a:pt x="655" y="255"/>
                    <a:pt x="603" y="255"/>
                  </a:cubicBezTo>
                  <a:cubicBezTo>
                    <a:pt x="595" y="255"/>
                    <a:pt x="587" y="256"/>
                    <a:pt x="579" y="258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C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4398963" y="3098801"/>
              <a:ext cx="908050" cy="317500"/>
            </a:xfrm>
            <a:custGeom>
              <a:avLst/>
              <a:gdLst>
                <a:gd name="T0" fmla="*/ 9 w 543"/>
                <a:gd name="T1" fmla="*/ 0 h 190"/>
                <a:gd name="T2" fmla="*/ 8 w 543"/>
                <a:gd name="T3" fmla="*/ 0 h 190"/>
                <a:gd name="T4" fmla="*/ 5 w 543"/>
                <a:gd name="T5" fmla="*/ 46 h 190"/>
                <a:gd name="T6" fmla="*/ 3 w 543"/>
                <a:gd name="T7" fmla="*/ 91 h 190"/>
                <a:gd name="T8" fmla="*/ 1 w 543"/>
                <a:gd name="T9" fmla="*/ 137 h 190"/>
                <a:gd name="T10" fmla="*/ 0 w 543"/>
                <a:gd name="T11" fmla="*/ 182 h 190"/>
                <a:gd name="T12" fmla="*/ 0 w 543"/>
                <a:gd name="T13" fmla="*/ 190 h 190"/>
                <a:gd name="T14" fmla="*/ 8 w 543"/>
                <a:gd name="T15" fmla="*/ 190 h 190"/>
                <a:gd name="T16" fmla="*/ 48 w 543"/>
                <a:gd name="T17" fmla="*/ 190 h 190"/>
                <a:gd name="T18" fmla="*/ 75 w 543"/>
                <a:gd name="T19" fmla="*/ 190 h 190"/>
                <a:gd name="T20" fmla="*/ 142 w 543"/>
                <a:gd name="T21" fmla="*/ 189 h 190"/>
                <a:gd name="T22" fmla="*/ 276 w 543"/>
                <a:gd name="T23" fmla="*/ 187 h 190"/>
                <a:gd name="T24" fmla="*/ 343 w 543"/>
                <a:gd name="T25" fmla="*/ 186 h 190"/>
                <a:gd name="T26" fmla="*/ 410 w 543"/>
                <a:gd name="T27" fmla="*/ 185 h 190"/>
                <a:gd name="T28" fmla="*/ 543 w 543"/>
                <a:gd name="T29" fmla="*/ 183 h 190"/>
                <a:gd name="T30" fmla="*/ 543 w 543"/>
                <a:gd name="T31" fmla="*/ 181 h 190"/>
                <a:gd name="T32" fmla="*/ 410 w 543"/>
                <a:gd name="T33" fmla="*/ 179 h 190"/>
                <a:gd name="T34" fmla="*/ 343 w 543"/>
                <a:gd name="T35" fmla="*/ 178 h 190"/>
                <a:gd name="T36" fmla="*/ 276 w 543"/>
                <a:gd name="T37" fmla="*/ 177 h 190"/>
                <a:gd name="T38" fmla="*/ 142 w 543"/>
                <a:gd name="T39" fmla="*/ 175 h 190"/>
                <a:gd name="T40" fmla="*/ 75 w 543"/>
                <a:gd name="T41" fmla="*/ 174 h 190"/>
                <a:gd name="T42" fmla="*/ 48 w 543"/>
                <a:gd name="T43" fmla="*/ 174 h 190"/>
                <a:gd name="T44" fmla="*/ 16 w 543"/>
                <a:gd name="T45" fmla="*/ 174 h 190"/>
                <a:gd name="T46" fmla="*/ 16 w 543"/>
                <a:gd name="T47" fmla="*/ 137 h 190"/>
                <a:gd name="T48" fmla="*/ 14 w 543"/>
                <a:gd name="T49" fmla="*/ 91 h 190"/>
                <a:gd name="T50" fmla="*/ 12 w 543"/>
                <a:gd name="T51" fmla="*/ 46 h 190"/>
                <a:gd name="T52" fmla="*/ 9 w 543"/>
                <a:gd name="T5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3" h="190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16"/>
                    <a:pt x="6" y="31"/>
                    <a:pt x="5" y="46"/>
                  </a:cubicBezTo>
                  <a:cubicBezTo>
                    <a:pt x="4" y="61"/>
                    <a:pt x="3" y="76"/>
                    <a:pt x="3" y="91"/>
                  </a:cubicBezTo>
                  <a:cubicBezTo>
                    <a:pt x="2" y="106"/>
                    <a:pt x="2" y="121"/>
                    <a:pt x="1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8" y="190"/>
                    <a:pt x="8" y="190"/>
                    <a:pt x="8" y="190"/>
                  </a:cubicBezTo>
                  <a:cubicBezTo>
                    <a:pt x="21" y="190"/>
                    <a:pt x="34" y="190"/>
                    <a:pt x="48" y="190"/>
                  </a:cubicBezTo>
                  <a:cubicBezTo>
                    <a:pt x="57" y="190"/>
                    <a:pt x="66" y="190"/>
                    <a:pt x="75" y="190"/>
                  </a:cubicBezTo>
                  <a:cubicBezTo>
                    <a:pt x="98" y="190"/>
                    <a:pt x="120" y="189"/>
                    <a:pt x="142" y="189"/>
                  </a:cubicBezTo>
                  <a:cubicBezTo>
                    <a:pt x="276" y="187"/>
                    <a:pt x="276" y="187"/>
                    <a:pt x="276" y="187"/>
                  </a:cubicBezTo>
                  <a:cubicBezTo>
                    <a:pt x="343" y="186"/>
                    <a:pt x="343" y="186"/>
                    <a:pt x="343" y="186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543" y="183"/>
                    <a:pt x="543" y="183"/>
                    <a:pt x="543" y="183"/>
                  </a:cubicBezTo>
                  <a:cubicBezTo>
                    <a:pt x="543" y="181"/>
                    <a:pt x="543" y="181"/>
                    <a:pt x="543" y="181"/>
                  </a:cubicBezTo>
                  <a:cubicBezTo>
                    <a:pt x="410" y="179"/>
                    <a:pt x="410" y="179"/>
                    <a:pt x="410" y="179"/>
                  </a:cubicBezTo>
                  <a:cubicBezTo>
                    <a:pt x="343" y="178"/>
                    <a:pt x="343" y="178"/>
                    <a:pt x="343" y="178"/>
                  </a:cubicBezTo>
                  <a:cubicBezTo>
                    <a:pt x="276" y="177"/>
                    <a:pt x="276" y="177"/>
                    <a:pt x="276" y="177"/>
                  </a:cubicBezTo>
                  <a:cubicBezTo>
                    <a:pt x="142" y="175"/>
                    <a:pt x="142" y="175"/>
                    <a:pt x="142" y="175"/>
                  </a:cubicBezTo>
                  <a:cubicBezTo>
                    <a:pt x="120" y="175"/>
                    <a:pt x="98" y="174"/>
                    <a:pt x="75" y="174"/>
                  </a:cubicBezTo>
                  <a:cubicBezTo>
                    <a:pt x="66" y="174"/>
                    <a:pt x="57" y="174"/>
                    <a:pt x="48" y="174"/>
                  </a:cubicBezTo>
                  <a:cubicBezTo>
                    <a:pt x="37" y="174"/>
                    <a:pt x="27" y="174"/>
                    <a:pt x="16" y="174"/>
                  </a:cubicBezTo>
                  <a:cubicBezTo>
                    <a:pt x="16" y="137"/>
                    <a:pt x="16" y="137"/>
                    <a:pt x="16" y="137"/>
                  </a:cubicBezTo>
                  <a:cubicBezTo>
                    <a:pt x="15" y="121"/>
                    <a:pt x="15" y="106"/>
                    <a:pt x="14" y="91"/>
                  </a:cubicBezTo>
                  <a:cubicBezTo>
                    <a:pt x="14" y="76"/>
                    <a:pt x="13" y="61"/>
                    <a:pt x="12" y="46"/>
                  </a:cubicBezTo>
                  <a:cubicBezTo>
                    <a:pt x="11" y="31"/>
                    <a:pt x="11" y="16"/>
                    <a:pt x="9" y="0"/>
                  </a:cubicBezTo>
                </a:path>
              </a:pathLst>
            </a:custGeom>
            <a:solidFill>
              <a:srgbClr val="B0C5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5389563" y="2278063"/>
              <a:ext cx="1165225" cy="1165225"/>
            </a:xfrm>
            <a:custGeom>
              <a:avLst/>
              <a:gdLst>
                <a:gd name="T0" fmla="*/ 0 w 697"/>
                <a:gd name="T1" fmla="*/ 0 h 696"/>
                <a:gd name="T2" fmla="*/ 0 w 697"/>
                <a:gd name="T3" fmla="*/ 223 h 696"/>
                <a:gd name="T4" fmla="*/ 125 w 697"/>
                <a:gd name="T5" fmla="*/ 348 h 696"/>
                <a:gd name="T6" fmla="*/ 0 w 697"/>
                <a:gd name="T7" fmla="*/ 473 h 696"/>
                <a:gd name="T8" fmla="*/ 0 w 697"/>
                <a:gd name="T9" fmla="*/ 696 h 696"/>
                <a:gd name="T10" fmla="*/ 579 w 697"/>
                <a:gd name="T11" fmla="*/ 696 h 696"/>
                <a:gd name="T12" fmla="*/ 579 w 697"/>
                <a:gd name="T13" fmla="*/ 438 h 696"/>
                <a:gd name="T14" fmla="*/ 603 w 697"/>
                <a:gd name="T15" fmla="*/ 441 h 696"/>
                <a:gd name="T16" fmla="*/ 697 w 697"/>
                <a:gd name="T17" fmla="*/ 348 h 696"/>
                <a:gd name="T18" fmla="*/ 603 w 697"/>
                <a:gd name="T19" fmla="*/ 255 h 696"/>
                <a:gd name="T20" fmla="*/ 579 w 697"/>
                <a:gd name="T21" fmla="*/ 258 h 696"/>
                <a:gd name="T22" fmla="*/ 579 w 697"/>
                <a:gd name="T23" fmla="*/ 0 h 696"/>
                <a:gd name="T24" fmla="*/ 0 w 697"/>
                <a:gd name="T25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7" h="696">
                  <a:moveTo>
                    <a:pt x="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69" y="223"/>
                    <a:pt x="125" y="279"/>
                    <a:pt x="125" y="348"/>
                  </a:cubicBezTo>
                  <a:cubicBezTo>
                    <a:pt x="125" y="417"/>
                    <a:pt x="69" y="473"/>
                    <a:pt x="0" y="473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579" y="696"/>
                    <a:pt x="579" y="696"/>
                    <a:pt x="579" y="696"/>
                  </a:cubicBezTo>
                  <a:cubicBezTo>
                    <a:pt x="579" y="438"/>
                    <a:pt x="579" y="438"/>
                    <a:pt x="579" y="438"/>
                  </a:cubicBezTo>
                  <a:cubicBezTo>
                    <a:pt x="587" y="440"/>
                    <a:pt x="595" y="441"/>
                    <a:pt x="603" y="441"/>
                  </a:cubicBezTo>
                  <a:cubicBezTo>
                    <a:pt x="655" y="441"/>
                    <a:pt x="697" y="400"/>
                    <a:pt x="697" y="348"/>
                  </a:cubicBezTo>
                  <a:cubicBezTo>
                    <a:pt x="697" y="296"/>
                    <a:pt x="655" y="255"/>
                    <a:pt x="603" y="255"/>
                  </a:cubicBezTo>
                  <a:cubicBezTo>
                    <a:pt x="595" y="255"/>
                    <a:pt x="587" y="256"/>
                    <a:pt x="579" y="258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2BF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5416550" y="3098801"/>
              <a:ext cx="908050" cy="317500"/>
            </a:xfrm>
            <a:custGeom>
              <a:avLst/>
              <a:gdLst>
                <a:gd name="T0" fmla="*/ 9 w 543"/>
                <a:gd name="T1" fmla="*/ 0 h 190"/>
                <a:gd name="T2" fmla="*/ 8 w 543"/>
                <a:gd name="T3" fmla="*/ 0 h 190"/>
                <a:gd name="T4" fmla="*/ 5 w 543"/>
                <a:gd name="T5" fmla="*/ 46 h 190"/>
                <a:gd name="T6" fmla="*/ 3 w 543"/>
                <a:gd name="T7" fmla="*/ 91 h 190"/>
                <a:gd name="T8" fmla="*/ 1 w 543"/>
                <a:gd name="T9" fmla="*/ 137 h 190"/>
                <a:gd name="T10" fmla="*/ 0 w 543"/>
                <a:gd name="T11" fmla="*/ 182 h 190"/>
                <a:gd name="T12" fmla="*/ 0 w 543"/>
                <a:gd name="T13" fmla="*/ 190 h 190"/>
                <a:gd name="T14" fmla="*/ 8 w 543"/>
                <a:gd name="T15" fmla="*/ 190 h 190"/>
                <a:gd name="T16" fmla="*/ 47 w 543"/>
                <a:gd name="T17" fmla="*/ 190 h 190"/>
                <a:gd name="T18" fmla="*/ 75 w 543"/>
                <a:gd name="T19" fmla="*/ 190 h 190"/>
                <a:gd name="T20" fmla="*/ 142 w 543"/>
                <a:gd name="T21" fmla="*/ 189 h 190"/>
                <a:gd name="T22" fmla="*/ 276 w 543"/>
                <a:gd name="T23" fmla="*/ 187 h 190"/>
                <a:gd name="T24" fmla="*/ 343 w 543"/>
                <a:gd name="T25" fmla="*/ 186 h 190"/>
                <a:gd name="T26" fmla="*/ 409 w 543"/>
                <a:gd name="T27" fmla="*/ 185 h 190"/>
                <a:gd name="T28" fmla="*/ 543 w 543"/>
                <a:gd name="T29" fmla="*/ 183 h 190"/>
                <a:gd name="T30" fmla="*/ 543 w 543"/>
                <a:gd name="T31" fmla="*/ 181 h 190"/>
                <a:gd name="T32" fmla="*/ 409 w 543"/>
                <a:gd name="T33" fmla="*/ 179 h 190"/>
                <a:gd name="T34" fmla="*/ 343 w 543"/>
                <a:gd name="T35" fmla="*/ 178 h 190"/>
                <a:gd name="T36" fmla="*/ 276 w 543"/>
                <a:gd name="T37" fmla="*/ 177 h 190"/>
                <a:gd name="T38" fmla="*/ 142 w 543"/>
                <a:gd name="T39" fmla="*/ 175 h 190"/>
                <a:gd name="T40" fmla="*/ 75 w 543"/>
                <a:gd name="T41" fmla="*/ 174 h 190"/>
                <a:gd name="T42" fmla="*/ 47 w 543"/>
                <a:gd name="T43" fmla="*/ 174 h 190"/>
                <a:gd name="T44" fmla="*/ 16 w 543"/>
                <a:gd name="T45" fmla="*/ 174 h 190"/>
                <a:gd name="T46" fmla="*/ 15 w 543"/>
                <a:gd name="T47" fmla="*/ 137 h 190"/>
                <a:gd name="T48" fmla="*/ 14 w 543"/>
                <a:gd name="T49" fmla="*/ 91 h 190"/>
                <a:gd name="T50" fmla="*/ 12 w 543"/>
                <a:gd name="T51" fmla="*/ 46 h 190"/>
                <a:gd name="T52" fmla="*/ 9 w 543"/>
                <a:gd name="T5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3" h="190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16"/>
                    <a:pt x="6" y="31"/>
                    <a:pt x="5" y="46"/>
                  </a:cubicBezTo>
                  <a:cubicBezTo>
                    <a:pt x="4" y="61"/>
                    <a:pt x="3" y="76"/>
                    <a:pt x="3" y="91"/>
                  </a:cubicBezTo>
                  <a:cubicBezTo>
                    <a:pt x="2" y="106"/>
                    <a:pt x="2" y="121"/>
                    <a:pt x="1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8" y="190"/>
                    <a:pt x="8" y="190"/>
                    <a:pt x="8" y="190"/>
                  </a:cubicBezTo>
                  <a:cubicBezTo>
                    <a:pt x="21" y="190"/>
                    <a:pt x="34" y="190"/>
                    <a:pt x="47" y="190"/>
                  </a:cubicBezTo>
                  <a:cubicBezTo>
                    <a:pt x="57" y="190"/>
                    <a:pt x="66" y="190"/>
                    <a:pt x="75" y="190"/>
                  </a:cubicBezTo>
                  <a:cubicBezTo>
                    <a:pt x="98" y="190"/>
                    <a:pt x="120" y="189"/>
                    <a:pt x="142" y="189"/>
                  </a:cubicBezTo>
                  <a:cubicBezTo>
                    <a:pt x="276" y="187"/>
                    <a:pt x="276" y="187"/>
                    <a:pt x="276" y="187"/>
                  </a:cubicBezTo>
                  <a:cubicBezTo>
                    <a:pt x="343" y="186"/>
                    <a:pt x="343" y="186"/>
                    <a:pt x="343" y="186"/>
                  </a:cubicBezTo>
                  <a:cubicBezTo>
                    <a:pt x="409" y="185"/>
                    <a:pt x="409" y="185"/>
                    <a:pt x="409" y="185"/>
                  </a:cubicBezTo>
                  <a:cubicBezTo>
                    <a:pt x="543" y="183"/>
                    <a:pt x="543" y="183"/>
                    <a:pt x="543" y="183"/>
                  </a:cubicBezTo>
                  <a:cubicBezTo>
                    <a:pt x="543" y="181"/>
                    <a:pt x="543" y="181"/>
                    <a:pt x="543" y="181"/>
                  </a:cubicBezTo>
                  <a:cubicBezTo>
                    <a:pt x="409" y="179"/>
                    <a:pt x="409" y="179"/>
                    <a:pt x="409" y="179"/>
                  </a:cubicBezTo>
                  <a:cubicBezTo>
                    <a:pt x="343" y="178"/>
                    <a:pt x="343" y="178"/>
                    <a:pt x="343" y="178"/>
                  </a:cubicBezTo>
                  <a:cubicBezTo>
                    <a:pt x="276" y="177"/>
                    <a:pt x="276" y="177"/>
                    <a:pt x="276" y="177"/>
                  </a:cubicBezTo>
                  <a:cubicBezTo>
                    <a:pt x="142" y="175"/>
                    <a:pt x="142" y="175"/>
                    <a:pt x="142" y="175"/>
                  </a:cubicBezTo>
                  <a:cubicBezTo>
                    <a:pt x="120" y="175"/>
                    <a:pt x="98" y="174"/>
                    <a:pt x="75" y="174"/>
                  </a:cubicBezTo>
                  <a:cubicBezTo>
                    <a:pt x="66" y="174"/>
                    <a:pt x="57" y="174"/>
                    <a:pt x="47" y="174"/>
                  </a:cubicBezTo>
                  <a:cubicBezTo>
                    <a:pt x="37" y="174"/>
                    <a:pt x="27" y="174"/>
                    <a:pt x="16" y="174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5" y="121"/>
                    <a:pt x="15" y="106"/>
                    <a:pt x="14" y="91"/>
                  </a:cubicBezTo>
                  <a:cubicBezTo>
                    <a:pt x="13" y="76"/>
                    <a:pt x="13" y="61"/>
                    <a:pt x="12" y="46"/>
                  </a:cubicBezTo>
                  <a:cubicBezTo>
                    <a:pt x="11" y="31"/>
                    <a:pt x="10" y="16"/>
                    <a:pt x="9" y="0"/>
                  </a:cubicBezTo>
                </a:path>
              </a:pathLst>
            </a:custGeom>
            <a:solidFill>
              <a:srgbClr val="296F7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6399213" y="2278063"/>
              <a:ext cx="806450" cy="1165225"/>
            </a:xfrm>
            <a:custGeom>
              <a:avLst/>
              <a:gdLst>
                <a:gd name="T0" fmla="*/ 0 w 482"/>
                <a:gd name="T1" fmla="*/ 0 h 696"/>
                <a:gd name="T2" fmla="*/ 0 w 482"/>
                <a:gd name="T3" fmla="*/ 223 h 696"/>
                <a:gd name="T4" fmla="*/ 125 w 482"/>
                <a:gd name="T5" fmla="*/ 348 h 696"/>
                <a:gd name="T6" fmla="*/ 0 w 482"/>
                <a:gd name="T7" fmla="*/ 473 h 696"/>
                <a:gd name="T8" fmla="*/ 0 w 482"/>
                <a:gd name="T9" fmla="*/ 696 h 696"/>
                <a:gd name="T10" fmla="*/ 388 w 482"/>
                <a:gd name="T11" fmla="*/ 441 h 696"/>
                <a:gd name="T12" fmla="*/ 482 w 482"/>
                <a:gd name="T13" fmla="*/ 348 h 696"/>
                <a:gd name="T14" fmla="*/ 388 w 482"/>
                <a:gd name="T15" fmla="*/ 255 h 696"/>
                <a:gd name="T16" fmla="*/ 0 w 482"/>
                <a:gd name="T17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2" h="696">
                  <a:moveTo>
                    <a:pt x="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69" y="223"/>
                    <a:pt x="125" y="279"/>
                    <a:pt x="125" y="348"/>
                  </a:cubicBezTo>
                  <a:cubicBezTo>
                    <a:pt x="125" y="417"/>
                    <a:pt x="69" y="473"/>
                    <a:pt x="0" y="473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0" y="696"/>
                    <a:pt x="380" y="441"/>
                    <a:pt x="388" y="441"/>
                  </a:cubicBezTo>
                  <a:cubicBezTo>
                    <a:pt x="440" y="441"/>
                    <a:pt x="482" y="400"/>
                    <a:pt x="482" y="348"/>
                  </a:cubicBezTo>
                  <a:cubicBezTo>
                    <a:pt x="482" y="296"/>
                    <a:pt x="440" y="255"/>
                    <a:pt x="388" y="255"/>
                  </a:cubicBezTo>
                  <a:cubicBezTo>
                    <a:pt x="380" y="255"/>
                    <a:pt x="0" y="0"/>
                    <a:pt x="0" y="0"/>
                  </a:cubicBezTo>
                </a:path>
              </a:pathLst>
            </a:custGeom>
            <a:solidFill>
              <a:srgbClr val="FDDC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32"/>
            <p:cNvSpPr>
              <a:spLocks/>
            </p:cNvSpPr>
            <p:nvPr/>
          </p:nvSpPr>
          <p:spPr bwMode="auto">
            <a:xfrm>
              <a:off x="6991350" y="2705101"/>
              <a:ext cx="214313" cy="311150"/>
            </a:xfrm>
            <a:custGeom>
              <a:avLst/>
              <a:gdLst>
                <a:gd name="T0" fmla="*/ 34 w 128"/>
                <a:gd name="T1" fmla="*/ 186 h 186"/>
                <a:gd name="T2" fmla="*/ 128 w 128"/>
                <a:gd name="T3" fmla="*/ 93 h 186"/>
                <a:gd name="T4" fmla="*/ 34 w 128"/>
                <a:gd name="T5" fmla="*/ 0 h 186"/>
                <a:gd name="T6" fmla="*/ 0 w 128"/>
                <a:gd name="T7" fmla="*/ 93 h 186"/>
                <a:gd name="T8" fmla="*/ 34 w 128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86">
                  <a:moveTo>
                    <a:pt x="34" y="186"/>
                  </a:moveTo>
                  <a:cubicBezTo>
                    <a:pt x="86" y="186"/>
                    <a:pt x="128" y="145"/>
                    <a:pt x="128" y="93"/>
                  </a:cubicBezTo>
                  <a:cubicBezTo>
                    <a:pt x="128" y="41"/>
                    <a:pt x="86" y="0"/>
                    <a:pt x="34" y="0"/>
                  </a:cubicBezTo>
                  <a:cubicBezTo>
                    <a:pt x="30" y="0"/>
                    <a:pt x="0" y="46"/>
                    <a:pt x="0" y="93"/>
                  </a:cubicBezTo>
                  <a:cubicBezTo>
                    <a:pt x="0" y="140"/>
                    <a:pt x="30" y="186"/>
                    <a:pt x="34" y="18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33"/>
            <p:cNvSpPr>
              <a:spLocks/>
            </p:cNvSpPr>
            <p:nvPr/>
          </p:nvSpPr>
          <p:spPr bwMode="auto">
            <a:xfrm>
              <a:off x="6426200" y="3009901"/>
              <a:ext cx="557213" cy="382588"/>
            </a:xfrm>
            <a:custGeom>
              <a:avLst/>
              <a:gdLst>
                <a:gd name="T0" fmla="*/ 332 w 333"/>
                <a:gd name="T1" fmla="*/ 0 h 229"/>
                <a:gd name="T2" fmla="*/ 250 w 333"/>
                <a:gd name="T3" fmla="*/ 52 h 229"/>
                <a:gd name="T4" fmla="*/ 168 w 333"/>
                <a:gd name="T5" fmla="*/ 103 h 229"/>
                <a:gd name="T6" fmla="*/ 85 w 333"/>
                <a:gd name="T7" fmla="*/ 155 h 229"/>
                <a:gd name="T8" fmla="*/ 44 w 333"/>
                <a:gd name="T9" fmla="*/ 181 h 229"/>
                <a:gd name="T10" fmla="*/ 16 w 333"/>
                <a:gd name="T11" fmla="*/ 200 h 229"/>
                <a:gd name="T12" fmla="*/ 15 w 333"/>
                <a:gd name="T13" fmla="*/ 174 h 229"/>
                <a:gd name="T14" fmla="*/ 14 w 333"/>
                <a:gd name="T15" fmla="*/ 134 h 229"/>
                <a:gd name="T16" fmla="*/ 12 w 333"/>
                <a:gd name="T17" fmla="*/ 94 h 229"/>
                <a:gd name="T18" fmla="*/ 9 w 333"/>
                <a:gd name="T19" fmla="*/ 53 h 229"/>
                <a:gd name="T20" fmla="*/ 8 w 333"/>
                <a:gd name="T21" fmla="*/ 53 h 229"/>
                <a:gd name="T22" fmla="*/ 5 w 333"/>
                <a:gd name="T23" fmla="*/ 94 h 229"/>
                <a:gd name="T24" fmla="*/ 3 w 333"/>
                <a:gd name="T25" fmla="*/ 134 h 229"/>
                <a:gd name="T26" fmla="*/ 1 w 333"/>
                <a:gd name="T27" fmla="*/ 174 h 229"/>
                <a:gd name="T28" fmla="*/ 0 w 333"/>
                <a:gd name="T29" fmla="*/ 215 h 229"/>
                <a:gd name="T30" fmla="*/ 0 w 333"/>
                <a:gd name="T31" fmla="*/ 229 h 229"/>
                <a:gd name="T32" fmla="*/ 13 w 333"/>
                <a:gd name="T33" fmla="*/ 221 h 229"/>
                <a:gd name="T34" fmla="*/ 53 w 333"/>
                <a:gd name="T35" fmla="*/ 195 h 229"/>
                <a:gd name="T36" fmla="*/ 93 w 333"/>
                <a:gd name="T37" fmla="*/ 167 h 229"/>
                <a:gd name="T38" fmla="*/ 173 w 333"/>
                <a:gd name="T39" fmla="*/ 112 h 229"/>
                <a:gd name="T40" fmla="*/ 253 w 333"/>
                <a:gd name="T41" fmla="*/ 57 h 229"/>
                <a:gd name="T42" fmla="*/ 333 w 333"/>
                <a:gd name="T43" fmla="*/ 2 h 229"/>
                <a:gd name="T44" fmla="*/ 332 w 333"/>
                <a:gd name="T45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3" h="229">
                  <a:moveTo>
                    <a:pt x="332" y="0"/>
                  </a:moveTo>
                  <a:cubicBezTo>
                    <a:pt x="250" y="52"/>
                    <a:pt x="250" y="52"/>
                    <a:pt x="250" y="52"/>
                  </a:cubicBezTo>
                  <a:cubicBezTo>
                    <a:pt x="222" y="69"/>
                    <a:pt x="195" y="86"/>
                    <a:pt x="168" y="103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44" y="181"/>
                    <a:pt x="44" y="181"/>
                    <a:pt x="44" y="181"/>
                  </a:cubicBezTo>
                  <a:cubicBezTo>
                    <a:pt x="35" y="187"/>
                    <a:pt x="25" y="194"/>
                    <a:pt x="16" y="200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5" y="161"/>
                    <a:pt x="15" y="148"/>
                    <a:pt x="14" y="134"/>
                  </a:cubicBezTo>
                  <a:cubicBezTo>
                    <a:pt x="13" y="121"/>
                    <a:pt x="13" y="107"/>
                    <a:pt x="12" y="94"/>
                  </a:cubicBezTo>
                  <a:cubicBezTo>
                    <a:pt x="11" y="80"/>
                    <a:pt x="10" y="67"/>
                    <a:pt x="9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6" y="67"/>
                    <a:pt x="6" y="80"/>
                    <a:pt x="5" y="94"/>
                  </a:cubicBezTo>
                  <a:cubicBezTo>
                    <a:pt x="4" y="107"/>
                    <a:pt x="3" y="121"/>
                    <a:pt x="3" y="134"/>
                  </a:cubicBezTo>
                  <a:cubicBezTo>
                    <a:pt x="2" y="148"/>
                    <a:pt x="2" y="161"/>
                    <a:pt x="1" y="174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13" y="221"/>
                    <a:pt x="13" y="221"/>
                    <a:pt x="13" y="221"/>
                  </a:cubicBezTo>
                  <a:cubicBezTo>
                    <a:pt x="26" y="213"/>
                    <a:pt x="40" y="204"/>
                    <a:pt x="53" y="195"/>
                  </a:cubicBezTo>
                  <a:cubicBezTo>
                    <a:pt x="93" y="167"/>
                    <a:pt x="93" y="167"/>
                    <a:pt x="93" y="167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200" y="94"/>
                    <a:pt x="227" y="76"/>
                    <a:pt x="253" y="57"/>
                  </a:cubicBezTo>
                  <a:cubicBezTo>
                    <a:pt x="333" y="2"/>
                    <a:pt x="333" y="2"/>
                    <a:pt x="333" y="2"/>
                  </a:cubicBezTo>
                  <a:cubicBezTo>
                    <a:pt x="332" y="0"/>
                    <a:pt x="332" y="0"/>
                    <a:pt x="332" y="0"/>
                  </a:cubicBezTo>
                </a:path>
              </a:pathLst>
            </a:custGeom>
            <a:solidFill>
              <a:srgbClr val="FDE3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Oval 34"/>
            <p:cNvSpPr>
              <a:spLocks noChangeArrowheads="1"/>
            </p:cNvSpPr>
            <p:nvPr/>
          </p:nvSpPr>
          <p:spPr bwMode="auto">
            <a:xfrm>
              <a:off x="3203575" y="2708276"/>
              <a:ext cx="303213" cy="304800"/>
            </a:xfrm>
            <a:prstGeom prst="ellipse">
              <a:avLst/>
            </a:prstGeom>
            <a:solidFill>
              <a:srgbClr val="D2C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35"/>
            <p:cNvSpPr>
              <a:spLocks noEditPoints="1"/>
            </p:cNvSpPr>
            <p:nvPr/>
          </p:nvSpPr>
          <p:spPr bwMode="auto">
            <a:xfrm>
              <a:off x="3273425" y="2771776"/>
              <a:ext cx="158750" cy="188913"/>
            </a:xfrm>
            <a:custGeom>
              <a:avLst/>
              <a:gdLst>
                <a:gd name="T0" fmla="*/ 27 w 95"/>
                <a:gd name="T1" fmla="*/ 77 h 113"/>
                <a:gd name="T2" fmla="*/ 15 w 95"/>
                <a:gd name="T3" fmla="*/ 113 h 113"/>
                <a:gd name="T4" fmla="*/ 0 w 95"/>
                <a:gd name="T5" fmla="*/ 113 h 113"/>
                <a:gd name="T6" fmla="*/ 38 w 95"/>
                <a:gd name="T7" fmla="*/ 0 h 113"/>
                <a:gd name="T8" fmla="*/ 56 w 95"/>
                <a:gd name="T9" fmla="*/ 0 h 113"/>
                <a:gd name="T10" fmla="*/ 95 w 95"/>
                <a:gd name="T11" fmla="*/ 113 h 113"/>
                <a:gd name="T12" fmla="*/ 79 w 95"/>
                <a:gd name="T13" fmla="*/ 113 h 113"/>
                <a:gd name="T14" fmla="*/ 67 w 95"/>
                <a:gd name="T15" fmla="*/ 77 h 113"/>
                <a:gd name="T16" fmla="*/ 27 w 95"/>
                <a:gd name="T17" fmla="*/ 77 h 113"/>
                <a:gd name="T18" fmla="*/ 64 w 95"/>
                <a:gd name="T19" fmla="*/ 66 h 113"/>
                <a:gd name="T20" fmla="*/ 53 w 95"/>
                <a:gd name="T21" fmla="*/ 33 h 113"/>
                <a:gd name="T22" fmla="*/ 47 w 95"/>
                <a:gd name="T23" fmla="*/ 13 h 113"/>
                <a:gd name="T24" fmla="*/ 46 w 95"/>
                <a:gd name="T25" fmla="*/ 13 h 113"/>
                <a:gd name="T26" fmla="*/ 41 w 95"/>
                <a:gd name="T27" fmla="*/ 33 h 113"/>
                <a:gd name="T28" fmla="*/ 30 w 95"/>
                <a:gd name="T29" fmla="*/ 66 h 113"/>
                <a:gd name="T30" fmla="*/ 64 w 95"/>
                <a:gd name="T31" fmla="*/ 6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113">
                  <a:moveTo>
                    <a:pt x="27" y="77"/>
                  </a:moveTo>
                  <a:cubicBezTo>
                    <a:pt x="15" y="113"/>
                    <a:pt x="15" y="113"/>
                    <a:pt x="15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95" y="113"/>
                    <a:pt x="95" y="113"/>
                    <a:pt x="95" y="113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67" y="77"/>
                    <a:pt x="67" y="77"/>
                    <a:pt x="67" y="77"/>
                  </a:cubicBezTo>
                  <a:lnTo>
                    <a:pt x="27" y="77"/>
                  </a:lnTo>
                  <a:close/>
                  <a:moveTo>
                    <a:pt x="64" y="66"/>
                  </a:moveTo>
                  <a:cubicBezTo>
                    <a:pt x="53" y="33"/>
                    <a:pt x="53" y="33"/>
                    <a:pt x="53" y="33"/>
                  </a:cubicBezTo>
                  <a:cubicBezTo>
                    <a:pt x="50" y="26"/>
                    <a:pt x="48" y="19"/>
                    <a:pt x="4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9"/>
                    <a:pt x="43" y="26"/>
                    <a:pt x="41" y="33"/>
                  </a:cubicBezTo>
                  <a:cubicBezTo>
                    <a:pt x="30" y="66"/>
                    <a:pt x="30" y="66"/>
                    <a:pt x="30" y="66"/>
                  </a:cubicBezTo>
                  <a:lnTo>
                    <a:pt x="64" y="66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Oval 36"/>
            <p:cNvSpPr>
              <a:spLocks noChangeArrowheads="1"/>
            </p:cNvSpPr>
            <p:nvPr/>
          </p:nvSpPr>
          <p:spPr bwMode="auto">
            <a:xfrm>
              <a:off x="4198938" y="2700338"/>
              <a:ext cx="323850" cy="323850"/>
            </a:xfrm>
            <a:prstGeom prst="ellipse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37"/>
            <p:cNvSpPr>
              <a:spLocks noEditPoints="1"/>
            </p:cNvSpPr>
            <p:nvPr/>
          </p:nvSpPr>
          <p:spPr bwMode="auto">
            <a:xfrm>
              <a:off x="4286250" y="2765426"/>
              <a:ext cx="127000" cy="206375"/>
            </a:xfrm>
            <a:custGeom>
              <a:avLst/>
              <a:gdLst>
                <a:gd name="T0" fmla="*/ 0 w 76"/>
                <a:gd name="T1" fmla="*/ 3 h 123"/>
                <a:gd name="T2" fmla="*/ 29 w 76"/>
                <a:gd name="T3" fmla="*/ 0 h 123"/>
                <a:gd name="T4" fmla="*/ 62 w 76"/>
                <a:gd name="T5" fmla="*/ 9 h 123"/>
                <a:gd name="T6" fmla="*/ 72 w 76"/>
                <a:gd name="T7" fmla="*/ 31 h 123"/>
                <a:gd name="T8" fmla="*/ 51 w 76"/>
                <a:gd name="T9" fmla="*/ 57 h 123"/>
                <a:gd name="T10" fmla="*/ 51 w 76"/>
                <a:gd name="T11" fmla="*/ 57 h 123"/>
                <a:gd name="T12" fmla="*/ 76 w 76"/>
                <a:gd name="T13" fmla="*/ 88 h 123"/>
                <a:gd name="T14" fmla="*/ 66 w 76"/>
                <a:gd name="T15" fmla="*/ 112 h 123"/>
                <a:gd name="T16" fmla="*/ 24 w 76"/>
                <a:gd name="T17" fmla="*/ 123 h 123"/>
                <a:gd name="T18" fmla="*/ 0 w 76"/>
                <a:gd name="T19" fmla="*/ 122 h 123"/>
                <a:gd name="T20" fmla="*/ 0 w 76"/>
                <a:gd name="T21" fmla="*/ 3 h 123"/>
                <a:gd name="T22" fmla="*/ 16 w 76"/>
                <a:gd name="T23" fmla="*/ 52 h 123"/>
                <a:gd name="T24" fmla="*/ 30 w 76"/>
                <a:gd name="T25" fmla="*/ 52 h 123"/>
                <a:gd name="T26" fmla="*/ 56 w 76"/>
                <a:gd name="T27" fmla="*/ 32 h 123"/>
                <a:gd name="T28" fmla="*/ 29 w 76"/>
                <a:gd name="T29" fmla="*/ 12 h 123"/>
                <a:gd name="T30" fmla="*/ 16 w 76"/>
                <a:gd name="T31" fmla="*/ 14 h 123"/>
                <a:gd name="T32" fmla="*/ 16 w 76"/>
                <a:gd name="T33" fmla="*/ 52 h 123"/>
                <a:gd name="T34" fmla="*/ 16 w 76"/>
                <a:gd name="T35" fmla="*/ 110 h 123"/>
                <a:gd name="T36" fmla="*/ 29 w 76"/>
                <a:gd name="T37" fmla="*/ 111 h 123"/>
                <a:gd name="T38" fmla="*/ 60 w 76"/>
                <a:gd name="T39" fmla="*/ 88 h 123"/>
                <a:gd name="T40" fmla="*/ 29 w 76"/>
                <a:gd name="T41" fmla="*/ 64 h 123"/>
                <a:gd name="T42" fmla="*/ 16 w 76"/>
                <a:gd name="T43" fmla="*/ 64 h 123"/>
                <a:gd name="T44" fmla="*/ 16 w 76"/>
                <a:gd name="T45" fmla="*/ 1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6" h="123">
                  <a:moveTo>
                    <a:pt x="0" y="3"/>
                  </a:moveTo>
                  <a:cubicBezTo>
                    <a:pt x="7" y="1"/>
                    <a:pt x="18" y="0"/>
                    <a:pt x="29" y="0"/>
                  </a:cubicBezTo>
                  <a:cubicBezTo>
                    <a:pt x="44" y="0"/>
                    <a:pt x="54" y="3"/>
                    <a:pt x="62" y="9"/>
                  </a:cubicBezTo>
                  <a:cubicBezTo>
                    <a:pt x="68" y="14"/>
                    <a:pt x="72" y="21"/>
                    <a:pt x="72" y="31"/>
                  </a:cubicBezTo>
                  <a:cubicBezTo>
                    <a:pt x="72" y="42"/>
                    <a:pt x="64" y="52"/>
                    <a:pt x="51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63" y="60"/>
                    <a:pt x="76" y="70"/>
                    <a:pt x="76" y="88"/>
                  </a:cubicBezTo>
                  <a:cubicBezTo>
                    <a:pt x="76" y="98"/>
                    <a:pt x="72" y="106"/>
                    <a:pt x="66" y="112"/>
                  </a:cubicBezTo>
                  <a:cubicBezTo>
                    <a:pt x="58" y="120"/>
                    <a:pt x="44" y="123"/>
                    <a:pt x="24" y="123"/>
                  </a:cubicBezTo>
                  <a:cubicBezTo>
                    <a:pt x="13" y="123"/>
                    <a:pt x="5" y="123"/>
                    <a:pt x="0" y="122"/>
                  </a:cubicBezTo>
                  <a:lnTo>
                    <a:pt x="0" y="3"/>
                  </a:lnTo>
                  <a:close/>
                  <a:moveTo>
                    <a:pt x="16" y="52"/>
                  </a:moveTo>
                  <a:cubicBezTo>
                    <a:pt x="30" y="52"/>
                    <a:pt x="30" y="52"/>
                    <a:pt x="30" y="52"/>
                  </a:cubicBezTo>
                  <a:cubicBezTo>
                    <a:pt x="46" y="52"/>
                    <a:pt x="56" y="44"/>
                    <a:pt x="56" y="32"/>
                  </a:cubicBezTo>
                  <a:cubicBezTo>
                    <a:pt x="56" y="18"/>
                    <a:pt x="45" y="12"/>
                    <a:pt x="29" y="12"/>
                  </a:cubicBezTo>
                  <a:cubicBezTo>
                    <a:pt x="22" y="12"/>
                    <a:pt x="18" y="13"/>
                    <a:pt x="16" y="14"/>
                  </a:cubicBezTo>
                  <a:lnTo>
                    <a:pt x="16" y="52"/>
                  </a:lnTo>
                  <a:close/>
                  <a:moveTo>
                    <a:pt x="16" y="110"/>
                  </a:moveTo>
                  <a:cubicBezTo>
                    <a:pt x="19" y="111"/>
                    <a:pt x="23" y="111"/>
                    <a:pt x="29" y="111"/>
                  </a:cubicBezTo>
                  <a:cubicBezTo>
                    <a:pt x="45" y="111"/>
                    <a:pt x="60" y="105"/>
                    <a:pt x="60" y="88"/>
                  </a:cubicBezTo>
                  <a:cubicBezTo>
                    <a:pt x="60" y="71"/>
                    <a:pt x="46" y="64"/>
                    <a:pt x="29" y="64"/>
                  </a:cubicBezTo>
                  <a:cubicBezTo>
                    <a:pt x="16" y="64"/>
                    <a:pt x="16" y="64"/>
                    <a:pt x="16" y="64"/>
                  </a:cubicBezTo>
                  <a:lnTo>
                    <a:pt x="16" y="11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Oval 38"/>
            <p:cNvSpPr>
              <a:spLocks noChangeArrowheads="1"/>
            </p:cNvSpPr>
            <p:nvPr/>
          </p:nvSpPr>
          <p:spPr bwMode="auto">
            <a:xfrm>
              <a:off x="5227638" y="2703513"/>
              <a:ext cx="309563" cy="312738"/>
            </a:xfrm>
            <a:prstGeom prst="ellipse">
              <a:avLst/>
            </a:prstGeom>
            <a:solidFill>
              <a:srgbClr val="F0A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B852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Freeform 39"/>
            <p:cNvSpPr>
              <a:spLocks/>
            </p:cNvSpPr>
            <p:nvPr/>
          </p:nvSpPr>
          <p:spPr bwMode="auto">
            <a:xfrm>
              <a:off x="5300663" y="2765426"/>
              <a:ext cx="147638" cy="200025"/>
            </a:xfrm>
            <a:custGeom>
              <a:avLst/>
              <a:gdLst>
                <a:gd name="T0" fmla="*/ 88 w 88"/>
                <a:gd name="T1" fmla="*/ 114 h 120"/>
                <a:gd name="T2" fmla="*/ 57 w 88"/>
                <a:gd name="T3" fmla="*/ 120 h 120"/>
                <a:gd name="T4" fmla="*/ 0 w 88"/>
                <a:gd name="T5" fmla="*/ 61 h 120"/>
                <a:gd name="T6" fmla="*/ 60 w 88"/>
                <a:gd name="T7" fmla="*/ 0 h 120"/>
                <a:gd name="T8" fmla="*/ 88 w 88"/>
                <a:gd name="T9" fmla="*/ 5 h 120"/>
                <a:gd name="T10" fmla="*/ 84 w 88"/>
                <a:gd name="T11" fmla="*/ 17 h 120"/>
                <a:gd name="T12" fmla="*/ 61 w 88"/>
                <a:gd name="T13" fmla="*/ 13 h 120"/>
                <a:gd name="T14" fmla="*/ 16 w 88"/>
                <a:gd name="T15" fmla="*/ 60 h 120"/>
                <a:gd name="T16" fmla="*/ 60 w 88"/>
                <a:gd name="T17" fmla="*/ 107 h 120"/>
                <a:gd name="T18" fmla="*/ 85 w 88"/>
                <a:gd name="T19" fmla="*/ 102 h 120"/>
                <a:gd name="T20" fmla="*/ 88 w 88"/>
                <a:gd name="T21" fmla="*/ 11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120">
                  <a:moveTo>
                    <a:pt x="88" y="114"/>
                  </a:moveTo>
                  <a:cubicBezTo>
                    <a:pt x="82" y="117"/>
                    <a:pt x="71" y="120"/>
                    <a:pt x="57" y="120"/>
                  </a:cubicBezTo>
                  <a:cubicBezTo>
                    <a:pt x="24" y="120"/>
                    <a:pt x="0" y="99"/>
                    <a:pt x="0" y="61"/>
                  </a:cubicBezTo>
                  <a:cubicBezTo>
                    <a:pt x="0" y="25"/>
                    <a:pt x="24" y="0"/>
                    <a:pt x="60" y="0"/>
                  </a:cubicBezTo>
                  <a:cubicBezTo>
                    <a:pt x="75" y="0"/>
                    <a:pt x="84" y="3"/>
                    <a:pt x="88" y="5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79" y="15"/>
                    <a:pt x="71" y="13"/>
                    <a:pt x="61" y="13"/>
                  </a:cubicBezTo>
                  <a:cubicBezTo>
                    <a:pt x="34" y="13"/>
                    <a:pt x="16" y="30"/>
                    <a:pt x="16" y="60"/>
                  </a:cubicBezTo>
                  <a:cubicBezTo>
                    <a:pt x="16" y="89"/>
                    <a:pt x="32" y="107"/>
                    <a:pt x="60" y="107"/>
                  </a:cubicBezTo>
                  <a:cubicBezTo>
                    <a:pt x="69" y="107"/>
                    <a:pt x="79" y="105"/>
                    <a:pt x="85" y="102"/>
                  </a:cubicBezTo>
                  <a:lnTo>
                    <a:pt x="88" y="114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Oval 40"/>
            <p:cNvSpPr>
              <a:spLocks noChangeArrowheads="1"/>
            </p:cNvSpPr>
            <p:nvPr/>
          </p:nvSpPr>
          <p:spPr bwMode="auto">
            <a:xfrm>
              <a:off x="6245225" y="2703513"/>
              <a:ext cx="309563" cy="309563"/>
            </a:xfrm>
            <a:prstGeom prst="ellipse">
              <a:avLst/>
            </a:prstGeom>
            <a:solidFill>
              <a:srgbClr val="7C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41"/>
            <p:cNvSpPr>
              <a:spLocks noEditPoints="1"/>
            </p:cNvSpPr>
            <p:nvPr/>
          </p:nvSpPr>
          <p:spPr bwMode="auto">
            <a:xfrm>
              <a:off x="6330950" y="2767013"/>
              <a:ext cx="157163" cy="195263"/>
            </a:xfrm>
            <a:custGeom>
              <a:avLst/>
              <a:gdLst>
                <a:gd name="T0" fmla="*/ 0 w 94"/>
                <a:gd name="T1" fmla="*/ 2 h 117"/>
                <a:gd name="T2" fmla="*/ 31 w 94"/>
                <a:gd name="T3" fmla="*/ 0 h 117"/>
                <a:gd name="T4" fmla="*/ 78 w 94"/>
                <a:gd name="T5" fmla="*/ 14 h 117"/>
                <a:gd name="T6" fmla="*/ 94 w 94"/>
                <a:gd name="T7" fmla="*/ 55 h 117"/>
                <a:gd name="T8" fmla="*/ 77 w 94"/>
                <a:gd name="T9" fmla="*/ 100 h 117"/>
                <a:gd name="T10" fmla="*/ 27 w 94"/>
                <a:gd name="T11" fmla="*/ 117 h 117"/>
                <a:gd name="T12" fmla="*/ 0 w 94"/>
                <a:gd name="T13" fmla="*/ 115 h 117"/>
                <a:gd name="T14" fmla="*/ 0 w 94"/>
                <a:gd name="T15" fmla="*/ 2 h 117"/>
                <a:gd name="T16" fmla="*/ 14 w 94"/>
                <a:gd name="T17" fmla="*/ 104 h 117"/>
                <a:gd name="T18" fmla="*/ 29 w 94"/>
                <a:gd name="T19" fmla="*/ 105 h 117"/>
                <a:gd name="T20" fmla="*/ 78 w 94"/>
                <a:gd name="T21" fmla="*/ 56 h 117"/>
                <a:gd name="T22" fmla="*/ 32 w 94"/>
                <a:gd name="T23" fmla="*/ 12 h 117"/>
                <a:gd name="T24" fmla="*/ 14 w 94"/>
                <a:gd name="T25" fmla="*/ 13 h 117"/>
                <a:gd name="T26" fmla="*/ 14 w 94"/>
                <a:gd name="T27" fmla="*/ 10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117">
                  <a:moveTo>
                    <a:pt x="0" y="2"/>
                  </a:moveTo>
                  <a:cubicBezTo>
                    <a:pt x="9" y="1"/>
                    <a:pt x="19" y="0"/>
                    <a:pt x="31" y="0"/>
                  </a:cubicBezTo>
                  <a:cubicBezTo>
                    <a:pt x="52" y="0"/>
                    <a:pt x="68" y="5"/>
                    <a:pt x="78" y="14"/>
                  </a:cubicBezTo>
                  <a:cubicBezTo>
                    <a:pt x="88" y="23"/>
                    <a:pt x="94" y="37"/>
                    <a:pt x="94" y="55"/>
                  </a:cubicBezTo>
                  <a:cubicBezTo>
                    <a:pt x="94" y="74"/>
                    <a:pt x="88" y="90"/>
                    <a:pt x="77" y="100"/>
                  </a:cubicBezTo>
                  <a:cubicBezTo>
                    <a:pt x="67" y="111"/>
                    <a:pt x="49" y="117"/>
                    <a:pt x="27" y="117"/>
                  </a:cubicBezTo>
                  <a:cubicBezTo>
                    <a:pt x="16" y="117"/>
                    <a:pt x="7" y="116"/>
                    <a:pt x="0" y="115"/>
                  </a:cubicBezTo>
                  <a:lnTo>
                    <a:pt x="0" y="2"/>
                  </a:lnTo>
                  <a:close/>
                  <a:moveTo>
                    <a:pt x="14" y="104"/>
                  </a:moveTo>
                  <a:cubicBezTo>
                    <a:pt x="18" y="105"/>
                    <a:pt x="24" y="105"/>
                    <a:pt x="29" y="105"/>
                  </a:cubicBezTo>
                  <a:cubicBezTo>
                    <a:pt x="61" y="105"/>
                    <a:pt x="78" y="87"/>
                    <a:pt x="78" y="56"/>
                  </a:cubicBezTo>
                  <a:cubicBezTo>
                    <a:pt x="79" y="29"/>
                    <a:pt x="63" y="12"/>
                    <a:pt x="32" y="12"/>
                  </a:cubicBezTo>
                  <a:cubicBezTo>
                    <a:pt x="24" y="12"/>
                    <a:pt x="18" y="12"/>
                    <a:pt x="14" y="13"/>
                  </a:cubicBezTo>
                  <a:lnTo>
                    <a:pt x="14" y="104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42"/>
            <p:cNvSpPr>
              <a:spLocks noEditPoints="1"/>
            </p:cNvSpPr>
            <p:nvPr/>
          </p:nvSpPr>
          <p:spPr bwMode="auto">
            <a:xfrm>
              <a:off x="3614738" y="2794001"/>
              <a:ext cx="504825" cy="376238"/>
            </a:xfrm>
            <a:custGeom>
              <a:avLst/>
              <a:gdLst>
                <a:gd name="T0" fmla="*/ 281 w 302"/>
                <a:gd name="T1" fmla="*/ 192 h 225"/>
                <a:gd name="T2" fmla="*/ 239 w 302"/>
                <a:gd name="T3" fmla="*/ 184 h 225"/>
                <a:gd name="T4" fmla="*/ 153 w 302"/>
                <a:gd name="T5" fmla="*/ 204 h 225"/>
                <a:gd name="T6" fmla="*/ 153 w 302"/>
                <a:gd name="T7" fmla="*/ 134 h 225"/>
                <a:gd name="T8" fmla="*/ 158 w 302"/>
                <a:gd name="T9" fmla="*/ 140 h 225"/>
                <a:gd name="T10" fmla="*/ 158 w 302"/>
                <a:gd name="T11" fmla="*/ 34 h 225"/>
                <a:gd name="T12" fmla="*/ 228 w 302"/>
                <a:gd name="T13" fmla="*/ 8 h 225"/>
                <a:gd name="T14" fmla="*/ 234 w 302"/>
                <a:gd name="T15" fmla="*/ 0 h 225"/>
                <a:gd name="T16" fmla="*/ 152 w 302"/>
                <a:gd name="T17" fmla="*/ 28 h 225"/>
                <a:gd name="T18" fmla="*/ 70 w 302"/>
                <a:gd name="T19" fmla="*/ 0 h 225"/>
                <a:gd name="T20" fmla="*/ 17 w 302"/>
                <a:gd name="T21" fmla="*/ 9 h 225"/>
                <a:gd name="T22" fmla="*/ 14 w 302"/>
                <a:gd name="T23" fmla="*/ 10 h 225"/>
                <a:gd name="T24" fmla="*/ 14 w 302"/>
                <a:gd name="T25" fmla="*/ 27 h 225"/>
                <a:gd name="T26" fmla="*/ 0 w 302"/>
                <a:gd name="T27" fmla="*/ 37 h 225"/>
                <a:gd name="T28" fmla="*/ 0 w 302"/>
                <a:gd name="T29" fmla="*/ 218 h 225"/>
                <a:gd name="T30" fmla="*/ 133 w 302"/>
                <a:gd name="T31" fmla="*/ 218 h 225"/>
                <a:gd name="T32" fmla="*/ 152 w 302"/>
                <a:gd name="T33" fmla="*/ 225 h 225"/>
                <a:gd name="T34" fmla="*/ 171 w 302"/>
                <a:gd name="T35" fmla="*/ 218 h 225"/>
                <a:gd name="T36" fmla="*/ 302 w 302"/>
                <a:gd name="T37" fmla="*/ 218 h 225"/>
                <a:gd name="T38" fmla="*/ 302 w 302"/>
                <a:gd name="T39" fmla="*/ 37 h 225"/>
                <a:gd name="T40" fmla="*/ 281 w 302"/>
                <a:gd name="T41" fmla="*/ 80 h 225"/>
                <a:gd name="T42" fmla="*/ 281 w 302"/>
                <a:gd name="T43" fmla="*/ 192 h 225"/>
                <a:gd name="T44" fmla="*/ 150 w 302"/>
                <a:gd name="T45" fmla="*/ 204 h 225"/>
                <a:gd name="T46" fmla="*/ 63 w 302"/>
                <a:gd name="T47" fmla="*/ 185 h 225"/>
                <a:gd name="T48" fmla="*/ 23 w 302"/>
                <a:gd name="T49" fmla="*/ 192 h 225"/>
                <a:gd name="T50" fmla="*/ 23 w 302"/>
                <a:gd name="T51" fmla="*/ 16 h 225"/>
                <a:gd name="T52" fmla="*/ 70 w 302"/>
                <a:gd name="T53" fmla="*/ 8 h 225"/>
                <a:gd name="T54" fmla="*/ 145 w 302"/>
                <a:gd name="T55" fmla="*/ 34 h 225"/>
                <a:gd name="T56" fmla="*/ 145 w 302"/>
                <a:gd name="T57" fmla="*/ 140 h 225"/>
                <a:gd name="T58" fmla="*/ 150 w 302"/>
                <a:gd name="T59" fmla="*/ 134 h 225"/>
                <a:gd name="T60" fmla="*/ 150 w 302"/>
                <a:gd name="T61" fmla="*/ 20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02" h="225">
                  <a:moveTo>
                    <a:pt x="281" y="192"/>
                  </a:moveTo>
                  <a:cubicBezTo>
                    <a:pt x="269" y="187"/>
                    <a:pt x="255" y="184"/>
                    <a:pt x="239" y="184"/>
                  </a:cubicBezTo>
                  <a:cubicBezTo>
                    <a:pt x="201" y="184"/>
                    <a:pt x="164" y="199"/>
                    <a:pt x="153" y="204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8" y="34"/>
                    <a:pt x="158" y="34"/>
                    <a:pt x="158" y="34"/>
                  </a:cubicBezTo>
                  <a:cubicBezTo>
                    <a:pt x="178" y="18"/>
                    <a:pt x="201" y="9"/>
                    <a:pt x="228" y="8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02" y="0"/>
                    <a:pt x="174" y="9"/>
                    <a:pt x="152" y="28"/>
                  </a:cubicBezTo>
                  <a:cubicBezTo>
                    <a:pt x="130" y="9"/>
                    <a:pt x="102" y="0"/>
                    <a:pt x="70" y="0"/>
                  </a:cubicBezTo>
                  <a:cubicBezTo>
                    <a:pt x="40" y="0"/>
                    <a:pt x="18" y="8"/>
                    <a:pt x="17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5" y="29"/>
                    <a:pt x="0" y="32"/>
                    <a:pt x="0" y="37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133" y="218"/>
                    <a:pt x="133" y="218"/>
                    <a:pt x="133" y="218"/>
                  </a:cubicBezTo>
                  <a:cubicBezTo>
                    <a:pt x="138" y="222"/>
                    <a:pt x="145" y="225"/>
                    <a:pt x="152" y="225"/>
                  </a:cubicBezTo>
                  <a:cubicBezTo>
                    <a:pt x="160" y="225"/>
                    <a:pt x="167" y="222"/>
                    <a:pt x="171" y="218"/>
                  </a:cubicBezTo>
                  <a:cubicBezTo>
                    <a:pt x="302" y="218"/>
                    <a:pt x="302" y="218"/>
                    <a:pt x="302" y="218"/>
                  </a:cubicBezTo>
                  <a:cubicBezTo>
                    <a:pt x="302" y="37"/>
                    <a:pt x="302" y="37"/>
                    <a:pt x="302" y="37"/>
                  </a:cubicBezTo>
                  <a:cubicBezTo>
                    <a:pt x="281" y="80"/>
                    <a:pt x="281" y="80"/>
                    <a:pt x="281" y="80"/>
                  </a:cubicBezTo>
                  <a:lnTo>
                    <a:pt x="281" y="192"/>
                  </a:lnTo>
                  <a:close/>
                  <a:moveTo>
                    <a:pt x="150" y="204"/>
                  </a:moveTo>
                  <a:cubicBezTo>
                    <a:pt x="139" y="200"/>
                    <a:pt x="101" y="185"/>
                    <a:pt x="63" y="185"/>
                  </a:cubicBezTo>
                  <a:cubicBezTo>
                    <a:pt x="48" y="185"/>
                    <a:pt x="34" y="187"/>
                    <a:pt x="23" y="192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30" y="13"/>
                    <a:pt x="48" y="8"/>
                    <a:pt x="70" y="8"/>
                  </a:cubicBezTo>
                  <a:cubicBezTo>
                    <a:pt x="100" y="8"/>
                    <a:pt x="125" y="17"/>
                    <a:pt x="145" y="34"/>
                  </a:cubicBezTo>
                  <a:cubicBezTo>
                    <a:pt x="145" y="140"/>
                    <a:pt x="145" y="140"/>
                    <a:pt x="145" y="140"/>
                  </a:cubicBezTo>
                  <a:cubicBezTo>
                    <a:pt x="150" y="134"/>
                    <a:pt x="150" y="134"/>
                    <a:pt x="150" y="134"/>
                  </a:cubicBezTo>
                  <a:lnTo>
                    <a:pt x="150" y="204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43"/>
            <p:cNvSpPr>
              <a:spLocks/>
            </p:cNvSpPr>
            <p:nvPr/>
          </p:nvSpPr>
          <p:spPr bwMode="auto">
            <a:xfrm>
              <a:off x="3681413" y="2836863"/>
              <a:ext cx="152400" cy="50800"/>
            </a:xfrm>
            <a:custGeom>
              <a:avLst/>
              <a:gdLst>
                <a:gd name="T0" fmla="*/ 0 w 91"/>
                <a:gd name="T1" fmla="*/ 13 h 30"/>
                <a:gd name="T2" fmla="*/ 2 w 91"/>
                <a:gd name="T3" fmla="*/ 20 h 30"/>
                <a:gd name="T4" fmla="*/ 88 w 91"/>
                <a:gd name="T5" fmla="*/ 30 h 30"/>
                <a:gd name="T6" fmla="*/ 91 w 91"/>
                <a:gd name="T7" fmla="*/ 24 h 30"/>
                <a:gd name="T8" fmla="*/ 0 w 91"/>
                <a:gd name="T9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0">
                  <a:moveTo>
                    <a:pt x="0" y="13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47" y="8"/>
                    <a:pt x="88" y="30"/>
                    <a:pt x="88" y="30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0" y="23"/>
                    <a:pt x="48" y="0"/>
                    <a:pt x="0" y="13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44"/>
            <p:cNvSpPr>
              <a:spLocks/>
            </p:cNvSpPr>
            <p:nvPr/>
          </p:nvSpPr>
          <p:spPr bwMode="auto">
            <a:xfrm>
              <a:off x="3681413" y="2870201"/>
              <a:ext cx="152400" cy="50800"/>
            </a:xfrm>
            <a:custGeom>
              <a:avLst/>
              <a:gdLst>
                <a:gd name="T0" fmla="*/ 0 w 91"/>
                <a:gd name="T1" fmla="*/ 13 h 30"/>
                <a:gd name="T2" fmla="*/ 2 w 91"/>
                <a:gd name="T3" fmla="*/ 19 h 30"/>
                <a:gd name="T4" fmla="*/ 88 w 91"/>
                <a:gd name="T5" fmla="*/ 30 h 30"/>
                <a:gd name="T6" fmla="*/ 91 w 91"/>
                <a:gd name="T7" fmla="*/ 24 h 30"/>
                <a:gd name="T8" fmla="*/ 0 w 91"/>
                <a:gd name="T9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0">
                  <a:moveTo>
                    <a:pt x="0" y="13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7" y="7"/>
                    <a:pt x="88" y="30"/>
                    <a:pt x="88" y="30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0" y="23"/>
                    <a:pt x="48" y="0"/>
                    <a:pt x="0" y="13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45"/>
            <p:cNvSpPr>
              <a:spLocks/>
            </p:cNvSpPr>
            <p:nvPr/>
          </p:nvSpPr>
          <p:spPr bwMode="auto">
            <a:xfrm>
              <a:off x="3681413" y="2901951"/>
              <a:ext cx="152400" cy="50800"/>
            </a:xfrm>
            <a:custGeom>
              <a:avLst/>
              <a:gdLst>
                <a:gd name="T0" fmla="*/ 0 w 91"/>
                <a:gd name="T1" fmla="*/ 12 h 30"/>
                <a:gd name="T2" fmla="*/ 2 w 91"/>
                <a:gd name="T3" fmla="*/ 19 h 30"/>
                <a:gd name="T4" fmla="*/ 88 w 91"/>
                <a:gd name="T5" fmla="*/ 30 h 30"/>
                <a:gd name="T6" fmla="*/ 91 w 91"/>
                <a:gd name="T7" fmla="*/ 23 h 30"/>
                <a:gd name="T8" fmla="*/ 0 w 91"/>
                <a:gd name="T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0">
                  <a:moveTo>
                    <a:pt x="0" y="12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7" y="7"/>
                    <a:pt x="88" y="29"/>
                    <a:pt x="88" y="30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0" y="22"/>
                    <a:pt x="48" y="0"/>
                    <a:pt x="0" y="12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46"/>
            <p:cNvSpPr>
              <a:spLocks/>
            </p:cNvSpPr>
            <p:nvPr/>
          </p:nvSpPr>
          <p:spPr bwMode="auto">
            <a:xfrm>
              <a:off x="3681413" y="2936876"/>
              <a:ext cx="152400" cy="49213"/>
            </a:xfrm>
            <a:custGeom>
              <a:avLst/>
              <a:gdLst>
                <a:gd name="T0" fmla="*/ 0 w 91"/>
                <a:gd name="T1" fmla="*/ 13 h 30"/>
                <a:gd name="T2" fmla="*/ 2 w 91"/>
                <a:gd name="T3" fmla="*/ 20 h 30"/>
                <a:gd name="T4" fmla="*/ 88 w 91"/>
                <a:gd name="T5" fmla="*/ 30 h 30"/>
                <a:gd name="T6" fmla="*/ 91 w 91"/>
                <a:gd name="T7" fmla="*/ 24 h 30"/>
                <a:gd name="T8" fmla="*/ 0 w 91"/>
                <a:gd name="T9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0">
                  <a:moveTo>
                    <a:pt x="0" y="13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47" y="8"/>
                    <a:pt x="88" y="30"/>
                    <a:pt x="88" y="30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0" y="23"/>
                    <a:pt x="48" y="0"/>
                    <a:pt x="0" y="13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47"/>
            <p:cNvSpPr>
              <a:spLocks/>
            </p:cNvSpPr>
            <p:nvPr/>
          </p:nvSpPr>
          <p:spPr bwMode="auto">
            <a:xfrm>
              <a:off x="3681413" y="2968626"/>
              <a:ext cx="152400" cy="49213"/>
            </a:xfrm>
            <a:custGeom>
              <a:avLst/>
              <a:gdLst>
                <a:gd name="T0" fmla="*/ 0 w 91"/>
                <a:gd name="T1" fmla="*/ 13 h 30"/>
                <a:gd name="T2" fmla="*/ 2 w 91"/>
                <a:gd name="T3" fmla="*/ 20 h 30"/>
                <a:gd name="T4" fmla="*/ 88 w 91"/>
                <a:gd name="T5" fmla="*/ 30 h 30"/>
                <a:gd name="T6" fmla="*/ 91 w 91"/>
                <a:gd name="T7" fmla="*/ 24 h 30"/>
                <a:gd name="T8" fmla="*/ 0 w 91"/>
                <a:gd name="T9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0">
                  <a:moveTo>
                    <a:pt x="0" y="13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47" y="8"/>
                    <a:pt x="88" y="30"/>
                    <a:pt x="88" y="30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0" y="23"/>
                    <a:pt x="48" y="0"/>
                    <a:pt x="0" y="13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48"/>
            <p:cNvSpPr>
              <a:spLocks/>
            </p:cNvSpPr>
            <p:nvPr/>
          </p:nvSpPr>
          <p:spPr bwMode="auto">
            <a:xfrm>
              <a:off x="3681413" y="3001963"/>
              <a:ext cx="152400" cy="47625"/>
            </a:xfrm>
            <a:custGeom>
              <a:avLst/>
              <a:gdLst>
                <a:gd name="T0" fmla="*/ 0 w 91"/>
                <a:gd name="T1" fmla="*/ 12 h 29"/>
                <a:gd name="T2" fmla="*/ 2 w 91"/>
                <a:gd name="T3" fmla="*/ 19 h 29"/>
                <a:gd name="T4" fmla="*/ 88 w 91"/>
                <a:gd name="T5" fmla="*/ 29 h 29"/>
                <a:gd name="T6" fmla="*/ 91 w 91"/>
                <a:gd name="T7" fmla="*/ 23 h 29"/>
                <a:gd name="T8" fmla="*/ 0 w 91"/>
                <a:gd name="T9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9">
                  <a:moveTo>
                    <a:pt x="0" y="12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7" y="7"/>
                    <a:pt x="88" y="29"/>
                    <a:pt x="88" y="29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0" y="22"/>
                    <a:pt x="48" y="0"/>
                    <a:pt x="0" y="12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49"/>
            <p:cNvSpPr>
              <a:spLocks/>
            </p:cNvSpPr>
            <p:nvPr/>
          </p:nvSpPr>
          <p:spPr bwMode="auto">
            <a:xfrm>
              <a:off x="3681413" y="3033713"/>
              <a:ext cx="152400" cy="49213"/>
            </a:xfrm>
            <a:custGeom>
              <a:avLst/>
              <a:gdLst>
                <a:gd name="T0" fmla="*/ 0 w 91"/>
                <a:gd name="T1" fmla="*/ 13 h 30"/>
                <a:gd name="T2" fmla="*/ 2 w 91"/>
                <a:gd name="T3" fmla="*/ 19 h 30"/>
                <a:gd name="T4" fmla="*/ 88 w 91"/>
                <a:gd name="T5" fmla="*/ 30 h 30"/>
                <a:gd name="T6" fmla="*/ 91 w 91"/>
                <a:gd name="T7" fmla="*/ 24 h 30"/>
                <a:gd name="T8" fmla="*/ 0 w 91"/>
                <a:gd name="T9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0">
                  <a:moveTo>
                    <a:pt x="0" y="13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7" y="8"/>
                    <a:pt x="88" y="30"/>
                    <a:pt x="88" y="30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0" y="23"/>
                    <a:pt x="48" y="0"/>
                    <a:pt x="0" y="13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50"/>
            <p:cNvSpPr>
              <a:spLocks noEditPoints="1"/>
            </p:cNvSpPr>
            <p:nvPr/>
          </p:nvSpPr>
          <p:spPr bwMode="auto">
            <a:xfrm>
              <a:off x="3963988" y="2601913"/>
              <a:ext cx="239713" cy="415925"/>
            </a:xfrm>
            <a:custGeom>
              <a:avLst/>
              <a:gdLst>
                <a:gd name="T0" fmla="*/ 97 w 151"/>
                <a:gd name="T1" fmla="*/ 0 h 262"/>
                <a:gd name="T2" fmla="*/ 75 w 151"/>
                <a:gd name="T3" fmla="*/ 45 h 262"/>
                <a:gd name="T4" fmla="*/ 75 w 151"/>
                <a:gd name="T5" fmla="*/ 45 h 262"/>
                <a:gd name="T6" fmla="*/ 6 w 151"/>
                <a:gd name="T7" fmla="*/ 187 h 262"/>
                <a:gd name="T8" fmla="*/ 0 w 151"/>
                <a:gd name="T9" fmla="*/ 262 h 262"/>
                <a:gd name="T10" fmla="*/ 59 w 151"/>
                <a:gd name="T11" fmla="*/ 215 h 262"/>
                <a:gd name="T12" fmla="*/ 129 w 151"/>
                <a:gd name="T13" fmla="*/ 71 h 262"/>
                <a:gd name="T14" fmla="*/ 129 w 151"/>
                <a:gd name="T15" fmla="*/ 71 h 262"/>
                <a:gd name="T16" fmla="*/ 151 w 151"/>
                <a:gd name="T17" fmla="*/ 26 h 262"/>
                <a:gd name="T18" fmla="*/ 97 w 151"/>
                <a:gd name="T19" fmla="*/ 0 h 262"/>
                <a:gd name="T20" fmla="*/ 55 w 151"/>
                <a:gd name="T21" fmla="*/ 211 h 262"/>
                <a:gd name="T22" fmla="*/ 21 w 151"/>
                <a:gd name="T23" fmla="*/ 238 h 262"/>
                <a:gd name="T24" fmla="*/ 8 w 151"/>
                <a:gd name="T25" fmla="*/ 232 h 262"/>
                <a:gd name="T26" fmla="*/ 12 w 151"/>
                <a:gd name="T27" fmla="*/ 189 h 262"/>
                <a:gd name="T28" fmla="*/ 15 w 151"/>
                <a:gd name="T29" fmla="*/ 183 h 262"/>
                <a:gd name="T30" fmla="*/ 20 w 151"/>
                <a:gd name="T31" fmla="*/ 205 h 262"/>
                <a:gd name="T32" fmla="*/ 34 w 151"/>
                <a:gd name="T33" fmla="*/ 196 h 262"/>
                <a:gd name="T34" fmla="*/ 37 w 151"/>
                <a:gd name="T35" fmla="*/ 213 h 262"/>
                <a:gd name="T36" fmla="*/ 57 w 151"/>
                <a:gd name="T37" fmla="*/ 205 h 262"/>
                <a:gd name="T38" fmla="*/ 55 w 151"/>
                <a:gd name="T39" fmla="*/ 211 h 262"/>
                <a:gd name="T40" fmla="*/ 128 w 151"/>
                <a:gd name="T41" fmla="*/ 48 h 262"/>
                <a:gd name="T42" fmla="*/ 94 w 151"/>
                <a:gd name="T43" fmla="*/ 31 h 262"/>
                <a:gd name="T44" fmla="*/ 102 w 151"/>
                <a:gd name="T45" fmla="*/ 14 h 262"/>
                <a:gd name="T46" fmla="*/ 136 w 151"/>
                <a:gd name="T47" fmla="*/ 30 h 262"/>
                <a:gd name="T48" fmla="*/ 128 w 151"/>
                <a:gd name="T49" fmla="*/ 4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1" h="262">
                  <a:moveTo>
                    <a:pt x="97" y="0"/>
                  </a:moveTo>
                  <a:lnTo>
                    <a:pt x="75" y="45"/>
                  </a:lnTo>
                  <a:lnTo>
                    <a:pt x="75" y="45"/>
                  </a:lnTo>
                  <a:lnTo>
                    <a:pt x="6" y="187"/>
                  </a:lnTo>
                  <a:lnTo>
                    <a:pt x="0" y="262"/>
                  </a:lnTo>
                  <a:lnTo>
                    <a:pt x="59" y="215"/>
                  </a:lnTo>
                  <a:lnTo>
                    <a:pt x="129" y="71"/>
                  </a:lnTo>
                  <a:lnTo>
                    <a:pt x="129" y="71"/>
                  </a:lnTo>
                  <a:lnTo>
                    <a:pt x="151" y="26"/>
                  </a:lnTo>
                  <a:lnTo>
                    <a:pt x="97" y="0"/>
                  </a:lnTo>
                  <a:close/>
                  <a:moveTo>
                    <a:pt x="55" y="211"/>
                  </a:moveTo>
                  <a:lnTo>
                    <a:pt x="21" y="238"/>
                  </a:lnTo>
                  <a:lnTo>
                    <a:pt x="8" y="232"/>
                  </a:lnTo>
                  <a:lnTo>
                    <a:pt x="12" y="189"/>
                  </a:lnTo>
                  <a:lnTo>
                    <a:pt x="15" y="183"/>
                  </a:lnTo>
                  <a:lnTo>
                    <a:pt x="20" y="205"/>
                  </a:lnTo>
                  <a:lnTo>
                    <a:pt x="34" y="196"/>
                  </a:lnTo>
                  <a:lnTo>
                    <a:pt x="37" y="213"/>
                  </a:lnTo>
                  <a:lnTo>
                    <a:pt x="57" y="205"/>
                  </a:lnTo>
                  <a:lnTo>
                    <a:pt x="55" y="211"/>
                  </a:lnTo>
                  <a:close/>
                  <a:moveTo>
                    <a:pt x="128" y="48"/>
                  </a:moveTo>
                  <a:lnTo>
                    <a:pt x="94" y="31"/>
                  </a:lnTo>
                  <a:lnTo>
                    <a:pt x="102" y="14"/>
                  </a:lnTo>
                  <a:lnTo>
                    <a:pt x="136" y="30"/>
                  </a:lnTo>
                  <a:lnTo>
                    <a:pt x="128" y="48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Oval 51"/>
            <p:cNvSpPr>
              <a:spLocks noChangeArrowheads="1"/>
            </p:cNvSpPr>
            <p:nvPr/>
          </p:nvSpPr>
          <p:spPr bwMode="auto">
            <a:xfrm>
              <a:off x="4800600" y="2768601"/>
              <a:ext cx="85725" cy="85725"/>
            </a:xfrm>
            <a:prstGeom prst="ellipse">
              <a:avLst/>
            </a:pr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Oval 52"/>
            <p:cNvSpPr>
              <a:spLocks noChangeArrowheads="1"/>
            </p:cNvSpPr>
            <p:nvPr/>
          </p:nvSpPr>
          <p:spPr bwMode="auto">
            <a:xfrm>
              <a:off x="4908550" y="2943226"/>
              <a:ext cx="53975" cy="52388"/>
            </a:xfrm>
            <a:prstGeom prst="ellipse">
              <a:avLst/>
            </a:pr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53"/>
            <p:cNvSpPr>
              <a:spLocks noEditPoints="1"/>
            </p:cNvSpPr>
            <p:nvPr/>
          </p:nvSpPr>
          <p:spPr bwMode="auto">
            <a:xfrm>
              <a:off x="4659313" y="2636838"/>
              <a:ext cx="485775" cy="539750"/>
            </a:xfrm>
            <a:custGeom>
              <a:avLst/>
              <a:gdLst>
                <a:gd name="T0" fmla="*/ 103 w 290"/>
                <a:gd name="T1" fmla="*/ 14 h 323"/>
                <a:gd name="T2" fmla="*/ 68 w 290"/>
                <a:gd name="T3" fmla="*/ 247 h 323"/>
                <a:gd name="T4" fmla="*/ 173 w 290"/>
                <a:gd name="T5" fmla="*/ 323 h 323"/>
                <a:gd name="T6" fmla="*/ 214 w 290"/>
                <a:gd name="T7" fmla="*/ 299 h 323"/>
                <a:gd name="T8" fmla="*/ 258 w 290"/>
                <a:gd name="T9" fmla="*/ 252 h 323"/>
                <a:gd name="T10" fmla="*/ 263 w 290"/>
                <a:gd name="T11" fmla="*/ 235 h 323"/>
                <a:gd name="T12" fmla="*/ 281 w 290"/>
                <a:gd name="T13" fmla="*/ 202 h 323"/>
                <a:gd name="T14" fmla="*/ 98 w 290"/>
                <a:gd name="T15" fmla="*/ 159 h 323"/>
                <a:gd name="T16" fmla="*/ 89 w 290"/>
                <a:gd name="T17" fmla="*/ 146 h 323"/>
                <a:gd name="T18" fmla="*/ 79 w 290"/>
                <a:gd name="T19" fmla="*/ 155 h 323"/>
                <a:gd name="T20" fmla="*/ 52 w 290"/>
                <a:gd name="T21" fmla="*/ 135 h 323"/>
                <a:gd name="T22" fmla="*/ 62 w 290"/>
                <a:gd name="T23" fmla="*/ 115 h 323"/>
                <a:gd name="T24" fmla="*/ 48 w 290"/>
                <a:gd name="T25" fmla="*/ 102 h 323"/>
                <a:gd name="T26" fmla="*/ 45 w 290"/>
                <a:gd name="T27" fmla="*/ 91 h 323"/>
                <a:gd name="T28" fmla="*/ 67 w 290"/>
                <a:gd name="T29" fmla="*/ 65 h 323"/>
                <a:gd name="T30" fmla="*/ 84 w 290"/>
                <a:gd name="T31" fmla="*/ 65 h 323"/>
                <a:gd name="T32" fmla="*/ 91 w 290"/>
                <a:gd name="T33" fmla="*/ 44 h 323"/>
                <a:gd name="T34" fmla="*/ 125 w 290"/>
                <a:gd name="T35" fmla="*/ 50 h 323"/>
                <a:gd name="T36" fmla="*/ 135 w 290"/>
                <a:gd name="T37" fmla="*/ 63 h 323"/>
                <a:gd name="T38" fmla="*/ 155 w 290"/>
                <a:gd name="T39" fmla="*/ 56 h 323"/>
                <a:gd name="T40" fmla="*/ 171 w 290"/>
                <a:gd name="T41" fmla="*/ 87 h 323"/>
                <a:gd name="T42" fmla="*/ 162 w 290"/>
                <a:gd name="T43" fmla="*/ 103 h 323"/>
                <a:gd name="T44" fmla="*/ 177 w 290"/>
                <a:gd name="T45" fmla="*/ 121 h 323"/>
                <a:gd name="T46" fmla="*/ 154 w 290"/>
                <a:gd name="T47" fmla="*/ 146 h 323"/>
                <a:gd name="T48" fmla="*/ 138 w 290"/>
                <a:gd name="T49" fmla="*/ 144 h 323"/>
                <a:gd name="T50" fmla="*/ 131 w 290"/>
                <a:gd name="T51" fmla="*/ 165 h 323"/>
                <a:gd name="T52" fmla="*/ 98 w 290"/>
                <a:gd name="T53" fmla="*/ 159 h 323"/>
                <a:gd name="T54" fmla="*/ 193 w 290"/>
                <a:gd name="T55" fmla="*/ 225 h 323"/>
                <a:gd name="T56" fmla="*/ 183 w 290"/>
                <a:gd name="T57" fmla="*/ 224 h 323"/>
                <a:gd name="T58" fmla="*/ 178 w 290"/>
                <a:gd name="T59" fmla="*/ 238 h 323"/>
                <a:gd name="T60" fmla="*/ 157 w 290"/>
                <a:gd name="T61" fmla="*/ 234 h 323"/>
                <a:gd name="T62" fmla="*/ 152 w 290"/>
                <a:gd name="T63" fmla="*/ 226 h 323"/>
                <a:gd name="T64" fmla="*/ 145 w 290"/>
                <a:gd name="T65" fmla="*/ 231 h 323"/>
                <a:gd name="T66" fmla="*/ 128 w 290"/>
                <a:gd name="T67" fmla="*/ 218 h 323"/>
                <a:gd name="T68" fmla="*/ 134 w 290"/>
                <a:gd name="T69" fmla="*/ 206 h 323"/>
                <a:gd name="T70" fmla="*/ 125 w 290"/>
                <a:gd name="T71" fmla="*/ 197 h 323"/>
                <a:gd name="T72" fmla="*/ 123 w 290"/>
                <a:gd name="T73" fmla="*/ 190 h 323"/>
                <a:gd name="T74" fmla="*/ 137 w 290"/>
                <a:gd name="T75" fmla="*/ 174 h 323"/>
                <a:gd name="T76" fmla="*/ 149 w 290"/>
                <a:gd name="T77" fmla="*/ 174 h 323"/>
                <a:gd name="T78" fmla="*/ 153 w 290"/>
                <a:gd name="T79" fmla="*/ 160 h 323"/>
                <a:gd name="T80" fmla="*/ 174 w 290"/>
                <a:gd name="T81" fmla="*/ 164 h 323"/>
                <a:gd name="T82" fmla="*/ 181 w 290"/>
                <a:gd name="T83" fmla="*/ 173 h 323"/>
                <a:gd name="T84" fmla="*/ 194 w 290"/>
                <a:gd name="T85" fmla="*/ 168 h 323"/>
                <a:gd name="T86" fmla="*/ 204 w 290"/>
                <a:gd name="T87" fmla="*/ 188 h 323"/>
                <a:gd name="T88" fmla="*/ 198 w 290"/>
                <a:gd name="T89" fmla="*/ 198 h 323"/>
                <a:gd name="T90" fmla="*/ 208 w 290"/>
                <a:gd name="T91" fmla="*/ 21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0" h="323">
                  <a:moveTo>
                    <a:pt x="254" y="146"/>
                  </a:moveTo>
                  <a:cubicBezTo>
                    <a:pt x="274" y="46"/>
                    <a:pt x="193" y="0"/>
                    <a:pt x="103" y="14"/>
                  </a:cubicBezTo>
                  <a:cubicBezTo>
                    <a:pt x="13" y="29"/>
                    <a:pt x="16" y="83"/>
                    <a:pt x="11" y="109"/>
                  </a:cubicBezTo>
                  <a:cubicBezTo>
                    <a:pt x="0" y="175"/>
                    <a:pt x="68" y="247"/>
                    <a:pt x="68" y="247"/>
                  </a:cubicBezTo>
                  <a:cubicBezTo>
                    <a:pt x="64" y="323"/>
                    <a:pt x="64" y="323"/>
                    <a:pt x="64" y="323"/>
                  </a:cubicBezTo>
                  <a:cubicBezTo>
                    <a:pt x="173" y="323"/>
                    <a:pt x="173" y="323"/>
                    <a:pt x="173" y="323"/>
                  </a:cubicBezTo>
                  <a:cubicBezTo>
                    <a:pt x="181" y="288"/>
                    <a:pt x="181" y="288"/>
                    <a:pt x="181" y="288"/>
                  </a:cubicBezTo>
                  <a:cubicBezTo>
                    <a:pt x="181" y="288"/>
                    <a:pt x="186" y="296"/>
                    <a:pt x="214" y="299"/>
                  </a:cubicBezTo>
                  <a:cubicBezTo>
                    <a:pt x="243" y="301"/>
                    <a:pt x="239" y="267"/>
                    <a:pt x="239" y="267"/>
                  </a:cubicBezTo>
                  <a:cubicBezTo>
                    <a:pt x="239" y="267"/>
                    <a:pt x="258" y="258"/>
                    <a:pt x="258" y="252"/>
                  </a:cubicBezTo>
                  <a:cubicBezTo>
                    <a:pt x="258" y="246"/>
                    <a:pt x="247" y="238"/>
                    <a:pt x="247" y="238"/>
                  </a:cubicBezTo>
                  <a:cubicBezTo>
                    <a:pt x="247" y="238"/>
                    <a:pt x="259" y="240"/>
                    <a:pt x="263" y="235"/>
                  </a:cubicBezTo>
                  <a:cubicBezTo>
                    <a:pt x="267" y="230"/>
                    <a:pt x="258" y="212"/>
                    <a:pt x="258" y="212"/>
                  </a:cubicBezTo>
                  <a:cubicBezTo>
                    <a:pt x="258" y="212"/>
                    <a:pt x="272" y="211"/>
                    <a:pt x="281" y="202"/>
                  </a:cubicBezTo>
                  <a:cubicBezTo>
                    <a:pt x="290" y="192"/>
                    <a:pt x="254" y="164"/>
                    <a:pt x="254" y="146"/>
                  </a:cubicBezTo>
                  <a:close/>
                  <a:moveTo>
                    <a:pt x="98" y="159"/>
                  </a:moveTo>
                  <a:cubicBezTo>
                    <a:pt x="98" y="159"/>
                    <a:pt x="97" y="153"/>
                    <a:pt x="97" y="149"/>
                  </a:cubicBezTo>
                  <a:cubicBezTo>
                    <a:pt x="94" y="149"/>
                    <a:pt x="92" y="148"/>
                    <a:pt x="89" y="146"/>
                  </a:cubicBezTo>
                  <a:cubicBezTo>
                    <a:pt x="86" y="149"/>
                    <a:pt x="80" y="154"/>
                    <a:pt x="80" y="154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8" y="155"/>
                    <a:pt x="69" y="154"/>
                    <a:pt x="69" y="154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52" y="123"/>
                    <a:pt x="52" y="123"/>
                    <a:pt x="52" y="123"/>
                  </a:cubicBezTo>
                  <a:cubicBezTo>
                    <a:pt x="52" y="123"/>
                    <a:pt x="59" y="118"/>
                    <a:pt x="62" y="115"/>
                  </a:cubicBezTo>
                  <a:cubicBezTo>
                    <a:pt x="61" y="113"/>
                    <a:pt x="61" y="110"/>
                    <a:pt x="60" y="107"/>
                  </a:cubicBezTo>
                  <a:cubicBezTo>
                    <a:pt x="56" y="106"/>
                    <a:pt x="48" y="102"/>
                    <a:pt x="48" y="10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67" y="65"/>
                    <a:pt x="74" y="68"/>
                    <a:pt x="77" y="70"/>
                  </a:cubicBezTo>
                  <a:cubicBezTo>
                    <a:pt x="80" y="68"/>
                    <a:pt x="82" y="66"/>
                    <a:pt x="84" y="65"/>
                  </a:cubicBezTo>
                  <a:cubicBezTo>
                    <a:pt x="84" y="61"/>
                    <a:pt x="83" y="52"/>
                    <a:pt x="83" y="52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5" y="50"/>
                    <a:pt x="125" y="57"/>
                    <a:pt x="125" y="60"/>
                  </a:cubicBezTo>
                  <a:cubicBezTo>
                    <a:pt x="129" y="61"/>
                    <a:pt x="132" y="62"/>
                    <a:pt x="135" y="63"/>
                  </a:cubicBezTo>
                  <a:cubicBezTo>
                    <a:pt x="138" y="61"/>
                    <a:pt x="143" y="56"/>
                    <a:pt x="143" y="56"/>
                  </a:cubicBezTo>
                  <a:cubicBezTo>
                    <a:pt x="155" y="56"/>
                    <a:pt x="155" y="56"/>
                    <a:pt x="155" y="56"/>
                  </a:cubicBezTo>
                  <a:cubicBezTo>
                    <a:pt x="171" y="76"/>
                    <a:pt x="171" y="76"/>
                    <a:pt x="171" y="76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71" y="87"/>
                    <a:pt x="164" y="93"/>
                    <a:pt x="161" y="96"/>
                  </a:cubicBezTo>
                  <a:cubicBezTo>
                    <a:pt x="161" y="98"/>
                    <a:pt x="162" y="100"/>
                    <a:pt x="162" y="103"/>
                  </a:cubicBezTo>
                  <a:cubicBezTo>
                    <a:pt x="166" y="105"/>
                    <a:pt x="174" y="110"/>
                    <a:pt x="174" y="110"/>
                  </a:cubicBezTo>
                  <a:cubicBezTo>
                    <a:pt x="177" y="121"/>
                    <a:pt x="177" y="121"/>
                    <a:pt x="177" y="121"/>
                  </a:cubicBezTo>
                  <a:cubicBezTo>
                    <a:pt x="165" y="143"/>
                    <a:pt x="165" y="143"/>
                    <a:pt x="165" y="143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154" y="146"/>
                    <a:pt x="147" y="142"/>
                    <a:pt x="144" y="140"/>
                  </a:cubicBezTo>
                  <a:cubicBezTo>
                    <a:pt x="142" y="142"/>
                    <a:pt x="140" y="143"/>
                    <a:pt x="138" y="144"/>
                  </a:cubicBezTo>
                  <a:cubicBezTo>
                    <a:pt x="138" y="148"/>
                    <a:pt x="139" y="157"/>
                    <a:pt x="139" y="157"/>
                  </a:cubicBezTo>
                  <a:cubicBezTo>
                    <a:pt x="131" y="165"/>
                    <a:pt x="131" y="165"/>
                    <a:pt x="131" y="165"/>
                  </a:cubicBezTo>
                  <a:cubicBezTo>
                    <a:pt x="106" y="168"/>
                    <a:pt x="106" y="168"/>
                    <a:pt x="106" y="168"/>
                  </a:cubicBezTo>
                  <a:lnTo>
                    <a:pt x="98" y="159"/>
                  </a:lnTo>
                  <a:close/>
                  <a:moveTo>
                    <a:pt x="200" y="224"/>
                  </a:moveTo>
                  <a:cubicBezTo>
                    <a:pt x="193" y="225"/>
                    <a:pt x="193" y="225"/>
                    <a:pt x="193" y="225"/>
                  </a:cubicBezTo>
                  <a:cubicBezTo>
                    <a:pt x="193" y="225"/>
                    <a:pt x="189" y="223"/>
                    <a:pt x="187" y="222"/>
                  </a:cubicBezTo>
                  <a:cubicBezTo>
                    <a:pt x="185" y="223"/>
                    <a:pt x="184" y="224"/>
                    <a:pt x="183" y="224"/>
                  </a:cubicBezTo>
                  <a:cubicBezTo>
                    <a:pt x="183" y="227"/>
                    <a:pt x="184" y="233"/>
                    <a:pt x="184" y="233"/>
                  </a:cubicBezTo>
                  <a:cubicBezTo>
                    <a:pt x="178" y="238"/>
                    <a:pt x="178" y="238"/>
                    <a:pt x="178" y="238"/>
                  </a:cubicBezTo>
                  <a:cubicBezTo>
                    <a:pt x="162" y="239"/>
                    <a:pt x="162" y="239"/>
                    <a:pt x="162" y="239"/>
                  </a:cubicBezTo>
                  <a:cubicBezTo>
                    <a:pt x="157" y="234"/>
                    <a:pt x="157" y="234"/>
                    <a:pt x="157" y="234"/>
                  </a:cubicBezTo>
                  <a:cubicBezTo>
                    <a:pt x="157" y="234"/>
                    <a:pt x="157" y="230"/>
                    <a:pt x="157" y="228"/>
                  </a:cubicBezTo>
                  <a:cubicBezTo>
                    <a:pt x="155" y="227"/>
                    <a:pt x="153" y="227"/>
                    <a:pt x="152" y="226"/>
                  </a:cubicBezTo>
                  <a:cubicBezTo>
                    <a:pt x="146" y="231"/>
                    <a:pt x="146" y="231"/>
                    <a:pt x="146" y="231"/>
                  </a:cubicBezTo>
                  <a:cubicBezTo>
                    <a:pt x="145" y="231"/>
                    <a:pt x="145" y="231"/>
                    <a:pt x="145" y="231"/>
                  </a:cubicBezTo>
                  <a:cubicBezTo>
                    <a:pt x="144" y="231"/>
                    <a:pt x="138" y="231"/>
                    <a:pt x="138" y="231"/>
                  </a:cubicBezTo>
                  <a:cubicBezTo>
                    <a:pt x="128" y="218"/>
                    <a:pt x="128" y="218"/>
                    <a:pt x="128" y="218"/>
                  </a:cubicBezTo>
                  <a:cubicBezTo>
                    <a:pt x="128" y="211"/>
                    <a:pt x="128" y="211"/>
                    <a:pt x="128" y="211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34" y="204"/>
                    <a:pt x="133" y="203"/>
                    <a:pt x="133" y="201"/>
                  </a:cubicBezTo>
                  <a:cubicBezTo>
                    <a:pt x="131" y="200"/>
                    <a:pt x="125" y="197"/>
                    <a:pt x="125" y="197"/>
                  </a:cubicBezTo>
                  <a:cubicBezTo>
                    <a:pt x="123" y="191"/>
                    <a:pt x="123" y="191"/>
                    <a:pt x="123" y="191"/>
                  </a:cubicBezTo>
                  <a:cubicBezTo>
                    <a:pt x="123" y="190"/>
                    <a:pt x="123" y="190"/>
                    <a:pt x="123" y="190"/>
                  </a:cubicBezTo>
                  <a:cubicBezTo>
                    <a:pt x="130" y="175"/>
                    <a:pt x="130" y="175"/>
                    <a:pt x="130" y="175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37" y="174"/>
                    <a:pt x="142" y="176"/>
                    <a:pt x="144" y="177"/>
                  </a:cubicBezTo>
                  <a:cubicBezTo>
                    <a:pt x="145" y="175"/>
                    <a:pt x="147" y="174"/>
                    <a:pt x="149" y="174"/>
                  </a:cubicBezTo>
                  <a:cubicBezTo>
                    <a:pt x="148" y="171"/>
                    <a:pt x="148" y="165"/>
                    <a:pt x="148" y="165"/>
                  </a:cubicBezTo>
                  <a:cubicBezTo>
                    <a:pt x="153" y="160"/>
                    <a:pt x="153" y="160"/>
                    <a:pt x="153" y="160"/>
                  </a:cubicBezTo>
                  <a:cubicBezTo>
                    <a:pt x="169" y="159"/>
                    <a:pt x="169" y="159"/>
                    <a:pt x="169" y="159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5" y="168"/>
                    <a:pt x="175" y="170"/>
                  </a:cubicBezTo>
                  <a:cubicBezTo>
                    <a:pt x="177" y="171"/>
                    <a:pt x="179" y="172"/>
                    <a:pt x="181" y="173"/>
                  </a:cubicBezTo>
                  <a:cubicBezTo>
                    <a:pt x="186" y="168"/>
                    <a:pt x="186" y="168"/>
                    <a:pt x="186" y="168"/>
                  </a:cubicBezTo>
                  <a:cubicBezTo>
                    <a:pt x="194" y="168"/>
                    <a:pt x="194" y="168"/>
                    <a:pt x="194" y="168"/>
                  </a:cubicBezTo>
                  <a:cubicBezTo>
                    <a:pt x="204" y="180"/>
                    <a:pt x="204" y="180"/>
                    <a:pt x="204" y="180"/>
                  </a:cubicBezTo>
                  <a:cubicBezTo>
                    <a:pt x="204" y="188"/>
                    <a:pt x="204" y="188"/>
                    <a:pt x="204" y="188"/>
                  </a:cubicBezTo>
                  <a:cubicBezTo>
                    <a:pt x="204" y="188"/>
                    <a:pt x="200" y="191"/>
                    <a:pt x="198" y="193"/>
                  </a:cubicBezTo>
                  <a:cubicBezTo>
                    <a:pt x="198" y="195"/>
                    <a:pt x="198" y="196"/>
                    <a:pt x="198" y="198"/>
                  </a:cubicBezTo>
                  <a:cubicBezTo>
                    <a:pt x="201" y="199"/>
                    <a:pt x="206" y="202"/>
                    <a:pt x="206" y="202"/>
                  </a:cubicBezTo>
                  <a:cubicBezTo>
                    <a:pt x="208" y="210"/>
                    <a:pt x="208" y="210"/>
                    <a:pt x="208" y="210"/>
                  </a:cubicBezTo>
                  <a:lnTo>
                    <a:pt x="200" y="224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54"/>
            <p:cNvSpPr>
              <a:spLocks/>
            </p:cNvSpPr>
            <p:nvPr/>
          </p:nvSpPr>
          <p:spPr bwMode="auto">
            <a:xfrm>
              <a:off x="2940050" y="2978151"/>
              <a:ext cx="206375" cy="206375"/>
            </a:xfrm>
            <a:custGeom>
              <a:avLst/>
              <a:gdLst>
                <a:gd name="T0" fmla="*/ 112 w 123"/>
                <a:gd name="T1" fmla="*/ 71 h 123"/>
                <a:gd name="T2" fmla="*/ 41 w 123"/>
                <a:gd name="T3" fmla="*/ 0 h 123"/>
                <a:gd name="T4" fmla="*/ 0 w 123"/>
                <a:gd name="T5" fmla="*/ 41 h 123"/>
                <a:gd name="T6" fmla="*/ 71 w 123"/>
                <a:gd name="T7" fmla="*/ 112 h 123"/>
                <a:gd name="T8" fmla="*/ 112 w 123"/>
                <a:gd name="T9" fmla="*/ 112 h 123"/>
                <a:gd name="T10" fmla="*/ 112 w 123"/>
                <a:gd name="T11" fmla="*/ 7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123">
                  <a:moveTo>
                    <a:pt x="112" y="71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1" y="16"/>
                    <a:pt x="17" y="30"/>
                    <a:pt x="0" y="41"/>
                  </a:cubicBezTo>
                  <a:cubicBezTo>
                    <a:pt x="71" y="112"/>
                    <a:pt x="71" y="112"/>
                    <a:pt x="71" y="112"/>
                  </a:cubicBezTo>
                  <a:cubicBezTo>
                    <a:pt x="82" y="123"/>
                    <a:pt x="101" y="123"/>
                    <a:pt x="112" y="112"/>
                  </a:cubicBezTo>
                  <a:cubicBezTo>
                    <a:pt x="123" y="100"/>
                    <a:pt x="123" y="82"/>
                    <a:pt x="112" y="71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55"/>
            <p:cNvSpPr>
              <a:spLocks noEditPoints="1"/>
            </p:cNvSpPr>
            <p:nvPr/>
          </p:nvSpPr>
          <p:spPr bwMode="auto">
            <a:xfrm>
              <a:off x="2625725" y="2662238"/>
              <a:ext cx="387350" cy="387350"/>
            </a:xfrm>
            <a:custGeom>
              <a:avLst/>
              <a:gdLst>
                <a:gd name="T0" fmla="*/ 231 w 231"/>
                <a:gd name="T1" fmla="*/ 116 h 232"/>
                <a:gd name="T2" fmla="*/ 116 w 231"/>
                <a:gd name="T3" fmla="*/ 0 h 232"/>
                <a:gd name="T4" fmla="*/ 0 w 231"/>
                <a:gd name="T5" fmla="*/ 116 h 232"/>
                <a:gd name="T6" fmla="*/ 116 w 231"/>
                <a:gd name="T7" fmla="*/ 232 h 232"/>
                <a:gd name="T8" fmla="*/ 231 w 231"/>
                <a:gd name="T9" fmla="*/ 116 h 232"/>
                <a:gd name="T10" fmla="*/ 116 w 231"/>
                <a:gd name="T11" fmla="*/ 203 h 232"/>
                <a:gd name="T12" fmla="*/ 29 w 231"/>
                <a:gd name="T13" fmla="*/ 116 h 232"/>
                <a:gd name="T14" fmla="*/ 116 w 231"/>
                <a:gd name="T15" fmla="*/ 29 h 232"/>
                <a:gd name="T16" fmla="*/ 202 w 231"/>
                <a:gd name="T17" fmla="*/ 116 h 232"/>
                <a:gd name="T18" fmla="*/ 116 w 231"/>
                <a:gd name="T19" fmla="*/ 20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1" h="232">
                  <a:moveTo>
                    <a:pt x="231" y="116"/>
                  </a:moveTo>
                  <a:cubicBezTo>
                    <a:pt x="231" y="52"/>
                    <a:pt x="180" y="0"/>
                    <a:pt x="116" y="0"/>
                  </a:cubicBez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1" y="180"/>
                    <a:pt x="231" y="116"/>
                  </a:cubicBezTo>
                  <a:close/>
                  <a:moveTo>
                    <a:pt x="116" y="203"/>
                  </a:moveTo>
                  <a:cubicBezTo>
                    <a:pt x="68" y="203"/>
                    <a:pt x="29" y="164"/>
                    <a:pt x="29" y="116"/>
                  </a:cubicBezTo>
                  <a:cubicBezTo>
                    <a:pt x="29" y="68"/>
                    <a:pt x="68" y="29"/>
                    <a:pt x="116" y="29"/>
                  </a:cubicBezTo>
                  <a:cubicBezTo>
                    <a:pt x="163" y="29"/>
                    <a:pt x="202" y="68"/>
                    <a:pt x="202" y="116"/>
                  </a:cubicBezTo>
                  <a:cubicBezTo>
                    <a:pt x="202" y="164"/>
                    <a:pt x="163" y="203"/>
                    <a:pt x="116" y="203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56"/>
            <p:cNvSpPr>
              <a:spLocks/>
            </p:cNvSpPr>
            <p:nvPr/>
          </p:nvSpPr>
          <p:spPr bwMode="auto">
            <a:xfrm>
              <a:off x="2706688" y="2743201"/>
              <a:ext cx="112713" cy="112713"/>
            </a:xfrm>
            <a:custGeom>
              <a:avLst/>
              <a:gdLst>
                <a:gd name="T0" fmla="*/ 0 w 68"/>
                <a:gd name="T1" fmla="*/ 67 h 67"/>
                <a:gd name="T2" fmla="*/ 19 w 68"/>
                <a:gd name="T3" fmla="*/ 67 h 67"/>
                <a:gd name="T4" fmla="*/ 68 w 68"/>
                <a:gd name="T5" fmla="*/ 19 h 67"/>
                <a:gd name="T6" fmla="*/ 68 w 68"/>
                <a:gd name="T7" fmla="*/ 0 h 67"/>
                <a:gd name="T8" fmla="*/ 0 w 68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0" y="67"/>
                  </a:moveTo>
                  <a:cubicBezTo>
                    <a:pt x="19" y="67"/>
                    <a:pt x="19" y="67"/>
                    <a:pt x="19" y="67"/>
                  </a:cubicBezTo>
                  <a:cubicBezTo>
                    <a:pt x="19" y="41"/>
                    <a:pt x="41" y="19"/>
                    <a:pt x="68" y="19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0" y="0"/>
                    <a:pt x="0" y="30"/>
                    <a:pt x="0" y="67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57"/>
            <p:cNvSpPr>
              <a:spLocks/>
            </p:cNvSpPr>
            <p:nvPr/>
          </p:nvSpPr>
          <p:spPr bwMode="auto">
            <a:xfrm>
              <a:off x="5803900" y="2574926"/>
              <a:ext cx="161925" cy="160338"/>
            </a:xfrm>
            <a:custGeom>
              <a:avLst/>
              <a:gdLst>
                <a:gd name="T0" fmla="*/ 49 w 97"/>
                <a:gd name="T1" fmla="*/ 96 h 96"/>
                <a:gd name="T2" fmla="*/ 84 w 97"/>
                <a:gd name="T3" fmla="*/ 80 h 96"/>
                <a:gd name="T4" fmla="*/ 95 w 97"/>
                <a:gd name="T5" fmla="*/ 43 h 96"/>
                <a:gd name="T6" fmla="*/ 75 w 97"/>
                <a:gd name="T7" fmla="*/ 10 h 96"/>
                <a:gd name="T8" fmla="*/ 37 w 97"/>
                <a:gd name="T9" fmla="*/ 3 h 96"/>
                <a:gd name="T10" fmla="*/ 7 w 97"/>
                <a:gd name="T11" fmla="*/ 27 h 96"/>
                <a:gd name="T12" fmla="*/ 5 w 97"/>
                <a:gd name="T13" fmla="*/ 66 h 96"/>
                <a:gd name="T14" fmla="*/ 32 w 97"/>
                <a:gd name="T15" fmla="*/ 92 h 96"/>
                <a:gd name="T16" fmla="*/ 49 w 97"/>
                <a:gd name="T1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6">
                  <a:moveTo>
                    <a:pt x="49" y="96"/>
                  </a:moveTo>
                  <a:cubicBezTo>
                    <a:pt x="62" y="96"/>
                    <a:pt x="75" y="90"/>
                    <a:pt x="84" y="80"/>
                  </a:cubicBezTo>
                  <a:cubicBezTo>
                    <a:pt x="93" y="70"/>
                    <a:pt x="97" y="56"/>
                    <a:pt x="95" y="43"/>
                  </a:cubicBezTo>
                  <a:cubicBezTo>
                    <a:pt x="93" y="30"/>
                    <a:pt x="86" y="18"/>
                    <a:pt x="75" y="10"/>
                  </a:cubicBezTo>
                  <a:cubicBezTo>
                    <a:pt x="64" y="2"/>
                    <a:pt x="50" y="0"/>
                    <a:pt x="37" y="3"/>
                  </a:cubicBezTo>
                  <a:cubicBezTo>
                    <a:pt x="24" y="7"/>
                    <a:pt x="13" y="15"/>
                    <a:pt x="7" y="27"/>
                  </a:cubicBezTo>
                  <a:cubicBezTo>
                    <a:pt x="1" y="39"/>
                    <a:pt x="0" y="53"/>
                    <a:pt x="5" y="66"/>
                  </a:cubicBezTo>
                  <a:cubicBezTo>
                    <a:pt x="10" y="78"/>
                    <a:pt x="20" y="88"/>
                    <a:pt x="32" y="92"/>
                  </a:cubicBezTo>
                  <a:cubicBezTo>
                    <a:pt x="37" y="94"/>
                    <a:pt x="43" y="96"/>
                    <a:pt x="49" y="96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Freeform 58"/>
            <p:cNvSpPr>
              <a:spLocks/>
            </p:cNvSpPr>
            <p:nvPr/>
          </p:nvSpPr>
          <p:spPr bwMode="auto">
            <a:xfrm>
              <a:off x="5678488" y="2571751"/>
              <a:ext cx="412750" cy="595313"/>
            </a:xfrm>
            <a:custGeom>
              <a:avLst/>
              <a:gdLst>
                <a:gd name="T0" fmla="*/ 240 w 247"/>
                <a:gd name="T1" fmla="*/ 4 h 356"/>
                <a:gd name="T2" fmla="*/ 220 w 247"/>
                <a:gd name="T3" fmla="*/ 7 h 356"/>
                <a:gd name="T4" fmla="*/ 162 w 247"/>
                <a:gd name="T5" fmla="*/ 92 h 356"/>
                <a:gd name="T6" fmla="*/ 124 w 247"/>
                <a:gd name="T7" fmla="*/ 106 h 356"/>
                <a:gd name="T8" fmla="*/ 19 w 247"/>
                <a:gd name="T9" fmla="*/ 81 h 356"/>
                <a:gd name="T10" fmla="*/ 2 w 247"/>
                <a:gd name="T11" fmla="*/ 90 h 356"/>
                <a:gd name="T12" fmla="*/ 9 w 247"/>
                <a:gd name="T13" fmla="*/ 107 h 356"/>
                <a:gd name="T14" fmla="*/ 11 w 247"/>
                <a:gd name="T15" fmla="*/ 107 h 356"/>
                <a:gd name="T16" fmla="*/ 117 w 247"/>
                <a:gd name="T17" fmla="*/ 146 h 356"/>
                <a:gd name="T18" fmla="*/ 125 w 247"/>
                <a:gd name="T19" fmla="*/ 177 h 356"/>
                <a:gd name="T20" fmla="*/ 133 w 247"/>
                <a:gd name="T21" fmla="*/ 246 h 356"/>
                <a:gd name="T22" fmla="*/ 131 w 247"/>
                <a:gd name="T23" fmla="*/ 272 h 356"/>
                <a:gd name="T24" fmla="*/ 127 w 247"/>
                <a:gd name="T25" fmla="*/ 300 h 356"/>
                <a:gd name="T26" fmla="*/ 122 w 247"/>
                <a:gd name="T27" fmla="*/ 317 h 356"/>
                <a:gd name="T28" fmla="*/ 110 w 247"/>
                <a:gd name="T29" fmla="*/ 317 h 356"/>
                <a:gd name="T30" fmla="*/ 96 w 247"/>
                <a:gd name="T31" fmla="*/ 314 h 356"/>
                <a:gd name="T32" fmla="*/ 84 w 247"/>
                <a:gd name="T33" fmla="*/ 310 h 356"/>
                <a:gd name="T34" fmla="*/ 75 w 247"/>
                <a:gd name="T35" fmla="*/ 306 h 356"/>
                <a:gd name="T36" fmla="*/ 70 w 247"/>
                <a:gd name="T37" fmla="*/ 305 h 356"/>
                <a:gd name="T38" fmla="*/ 66 w 247"/>
                <a:gd name="T39" fmla="*/ 304 h 356"/>
                <a:gd name="T40" fmla="*/ 57 w 247"/>
                <a:gd name="T41" fmla="*/ 308 h 356"/>
                <a:gd name="T42" fmla="*/ 50 w 247"/>
                <a:gd name="T43" fmla="*/ 325 h 356"/>
                <a:gd name="T44" fmla="*/ 59 w 247"/>
                <a:gd name="T45" fmla="*/ 336 h 356"/>
                <a:gd name="T46" fmla="*/ 102 w 247"/>
                <a:gd name="T47" fmla="*/ 353 h 356"/>
                <a:gd name="T48" fmla="*/ 127 w 247"/>
                <a:gd name="T49" fmla="*/ 355 h 356"/>
                <a:gd name="T50" fmla="*/ 151 w 247"/>
                <a:gd name="T51" fmla="*/ 344 h 356"/>
                <a:gd name="T52" fmla="*/ 155 w 247"/>
                <a:gd name="T53" fmla="*/ 339 h 356"/>
                <a:gd name="T54" fmla="*/ 155 w 247"/>
                <a:gd name="T55" fmla="*/ 339 h 356"/>
                <a:gd name="T56" fmla="*/ 155 w 247"/>
                <a:gd name="T57" fmla="*/ 339 h 356"/>
                <a:gd name="T58" fmla="*/ 157 w 247"/>
                <a:gd name="T59" fmla="*/ 336 h 356"/>
                <a:gd name="T60" fmla="*/ 160 w 247"/>
                <a:gd name="T61" fmla="*/ 330 h 356"/>
                <a:gd name="T62" fmla="*/ 166 w 247"/>
                <a:gd name="T63" fmla="*/ 317 h 356"/>
                <a:gd name="T64" fmla="*/ 174 w 247"/>
                <a:gd name="T65" fmla="*/ 291 h 356"/>
                <a:gd name="T66" fmla="*/ 177 w 247"/>
                <a:gd name="T67" fmla="*/ 274 h 356"/>
                <a:gd name="T68" fmla="*/ 185 w 247"/>
                <a:gd name="T69" fmla="*/ 273 h 356"/>
                <a:gd name="T70" fmla="*/ 196 w 247"/>
                <a:gd name="T71" fmla="*/ 299 h 356"/>
                <a:gd name="T72" fmla="*/ 186 w 247"/>
                <a:gd name="T73" fmla="*/ 322 h 356"/>
                <a:gd name="T74" fmla="*/ 196 w 247"/>
                <a:gd name="T75" fmla="*/ 338 h 356"/>
                <a:gd name="T76" fmla="*/ 214 w 247"/>
                <a:gd name="T77" fmla="*/ 349 h 356"/>
                <a:gd name="T78" fmla="*/ 225 w 247"/>
                <a:gd name="T79" fmla="*/ 350 h 356"/>
                <a:gd name="T80" fmla="*/ 241 w 247"/>
                <a:gd name="T81" fmla="*/ 335 h 356"/>
                <a:gd name="T82" fmla="*/ 237 w 247"/>
                <a:gd name="T83" fmla="*/ 282 h 356"/>
                <a:gd name="T84" fmla="*/ 229 w 247"/>
                <a:gd name="T85" fmla="*/ 255 h 356"/>
                <a:gd name="T86" fmla="*/ 223 w 247"/>
                <a:gd name="T87" fmla="*/ 238 h 356"/>
                <a:gd name="T88" fmla="*/ 222 w 247"/>
                <a:gd name="T89" fmla="*/ 234 h 356"/>
                <a:gd name="T90" fmla="*/ 222 w 247"/>
                <a:gd name="T91" fmla="*/ 223 h 356"/>
                <a:gd name="T92" fmla="*/ 221 w 247"/>
                <a:gd name="T93" fmla="*/ 211 h 356"/>
                <a:gd name="T94" fmla="*/ 217 w 247"/>
                <a:gd name="T95" fmla="*/ 184 h 356"/>
                <a:gd name="T96" fmla="*/ 201 w 247"/>
                <a:gd name="T97" fmla="*/ 129 h 356"/>
                <a:gd name="T98" fmla="*/ 195 w 247"/>
                <a:gd name="T99" fmla="*/ 115 h 356"/>
                <a:gd name="T100" fmla="*/ 244 w 247"/>
                <a:gd name="T101" fmla="*/ 22 h 356"/>
                <a:gd name="T102" fmla="*/ 240 w 247"/>
                <a:gd name="T103" fmla="*/ 4 h 356"/>
                <a:gd name="T104" fmla="*/ 240 w 247"/>
                <a:gd name="T105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7" h="356">
                  <a:moveTo>
                    <a:pt x="240" y="4"/>
                  </a:moveTo>
                  <a:cubicBezTo>
                    <a:pt x="233" y="0"/>
                    <a:pt x="225" y="1"/>
                    <a:pt x="220" y="7"/>
                  </a:cubicBezTo>
                  <a:cubicBezTo>
                    <a:pt x="220" y="7"/>
                    <a:pt x="177" y="74"/>
                    <a:pt x="162" y="92"/>
                  </a:cubicBezTo>
                  <a:cubicBezTo>
                    <a:pt x="151" y="105"/>
                    <a:pt x="140" y="108"/>
                    <a:pt x="124" y="106"/>
                  </a:cubicBezTo>
                  <a:cubicBezTo>
                    <a:pt x="116" y="105"/>
                    <a:pt x="19" y="81"/>
                    <a:pt x="19" y="81"/>
                  </a:cubicBezTo>
                  <a:cubicBezTo>
                    <a:pt x="12" y="79"/>
                    <a:pt x="5" y="83"/>
                    <a:pt x="2" y="90"/>
                  </a:cubicBezTo>
                  <a:cubicBezTo>
                    <a:pt x="0" y="96"/>
                    <a:pt x="3" y="104"/>
                    <a:pt x="9" y="107"/>
                  </a:cubicBezTo>
                  <a:cubicBezTo>
                    <a:pt x="9" y="107"/>
                    <a:pt x="10" y="107"/>
                    <a:pt x="11" y="107"/>
                  </a:cubicBezTo>
                  <a:cubicBezTo>
                    <a:pt x="117" y="146"/>
                    <a:pt x="117" y="146"/>
                    <a:pt x="117" y="146"/>
                  </a:cubicBezTo>
                  <a:cubicBezTo>
                    <a:pt x="117" y="148"/>
                    <a:pt x="122" y="162"/>
                    <a:pt x="125" y="177"/>
                  </a:cubicBezTo>
                  <a:cubicBezTo>
                    <a:pt x="127" y="186"/>
                    <a:pt x="132" y="235"/>
                    <a:pt x="133" y="246"/>
                  </a:cubicBezTo>
                  <a:cubicBezTo>
                    <a:pt x="132" y="254"/>
                    <a:pt x="132" y="263"/>
                    <a:pt x="131" y="272"/>
                  </a:cubicBezTo>
                  <a:cubicBezTo>
                    <a:pt x="130" y="281"/>
                    <a:pt x="129" y="291"/>
                    <a:pt x="127" y="300"/>
                  </a:cubicBezTo>
                  <a:cubicBezTo>
                    <a:pt x="125" y="312"/>
                    <a:pt x="122" y="316"/>
                    <a:pt x="122" y="317"/>
                  </a:cubicBezTo>
                  <a:cubicBezTo>
                    <a:pt x="118" y="318"/>
                    <a:pt x="114" y="318"/>
                    <a:pt x="110" y="317"/>
                  </a:cubicBezTo>
                  <a:cubicBezTo>
                    <a:pt x="105" y="317"/>
                    <a:pt x="100" y="315"/>
                    <a:pt x="96" y="314"/>
                  </a:cubicBezTo>
                  <a:cubicBezTo>
                    <a:pt x="92" y="313"/>
                    <a:pt x="88" y="312"/>
                    <a:pt x="84" y="310"/>
                  </a:cubicBezTo>
                  <a:cubicBezTo>
                    <a:pt x="81" y="309"/>
                    <a:pt x="78" y="308"/>
                    <a:pt x="75" y="306"/>
                  </a:cubicBezTo>
                  <a:cubicBezTo>
                    <a:pt x="73" y="306"/>
                    <a:pt x="72" y="305"/>
                    <a:pt x="70" y="305"/>
                  </a:cubicBezTo>
                  <a:cubicBezTo>
                    <a:pt x="69" y="304"/>
                    <a:pt x="67" y="304"/>
                    <a:pt x="66" y="304"/>
                  </a:cubicBezTo>
                  <a:cubicBezTo>
                    <a:pt x="62" y="305"/>
                    <a:pt x="59" y="306"/>
                    <a:pt x="57" y="308"/>
                  </a:cubicBezTo>
                  <a:cubicBezTo>
                    <a:pt x="51" y="312"/>
                    <a:pt x="49" y="319"/>
                    <a:pt x="50" y="325"/>
                  </a:cubicBezTo>
                  <a:cubicBezTo>
                    <a:pt x="51" y="330"/>
                    <a:pt x="55" y="334"/>
                    <a:pt x="59" y="336"/>
                  </a:cubicBezTo>
                  <a:cubicBezTo>
                    <a:pt x="72" y="344"/>
                    <a:pt x="87" y="350"/>
                    <a:pt x="102" y="353"/>
                  </a:cubicBezTo>
                  <a:cubicBezTo>
                    <a:pt x="110" y="355"/>
                    <a:pt x="119" y="356"/>
                    <a:pt x="127" y="355"/>
                  </a:cubicBezTo>
                  <a:cubicBezTo>
                    <a:pt x="136" y="354"/>
                    <a:pt x="144" y="350"/>
                    <a:pt x="151" y="344"/>
                  </a:cubicBezTo>
                  <a:cubicBezTo>
                    <a:pt x="152" y="342"/>
                    <a:pt x="153" y="341"/>
                    <a:pt x="155" y="339"/>
                  </a:cubicBezTo>
                  <a:cubicBezTo>
                    <a:pt x="155" y="339"/>
                    <a:pt x="155" y="339"/>
                    <a:pt x="155" y="339"/>
                  </a:cubicBezTo>
                  <a:cubicBezTo>
                    <a:pt x="155" y="339"/>
                    <a:pt x="155" y="339"/>
                    <a:pt x="155" y="339"/>
                  </a:cubicBezTo>
                  <a:cubicBezTo>
                    <a:pt x="155" y="338"/>
                    <a:pt x="156" y="337"/>
                    <a:pt x="157" y="336"/>
                  </a:cubicBezTo>
                  <a:cubicBezTo>
                    <a:pt x="158" y="334"/>
                    <a:pt x="159" y="332"/>
                    <a:pt x="160" y="330"/>
                  </a:cubicBezTo>
                  <a:cubicBezTo>
                    <a:pt x="162" y="326"/>
                    <a:pt x="164" y="322"/>
                    <a:pt x="166" y="317"/>
                  </a:cubicBezTo>
                  <a:cubicBezTo>
                    <a:pt x="169" y="309"/>
                    <a:pt x="172" y="300"/>
                    <a:pt x="174" y="291"/>
                  </a:cubicBezTo>
                  <a:cubicBezTo>
                    <a:pt x="175" y="286"/>
                    <a:pt x="176" y="280"/>
                    <a:pt x="177" y="274"/>
                  </a:cubicBezTo>
                  <a:cubicBezTo>
                    <a:pt x="180" y="274"/>
                    <a:pt x="182" y="273"/>
                    <a:pt x="185" y="273"/>
                  </a:cubicBezTo>
                  <a:cubicBezTo>
                    <a:pt x="189" y="282"/>
                    <a:pt x="193" y="290"/>
                    <a:pt x="196" y="299"/>
                  </a:cubicBezTo>
                  <a:cubicBezTo>
                    <a:pt x="187" y="303"/>
                    <a:pt x="183" y="313"/>
                    <a:pt x="186" y="322"/>
                  </a:cubicBezTo>
                  <a:cubicBezTo>
                    <a:pt x="189" y="328"/>
                    <a:pt x="192" y="333"/>
                    <a:pt x="196" y="338"/>
                  </a:cubicBezTo>
                  <a:cubicBezTo>
                    <a:pt x="201" y="343"/>
                    <a:pt x="207" y="347"/>
                    <a:pt x="214" y="349"/>
                  </a:cubicBezTo>
                  <a:cubicBezTo>
                    <a:pt x="218" y="350"/>
                    <a:pt x="222" y="351"/>
                    <a:pt x="225" y="350"/>
                  </a:cubicBezTo>
                  <a:cubicBezTo>
                    <a:pt x="233" y="349"/>
                    <a:pt x="240" y="343"/>
                    <a:pt x="241" y="335"/>
                  </a:cubicBezTo>
                  <a:cubicBezTo>
                    <a:pt x="244" y="317"/>
                    <a:pt x="241" y="300"/>
                    <a:pt x="237" y="282"/>
                  </a:cubicBezTo>
                  <a:cubicBezTo>
                    <a:pt x="235" y="273"/>
                    <a:pt x="232" y="264"/>
                    <a:pt x="229" y="255"/>
                  </a:cubicBezTo>
                  <a:cubicBezTo>
                    <a:pt x="227" y="249"/>
                    <a:pt x="225" y="243"/>
                    <a:pt x="223" y="238"/>
                  </a:cubicBezTo>
                  <a:cubicBezTo>
                    <a:pt x="223" y="236"/>
                    <a:pt x="222" y="235"/>
                    <a:pt x="222" y="234"/>
                  </a:cubicBezTo>
                  <a:cubicBezTo>
                    <a:pt x="222" y="230"/>
                    <a:pt x="222" y="226"/>
                    <a:pt x="222" y="223"/>
                  </a:cubicBezTo>
                  <a:cubicBezTo>
                    <a:pt x="222" y="219"/>
                    <a:pt x="221" y="215"/>
                    <a:pt x="221" y="211"/>
                  </a:cubicBezTo>
                  <a:cubicBezTo>
                    <a:pt x="220" y="202"/>
                    <a:pt x="219" y="193"/>
                    <a:pt x="217" y="184"/>
                  </a:cubicBezTo>
                  <a:cubicBezTo>
                    <a:pt x="214" y="165"/>
                    <a:pt x="208" y="147"/>
                    <a:pt x="201" y="129"/>
                  </a:cubicBezTo>
                  <a:cubicBezTo>
                    <a:pt x="199" y="124"/>
                    <a:pt x="197" y="119"/>
                    <a:pt x="195" y="115"/>
                  </a:cubicBezTo>
                  <a:cubicBezTo>
                    <a:pt x="244" y="22"/>
                    <a:pt x="244" y="22"/>
                    <a:pt x="244" y="22"/>
                  </a:cubicBezTo>
                  <a:cubicBezTo>
                    <a:pt x="247" y="16"/>
                    <a:pt x="246" y="8"/>
                    <a:pt x="240" y="4"/>
                  </a:cubicBezTo>
                  <a:cubicBezTo>
                    <a:pt x="233" y="0"/>
                    <a:pt x="246" y="8"/>
                    <a:pt x="240" y="4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7563381" y="2654498"/>
            <a:ext cx="78015" cy="998026"/>
            <a:chOff x="5854700" y="1781176"/>
            <a:chExt cx="61913" cy="792162"/>
          </a:xfrm>
        </p:grpSpPr>
        <p:sp>
          <p:nvSpPr>
            <p:cNvPr id="128" name="Rectangle 5"/>
            <p:cNvSpPr>
              <a:spLocks noChangeArrowheads="1"/>
            </p:cNvSpPr>
            <p:nvPr/>
          </p:nvSpPr>
          <p:spPr bwMode="auto">
            <a:xfrm>
              <a:off x="5875338" y="1811338"/>
              <a:ext cx="19050" cy="762000"/>
            </a:xfrm>
            <a:prstGeom prst="rect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Oval 59"/>
            <p:cNvSpPr>
              <a:spLocks noChangeArrowheads="1"/>
            </p:cNvSpPr>
            <p:nvPr/>
          </p:nvSpPr>
          <p:spPr bwMode="auto">
            <a:xfrm>
              <a:off x="5854700" y="1781176"/>
              <a:ext cx="61913" cy="61913"/>
            </a:xfrm>
            <a:prstGeom prst="ellipse">
              <a:avLst/>
            </a:prstGeom>
            <a:solidFill>
              <a:srgbClr val="82BF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5018923" y="2654498"/>
            <a:ext cx="78015" cy="998026"/>
            <a:chOff x="3835400" y="1781176"/>
            <a:chExt cx="61913" cy="792162"/>
          </a:xfrm>
        </p:grpSpPr>
        <p:sp>
          <p:nvSpPr>
            <p:cNvPr id="131" name="Rectangle 8"/>
            <p:cNvSpPr>
              <a:spLocks noChangeArrowheads="1"/>
            </p:cNvSpPr>
            <p:nvPr/>
          </p:nvSpPr>
          <p:spPr bwMode="auto">
            <a:xfrm>
              <a:off x="3857625" y="1811338"/>
              <a:ext cx="17463" cy="762000"/>
            </a:xfrm>
            <a:prstGeom prst="rect">
              <a:avLst/>
            </a:prstGeom>
            <a:solidFill>
              <a:srgbClr val="D2C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Oval 60"/>
            <p:cNvSpPr>
              <a:spLocks noChangeArrowheads="1"/>
            </p:cNvSpPr>
            <p:nvPr/>
          </p:nvSpPr>
          <p:spPr bwMode="auto">
            <a:xfrm>
              <a:off x="3835400" y="1781176"/>
              <a:ext cx="61913" cy="61913"/>
            </a:xfrm>
            <a:prstGeom prst="ellipse">
              <a:avLst/>
            </a:prstGeom>
            <a:solidFill>
              <a:srgbClr val="D2C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3728691" y="4440546"/>
            <a:ext cx="78015" cy="1080030"/>
            <a:chOff x="2811463" y="3198813"/>
            <a:chExt cx="61913" cy="857251"/>
          </a:xfrm>
        </p:grpSpPr>
        <p:sp>
          <p:nvSpPr>
            <p:cNvPr id="134" name="Rectangle 12"/>
            <p:cNvSpPr>
              <a:spLocks noChangeArrowheads="1"/>
            </p:cNvSpPr>
            <p:nvPr/>
          </p:nvSpPr>
          <p:spPr bwMode="auto">
            <a:xfrm>
              <a:off x="2833688" y="3198813"/>
              <a:ext cx="17463" cy="825500"/>
            </a:xfrm>
            <a:prstGeom prst="rect">
              <a:avLst/>
            </a:prstGeom>
            <a:solidFill>
              <a:srgbClr val="F0A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B852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35" name="组合 134"/>
            <p:cNvGrpSpPr/>
            <p:nvPr/>
          </p:nvGrpSpPr>
          <p:grpSpPr>
            <a:xfrm>
              <a:off x="2811463" y="3198813"/>
              <a:ext cx="61913" cy="857251"/>
              <a:chOff x="2811463" y="3198813"/>
              <a:chExt cx="61913" cy="857251"/>
            </a:xfrm>
          </p:grpSpPr>
          <p:sp>
            <p:nvSpPr>
              <p:cNvPr id="136" name="Rectangle 13"/>
              <p:cNvSpPr>
                <a:spLocks noChangeArrowheads="1"/>
              </p:cNvSpPr>
              <p:nvPr/>
            </p:nvSpPr>
            <p:spPr bwMode="auto">
              <a:xfrm>
                <a:off x="2833688" y="3198813"/>
                <a:ext cx="17463" cy="825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7" name="Oval 62"/>
              <p:cNvSpPr>
                <a:spLocks noChangeArrowheads="1"/>
              </p:cNvSpPr>
              <p:nvPr/>
            </p:nvSpPr>
            <p:spPr bwMode="auto">
              <a:xfrm>
                <a:off x="2811463" y="3994151"/>
                <a:ext cx="61913" cy="61913"/>
              </a:xfrm>
              <a:prstGeom prst="ellipse">
                <a:avLst/>
              </a:prstGeom>
              <a:solidFill>
                <a:srgbClr val="F0A3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EB852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38" name="矩形 137"/>
          <p:cNvSpPr/>
          <p:nvPr/>
        </p:nvSpPr>
        <p:spPr>
          <a:xfrm>
            <a:off x="2347117" y="2315810"/>
            <a:ext cx="2477772" cy="6398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</a:p>
        </p:txBody>
      </p:sp>
      <p:sp>
        <p:nvSpPr>
          <p:cNvPr id="139" name="矩形 138"/>
          <p:cNvSpPr/>
          <p:nvPr/>
        </p:nvSpPr>
        <p:spPr>
          <a:xfrm>
            <a:off x="7891777" y="2303595"/>
            <a:ext cx="2477772" cy="6398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</a:p>
        </p:txBody>
      </p:sp>
      <p:sp>
        <p:nvSpPr>
          <p:cNvPr id="140" name="矩形 139"/>
          <p:cNvSpPr/>
          <p:nvPr/>
        </p:nvSpPr>
        <p:spPr>
          <a:xfrm>
            <a:off x="823842" y="5462680"/>
            <a:ext cx="2477772" cy="6398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</a:p>
        </p:txBody>
      </p:sp>
      <p:sp>
        <p:nvSpPr>
          <p:cNvPr id="141" name="矩形 140"/>
          <p:cNvSpPr/>
          <p:nvPr/>
        </p:nvSpPr>
        <p:spPr>
          <a:xfrm>
            <a:off x="6767239" y="5468881"/>
            <a:ext cx="2477772" cy="63980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100" dirty="0">
                <a:solidFill>
                  <a:srgbClr val="7FA0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138" grpId="0"/>
      <p:bldP spid="139" grpId="0"/>
      <p:bldP spid="140" grpId="0"/>
      <p:bldP spid="1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AutoShape 3"/>
          <p:cNvSpPr>
            <a:spLocks noChangeAspect="1" noChangeArrowheads="1" noTextEdit="1"/>
          </p:cNvSpPr>
          <p:nvPr/>
        </p:nvSpPr>
        <p:spPr bwMode="auto">
          <a:xfrm>
            <a:off x="3690514" y="2314514"/>
            <a:ext cx="4230763" cy="423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5" name="Freeform 18"/>
          <p:cNvSpPr>
            <a:spLocks/>
          </p:cNvSpPr>
          <p:nvPr/>
        </p:nvSpPr>
        <p:spPr bwMode="auto">
          <a:xfrm>
            <a:off x="5804895" y="4806581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5FD9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6" name="Freeform 20"/>
          <p:cNvSpPr>
            <a:spLocks/>
          </p:cNvSpPr>
          <p:nvPr/>
        </p:nvSpPr>
        <p:spPr bwMode="auto">
          <a:xfrm>
            <a:off x="5804895" y="4094562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8F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67" name="Freeform 22"/>
          <p:cNvSpPr>
            <a:spLocks/>
          </p:cNvSpPr>
          <p:nvPr/>
        </p:nvSpPr>
        <p:spPr bwMode="auto">
          <a:xfrm>
            <a:off x="5804895" y="3380543"/>
            <a:ext cx="0" cy="2001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B33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5070763" y="4934585"/>
            <a:ext cx="1436259" cy="1616045"/>
            <a:chOff x="3867150" y="3571875"/>
            <a:chExt cx="1139825" cy="1282701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4511675" y="4148138"/>
              <a:ext cx="495300" cy="401638"/>
            </a:xfrm>
            <a:custGeom>
              <a:avLst/>
              <a:gdLst>
                <a:gd name="T0" fmla="*/ 305 w 324"/>
                <a:gd name="T1" fmla="*/ 224 h 262"/>
                <a:gd name="T2" fmla="*/ 216 w 324"/>
                <a:gd name="T3" fmla="*/ 243 h 262"/>
                <a:gd name="T4" fmla="*/ 38 w 324"/>
                <a:gd name="T5" fmla="*/ 127 h 262"/>
                <a:gd name="T6" fmla="*/ 20 w 324"/>
                <a:gd name="T7" fmla="*/ 38 h 262"/>
                <a:gd name="T8" fmla="*/ 20 w 324"/>
                <a:gd name="T9" fmla="*/ 38 h 262"/>
                <a:gd name="T10" fmla="*/ 108 w 324"/>
                <a:gd name="T11" fmla="*/ 19 h 262"/>
                <a:gd name="T12" fmla="*/ 286 w 324"/>
                <a:gd name="T13" fmla="*/ 135 h 262"/>
                <a:gd name="T14" fmla="*/ 305 w 324"/>
                <a:gd name="T15" fmla="*/ 2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" h="262">
                  <a:moveTo>
                    <a:pt x="305" y="224"/>
                  </a:moveTo>
                  <a:cubicBezTo>
                    <a:pt x="285" y="254"/>
                    <a:pt x="246" y="262"/>
                    <a:pt x="216" y="243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9" y="108"/>
                    <a:pt x="0" y="6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39" y="9"/>
                    <a:pt x="79" y="0"/>
                    <a:pt x="108" y="19"/>
                  </a:cubicBezTo>
                  <a:cubicBezTo>
                    <a:pt x="286" y="135"/>
                    <a:pt x="286" y="135"/>
                    <a:pt x="286" y="135"/>
                  </a:cubicBezTo>
                  <a:cubicBezTo>
                    <a:pt x="316" y="155"/>
                    <a:pt x="324" y="194"/>
                    <a:pt x="305" y="224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67150" y="4148138"/>
              <a:ext cx="493713" cy="401638"/>
            </a:xfrm>
            <a:custGeom>
              <a:avLst/>
              <a:gdLst>
                <a:gd name="T0" fmla="*/ 20 w 324"/>
                <a:gd name="T1" fmla="*/ 224 h 262"/>
                <a:gd name="T2" fmla="*/ 108 w 324"/>
                <a:gd name="T3" fmla="*/ 243 h 262"/>
                <a:gd name="T4" fmla="*/ 286 w 324"/>
                <a:gd name="T5" fmla="*/ 127 h 262"/>
                <a:gd name="T6" fmla="*/ 305 w 324"/>
                <a:gd name="T7" fmla="*/ 38 h 262"/>
                <a:gd name="T8" fmla="*/ 305 w 324"/>
                <a:gd name="T9" fmla="*/ 38 h 262"/>
                <a:gd name="T10" fmla="*/ 216 w 324"/>
                <a:gd name="T11" fmla="*/ 19 h 262"/>
                <a:gd name="T12" fmla="*/ 38 w 324"/>
                <a:gd name="T13" fmla="*/ 135 h 262"/>
                <a:gd name="T14" fmla="*/ 20 w 324"/>
                <a:gd name="T15" fmla="*/ 22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" h="262">
                  <a:moveTo>
                    <a:pt x="20" y="224"/>
                  </a:moveTo>
                  <a:cubicBezTo>
                    <a:pt x="39" y="254"/>
                    <a:pt x="79" y="262"/>
                    <a:pt x="108" y="243"/>
                  </a:cubicBezTo>
                  <a:cubicBezTo>
                    <a:pt x="286" y="127"/>
                    <a:pt x="286" y="127"/>
                    <a:pt x="286" y="127"/>
                  </a:cubicBezTo>
                  <a:cubicBezTo>
                    <a:pt x="316" y="108"/>
                    <a:pt x="324" y="68"/>
                    <a:pt x="305" y="38"/>
                  </a:cubicBezTo>
                  <a:cubicBezTo>
                    <a:pt x="305" y="38"/>
                    <a:pt x="305" y="38"/>
                    <a:pt x="305" y="38"/>
                  </a:cubicBezTo>
                  <a:cubicBezTo>
                    <a:pt x="285" y="9"/>
                    <a:pt x="246" y="0"/>
                    <a:pt x="216" y="19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9" y="155"/>
                    <a:pt x="0" y="194"/>
                    <a:pt x="20" y="224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7"/>
            <p:cNvSpPr>
              <a:spLocks/>
            </p:cNvSpPr>
            <p:nvPr/>
          </p:nvSpPr>
          <p:spPr bwMode="auto">
            <a:xfrm>
              <a:off x="4184650" y="4113213"/>
              <a:ext cx="546100" cy="714375"/>
            </a:xfrm>
            <a:custGeom>
              <a:avLst/>
              <a:gdLst>
                <a:gd name="T0" fmla="*/ 358 w 358"/>
                <a:gd name="T1" fmla="*/ 355 h 467"/>
                <a:gd name="T2" fmla="*/ 174 w 358"/>
                <a:gd name="T3" fmla="*/ 467 h 467"/>
                <a:gd name="T4" fmla="*/ 174 w 358"/>
                <a:gd name="T5" fmla="*/ 467 h 467"/>
                <a:gd name="T6" fmla="*/ 0 w 358"/>
                <a:gd name="T7" fmla="*/ 355 h 467"/>
                <a:gd name="T8" fmla="*/ 0 w 358"/>
                <a:gd name="T9" fmla="*/ 179 h 467"/>
                <a:gd name="T10" fmla="*/ 179 w 358"/>
                <a:gd name="T11" fmla="*/ 0 h 467"/>
                <a:gd name="T12" fmla="*/ 179 w 358"/>
                <a:gd name="T13" fmla="*/ 0 h 467"/>
                <a:gd name="T14" fmla="*/ 358 w 358"/>
                <a:gd name="T15" fmla="*/ 179 h 467"/>
                <a:gd name="T16" fmla="*/ 358 w 358"/>
                <a:gd name="T17" fmla="*/ 35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8" h="467">
                  <a:moveTo>
                    <a:pt x="358" y="355"/>
                  </a:moveTo>
                  <a:cubicBezTo>
                    <a:pt x="358" y="454"/>
                    <a:pt x="273" y="467"/>
                    <a:pt x="174" y="467"/>
                  </a:cubicBezTo>
                  <a:cubicBezTo>
                    <a:pt x="174" y="467"/>
                    <a:pt x="174" y="467"/>
                    <a:pt x="174" y="467"/>
                  </a:cubicBezTo>
                  <a:cubicBezTo>
                    <a:pt x="75" y="467"/>
                    <a:pt x="0" y="454"/>
                    <a:pt x="0" y="355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80" y="0"/>
                    <a:pt x="179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278" y="0"/>
                    <a:pt x="358" y="80"/>
                    <a:pt x="358" y="179"/>
                  </a:cubicBezTo>
                  <a:lnTo>
                    <a:pt x="358" y="355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4113213" y="3686175"/>
              <a:ext cx="673100" cy="546100"/>
            </a:xfrm>
            <a:custGeom>
              <a:avLst/>
              <a:gdLst>
                <a:gd name="T0" fmla="*/ 399 w 440"/>
                <a:gd name="T1" fmla="*/ 138 h 358"/>
                <a:gd name="T2" fmla="*/ 394 w 440"/>
                <a:gd name="T3" fmla="*/ 138 h 358"/>
                <a:gd name="T4" fmla="*/ 220 w 440"/>
                <a:gd name="T5" fmla="*/ 0 h 358"/>
                <a:gd name="T6" fmla="*/ 46 w 440"/>
                <a:gd name="T7" fmla="*/ 138 h 358"/>
                <a:gd name="T8" fmla="*/ 41 w 440"/>
                <a:gd name="T9" fmla="*/ 138 h 358"/>
                <a:gd name="T10" fmla="*/ 0 w 440"/>
                <a:gd name="T11" fmla="*/ 179 h 358"/>
                <a:gd name="T12" fmla="*/ 41 w 440"/>
                <a:gd name="T13" fmla="*/ 220 h 358"/>
                <a:gd name="T14" fmla="*/ 46 w 440"/>
                <a:gd name="T15" fmla="*/ 219 h 358"/>
                <a:gd name="T16" fmla="*/ 220 w 440"/>
                <a:gd name="T17" fmla="*/ 358 h 358"/>
                <a:gd name="T18" fmla="*/ 394 w 440"/>
                <a:gd name="T19" fmla="*/ 219 h 358"/>
                <a:gd name="T20" fmla="*/ 399 w 440"/>
                <a:gd name="T21" fmla="*/ 220 h 358"/>
                <a:gd name="T22" fmla="*/ 440 w 440"/>
                <a:gd name="T23" fmla="*/ 179 h 358"/>
                <a:gd name="T24" fmla="*/ 399 w 440"/>
                <a:gd name="T25" fmla="*/ 13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0" h="358">
                  <a:moveTo>
                    <a:pt x="399" y="138"/>
                  </a:moveTo>
                  <a:cubicBezTo>
                    <a:pt x="397" y="138"/>
                    <a:pt x="396" y="138"/>
                    <a:pt x="394" y="138"/>
                  </a:cubicBezTo>
                  <a:cubicBezTo>
                    <a:pt x="376" y="59"/>
                    <a:pt x="305" y="0"/>
                    <a:pt x="220" y="0"/>
                  </a:cubicBezTo>
                  <a:cubicBezTo>
                    <a:pt x="135" y="0"/>
                    <a:pt x="64" y="59"/>
                    <a:pt x="46" y="138"/>
                  </a:cubicBezTo>
                  <a:cubicBezTo>
                    <a:pt x="44" y="138"/>
                    <a:pt x="43" y="138"/>
                    <a:pt x="41" y="138"/>
                  </a:cubicBezTo>
                  <a:cubicBezTo>
                    <a:pt x="19" y="138"/>
                    <a:pt x="0" y="156"/>
                    <a:pt x="0" y="179"/>
                  </a:cubicBezTo>
                  <a:cubicBezTo>
                    <a:pt x="0" y="201"/>
                    <a:pt x="19" y="220"/>
                    <a:pt x="41" y="220"/>
                  </a:cubicBezTo>
                  <a:cubicBezTo>
                    <a:pt x="43" y="220"/>
                    <a:pt x="44" y="219"/>
                    <a:pt x="46" y="219"/>
                  </a:cubicBezTo>
                  <a:cubicBezTo>
                    <a:pt x="64" y="299"/>
                    <a:pt x="135" y="358"/>
                    <a:pt x="220" y="358"/>
                  </a:cubicBezTo>
                  <a:cubicBezTo>
                    <a:pt x="305" y="358"/>
                    <a:pt x="376" y="299"/>
                    <a:pt x="394" y="219"/>
                  </a:cubicBezTo>
                  <a:cubicBezTo>
                    <a:pt x="396" y="219"/>
                    <a:pt x="397" y="220"/>
                    <a:pt x="399" y="220"/>
                  </a:cubicBezTo>
                  <a:cubicBezTo>
                    <a:pt x="421" y="220"/>
                    <a:pt x="440" y="201"/>
                    <a:pt x="440" y="179"/>
                  </a:cubicBezTo>
                  <a:cubicBezTo>
                    <a:pt x="440" y="156"/>
                    <a:pt x="421" y="138"/>
                    <a:pt x="399" y="138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Rectangle 9"/>
            <p:cNvSpPr>
              <a:spLocks noChangeArrowheads="1"/>
            </p:cNvSpPr>
            <p:nvPr/>
          </p:nvSpPr>
          <p:spPr bwMode="auto">
            <a:xfrm>
              <a:off x="4373563" y="4244975"/>
              <a:ext cx="152400" cy="469900"/>
            </a:xfrm>
            <a:prstGeom prst="rect">
              <a:avLst/>
            </a:prstGeom>
            <a:solidFill>
              <a:srgbClr val="F5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4516438" y="4189413"/>
              <a:ext cx="295275" cy="525463"/>
            </a:xfrm>
            <a:custGeom>
              <a:avLst/>
              <a:gdLst>
                <a:gd name="T0" fmla="*/ 186 w 186"/>
                <a:gd name="T1" fmla="*/ 295 h 331"/>
                <a:gd name="T2" fmla="*/ 6 w 186"/>
                <a:gd name="T3" fmla="*/ 331 h 331"/>
                <a:gd name="T4" fmla="*/ 0 w 186"/>
                <a:gd name="T5" fmla="*/ 35 h 331"/>
                <a:gd name="T6" fmla="*/ 186 w 186"/>
                <a:gd name="T7" fmla="*/ 0 h 331"/>
                <a:gd name="T8" fmla="*/ 186 w 186"/>
                <a:gd name="T9" fmla="*/ 2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331">
                  <a:moveTo>
                    <a:pt x="186" y="295"/>
                  </a:moveTo>
                  <a:lnTo>
                    <a:pt x="6" y="331"/>
                  </a:lnTo>
                  <a:lnTo>
                    <a:pt x="0" y="35"/>
                  </a:lnTo>
                  <a:lnTo>
                    <a:pt x="186" y="0"/>
                  </a:lnTo>
                  <a:lnTo>
                    <a:pt x="186" y="295"/>
                  </a:lnTo>
                  <a:close/>
                </a:path>
              </a:pathLst>
            </a:custGeom>
            <a:solidFill>
              <a:srgbClr val="F5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4087813" y="4189413"/>
              <a:ext cx="292100" cy="525463"/>
            </a:xfrm>
            <a:custGeom>
              <a:avLst/>
              <a:gdLst>
                <a:gd name="T0" fmla="*/ 0 w 184"/>
                <a:gd name="T1" fmla="*/ 295 h 331"/>
                <a:gd name="T2" fmla="*/ 180 w 184"/>
                <a:gd name="T3" fmla="*/ 331 h 331"/>
                <a:gd name="T4" fmla="*/ 184 w 184"/>
                <a:gd name="T5" fmla="*/ 35 h 331"/>
                <a:gd name="T6" fmla="*/ 0 w 184"/>
                <a:gd name="T7" fmla="*/ 0 h 331"/>
                <a:gd name="T8" fmla="*/ 0 w 184"/>
                <a:gd name="T9" fmla="*/ 2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331">
                  <a:moveTo>
                    <a:pt x="0" y="295"/>
                  </a:moveTo>
                  <a:lnTo>
                    <a:pt x="180" y="331"/>
                  </a:lnTo>
                  <a:lnTo>
                    <a:pt x="184" y="35"/>
                  </a:lnTo>
                  <a:lnTo>
                    <a:pt x="0" y="0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rgbClr val="F5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Rectangle 12"/>
            <p:cNvSpPr>
              <a:spLocks noChangeArrowheads="1"/>
            </p:cNvSpPr>
            <p:nvPr/>
          </p:nvSpPr>
          <p:spPr bwMode="auto">
            <a:xfrm>
              <a:off x="4373563" y="4268788"/>
              <a:ext cx="152400" cy="585788"/>
            </a:xfrm>
            <a:prstGeom prst="rect">
              <a:avLst/>
            </a:pr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13"/>
            <p:cNvSpPr>
              <a:spLocks/>
            </p:cNvSpPr>
            <p:nvPr/>
          </p:nvSpPr>
          <p:spPr bwMode="auto">
            <a:xfrm>
              <a:off x="4525963" y="4202113"/>
              <a:ext cx="311150" cy="652463"/>
            </a:xfrm>
            <a:custGeom>
              <a:avLst/>
              <a:gdLst>
                <a:gd name="T0" fmla="*/ 196 w 196"/>
                <a:gd name="T1" fmla="*/ 370 h 411"/>
                <a:gd name="T2" fmla="*/ 0 w 196"/>
                <a:gd name="T3" fmla="*/ 411 h 411"/>
                <a:gd name="T4" fmla="*/ 0 w 196"/>
                <a:gd name="T5" fmla="*/ 42 h 411"/>
                <a:gd name="T6" fmla="*/ 196 w 196"/>
                <a:gd name="T7" fmla="*/ 0 h 411"/>
                <a:gd name="T8" fmla="*/ 196 w 196"/>
                <a:gd name="T9" fmla="*/ 37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411">
                  <a:moveTo>
                    <a:pt x="196" y="370"/>
                  </a:moveTo>
                  <a:lnTo>
                    <a:pt x="0" y="411"/>
                  </a:lnTo>
                  <a:lnTo>
                    <a:pt x="0" y="42"/>
                  </a:lnTo>
                  <a:lnTo>
                    <a:pt x="196" y="0"/>
                  </a:lnTo>
                  <a:lnTo>
                    <a:pt x="196" y="370"/>
                  </a:lnTo>
                  <a:close/>
                </a:path>
              </a:pathLst>
            </a:custGeom>
            <a:solidFill>
              <a:srgbClr val="82BF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auto">
            <a:xfrm>
              <a:off x="4062413" y="4202113"/>
              <a:ext cx="311150" cy="652463"/>
            </a:xfrm>
            <a:custGeom>
              <a:avLst/>
              <a:gdLst>
                <a:gd name="T0" fmla="*/ 0 w 196"/>
                <a:gd name="T1" fmla="*/ 370 h 411"/>
                <a:gd name="T2" fmla="*/ 196 w 196"/>
                <a:gd name="T3" fmla="*/ 411 h 411"/>
                <a:gd name="T4" fmla="*/ 196 w 196"/>
                <a:gd name="T5" fmla="*/ 42 h 411"/>
                <a:gd name="T6" fmla="*/ 0 w 196"/>
                <a:gd name="T7" fmla="*/ 0 h 411"/>
                <a:gd name="T8" fmla="*/ 0 w 196"/>
                <a:gd name="T9" fmla="*/ 37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411">
                  <a:moveTo>
                    <a:pt x="0" y="370"/>
                  </a:moveTo>
                  <a:lnTo>
                    <a:pt x="196" y="411"/>
                  </a:lnTo>
                  <a:lnTo>
                    <a:pt x="196" y="42"/>
                  </a:lnTo>
                  <a:lnTo>
                    <a:pt x="0" y="0"/>
                  </a:lnTo>
                  <a:lnTo>
                    <a:pt x="0" y="370"/>
                  </a:lnTo>
                  <a:close/>
                </a:path>
              </a:pathLst>
            </a:custGeom>
            <a:solidFill>
              <a:srgbClr val="AAC0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auto">
            <a:xfrm>
              <a:off x="3868738" y="4337050"/>
              <a:ext cx="363538" cy="269875"/>
            </a:xfrm>
            <a:custGeom>
              <a:avLst/>
              <a:gdLst>
                <a:gd name="T0" fmla="*/ 12 w 238"/>
                <a:gd name="T1" fmla="*/ 51 h 177"/>
                <a:gd name="T2" fmla="*/ 52 w 238"/>
                <a:gd name="T3" fmla="*/ 133 h 177"/>
                <a:gd name="T4" fmla="*/ 144 w 238"/>
                <a:gd name="T5" fmla="*/ 166 h 177"/>
                <a:gd name="T6" fmla="*/ 226 w 238"/>
                <a:gd name="T7" fmla="*/ 126 h 177"/>
                <a:gd name="T8" fmla="*/ 226 w 238"/>
                <a:gd name="T9" fmla="*/ 126 h 177"/>
                <a:gd name="T10" fmla="*/ 186 w 238"/>
                <a:gd name="T11" fmla="*/ 44 h 177"/>
                <a:gd name="T12" fmla="*/ 93 w 238"/>
                <a:gd name="T13" fmla="*/ 12 h 177"/>
                <a:gd name="T14" fmla="*/ 12 w 238"/>
                <a:gd name="T15" fmla="*/ 5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8" h="177">
                  <a:moveTo>
                    <a:pt x="12" y="51"/>
                  </a:moveTo>
                  <a:cubicBezTo>
                    <a:pt x="0" y="85"/>
                    <a:pt x="18" y="121"/>
                    <a:pt x="52" y="133"/>
                  </a:cubicBezTo>
                  <a:cubicBezTo>
                    <a:pt x="144" y="166"/>
                    <a:pt x="144" y="166"/>
                    <a:pt x="144" y="166"/>
                  </a:cubicBezTo>
                  <a:cubicBezTo>
                    <a:pt x="178" y="177"/>
                    <a:pt x="214" y="159"/>
                    <a:pt x="226" y="126"/>
                  </a:cubicBezTo>
                  <a:cubicBezTo>
                    <a:pt x="226" y="126"/>
                    <a:pt x="226" y="126"/>
                    <a:pt x="226" y="126"/>
                  </a:cubicBezTo>
                  <a:cubicBezTo>
                    <a:pt x="238" y="92"/>
                    <a:pt x="220" y="56"/>
                    <a:pt x="186" y="44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60" y="0"/>
                    <a:pt x="23" y="18"/>
                    <a:pt x="12" y="5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auto">
            <a:xfrm>
              <a:off x="4643438" y="4337050"/>
              <a:ext cx="361950" cy="269875"/>
            </a:xfrm>
            <a:custGeom>
              <a:avLst/>
              <a:gdLst>
                <a:gd name="T0" fmla="*/ 225 w 237"/>
                <a:gd name="T1" fmla="*/ 51 h 177"/>
                <a:gd name="T2" fmla="*/ 186 w 237"/>
                <a:gd name="T3" fmla="*/ 133 h 177"/>
                <a:gd name="T4" fmla="*/ 93 w 237"/>
                <a:gd name="T5" fmla="*/ 166 h 177"/>
                <a:gd name="T6" fmla="*/ 11 w 237"/>
                <a:gd name="T7" fmla="*/ 126 h 177"/>
                <a:gd name="T8" fmla="*/ 11 w 237"/>
                <a:gd name="T9" fmla="*/ 126 h 177"/>
                <a:gd name="T10" fmla="*/ 51 w 237"/>
                <a:gd name="T11" fmla="*/ 44 h 177"/>
                <a:gd name="T12" fmla="*/ 144 w 237"/>
                <a:gd name="T13" fmla="*/ 12 h 177"/>
                <a:gd name="T14" fmla="*/ 225 w 237"/>
                <a:gd name="T15" fmla="*/ 5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177">
                  <a:moveTo>
                    <a:pt x="225" y="51"/>
                  </a:moveTo>
                  <a:cubicBezTo>
                    <a:pt x="237" y="85"/>
                    <a:pt x="219" y="121"/>
                    <a:pt x="186" y="133"/>
                  </a:cubicBezTo>
                  <a:cubicBezTo>
                    <a:pt x="93" y="166"/>
                    <a:pt x="93" y="166"/>
                    <a:pt x="93" y="166"/>
                  </a:cubicBezTo>
                  <a:cubicBezTo>
                    <a:pt x="59" y="177"/>
                    <a:pt x="23" y="159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0" y="92"/>
                    <a:pt x="17" y="56"/>
                    <a:pt x="51" y="4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77" y="0"/>
                    <a:pt x="214" y="18"/>
                    <a:pt x="225" y="5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24"/>
            <p:cNvSpPr>
              <a:spLocks/>
            </p:cNvSpPr>
            <p:nvPr/>
          </p:nvSpPr>
          <p:spPr bwMode="auto">
            <a:xfrm>
              <a:off x="4449763" y="35718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BD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2" name="Freeform 26"/>
          <p:cNvSpPr>
            <a:spLocks/>
          </p:cNvSpPr>
          <p:nvPr/>
        </p:nvSpPr>
        <p:spPr bwMode="auto">
          <a:xfrm>
            <a:off x="5804895" y="422256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9D30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3" name="Freeform 28"/>
          <p:cNvSpPr>
            <a:spLocks/>
          </p:cNvSpPr>
          <p:nvPr/>
        </p:nvSpPr>
        <p:spPr bwMode="auto">
          <a:xfrm>
            <a:off x="5804895" y="3508546"/>
            <a:ext cx="0" cy="2001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B236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5804896" y="2312514"/>
            <a:ext cx="2116381" cy="1068029"/>
            <a:chOff x="4449763" y="1490662"/>
            <a:chExt cx="1679575" cy="847725"/>
          </a:xfrm>
        </p:grpSpPr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4449763" y="1490662"/>
              <a:ext cx="1679575" cy="847725"/>
            </a:xfrm>
            <a:custGeom>
              <a:avLst/>
              <a:gdLst>
                <a:gd name="T0" fmla="*/ 927 w 1100"/>
                <a:gd name="T1" fmla="*/ 0 h 555"/>
                <a:gd name="T2" fmla="*/ 173 w 1100"/>
                <a:gd name="T3" fmla="*/ 0 h 555"/>
                <a:gd name="T4" fmla="*/ 0 w 1100"/>
                <a:gd name="T5" fmla="*/ 173 h 555"/>
                <a:gd name="T6" fmla="*/ 0 w 1100"/>
                <a:gd name="T7" fmla="*/ 555 h 555"/>
                <a:gd name="T8" fmla="*/ 325 w 1100"/>
                <a:gd name="T9" fmla="*/ 347 h 555"/>
                <a:gd name="T10" fmla="*/ 927 w 1100"/>
                <a:gd name="T11" fmla="*/ 347 h 555"/>
                <a:gd name="T12" fmla="*/ 1100 w 1100"/>
                <a:gd name="T13" fmla="*/ 173 h 555"/>
                <a:gd name="T14" fmla="*/ 927 w 1100"/>
                <a:gd name="T15" fmla="*/ 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0" h="555">
                  <a:moveTo>
                    <a:pt x="927" y="0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78" y="0"/>
                    <a:pt x="0" y="78"/>
                    <a:pt x="0" y="173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48"/>
                    <a:pt x="4" y="347"/>
                    <a:pt x="325" y="347"/>
                  </a:cubicBezTo>
                  <a:cubicBezTo>
                    <a:pt x="927" y="347"/>
                    <a:pt x="927" y="347"/>
                    <a:pt x="927" y="347"/>
                  </a:cubicBezTo>
                  <a:cubicBezTo>
                    <a:pt x="1023" y="347"/>
                    <a:pt x="1100" y="269"/>
                    <a:pt x="1100" y="173"/>
                  </a:cubicBezTo>
                  <a:cubicBezTo>
                    <a:pt x="1100" y="78"/>
                    <a:pt x="1023" y="0"/>
                    <a:pt x="927" y="0"/>
                  </a:cubicBezTo>
                  <a:close/>
                </a:path>
              </a:pathLst>
            </a:custGeom>
            <a:solidFill>
              <a:srgbClr val="F7CDA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Oval 29"/>
            <p:cNvSpPr>
              <a:spLocks noChangeArrowheads="1"/>
            </p:cNvSpPr>
            <p:nvPr/>
          </p:nvSpPr>
          <p:spPr bwMode="auto">
            <a:xfrm>
              <a:off x="5616575" y="1525588"/>
              <a:ext cx="454025" cy="4556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5748338" y="1657350"/>
              <a:ext cx="192088" cy="190500"/>
              <a:chOff x="5748338" y="1657350"/>
              <a:chExt cx="192088" cy="190500"/>
            </a:xfrm>
          </p:grpSpPr>
          <p:sp>
            <p:nvSpPr>
              <p:cNvPr id="88" name="Freeform 30"/>
              <p:cNvSpPr>
                <a:spLocks noEditPoints="1"/>
              </p:cNvSpPr>
              <p:nvPr/>
            </p:nvSpPr>
            <p:spPr bwMode="auto">
              <a:xfrm>
                <a:off x="5748338" y="1657350"/>
                <a:ext cx="192088" cy="190500"/>
              </a:xfrm>
              <a:custGeom>
                <a:avLst/>
                <a:gdLst>
                  <a:gd name="T0" fmla="*/ 125 w 126"/>
                  <a:gd name="T1" fmla="*/ 59 h 125"/>
                  <a:gd name="T2" fmla="*/ 115 w 126"/>
                  <a:gd name="T3" fmla="*/ 28 h 125"/>
                  <a:gd name="T4" fmla="*/ 78 w 126"/>
                  <a:gd name="T5" fmla="*/ 2 h 125"/>
                  <a:gd name="T6" fmla="*/ 63 w 126"/>
                  <a:gd name="T7" fmla="*/ 0 h 125"/>
                  <a:gd name="T8" fmla="*/ 44 w 126"/>
                  <a:gd name="T9" fmla="*/ 3 h 125"/>
                  <a:gd name="T10" fmla="*/ 9 w 126"/>
                  <a:gd name="T11" fmla="*/ 31 h 125"/>
                  <a:gd name="T12" fmla="*/ 1 w 126"/>
                  <a:gd name="T13" fmla="*/ 55 h 125"/>
                  <a:gd name="T14" fmla="*/ 0 w 126"/>
                  <a:gd name="T15" fmla="*/ 63 h 125"/>
                  <a:gd name="T16" fmla="*/ 13 w 126"/>
                  <a:gd name="T17" fmla="*/ 100 h 125"/>
                  <a:gd name="T18" fmla="*/ 43 w 126"/>
                  <a:gd name="T19" fmla="*/ 122 h 125"/>
                  <a:gd name="T20" fmla="*/ 63 w 126"/>
                  <a:gd name="T21" fmla="*/ 125 h 125"/>
                  <a:gd name="T22" fmla="*/ 89 w 126"/>
                  <a:gd name="T23" fmla="*/ 119 h 125"/>
                  <a:gd name="T24" fmla="*/ 112 w 126"/>
                  <a:gd name="T25" fmla="*/ 102 h 125"/>
                  <a:gd name="T26" fmla="*/ 126 w 126"/>
                  <a:gd name="T27" fmla="*/ 63 h 125"/>
                  <a:gd name="T28" fmla="*/ 125 w 126"/>
                  <a:gd name="T29" fmla="*/ 59 h 125"/>
                  <a:gd name="T30" fmla="*/ 113 w 126"/>
                  <a:gd name="T31" fmla="*/ 59 h 125"/>
                  <a:gd name="T32" fmla="*/ 100 w 126"/>
                  <a:gd name="T33" fmla="*/ 82 h 125"/>
                  <a:gd name="T34" fmla="*/ 108 w 126"/>
                  <a:gd name="T35" fmla="*/ 96 h 125"/>
                  <a:gd name="T36" fmla="*/ 86 w 126"/>
                  <a:gd name="T37" fmla="*/ 114 h 125"/>
                  <a:gd name="T38" fmla="*/ 80 w 126"/>
                  <a:gd name="T39" fmla="*/ 103 h 125"/>
                  <a:gd name="T40" fmla="*/ 54 w 126"/>
                  <a:gd name="T41" fmla="*/ 103 h 125"/>
                  <a:gd name="T42" fmla="*/ 46 w 126"/>
                  <a:gd name="T43" fmla="*/ 117 h 125"/>
                  <a:gd name="T44" fmla="*/ 16 w 126"/>
                  <a:gd name="T45" fmla="*/ 94 h 125"/>
                  <a:gd name="T46" fmla="*/ 26 w 126"/>
                  <a:gd name="T47" fmla="*/ 77 h 125"/>
                  <a:gd name="T48" fmla="*/ 13 w 126"/>
                  <a:gd name="T49" fmla="*/ 55 h 125"/>
                  <a:gd name="T50" fmla="*/ 7 w 126"/>
                  <a:gd name="T51" fmla="*/ 55 h 125"/>
                  <a:gd name="T52" fmla="*/ 16 w 126"/>
                  <a:gd name="T53" fmla="*/ 31 h 125"/>
                  <a:gd name="T54" fmla="*/ 34 w 126"/>
                  <a:gd name="T55" fmla="*/ 31 h 125"/>
                  <a:gd name="T56" fmla="*/ 47 w 126"/>
                  <a:gd name="T57" fmla="*/ 9 h 125"/>
                  <a:gd name="T58" fmla="*/ 47 w 126"/>
                  <a:gd name="T59" fmla="*/ 9 h 125"/>
                  <a:gd name="T60" fmla="*/ 63 w 126"/>
                  <a:gd name="T61" fmla="*/ 6 h 125"/>
                  <a:gd name="T62" fmla="*/ 75 w 126"/>
                  <a:gd name="T63" fmla="*/ 7 h 125"/>
                  <a:gd name="T64" fmla="*/ 74 w 126"/>
                  <a:gd name="T65" fmla="*/ 9 h 125"/>
                  <a:gd name="T66" fmla="*/ 87 w 126"/>
                  <a:gd name="T67" fmla="*/ 31 h 125"/>
                  <a:gd name="T68" fmla="*/ 110 w 126"/>
                  <a:gd name="T69" fmla="*/ 31 h 125"/>
                  <a:gd name="T70" fmla="*/ 119 w 126"/>
                  <a:gd name="T71" fmla="*/ 59 h 125"/>
                  <a:gd name="T72" fmla="*/ 113 w 126"/>
                  <a:gd name="T73" fmla="*/ 5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25">
                    <a:moveTo>
                      <a:pt x="125" y="59"/>
                    </a:moveTo>
                    <a:cubicBezTo>
                      <a:pt x="125" y="48"/>
                      <a:pt x="121" y="37"/>
                      <a:pt x="115" y="28"/>
                    </a:cubicBezTo>
                    <a:cubicBezTo>
                      <a:pt x="106" y="15"/>
                      <a:pt x="93" y="6"/>
                      <a:pt x="78" y="2"/>
                    </a:cubicBezTo>
                    <a:cubicBezTo>
                      <a:pt x="73" y="1"/>
                      <a:pt x="68" y="0"/>
                      <a:pt x="63" y="0"/>
                    </a:cubicBezTo>
                    <a:cubicBezTo>
                      <a:pt x="56" y="0"/>
                      <a:pt x="50" y="1"/>
                      <a:pt x="44" y="3"/>
                    </a:cubicBezTo>
                    <a:cubicBezTo>
                      <a:pt x="29" y="8"/>
                      <a:pt x="17" y="18"/>
                      <a:pt x="9" y="31"/>
                    </a:cubicBezTo>
                    <a:cubicBezTo>
                      <a:pt x="5" y="38"/>
                      <a:pt x="2" y="46"/>
                      <a:pt x="1" y="55"/>
                    </a:cubicBezTo>
                    <a:cubicBezTo>
                      <a:pt x="1" y="58"/>
                      <a:pt x="0" y="60"/>
                      <a:pt x="0" y="63"/>
                    </a:cubicBezTo>
                    <a:cubicBezTo>
                      <a:pt x="0" y="77"/>
                      <a:pt x="5" y="89"/>
                      <a:pt x="13" y="100"/>
                    </a:cubicBezTo>
                    <a:cubicBezTo>
                      <a:pt x="20" y="110"/>
                      <a:pt x="31" y="118"/>
                      <a:pt x="43" y="122"/>
                    </a:cubicBezTo>
                    <a:cubicBezTo>
                      <a:pt x="49" y="124"/>
                      <a:pt x="56" y="125"/>
                      <a:pt x="63" y="125"/>
                    </a:cubicBezTo>
                    <a:cubicBezTo>
                      <a:pt x="72" y="125"/>
                      <a:pt x="81" y="123"/>
                      <a:pt x="89" y="119"/>
                    </a:cubicBezTo>
                    <a:cubicBezTo>
                      <a:pt x="98" y="115"/>
                      <a:pt x="106" y="109"/>
                      <a:pt x="112" y="102"/>
                    </a:cubicBezTo>
                    <a:cubicBezTo>
                      <a:pt x="120" y="91"/>
                      <a:pt x="126" y="78"/>
                      <a:pt x="126" y="63"/>
                    </a:cubicBezTo>
                    <a:cubicBezTo>
                      <a:pt x="126" y="62"/>
                      <a:pt x="125" y="60"/>
                      <a:pt x="125" y="59"/>
                    </a:cubicBezTo>
                    <a:close/>
                    <a:moveTo>
                      <a:pt x="113" y="59"/>
                    </a:moveTo>
                    <a:cubicBezTo>
                      <a:pt x="100" y="82"/>
                      <a:pt x="100" y="82"/>
                      <a:pt x="100" y="82"/>
                    </a:cubicBezTo>
                    <a:cubicBezTo>
                      <a:pt x="108" y="96"/>
                      <a:pt x="108" y="96"/>
                      <a:pt x="108" y="96"/>
                    </a:cubicBezTo>
                    <a:cubicBezTo>
                      <a:pt x="103" y="104"/>
                      <a:pt x="95" y="110"/>
                      <a:pt x="86" y="114"/>
                    </a:cubicBezTo>
                    <a:cubicBezTo>
                      <a:pt x="80" y="103"/>
                      <a:pt x="80" y="103"/>
                      <a:pt x="80" y="103"/>
                    </a:cubicBezTo>
                    <a:cubicBezTo>
                      <a:pt x="54" y="103"/>
                      <a:pt x="54" y="103"/>
                      <a:pt x="54" y="103"/>
                    </a:cubicBezTo>
                    <a:cubicBezTo>
                      <a:pt x="46" y="117"/>
                      <a:pt x="46" y="117"/>
                      <a:pt x="46" y="117"/>
                    </a:cubicBezTo>
                    <a:cubicBezTo>
                      <a:pt x="34" y="113"/>
                      <a:pt x="23" y="105"/>
                      <a:pt x="16" y="94"/>
                    </a:cubicBezTo>
                    <a:cubicBezTo>
                      <a:pt x="26" y="77"/>
                      <a:pt x="26" y="77"/>
                      <a:pt x="26" y="77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8" y="46"/>
                      <a:pt x="11" y="38"/>
                      <a:pt x="16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52" y="7"/>
                      <a:pt x="57" y="6"/>
                      <a:pt x="63" y="6"/>
                    </a:cubicBezTo>
                    <a:cubicBezTo>
                      <a:pt x="67" y="6"/>
                      <a:pt x="71" y="7"/>
                      <a:pt x="75" y="7"/>
                    </a:cubicBezTo>
                    <a:cubicBezTo>
                      <a:pt x="74" y="9"/>
                      <a:pt x="74" y="9"/>
                      <a:pt x="74" y="9"/>
                    </a:cubicBezTo>
                    <a:cubicBezTo>
                      <a:pt x="87" y="31"/>
                      <a:pt x="87" y="31"/>
                      <a:pt x="87" y="31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5" y="39"/>
                      <a:pt x="119" y="49"/>
                      <a:pt x="119" y="59"/>
                    </a:cubicBezTo>
                    <a:lnTo>
                      <a:pt x="113" y="59"/>
                    </a:lnTo>
                    <a:close/>
                  </a:path>
                </a:pathLst>
              </a:custGeom>
              <a:solidFill>
                <a:srgbClr val="F7CDA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Freeform 31"/>
              <p:cNvSpPr>
                <a:spLocks/>
              </p:cNvSpPr>
              <p:nvPr/>
            </p:nvSpPr>
            <p:spPr bwMode="auto">
              <a:xfrm>
                <a:off x="5803900" y="1719263"/>
                <a:ext cx="79375" cy="66675"/>
              </a:xfrm>
              <a:custGeom>
                <a:avLst/>
                <a:gdLst>
                  <a:gd name="T0" fmla="*/ 13 w 50"/>
                  <a:gd name="T1" fmla="*/ 0 h 42"/>
                  <a:gd name="T2" fmla="*/ 0 w 50"/>
                  <a:gd name="T3" fmla="*/ 21 h 42"/>
                  <a:gd name="T4" fmla="*/ 13 w 50"/>
                  <a:gd name="T5" fmla="*/ 42 h 42"/>
                  <a:gd name="T6" fmla="*/ 38 w 50"/>
                  <a:gd name="T7" fmla="*/ 42 h 42"/>
                  <a:gd name="T8" fmla="*/ 50 w 50"/>
                  <a:gd name="T9" fmla="*/ 21 h 42"/>
                  <a:gd name="T10" fmla="*/ 38 w 50"/>
                  <a:gd name="T11" fmla="*/ 0 h 42"/>
                  <a:gd name="T12" fmla="*/ 13 w 50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2">
                    <a:moveTo>
                      <a:pt x="13" y="0"/>
                    </a:moveTo>
                    <a:lnTo>
                      <a:pt x="0" y="21"/>
                    </a:lnTo>
                    <a:lnTo>
                      <a:pt x="13" y="42"/>
                    </a:lnTo>
                    <a:lnTo>
                      <a:pt x="38" y="42"/>
                    </a:lnTo>
                    <a:lnTo>
                      <a:pt x="50" y="21"/>
                    </a:lnTo>
                    <a:lnTo>
                      <a:pt x="38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7CDA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3688514" y="2440518"/>
            <a:ext cx="2116381" cy="1068029"/>
            <a:chOff x="2770187" y="1592263"/>
            <a:chExt cx="1679575" cy="847725"/>
          </a:xfrm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2770187" y="1592263"/>
              <a:ext cx="1679575" cy="847725"/>
            </a:xfrm>
            <a:custGeom>
              <a:avLst/>
              <a:gdLst>
                <a:gd name="T0" fmla="*/ 173 w 1100"/>
                <a:gd name="T1" fmla="*/ 0 h 555"/>
                <a:gd name="T2" fmla="*/ 927 w 1100"/>
                <a:gd name="T3" fmla="*/ 0 h 555"/>
                <a:gd name="T4" fmla="*/ 1100 w 1100"/>
                <a:gd name="T5" fmla="*/ 173 h 555"/>
                <a:gd name="T6" fmla="*/ 1100 w 1100"/>
                <a:gd name="T7" fmla="*/ 555 h 555"/>
                <a:gd name="T8" fmla="*/ 775 w 1100"/>
                <a:gd name="T9" fmla="*/ 347 h 555"/>
                <a:gd name="T10" fmla="*/ 173 w 1100"/>
                <a:gd name="T11" fmla="*/ 347 h 555"/>
                <a:gd name="T12" fmla="*/ 0 w 1100"/>
                <a:gd name="T13" fmla="*/ 173 h 555"/>
                <a:gd name="T14" fmla="*/ 173 w 1100"/>
                <a:gd name="T15" fmla="*/ 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0" h="555">
                  <a:moveTo>
                    <a:pt x="173" y="0"/>
                  </a:moveTo>
                  <a:cubicBezTo>
                    <a:pt x="927" y="0"/>
                    <a:pt x="927" y="0"/>
                    <a:pt x="927" y="0"/>
                  </a:cubicBezTo>
                  <a:cubicBezTo>
                    <a:pt x="1022" y="0"/>
                    <a:pt x="1100" y="78"/>
                    <a:pt x="1100" y="173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48"/>
                    <a:pt x="1096" y="347"/>
                    <a:pt x="775" y="347"/>
                  </a:cubicBezTo>
                  <a:cubicBezTo>
                    <a:pt x="173" y="347"/>
                    <a:pt x="173" y="347"/>
                    <a:pt x="173" y="347"/>
                  </a:cubicBezTo>
                  <a:cubicBezTo>
                    <a:pt x="77" y="347"/>
                    <a:pt x="0" y="269"/>
                    <a:pt x="0" y="173"/>
                  </a:cubicBezTo>
                  <a:cubicBezTo>
                    <a:pt x="0" y="78"/>
                    <a:pt x="77" y="0"/>
                    <a:pt x="173" y="0"/>
                  </a:cubicBezTo>
                  <a:close/>
                </a:path>
              </a:pathLst>
            </a:custGeom>
            <a:solidFill>
              <a:srgbClr val="EB85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Oval 34"/>
            <p:cNvSpPr>
              <a:spLocks noChangeArrowheads="1"/>
            </p:cNvSpPr>
            <p:nvPr/>
          </p:nvSpPr>
          <p:spPr bwMode="auto">
            <a:xfrm>
              <a:off x="2820988" y="1624013"/>
              <a:ext cx="454025" cy="4556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35"/>
            <p:cNvSpPr>
              <a:spLocks noEditPoints="1"/>
            </p:cNvSpPr>
            <p:nvPr/>
          </p:nvSpPr>
          <p:spPr bwMode="auto">
            <a:xfrm>
              <a:off x="2941638" y="1719263"/>
              <a:ext cx="179388" cy="247650"/>
            </a:xfrm>
            <a:custGeom>
              <a:avLst/>
              <a:gdLst>
                <a:gd name="T0" fmla="*/ 107 w 118"/>
                <a:gd name="T1" fmla="*/ 34 h 162"/>
                <a:gd name="T2" fmla="*/ 72 w 118"/>
                <a:gd name="T3" fmla="*/ 0 h 162"/>
                <a:gd name="T4" fmla="*/ 63 w 118"/>
                <a:gd name="T5" fmla="*/ 3 h 162"/>
                <a:gd name="T6" fmla="*/ 59 w 118"/>
                <a:gd name="T7" fmla="*/ 131 h 162"/>
                <a:gd name="T8" fmla="*/ 42 w 118"/>
                <a:gd name="T9" fmla="*/ 147 h 162"/>
                <a:gd name="T10" fmla="*/ 30 w 118"/>
                <a:gd name="T11" fmla="*/ 153 h 162"/>
                <a:gd name="T12" fmla="*/ 98 w 118"/>
                <a:gd name="T13" fmla="*/ 162 h 162"/>
                <a:gd name="T14" fmla="*/ 87 w 118"/>
                <a:gd name="T15" fmla="*/ 153 h 162"/>
                <a:gd name="T16" fmla="*/ 72 w 118"/>
                <a:gd name="T17" fmla="*/ 147 h 162"/>
                <a:gd name="T18" fmla="*/ 107 w 118"/>
                <a:gd name="T19" fmla="*/ 99 h 162"/>
                <a:gd name="T20" fmla="*/ 118 w 118"/>
                <a:gd name="T21" fmla="*/ 67 h 162"/>
                <a:gd name="T22" fmla="*/ 114 w 118"/>
                <a:gd name="T23" fmla="*/ 66 h 162"/>
                <a:gd name="T24" fmla="*/ 95 w 118"/>
                <a:gd name="T25" fmla="*/ 46 h 162"/>
                <a:gd name="T26" fmla="*/ 114 w 118"/>
                <a:gd name="T27" fmla="*/ 66 h 162"/>
                <a:gd name="T28" fmla="*/ 94 w 118"/>
                <a:gd name="T29" fmla="*/ 42 h 162"/>
                <a:gd name="T30" fmla="*/ 103 w 118"/>
                <a:gd name="T31" fmla="*/ 37 h 162"/>
                <a:gd name="T32" fmla="*/ 45 w 118"/>
                <a:gd name="T33" fmla="*/ 47 h 162"/>
                <a:gd name="T34" fmla="*/ 66 w 118"/>
                <a:gd name="T35" fmla="*/ 66 h 162"/>
                <a:gd name="T36" fmla="*/ 66 w 118"/>
                <a:gd name="T37" fmla="*/ 70 h 162"/>
                <a:gd name="T38" fmla="*/ 45 w 118"/>
                <a:gd name="T39" fmla="*/ 86 h 162"/>
                <a:gd name="T40" fmla="*/ 66 w 118"/>
                <a:gd name="T41" fmla="*/ 70 h 162"/>
                <a:gd name="T42" fmla="*/ 33 w 118"/>
                <a:gd name="T43" fmla="*/ 37 h 162"/>
                <a:gd name="T44" fmla="*/ 42 w 118"/>
                <a:gd name="T45" fmla="*/ 42 h 162"/>
                <a:gd name="T46" fmla="*/ 39 w 118"/>
                <a:gd name="T47" fmla="*/ 66 h 162"/>
                <a:gd name="T48" fmla="*/ 30 w 118"/>
                <a:gd name="T49" fmla="*/ 40 h 162"/>
                <a:gd name="T50" fmla="*/ 39 w 118"/>
                <a:gd name="T51" fmla="*/ 70 h 162"/>
                <a:gd name="T52" fmla="*/ 30 w 118"/>
                <a:gd name="T53" fmla="*/ 93 h 162"/>
                <a:gd name="T54" fmla="*/ 39 w 118"/>
                <a:gd name="T55" fmla="*/ 70 h 162"/>
                <a:gd name="T56" fmla="*/ 54 w 118"/>
                <a:gd name="T57" fmla="*/ 110 h 162"/>
                <a:gd name="T58" fmla="*/ 42 w 118"/>
                <a:gd name="T59" fmla="*/ 91 h 162"/>
                <a:gd name="T60" fmla="*/ 66 w 118"/>
                <a:gd name="T61" fmla="*/ 87 h 162"/>
                <a:gd name="T62" fmla="*/ 46 w 118"/>
                <a:gd name="T63" fmla="*/ 90 h 162"/>
                <a:gd name="T64" fmla="*/ 46 w 118"/>
                <a:gd name="T65" fmla="*/ 43 h 162"/>
                <a:gd name="T66" fmla="*/ 66 w 118"/>
                <a:gd name="T67" fmla="*/ 46 h 162"/>
                <a:gd name="T68" fmla="*/ 94 w 118"/>
                <a:gd name="T69" fmla="*/ 70 h 162"/>
                <a:gd name="T70" fmla="*/ 70 w 118"/>
                <a:gd name="T71" fmla="*/ 83 h 162"/>
                <a:gd name="T72" fmla="*/ 70 w 118"/>
                <a:gd name="T73" fmla="*/ 66 h 162"/>
                <a:gd name="T74" fmla="*/ 91 w 118"/>
                <a:gd name="T75" fmla="*/ 47 h 162"/>
                <a:gd name="T76" fmla="*/ 70 w 118"/>
                <a:gd name="T77" fmla="*/ 66 h 162"/>
                <a:gd name="T78" fmla="*/ 70 w 118"/>
                <a:gd name="T79" fmla="*/ 46 h 162"/>
                <a:gd name="T80" fmla="*/ 90 w 118"/>
                <a:gd name="T81" fmla="*/ 43 h 162"/>
                <a:gd name="T82" fmla="*/ 63 w 118"/>
                <a:gd name="T83" fmla="*/ 11 h 162"/>
                <a:gd name="T84" fmla="*/ 29 w 118"/>
                <a:gd name="T85" fmla="*/ 34 h 162"/>
                <a:gd name="T86" fmla="*/ 18 w 118"/>
                <a:gd name="T87" fmla="*/ 67 h 162"/>
                <a:gd name="T88" fmla="*/ 29 w 118"/>
                <a:gd name="T89" fmla="*/ 99 h 162"/>
                <a:gd name="T90" fmla="*/ 65 w 118"/>
                <a:gd name="T91" fmla="*/ 123 h 162"/>
                <a:gd name="T92" fmla="*/ 8 w 118"/>
                <a:gd name="T93" fmla="*/ 67 h 162"/>
                <a:gd name="T94" fmla="*/ 70 w 118"/>
                <a:gd name="T95" fmla="*/ 87 h 162"/>
                <a:gd name="T96" fmla="*/ 70 w 118"/>
                <a:gd name="T97" fmla="*/ 113 h 162"/>
                <a:gd name="T98" fmla="*/ 94 w 118"/>
                <a:gd name="T99" fmla="*/ 92 h 162"/>
                <a:gd name="T100" fmla="*/ 83 w 118"/>
                <a:gd name="T101" fmla="*/ 110 h 162"/>
                <a:gd name="T102" fmla="*/ 95 w 118"/>
                <a:gd name="T103" fmla="*/ 88 h 162"/>
                <a:gd name="T104" fmla="*/ 114 w 118"/>
                <a:gd name="T105" fmla="*/ 7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" h="162">
                  <a:moveTo>
                    <a:pt x="109" y="38"/>
                  </a:moveTo>
                  <a:cubicBezTo>
                    <a:pt x="108" y="37"/>
                    <a:pt x="108" y="35"/>
                    <a:pt x="107" y="34"/>
                  </a:cubicBezTo>
                  <a:cubicBezTo>
                    <a:pt x="98" y="24"/>
                    <a:pt x="86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29" y="4"/>
                    <a:pt x="0" y="32"/>
                    <a:pt x="0" y="67"/>
                  </a:cubicBezTo>
                  <a:cubicBezTo>
                    <a:pt x="0" y="100"/>
                    <a:pt x="26" y="128"/>
                    <a:pt x="59" y="131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98" y="162"/>
                    <a:pt x="98" y="162"/>
                    <a:pt x="98" y="162"/>
                  </a:cubicBezTo>
                  <a:cubicBezTo>
                    <a:pt x="98" y="153"/>
                    <a:pt x="98" y="153"/>
                    <a:pt x="98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47"/>
                    <a:pt x="87" y="147"/>
                    <a:pt x="87" y="147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2" y="117"/>
                    <a:pt x="72" y="117"/>
                    <a:pt x="72" y="117"/>
                  </a:cubicBezTo>
                  <a:cubicBezTo>
                    <a:pt x="86" y="116"/>
                    <a:pt x="98" y="109"/>
                    <a:pt x="107" y="99"/>
                  </a:cubicBezTo>
                  <a:cubicBezTo>
                    <a:pt x="108" y="98"/>
                    <a:pt x="108" y="97"/>
                    <a:pt x="109" y="96"/>
                  </a:cubicBezTo>
                  <a:cubicBezTo>
                    <a:pt x="115" y="87"/>
                    <a:pt x="118" y="77"/>
                    <a:pt x="118" y="67"/>
                  </a:cubicBezTo>
                  <a:cubicBezTo>
                    <a:pt x="118" y="56"/>
                    <a:pt x="115" y="46"/>
                    <a:pt x="109" y="38"/>
                  </a:cubicBezTo>
                  <a:close/>
                  <a:moveTo>
                    <a:pt x="114" y="66"/>
                  </a:moveTo>
                  <a:cubicBezTo>
                    <a:pt x="98" y="66"/>
                    <a:pt x="98" y="66"/>
                    <a:pt x="98" y="66"/>
                  </a:cubicBezTo>
                  <a:cubicBezTo>
                    <a:pt x="98" y="59"/>
                    <a:pt x="97" y="52"/>
                    <a:pt x="95" y="46"/>
                  </a:cubicBezTo>
                  <a:cubicBezTo>
                    <a:pt x="99" y="44"/>
                    <a:pt x="103" y="42"/>
                    <a:pt x="106" y="40"/>
                  </a:cubicBezTo>
                  <a:cubicBezTo>
                    <a:pt x="111" y="47"/>
                    <a:pt x="114" y="56"/>
                    <a:pt x="114" y="66"/>
                  </a:cubicBezTo>
                  <a:close/>
                  <a:moveTo>
                    <a:pt x="103" y="37"/>
                  </a:moveTo>
                  <a:cubicBezTo>
                    <a:pt x="101" y="39"/>
                    <a:pt x="97" y="40"/>
                    <a:pt x="94" y="42"/>
                  </a:cubicBezTo>
                  <a:cubicBezTo>
                    <a:pt x="91" y="34"/>
                    <a:pt x="87" y="27"/>
                    <a:pt x="83" y="23"/>
                  </a:cubicBezTo>
                  <a:cubicBezTo>
                    <a:pt x="91" y="26"/>
                    <a:pt x="98" y="31"/>
                    <a:pt x="103" y="37"/>
                  </a:cubicBezTo>
                  <a:close/>
                  <a:moveTo>
                    <a:pt x="43" y="66"/>
                  </a:moveTo>
                  <a:cubicBezTo>
                    <a:pt x="43" y="59"/>
                    <a:pt x="44" y="53"/>
                    <a:pt x="45" y="47"/>
                  </a:cubicBezTo>
                  <a:cubicBezTo>
                    <a:pt x="51" y="49"/>
                    <a:pt x="59" y="50"/>
                    <a:pt x="66" y="50"/>
                  </a:cubicBezTo>
                  <a:cubicBezTo>
                    <a:pt x="66" y="66"/>
                    <a:pt x="66" y="66"/>
                    <a:pt x="66" y="66"/>
                  </a:cubicBezTo>
                  <a:lnTo>
                    <a:pt x="43" y="66"/>
                  </a:lnTo>
                  <a:close/>
                  <a:moveTo>
                    <a:pt x="66" y="70"/>
                  </a:moveTo>
                  <a:cubicBezTo>
                    <a:pt x="66" y="83"/>
                    <a:pt x="66" y="83"/>
                    <a:pt x="66" y="83"/>
                  </a:cubicBezTo>
                  <a:cubicBezTo>
                    <a:pt x="59" y="83"/>
                    <a:pt x="51" y="84"/>
                    <a:pt x="45" y="86"/>
                  </a:cubicBezTo>
                  <a:cubicBezTo>
                    <a:pt x="44" y="81"/>
                    <a:pt x="43" y="76"/>
                    <a:pt x="43" y="70"/>
                  </a:cubicBezTo>
                  <a:lnTo>
                    <a:pt x="66" y="70"/>
                  </a:lnTo>
                  <a:close/>
                  <a:moveTo>
                    <a:pt x="42" y="42"/>
                  </a:moveTo>
                  <a:cubicBezTo>
                    <a:pt x="39" y="40"/>
                    <a:pt x="36" y="39"/>
                    <a:pt x="33" y="37"/>
                  </a:cubicBezTo>
                  <a:cubicBezTo>
                    <a:pt x="38" y="30"/>
                    <a:pt x="45" y="25"/>
                    <a:pt x="54" y="23"/>
                  </a:cubicBezTo>
                  <a:cubicBezTo>
                    <a:pt x="49" y="27"/>
                    <a:pt x="45" y="34"/>
                    <a:pt x="42" y="42"/>
                  </a:cubicBezTo>
                  <a:close/>
                  <a:moveTo>
                    <a:pt x="41" y="46"/>
                  </a:moveTo>
                  <a:cubicBezTo>
                    <a:pt x="40" y="52"/>
                    <a:pt x="39" y="59"/>
                    <a:pt x="39" y="66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2" y="56"/>
                    <a:pt x="25" y="47"/>
                    <a:pt x="30" y="40"/>
                  </a:cubicBezTo>
                  <a:cubicBezTo>
                    <a:pt x="34" y="42"/>
                    <a:pt x="37" y="44"/>
                    <a:pt x="41" y="46"/>
                  </a:cubicBezTo>
                  <a:close/>
                  <a:moveTo>
                    <a:pt x="39" y="70"/>
                  </a:moveTo>
                  <a:cubicBezTo>
                    <a:pt x="39" y="76"/>
                    <a:pt x="40" y="82"/>
                    <a:pt x="41" y="88"/>
                  </a:cubicBezTo>
                  <a:cubicBezTo>
                    <a:pt x="37" y="89"/>
                    <a:pt x="34" y="91"/>
                    <a:pt x="30" y="93"/>
                  </a:cubicBezTo>
                  <a:cubicBezTo>
                    <a:pt x="26" y="87"/>
                    <a:pt x="23" y="79"/>
                    <a:pt x="22" y="70"/>
                  </a:cubicBezTo>
                  <a:cubicBezTo>
                    <a:pt x="39" y="70"/>
                    <a:pt x="39" y="70"/>
                    <a:pt x="39" y="70"/>
                  </a:cubicBezTo>
                  <a:close/>
                  <a:moveTo>
                    <a:pt x="42" y="91"/>
                  </a:moveTo>
                  <a:cubicBezTo>
                    <a:pt x="45" y="99"/>
                    <a:pt x="49" y="106"/>
                    <a:pt x="54" y="110"/>
                  </a:cubicBezTo>
                  <a:cubicBezTo>
                    <a:pt x="45" y="108"/>
                    <a:pt x="38" y="103"/>
                    <a:pt x="33" y="96"/>
                  </a:cubicBezTo>
                  <a:cubicBezTo>
                    <a:pt x="36" y="94"/>
                    <a:pt x="39" y="93"/>
                    <a:pt x="42" y="91"/>
                  </a:cubicBezTo>
                  <a:close/>
                  <a:moveTo>
                    <a:pt x="46" y="90"/>
                  </a:moveTo>
                  <a:cubicBezTo>
                    <a:pt x="52" y="88"/>
                    <a:pt x="59" y="87"/>
                    <a:pt x="66" y="87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58" y="111"/>
                    <a:pt x="50" y="103"/>
                    <a:pt x="46" y="90"/>
                  </a:cubicBezTo>
                  <a:close/>
                  <a:moveTo>
                    <a:pt x="66" y="46"/>
                  </a:moveTo>
                  <a:cubicBezTo>
                    <a:pt x="59" y="46"/>
                    <a:pt x="52" y="45"/>
                    <a:pt x="46" y="43"/>
                  </a:cubicBezTo>
                  <a:cubicBezTo>
                    <a:pt x="50" y="31"/>
                    <a:pt x="58" y="22"/>
                    <a:pt x="66" y="21"/>
                  </a:cubicBezTo>
                  <a:cubicBezTo>
                    <a:pt x="66" y="46"/>
                    <a:pt x="66" y="46"/>
                    <a:pt x="66" y="46"/>
                  </a:cubicBezTo>
                  <a:close/>
                  <a:moveTo>
                    <a:pt x="70" y="70"/>
                  </a:moveTo>
                  <a:cubicBezTo>
                    <a:pt x="94" y="70"/>
                    <a:pt x="94" y="70"/>
                    <a:pt x="94" y="70"/>
                  </a:cubicBezTo>
                  <a:cubicBezTo>
                    <a:pt x="93" y="76"/>
                    <a:pt x="93" y="81"/>
                    <a:pt x="91" y="86"/>
                  </a:cubicBezTo>
                  <a:cubicBezTo>
                    <a:pt x="85" y="84"/>
                    <a:pt x="78" y="83"/>
                    <a:pt x="70" y="83"/>
                  </a:cubicBezTo>
                  <a:lnTo>
                    <a:pt x="70" y="70"/>
                  </a:lnTo>
                  <a:close/>
                  <a:moveTo>
                    <a:pt x="70" y="66"/>
                  </a:moveTo>
                  <a:cubicBezTo>
                    <a:pt x="70" y="50"/>
                    <a:pt x="70" y="50"/>
                    <a:pt x="70" y="50"/>
                  </a:cubicBezTo>
                  <a:cubicBezTo>
                    <a:pt x="78" y="50"/>
                    <a:pt x="85" y="49"/>
                    <a:pt x="91" y="47"/>
                  </a:cubicBezTo>
                  <a:cubicBezTo>
                    <a:pt x="93" y="53"/>
                    <a:pt x="94" y="59"/>
                    <a:pt x="94" y="66"/>
                  </a:cubicBezTo>
                  <a:lnTo>
                    <a:pt x="70" y="66"/>
                  </a:lnTo>
                  <a:close/>
                  <a:moveTo>
                    <a:pt x="90" y="43"/>
                  </a:moveTo>
                  <a:cubicBezTo>
                    <a:pt x="84" y="45"/>
                    <a:pt x="77" y="46"/>
                    <a:pt x="70" y="46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9" y="22"/>
                    <a:pt x="86" y="30"/>
                    <a:pt x="90" y="43"/>
                  </a:cubicBezTo>
                  <a:close/>
                  <a:moveTo>
                    <a:pt x="8" y="67"/>
                  </a:moveTo>
                  <a:cubicBezTo>
                    <a:pt x="8" y="37"/>
                    <a:pt x="33" y="12"/>
                    <a:pt x="63" y="11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50" y="18"/>
                    <a:pt x="38" y="24"/>
                    <a:pt x="29" y="34"/>
                  </a:cubicBezTo>
                  <a:cubicBezTo>
                    <a:pt x="29" y="35"/>
                    <a:pt x="28" y="37"/>
                    <a:pt x="27" y="38"/>
                  </a:cubicBezTo>
                  <a:cubicBezTo>
                    <a:pt x="21" y="46"/>
                    <a:pt x="18" y="56"/>
                    <a:pt x="18" y="67"/>
                  </a:cubicBezTo>
                  <a:cubicBezTo>
                    <a:pt x="18" y="77"/>
                    <a:pt x="21" y="87"/>
                    <a:pt x="27" y="96"/>
                  </a:cubicBezTo>
                  <a:cubicBezTo>
                    <a:pt x="28" y="97"/>
                    <a:pt x="29" y="98"/>
                    <a:pt x="29" y="99"/>
                  </a:cubicBezTo>
                  <a:cubicBezTo>
                    <a:pt x="38" y="109"/>
                    <a:pt x="51" y="116"/>
                    <a:pt x="65" y="117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5" y="123"/>
                    <a:pt x="64" y="123"/>
                    <a:pt x="64" y="123"/>
                  </a:cubicBezTo>
                  <a:cubicBezTo>
                    <a:pt x="33" y="123"/>
                    <a:pt x="8" y="98"/>
                    <a:pt x="8" y="67"/>
                  </a:cubicBezTo>
                  <a:close/>
                  <a:moveTo>
                    <a:pt x="70" y="113"/>
                  </a:moveTo>
                  <a:cubicBezTo>
                    <a:pt x="70" y="87"/>
                    <a:pt x="70" y="87"/>
                    <a:pt x="70" y="87"/>
                  </a:cubicBezTo>
                  <a:cubicBezTo>
                    <a:pt x="77" y="87"/>
                    <a:pt x="84" y="88"/>
                    <a:pt x="90" y="90"/>
                  </a:cubicBezTo>
                  <a:cubicBezTo>
                    <a:pt x="86" y="103"/>
                    <a:pt x="79" y="111"/>
                    <a:pt x="70" y="113"/>
                  </a:cubicBezTo>
                  <a:close/>
                  <a:moveTo>
                    <a:pt x="83" y="110"/>
                  </a:moveTo>
                  <a:cubicBezTo>
                    <a:pt x="87" y="106"/>
                    <a:pt x="91" y="99"/>
                    <a:pt x="94" y="92"/>
                  </a:cubicBezTo>
                  <a:cubicBezTo>
                    <a:pt x="97" y="93"/>
                    <a:pt x="101" y="94"/>
                    <a:pt x="103" y="96"/>
                  </a:cubicBezTo>
                  <a:cubicBezTo>
                    <a:pt x="98" y="103"/>
                    <a:pt x="91" y="108"/>
                    <a:pt x="83" y="110"/>
                  </a:cubicBezTo>
                  <a:close/>
                  <a:moveTo>
                    <a:pt x="106" y="93"/>
                  </a:moveTo>
                  <a:cubicBezTo>
                    <a:pt x="103" y="91"/>
                    <a:pt x="99" y="89"/>
                    <a:pt x="95" y="88"/>
                  </a:cubicBezTo>
                  <a:cubicBezTo>
                    <a:pt x="97" y="82"/>
                    <a:pt x="97" y="76"/>
                    <a:pt x="98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3" y="79"/>
                    <a:pt x="110" y="87"/>
                    <a:pt x="106" y="93"/>
                  </a:cubicBezTo>
                  <a:close/>
                </a:path>
              </a:pathLst>
            </a:custGeom>
            <a:solidFill>
              <a:srgbClr val="EB85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688514" y="3864557"/>
            <a:ext cx="2116381" cy="1070030"/>
            <a:chOff x="2770187" y="2722563"/>
            <a:chExt cx="1679575" cy="849313"/>
          </a:xfrm>
        </p:grpSpPr>
        <p:sp>
          <p:nvSpPr>
            <p:cNvPr id="95" name="Freeform 23"/>
            <p:cNvSpPr>
              <a:spLocks/>
            </p:cNvSpPr>
            <p:nvPr/>
          </p:nvSpPr>
          <p:spPr bwMode="auto">
            <a:xfrm>
              <a:off x="2770187" y="2722563"/>
              <a:ext cx="1679575" cy="849313"/>
            </a:xfrm>
            <a:custGeom>
              <a:avLst/>
              <a:gdLst>
                <a:gd name="T0" fmla="*/ 173 w 1100"/>
                <a:gd name="T1" fmla="*/ 0 h 556"/>
                <a:gd name="T2" fmla="*/ 927 w 1100"/>
                <a:gd name="T3" fmla="*/ 0 h 556"/>
                <a:gd name="T4" fmla="*/ 1100 w 1100"/>
                <a:gd name="T5" fmla="*/ 174 h 556"/>
                <a:gd name="T6" fmla="*/ 1100 w 1100"/>
                <a:gd name="T7" fmla="*/ 556 h 556"/>
                <a:gd name="T8" fmla="*/ 775 w 1100"/>
                <a:gd name="T9" fmla="*/ 347 h 556"/>
                <a:gd name="T10" fmla="*/ 173 w 1100"/>
                <a:gd name="T11" fmla="*/ 347 h 556"/>
                <a:gd name="T12" fmla="*/ 0 w 1100"/>
                <a:gd name="T13" fmla="*/ 174 h 556"/>
                <a:gd name="T14" fmla="*/ 173 w 1100"/>
                <a:gd name="T15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0" h="556">
                  <a:moveTo>
                    <a:pt x="173" y="0"/>
                  </a:moveTo>
                  <a:cubicBezTo>
                    <a:pt x="927" y="0"/>
                    <a:pt x="927" y="0"/>
                    <a:pt x="927" y="0"/>
                  </a:cubicBezTo>
                  <a:cubicBezTo>
                    <a:pt x="1022" y="0"/>
                    <a:pt x="1100" y="78"/>
                    <a:pt x="1100" y="174"/>
                  </a:cubicBezTo>
                  <a:cubicBezTo>
                    <a:pt x="1100" y="556"/>
                    <a:pt x="1100" y="556"/>
                    <a:pt x="1100" y="556"/>
                  </a:cubicBezTo>
                  <a:cubicBezTo>
                    <a:pt x="1100" y="548"/>
                    <a:pt x="1096" y="347"/>
                    <a:pt x="775" y="347"/>
                  </a:cubicBezTo>
                  <a:cubicBezTo>
                    <a:pt x="173" y="347"/>
                    <a:pt x="173" y="347"/>
                    <a:pt x="173" y="347"/>
                  </a:cubicBezTo>
                  <a:cubicBezTo>
                    <a:pt x="77" y="347"/>
                    <a:pt x="0" y="270"/>
                    <a:pt x="0" y="174"/>
                  </a:cubicBezTo>
                  <a:cubicBezTo>
                    <a:pt x="0" y="78"/>
                    <a:pt x="77" y="0"/>
                    <a:pt x="173" y="0"/>
                  </a:cubicBez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Oval 37"/>
            <p:cNvSpPr>
              <a:spLocks noChangeArrowheads="1"/>
            </p:cNvSpPr>
            <p:nvPr/>
          </p:nvSpPr>
          <p:spPr bwMode="auto">
            <a:xfrm>
              <a:off x="2820988" y="2765425"/>
              <a:ext cx="454025" cy="4540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38"/>
            <p:cNvSpPr>
              <a:spLocks noEditPoints="1"/>
            </p:cNvSpPr>
            <p:nvPr/>
          </p:nvSpPr>
          <p:spPr bwMode="auto">
            <a:xfrm>
              <a:off x="2925763" y="2906713"/>
              <a:ext cx="244475" cy="196850"/>
            </a:xfrm>
            <a:custGeom>
              <a:avLst/>
              <a:gdLst>
                <a:gd name="T0" fmla="*/ 160 w 160"/>
                <a:gd name="T1" fmla="*/ 57 h 129"/>
                <a:gd name="T2" fmla="*/ 154 w 160"/>
                <a:gd name="T3" fmla="*/ 43 h 129"/>
                <a:gd name="T4" fmla="*/ 153 w 160"/>
                <a:gd name="T5" fmla="*/ 42 h 129"/>
                <a:gd name="T6" fmla="*/ 73 w 160"/>
                <a:gd name="T7" fmla="*/ 1 h 129"/>
                <a:gd name="T8" fmla="*/ 69 w 160"/>
                <a:gd name="T9" fmla="*/ 1 h 129"/>
                <a:gd name="T10" fmla="*/ 2 w 160"/>
                <a:gd name="T11" fmla="*/ 35 h 129"/>
                <a:gd name="T12" fmla="*/ 0 w 160"/>
                <a:gd name="T13" fmla="*/ 38 h 129"/>
                <a:gd name="T14" fmla="*/ 2 w 160"/>
                <a:gd name="T15" fmla="*/ 42 h 129"/>
                <a:gd name="T16" fmla="*/ 4 w 160"/>
                <a:gd name="T17" fmla="*/ 43 h 129"/>
                <a:gd name="T18" fmla="*/ 6 w 160"/>
                <a:gd name="T19" fmla="*/ 50 h 129"/>
                <a:gd name="T20" fmla="*/ 4 w 160"/>
                <a:gd name="T21" fmla="*/ 57 h 129"/>
                <a:gd name="T22" fmla="*/ 0 w 160"/>
                <a:gd name="T23" fmla="*/ 59 h 129"/>
                <a:gd name="T24" fmla="*/ 2 w 160"/>
                <a:gd name="T25" fmla="*/ 64 h 129"/>
                <a:gd name="T26" fmla="*/ 4 w 160"/>
                <a:gd name="T27" fmla="*/ 66 h 129"/>
                <a:gd name="T28" fmla="*/ 6 w 160"/>
                <a:gd name="T29" fmla="*/ 73 h 129"/>
                <a:gd name="T30" fmla="*/ 4 w 160"/>
                <a:gd name="T31" fmla="*/ 80 h 129"/>
                <a:gd name="T32" fmla="*/ 0 w 160"/>
                <a:gd name="T33" fmla="*/ 82 h 129"/>
                <a:gd name="T34" fmla="*/ 2 w 160"/>
                <a:gd name="T35" fmla="*/ 87 h 129"/>
                <a:gd name="T36" fmla="*/ 82 w 160"/>
                <a:gd name="T37" fmla="*/ 128 h 129"/>
                <a:gd name="T38" fmla="*/ 84 w 160"/>
                <a:gd name="T39" fmla="*/ 129 h 129"/>
                <a:gd name="T40" fmla="*/ 86 w 160"/>
                <a:gd name="T41" fmla="*/ 128 h 129"/>
                <a:gd name="T42" fmla="*/ 152 w 160"/>
                <a:gd name="T43" fmla="*/ 94 h 129"/>
                <a:gd name="T44" fmla="*/ 160 w 160"/>
                <a:gd name="T45" fmla="*/ 80 h 129"/>
                <a:gd name="T46" fmla="*/ 157 w 160"/>
                <a:gd name="T47" fmla="*/ 68 h 129"/>
                <a:gd name="T48" fmla="*/ 160 w 160"/>
                <a:gd name="T49" fmla="*/ 57 h 129"/>
                <a:gd name="T50" fmla="*/ 71 w 160"/>
                <a:gd name="T51" fmla="*/ 21 h 129"/>
                <a:gd name="T52" fmla="*/ 118 w 160"/>
                <a:gd name="T53" fmla="*/ 45 h 129"/>
                <a:gd name="T54" fmla="*/ 84 w 160"/>
                <a:gd name="T55" fmla="*/ 63 h 129"/>
                <a:gd name="T56" fmla="*/ 37 w 160"/>
                <a:gd name="T57" fmla="*/ 38 h 129"/>
                <a:gd name="T58" fmla="*/ 71 w 160"/>
                <a:gd name="T59" fmla="*/ 21 h 129"/>
                <a:gd name="T60" fmla="*/ 151 w 160"/>
                <a:gd name="T61" fmla="*/ 87 h 129"/>
                <a:gd name="T62" fmla="*/ 151 w 160"/>
                <a:gd name="T63" fmla="*/ 87 h 129"/>
                <a:gd name="T64" fmla="*/ 150 w 160"/>
                <a:gd name="T65" fmla="*/ 87 h 129"/>
                <a:gd name="T66" fmla="*/ 150 w 160"/>
                <a:gd name="T67" fmla="*/ 87 h 129"/>
                <a:gd name="T68" fmla="*/ 149 w 160"/>
                <a:gd name="T69" fmla="*/ 87 h 129"/>
                <a:gd name="T70" fmla="*/ 84 w 160"/>
                <a:gd name="T71" fmla="*/ 121 h 129"/>
                <a:gd name="T72" fmla="*/ 8 w 160"/>
                <a:gd name="T73" fmla="*/ 82 h 129"/>
                <a:gd name="T74" fmla="*/ 10 w 160"/>
                <a:gd name="T75" fmla="*/ 73 h 129"/>
                <a:gd name="T76" fmla="*/ 9 w 160"/>
                <a:gd name="T77" fmla="*/ 68 h 129"/>
                <a:gd name="T78" fmla="*/ 82 w 160"/>
                <a:gd name="T79" fmla="*/ 106 h 129"/>
                <a:gd name="T80" fmla="*/ 84 w 160"/>
                <a:gd name="T81" fmla="*/ 106 h 129"/>
                <a:gd name="T82" fmla="*/ 86 w 160"/>
                <a:gd name="T83" fmla="*/ 106 h 129"/>
                <a:gd name="T84" fmla="*/ 150 w 160"/>
                <a:gd name="T85" fmla="*/ 73 h 129"/>
                <a:gd name="T86" fmla="*/ 151 w 160"/>
                <a:gd name="T87" fmla="*/ 73 h 129"/>
                <a:gd name="T88" fmla="*/ 153 w 160"/>
                <a:gd name="T89" fmla="*/ 80 h 129"/>
                <a:gd name="T90" fmla="*/ 151 w 160"/>
                <a:gd name="T91" fmla="*/ 87 h 129"/>
                <a:gd name="T92" fmla="*/ 151 w 160"/>
                <a:gd name="T93" fmla="*/ 64 h 129"/>
                <a:gd name="T94" fmla="*/ 151 w 160"/>
                <a:gd name="T95" fmla="*/ 64 h 129"/>
                <a:gd name="T96" fmla="*/ 150 w 160"/>
                <a:gd name="T97" fmla="*/ 64 h 129"/>
                <a:gd name="T98" fmla="*/ 150 w 160"/>
                <a:gd name="T99" fmla="*/ 65 h 129"/>
                <a:gd name="T100" fmla="*/ 149 w 160"/>
                <a:gd name="T101" fmla="*/ 65 h 129"/>
                <a:gd name="T102" fmla="*/ 84 w 160"/>
                <a:gd name="T103" fmla="*/ 98 h 129"/>
                <a:gd name="T104" fmla="*/ 8 w 160"/>
                <a:gd name="T105" fmla="*/ 59 h 129"/>
                <a:gd name="T106" fmla="*/ 10 w 160"/>
                <a:gd name="T107" fmla="*/ 50 h 129"/>
                <a:gd name="T108" fmla="*/ 9 w 160"/>
                <a:gd name="T109" fmla="*/ 45 h 129"/>
                <a:gd name="T110" fmla="*/ 82 w 160"/>
                <a:gd name="T111" fmla="*/ 83 h 129"/>
                <a:gd name="T112" fmla="*/ 84 w 160"/>
                <a:gd name="T113" fmla="*/ 83 h 129"/>
                <a:gd name="T114" fmla="*/ 86 w 160"/>
                <a:gd name="T115" fmla="*/ 83 h 129"/>
                <a:gd name="T116" fmla="*/ 150 w 160"/>
                <a:gd name="T117" fmla="*/ 50 h 129"/>
                <a:gd name="T118" fmla="*/ 151 w 160"/>
                <a:gd name="T119" fmla="*/ 50 h 129"/>
                <a:gd name="T120" fmla="*/ 153 w 160"/>
                <a:gd name="T121" fmla="*/ 57 h 129"/>
                <a:gd name="T122" fmla="*/ 151 w 160"/>
                <a:gd name="T123" fmla="*/ 6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" h="129">
                  <a:moveTo>
                    <a:pt x="160" y="57"/>
                  </a:moveTo>
                  <a:cubicBezTo>
                    <a:pt x="160" y="50"/>
                    <a:pt x="158" y="45"/>
                    <a:pt x="154" y="43"/>
                  </a:cubicBezTo>
                  <a:cubicBezTo>
                    <a:pt x="154" y="43"/>
                    <a:pt x="153" y="42"/>
                    <a:pt x="153" y="42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1" y="0"/>
                    <a:pt x="70" y="0"/>
                    <a:pt x="69" y="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6"/>
                    <a:pt x="0" y="37"/>
                    <a:pt x="0" y="38"/>
                  </a:cubicBezTo>
                  <a:cubicBezTo>
                    <a:pt x="0" y="40"/>
                    <a:pt x="1" y="41"/>
                    <a:pt x="2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45"/>
                    <a:pt x="6" y="47"/>
                    <a:pt x="6" y="50"/>
                  </a:cubicBezTo>
                  <a:cubicBezTo>
                    <a:pt x="6" y="53"/>
                    <a:pt x="5" y="56"/>
                    <a:pt x="4" y="57"/>
                  </a:cubicBezTo>
                  <a:cubicBezTo>
                    <a:pt x="3" y="57"/>
                    <a:pt x="1" y="58"/>
                    <a:pt x="0" y="59"/>
                  </a:cubicBezTo>
                  <a:cubicBezTo>
                    <a:pt x="0" y="61"/>
                    <a:pt x="0" y="63"/>
                    <a:pt x="2" y="64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5" y="67"/>
                    <a:pt x="6" y="70"/>
                    <a:pt x="6" y="73"/>
                  </a:cubicBezTo>
                  <a:cubicBezTo>
                    <a:pt x="6" y="76"/>
                    <a:pt x="5" y="79"/>
                    <a:pt x="4" y="80"/>
                  </a:cubicBezTo>
                  <a:cubicBezTo>
                    <a:pt x="3" y="80"/>
                    <a:pt x="1" y="81"/>
                    <a:pt x="0" y="82"/>
                  </a:cubicBezTo>
                  <a:cubicBezTo>
                    <a:pt x="0" y="84"/>
                    <a:pt x="0" y="86"/>
                    <a:pt x="2" y="87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83" y="129"/>
                    <a:pt x="84" y="129"/>
                    <a:pt x="84" y="129"/>
                  </a:cubicBezTo>
                  <a:cubicBezTo>
                    <a:pt x="85" y="129"/>
                    <a:pt x="85" y="129"/>
                    <a:pt x="86" y="128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7" y="93"/>
                    <a:pt x="160" y="88"/>
                    <a:pt x="160" y="80"/>
                  </a:cubicBezTo>
                  <a:cubicBezTo>
                    <a:pt x="160" y="75"/>
                    <a:pt x="159" y="71"/>
                    <a:pt x="157" y="68"/>
                  </a:cubicBezTo>
                  <a:cubicBezTo>
                    <a:pt x="159" y="66"/>
                    <a:pt x="160" y="62"/>
                    <a:pt x="160" y="57"/>
                  </a:cubicBezTo>
                  <a:close/>
                  <a:moveTo>
                    <a:pt x="71" y="21"/>
                  </a:moveTo>
                  <a:cubicBezTo>
                    <a:pt x="118" y="45"/>
                    <a:pt x="118" y="45"/>
                    <a:pt x="118" y="45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37" y="38"/>
                    <a:pt x="37" y="38"/>
                    <a:pt x="37" y="38"/>
                  </a:cubicBezTo>
                  <a:lnTo>
                    <a:pt x="71" y="21"/>
                  </a:lnTo>
                  <a:close/>
                  <a:moveTo>
                    <a:pt x="151" y="87"/>
                  </a:moveTo>
                  <a:cubicBezTo>
                    <a:pt x="151" y="87"/>
                    <a:pt x="151" y="87"/>
                    <a:pt x="151" y="87"/>
                  </a:cubicBezTo>
                  <a:cubicBezTo>
                    <a:pt x="151" y="87"/>
                    <a:pt x="151" y="87"/>
                    <a:pt x="150" y="87"/>
                  </a:cubicBezTo>
                  <a:cubicBezTo>
                    <a:pt x="150" y="87"/>
                    <a:pt x="150" y="87"/>
                    <a:pt x="150" y="87"/>
                  </a:cubicBezTo>
                  <a:cubicBezTo>
                    <a:pt x="149" y="87"/>
                    <a:pt x="149" y="87"/>
                    <a:pt x="149" y="87"/>
                  </a:cubicBezTo>
                  <a:cubicBezTo>
                    <a:pt x="84" y="121"/>
                    <a:pt x="84" y="121"/>
                    <a:pt x="84" y="121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9" y="79"/>
                    <a:pt x="10" y="76"/>
                    <a:pt x="10" y="73"/>
                  </a:cubicBezTo>
                  <a:cubicBezTo>
                    <a:pt x="10" y="71"/>
                    <a:pt x="10" y="70"/>
                    <a:pt x="9" y="68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3" y="106"/>
                    <a:pt x="84" y="106"/>
                    <a:pt x="84" y="106"/>
                  </a:cubicBezTo>
                  <a:cubicBezTo>
                    <a:pt x="85" y="106"/>
                    <a:pt x="85" y="106"/>
                    <a:pt x="86" y="10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51" y="73"/>
                    <a:pt x="151" y="73"/>
                    <a:pt x="151" y="73"/>
                  </a:cubicBezTo>
                  <a:cubicBezTo>
                    <a:pt x="151" y="73"/>
                    <a:pt x="153" y="76"/>
                    <a:pt x="153" y="80"/>
                  </a:cubicBezTo>
                  <a:cubicBezTo>
                    <a:pt x="153" y="84"/>
                    <a:pt x="151" y="87"/>
                    <a:pt x="151" y="87"/>
                  </a:cubicBezTo>
                  <a:close/>
                  <a:moveTo>
                    <a:pt x="151" y="64"/>
                  </a:moveTo>
                  <a:cubicBezTo>
                    <a:pt x="151" y="64"/>
                    <a:pt x="151" y="64"/>
                    <a:pt x="151" y="64"/>
                  </a:cubicBezTo>
                  <a:cubicBezTo>
                    <a:pt x="151" y="64"/>
                    <a:pt x="151" y="64"/>
                    <a:pt x="150" y="64"/>
                  </a:cubicBezTo>
                  <a:cubicBezTo>
                    <a:pt x="150" y="64"/>
                    <a:pt x="150" y="64"/>
                    <a:pt x="150" y="65"/>
                  </a:cubicBezTo>
                  <a:cubicBezTo>
                    <a:pt x="149" y="65"/>
                    <a:pt x="149" y="65"/>
                    <a:pt x="149" y="65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9" y="57"/>
                    <a:pt x="10" y="53"/>
                    <a:pt x="10" y="50"/>
                  </a:cubicBezTo>
                  <a:cubicBezTo>
                    <a:pt x="10" y="48"/>
                    <a:pt x="10" y="47"/>
                    <a:pt x="9" y="45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5" y="83"/>
                    <a:pt x="85" y="83"/>
                    <a:pt x="86" y="83"/>
                  </a:cubicBezTo>
                  <a:cubicBezTo>
                    <a:pt x="150" y="50"/>
                    <a:pt x="150" y="50"/>
                    <a:pt x="150" y="50"/>
                  </a:cubicBezTo>
                  <a:cubicBezTo>
                    <a:pt x="151" y="50"/>
                    <a:pt x="151" y="50"/>
                    <a:pt x="151" y="50"/>
                  </a:cubicBezTo>
                  <a:cubicBezTo>
                    <a:pt x="151" y="50"/>
                    <a:pt x="153" y="53"/>
                    <a:pt x="153" y="57"/>
                  </a:cubicBezTo>
                  <a:cubicBezTo>
                    <a:pt x="153" y="61"/>
                    <a:pt x="151" y="64"/>
                    <a:pt x="151" y="64"/>
                  </a:cubicBezTo>
                  <a:close/>
                </a:path>
              </a:pathLst>
            </a:custGeom>
            <a:solidFill>
              <a:srgbClr val="7FA0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5804896" y="3736553"/>
            <a:ext cx="2116381" cy="1070030"/>
            <a:chOff x="4449763" y="2620963"/>
            <a:chExt cx="1679575" cy="849313"/>
          </a:xfrm>
        </p:grpSpPr>
        <p:sp>
          <p:nvSpPr>
            <p:cNvPr id="99" name="Freeform 17"/>
            <p:cNvSpPr>
              <a:spLocks/>
            </p:cNvSpPr>
            <p:nvPr/>
          </p:nvSpPr>
          <p:spPr bwMode="auto">
            <a:xfrm>
              <a:off x="4449763" y="2620963"/>
              <a:ext cx="1679575" cy="849313"/>
            </a:xfrm>
            <a:custGeom>
              <a:avLst/>
              <a:gdLst>
                <a:gd name="T0" fmla="*/ 927 w 1100"/>
                <a:gd name="T1" fmla="*/ 0 h 556"/>
                <a:gd name="T2" fmla="*/ 173 w 1100"/>
                <a:gd name="T3" fmla="*/ 0 h 556"/>
                <a:gd name="T4" fmla="*/ 0 w 1100"/>
                <a:gd name="T5" fmla="*/ 174 h 556"/>
                <a:gd name="T6" fmla="*/ 0 w 1100"/>
                <a:gd name="T7" fmla="*/ 556 h 556"/>
                <a:gd name="T8" fmla="*/ 325 w 1100"/>
                <a:gd name="T9" fmla="*/ 347 h 556"/>
                <a:gd name="T10" fmla="*/ 927 w 1100"/>
                <a:gd name="T11" fmla="*/ 347 h 556"/>
                <a:gd name="T12" fmla="*/ 1100 w 1100"/>
                <a:gd name="T13" fmla="*/ 174 h 556"/>
                <a:gd name="T14" fmla="*/ 927 w 1100"/>
                <a:gd name="T15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0" h="556">
                  <a:moveTo>
                    <a:pt x="927" y="0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78" y="0"/>
                    <a:pt x="0" y="78"/>
                    <a:pt x="0" y="174"/>
                  </a:cubicBezTo>
                  <a:cubicBezTo>
                    <a:pt x="0" y="556"/>
                    <a:pt x="0" y="556"/>
                    <a:pt x="0" y="556"/>
                  </a:cubicBezTo>
                  <a:cubicBezTo>
                    <a:pt x="0" y="548"/>
                    <a:pt x="4" y="347"/>
                    <a:pt x="325" y="347"/>
                  </a:cubicBezTo>
                  <a:cubicBezTo>
                    <a:pt x="927" y="347"/>
                    <a:pt x="927" y="347"/>
                    <a:pt x="927" y="347"/>
                  </a:cubicBezTo>
                  <a:cubicBezTo>
                    <a:pt x="1023" y="347"/>
                    <a:pt x="1100" y="270"/>
                    <a:pt x="1100" y="174"/>
                  </a:cubicBezTo>
                  <a:cubicBezTo>
                    <a:pt x="1100" y="78"/>
                    <a:pt x="1023" y="0"/>
                    <a:pt x="927" y="0"/>
                  </a:cubicBezTo>
                  <a:close/>
                </a:path>
              </a:pathLst>
            </a:custGeom>
            <a:solidFill>
              <a:srgbClr val="AAC0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Oval 33"/>
            <p:cNvSpPr>
              <a:spLocks noChangeArrowheads="1"/>
            </p:cNvSpPr>
            <p:nvPr/>
          </p:nvSpPr>
          <p:spPr bwMode="auto">
            <a:xfrm>
              <a:off x="5616575" y="2655888"/>
              <a:ext cx="454025" cy="4556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5726113" y="2754313"/>
              <a:ext cx="234950" cy="260350"/>
              <a:chOff x="5726113" y="2754313"/>
              <a:chExt cx="234950" cy="260350"/>
            </a:xfrm>
          </p:grpSpPr>
          <p:sp>
            <p:nvSpPr>
              <p:cNvPr id="102" name="Freeform 39"/>
              <p:cNvSpPr>
                <a:spLocks noEditPoints="1"/>
              </p:cNvSpPr>
              <p:nvPr/>
            </p:nvSpPr>
            <p:spPr bwMode="auto">
              <a:xfrm>
                <a:off x="5767388" y="2795588"/>
                <a:ext cx="150813" cy="219075"/>
              </a:xfrm>
              <a:custGeom>
                <a:avLst/>
                <a:gdLst>
                  <a:gd name="T0" fmla="*/ 52 w 99"/>
                  <a:gd name="T1" fmla="*/ 0 h 143"/>
                  <a:gd name="T2" fmla="*/ 46 w 99"/>
                  <a:gd name="T3" fmla="*/ 0 h 143"/>
                  <a:gd name="T4" fmla="*/ 0 w 99"/>
                  <a:gd name="T5" fmla="*/ 50 h 143"/>
                  <a:gd name="T6" fmla="*/ 22 w 99"/>
                  <a:gd name="T7" fmla="*/ 92 h 143"/>
                  <a:gd name="T8" fmla="*/ 22 w 99"/>
                  <a:gd name="T9" fmla="*/ 106 h 143"/>
                  <a:gd name="T10" fmla="*/ 26 w 99"/>
                  <a:gd name="T11" fmla="*/ 113 h 143"/>
                  <a:gd name="T12" fmla="*/ 27 w 99"/>
                  <a:gd name="T13" fmla="*/ 115 h 143"/>
                  <a:gd name="T14" fmla="*/ 26 w 99"/>
                  <a:gd name="T15" fmla="*/ 117 h 143"/>
                  <a:gd name="T16" fmla="*/ 22 w 99"/>
                  <a:gd name="T17" fmla="*/ 121 h 143"/>
                  <a:gd name="T18" fmla="*/ 22 w 99"/>
                  <a:gd name="T19" fmla="*/ 130 h 143"/>
                  <a:gd name="T20" fmla="*/ 26 w 99"/>
                  <a:gd name="T21" fmla="*/ 134 h 143"/>
                  <a:gd name="T22" fmla="*/ 28 w 99"/>
                  <a:gd name="T23" fmla="*/ 134 h 143"/>
                  <a:gd name="T24" fmla="*/ 32 w 99"/>
                  <a:gd name="T25" fmla="*/ 136 h 143"/>
                  <a:gd name="T26" fmla="*/ 49 w 99"/>
                  <a:gd name="T27" fmla="*/ 143 h 143"/>
                  <a:gd name="T28" fmla="*/ 67 w 99"/>
                  <a:gd name="T29" fmla="*/ 136 h 143"/>
                  <a:gd name="T30" fmla="*/ 70 w 99"/>
                  <a:gd name="T31" fmla="*/ 134 h 143"/>
                  <a:gd name="T32" fmla="*/ 73 w 99"/>
                  <a:gd name="T33" fmla="*/ 134 h 143"/>
                  <a:gd name="T34" fmla="*/ 77 w 99"/>
                  <a:gd name="T35" fmla="*/ 130 h 143"/>
                  <a:gd name="T36" fmla="*/ 77 w 99"/>
                  <a:gd name="T37" fmla="*/ 121 h 143"/>
                  <a:gd name="T38" fmla="*/ 73 w 99"/>
                  <a:gd name="T39" fmla="*/ 117 h 143"/>
                  <a:gd name="T40" fmla="*/ 72 w 99"/>
                  <a:gd name="T41" fmla="*/ 115 h 143"/>
                  <a:gd name="T42" fmla="*/ 73 w 99"/>
                  <a:gd name="T43" fmla="*/ 113 h 143"/>
                  <a:gd name="T44" fmla="*/ 77 w 99"/>
                  <a:gd name="T45" fmla="*/ 106 h 143"/>
                  <a:gd name="T46" fmla="*/ 77 w 99"/>
                  <a:gd name="T47" fmla="*/ 92 h 143"/>
                  <a:gd name="T48" fmla="*/ 99 w 99"/>
                  <a:gd name="T49" fmla="*/ 50 h 143"/>
                  <a:gd name="T50" fmla="*/ 52 w 99"/>
                  <a:gd name="T51" fmla="*/ 0 h 143"/>
                  <a:gd name="T52" fmla="*/ 67 w 99"/>
                  <a:gd name="T53" fmla="*/ 81 h 143"/>
                  <a:gd name="T54" fmla="*/ 64 w 99"/>
                  <a:gd name="T55" fmla="*/ 82 h 143"/>
                  <a:gd name="T56" fmla="*/ 64 w 99"/>
                  <a:gd name="T57" fmla="*/ 96 h 143"/>
                  <a:gd name="T58" fmla="*/ 60 w 99"/>
                  <a:gd name="T59" fmla="*/ 100 h 143"/>
                  <a:gd name="T60" fmla="*/ 54 w 99"/>
                  <a:gd name="T61" fmla="*/ 101 h 143"/>
                  <a:gd name="T62" fmla="*/ 44 w 99"/>
                  <a:gd name="T63" fmla="*/ 101 h 143"/>
                  <a:gd name="T64" fmla="*/ 39 w 99"/>
                  <a:gd name="T65" fmla="*/ 100 h 143"/>
                  <a:gd name="T66" fmla="*/ 35 w 99"/>
                  <a:gd name="T67" fmla="*/ 96 h 143"/>
                  <a:gd name="T68" fmla="*/ 35 w 99"/>
                  <a:gd name="T69" fmla="*/ 82 h 143"/>
                  <a:gd name="T70" fmla="*/ 32 w 99"/>
                  <a:gd name="T71" fmla="*/ 81 h 143"/>
                  <a:gd name="T72" fmla="*/ 15 w 99"/>
                  <a:gd name="T73" fmla="*/ 51 h 143"/>
                  <a:gd name="T74" fmla="*/ 49 w 99"/>
                  <a:gd name="T75" fmla="*/ 16 h 143"/>
                  <a:gd name="T76" fmla="*/ 84 w 99"/>
                  <a:gd name="T77" fmla="*/ 51 h 143"/>
                  <a:gd name="T78" fmla="*/ 67 w 99"/>
                  <a:gd name="T79" fmla="*/ 8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9" h="143">
                    <a:moveTo>
                      <a:pt x="52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0" y="2"/>
                      <a:pt x="0" y="24"/>
                      <a:pt x="0" y="50"/>
                    </a:cubicBezTo>
                    <a:cubicBezTo>
                      <a:pt x="0" y="68"/>
                      <a:pt x="8" y="83"/>
                      <a:pt x="22" y="92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2" y="110"/>
                      <a:pt x="23" y="112"/>
                      <a:pt x="26" y="113"/>
                    </a:cubicBezTo>
                    <a:cubicBezTo>
                      <a:pt x="26" y="114"/>
                      <a:pt x="27" y="114"/>
                      <a:pt x="27" y="115"/>
                    </a:cubicBezTo>
                    <a:cubicBezTo>
                      <a:pt x="27" y="116"/>
                      <a:pt x="27" y="117"/>
                      <a:pt x="26" y="117"/>
                    </a:cubicBezTo>
                    <a:cubicBezTo>
                      <a:pt x="22" y="117"/>
                      <a:pt x="22" y="121"/>
                      <a:pt x="22" y="121"/>
                    </a:cubicBezTo>
                    <a:cubicBezTo>
                      <a:pt x="22" y="123"/>
                      <a:pt x="22" y="130"/>
                      <a:pt x="22" y="130"/>
                    </a:cubicBezTo>
                    <a:cubicBezTo>
                      <a:pt x="22" y="133"/>
                      <a:pt x="24" y="134"/>
                      <a:pt x="26" y="134"/>
                    </a:cubicBezTo>
                    <a:cubicBezTo>
                      <a:pt x="28" y="134"/>
                      <a:pt x="28" y="134"/>
                      <a:pt x="28" y="134"/>
                    </a:cubicBezTo>
                    <a:cubicBezTo>
                      <a:pt x="30" y="134"/>
                      <a:pt x="32" y="136"/>
                      <a:pt x="32" y="136"/>
                    </a:cubicBezTo>
                    <a:cubicBezTo>
                      <a:pt x="32" y="136"/>
                      <a:pt x="41" y="143"/>
                      <a:pt x="49" y="143"/>
                    </a:cubicBezTo>
                    <a:cubicBezTo>
                      <a:pt x="58" y="143"/>
                      <a:pt x="67" y="136"/>
                      <a:pt x="67" y="136"/>
                    </a:cubicBezTo>
                    <a:cubicBezTo>
                      <a:pt x="67" y="136"/>
                      <a:pt x="68" y="134"/>
                      <a:pt x="70" y="134"/>
                    </a:cubicBezTo>
                    <a:cubicBezTo>
                      <a:pt x="73" y="134"/>
                      <a:pt x="73" y="134"/>
                      <a:pt x="73" y="134"/>
                    </a:cubicBezTo>
                    <a:cubicBezTo>
                      <a:pt x="75" y="134"/>
                      <a:pt x="77" y="133"/>
                      <a:pt x="77" y="130"/>
                    </a:cubicBezTo>
                    <a:cubicBezTo>
                      <a:pt x="77" y="130"/>
                      <a:pt x="77" y="123"/>
                      <a:pt x="77" y="121"/>
                    </a:cubicBezTo>
                    <a:cubicBezTo>
                      <a:pt x="77" y="121"/>
                      <a:pt x="77" y="117"/>
                      <a:pt x="73" y="117"/>
                    </a:cubicBezTo>
                    <a:cubicBezTo>
                      <a:pt x="72" y="117"/>
                      <a:pt x="72" y="116"/>
                      <a:pt x="72" y="115"/>
                    </a:cubicBezTo>
                    <a:cubicBezTo>
                      <a:pt x="72" y="114"/>
                      <a:pt x="72" y="114"/>
                      <a:pt x="73" y="113"/>
                    </a:cubicBezTo>
                    <a:cubicBezTo>
                      <a:pt x="76" y="112"/>
                      <a:pt x="77" y="110"/>
                      <a:pt x="77" y="106"/>
                    </a:cubicBezTo>
                    <a:cubicBezTo>
                      <a:pt x="77" y="92"/>
                      <a:pt x="77" y="92"/>
                      <a:pt x="77" y="92"/>
                    </a:cubicBezTo>
                    <a:cubicBezTo>
                      <a:pt x="91" y="83"/>
                      <a:pt x="99" y="68"/>
                      <a:pt x="99" y="50"/>
                    </a:cubicBezTo>
                    <a:cubicBezTo>
                      <a:pt x="99" y="24"/>
                      <a:pt x="78" y="2"/>
                      <a:pt x="52" y="0"/>
                    </a:cubicBezTo>
                    <a:close/>
                    <a:moveTo>
                      <a:pt x="67" y="81"/>
                    </a:move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4" y="98"/>
                      <a:pt x="62" y="100"/>
                      <a:pt x="60" y="100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53" y="102"/>
                      <a:pt x="48" y="102"/>
                      <a:pt x="44" y="101"/>
                    </a:cubicBezTo>
                    <a:cubicBezTo>
                      <a:pt x="39" y="100"/>
                      <a:pt x="39" y="100"/>
                      <a:pt x="39" y="100"/>
                    </a:cubicBezTo>
                    <a:cubicBezTo>
                      <a:pt x="36" y="100"/>
                      <a:pt x="35" y="98"/>
                      <a:pt x="35" y="96"/>
                    </a:cubicBezTo>
                    <a:cubicBezTo>
                      <a:pt x="35" y="82"/>
                      <a:pt x="35" y="82"/>
                      <a:pt x="35" y="82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18" y="74"/>
                      <a:pt x="15" y="61"/>
                      <a:pt x="15" y="51"/>
                    </a:cubicBezTo>
                    <a:cubicBezTo>
                      <a:pt x="15" y="32"/>
                      <a:pt x="30" y="17"/>
                      <a:pt x="49" y="16"/>
                    </a:cubicBezTo>
                    <a:cubicBezTo>
                      <a:pt x="68" y="17"/>
                      <a:pt x="84" y="32"/>
                      <a:pt x="84" y="51"/>
                    </a:cubicBezTo>
                    <a:cubicBezTo>
                      <a:pt x="84" y="61"/>
                      <a:pt x="81" y="74"/>
                      <a:pt x="67" y="81"/>
                    </a:cubicBezTo>
                    <a:close/>
                  </a:path>
                </a:pathLst>
              </a:custGeom>
              <a:solidFill>
                <a:srgbClr val="AAC0C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40"/>
              <p:cNvSpPr>
                <a:spLocks/>
              </p:cNvSpPr>
              <p:nvPr/>
            </p:nvSpPr>
            <p:spPr bwMode="auto">
              <a:xfrm>
                <a:off x="5910263" y="2794000"/>
                <a:ext cx="28575" cy="26988"/>
              </a:xfrm>
              <a:custGeom>
                <a:avLst/>
                <a:gdLst>
                  <a:gd name="T0" fmla="*/ 19 w 19"/>
                  <a:gd name="T1" fmla="*/ 7 h 18"/>
                  <a:gd name="T2" fmla="*/ 18 w 19"/>
                  <a:gd name="T3" fmla="*/ 4 h 18"/>
                  <a:gd name="T4" fmla="*/ 17 w 19"/>
                  <a:gd name="T5" fmla="*/ 2 h 18"/>
                  <a:gd name="T6" fmla="*/ 14 w 19"/>
                  <a:gd name="T7" fmla="*/ 0 h 18"/>
                  <a:gd name="T8" fmla="*/ 10 w 19"/>
                  <a:gd name="T9" fmla="*/ 2 h 18"/>
                  <a:gd name="T10" fmla="*/ 2 w 19"/>
                  <a:gd name="T11" fmla="*/ 9 h 18"/>
                  <a:gd name="T12" fmla="*/ 2 w 19"/>
                  <a:gd name="T13" fmla="*/ 15 h 18"/>
                  <a:gd name="T14" fmla="*/ 2 w 19"/>
                  <a:gd name="T15" fmla="*/ 16 h 18"/>
                  <a:gd name="T16" fmla="*/ 8 w 19"/>
                  <a:gd name="T17" fmla="*/ 16 h 18"/>
                  <a:gd name="T18" fmla="*/ 17 w 19"/>
                  <a:gd name="T19" fmla="*/ 10 h 18"/>
                  <a:gd name="T20" fmla="*/ 19 w 19"/>
                  <a:gd name="T21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8">
                    <a:moveTo>
                      <a:pt x="19" y="7"/>
                    </a:moveTo>
                    <a:cubicBezTo>
                      <a:pt x="19" y="6"/>
                      <a:pt x="19" y="5"/>
                      <a:pt x="18" y="4"/>
                    </a:cubicBezTo>
                    <a:cubicBezTo>
                      <a:pt x="18" y="3"/>
                      <a:pt x="17" y="2"/>
                      <a:pt x="17" y="2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12" y="0"/>
                      <a:pt x="11" y="1"/>
                      <a:pt x="10" y="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1"/>
                      <a:pt x="0" y="14"/>
                      <a:pt x="2" y="15"/>
                    </a:cubicBezTo>
                    <a:cubicBezTo>
                      <a:pt x="2" y="15"/>
                      <a:pt x="2" y="16"/>
                      <a:pt x="2" y="16"/>
                    </a:cubicBezTo>
                    <a:cubicBezTo>
                      <a:pt x="4" y="17"/>
                      <a:pt x="6" y="18"/>
                      <a:pt x="8" y="16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9" y="8"/>
                      <a:pt x="19" y="7"/>
                    </a:cubicBezTo>
                    <a:close/>
                  </a:path>
                </a:pathLst>
              </a:custGeom>
              <a:solidFill>
                <a:srgbClr val="AAC0C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41"/>
              <p:cNvSpPr>
                <a:spLocks/>
              </p:cNvSpPr>
              <p:nvPr/>
            </p:nvSpPr>
            <p:spPr bwMode="auto">
              <a:xfrm>
                <a:off x="5832475" y="2754313"/>
                <a:ext cx="19050" cy="30163"/>
              </a:xfrm>
              <a:custGeom>
                <a:avLst/>
                <a:gdLst>
                  <a:gd name="T0" fmla="*/ 6 w 12"/>
                  <a:gd name="T1" fmla="*/ 20 h 20"/>
                  <a:gd name="T2" fmla="*/ 6 w 12"/>
                  <a:gd name="T3" fmla="*/ 20 h 20"/>
                  <a:gd name="T4" fmla="*/ 11 w 12"/>
                  <a:gd name="T5" fmla="*/ 16 h 20"/>
                  <a:gd name="T6" fmla="*/ 11 w 12"/>
                  <a:gd name="T7" fmla="*/ 5 h 20"/>
                  <a:gd name="T8" fmla="*/ 10 w 12"/>
                  <a:gd name="T9" fmla="*/ 1 h 20"/>
                  <a:gd name="T10" fmla="*/ 7 w 12"/>
                  <a:gd name="T11" fmla="*/ 0 h 20"/>
                  <a:gd name="T12" fmla="*/ 5 w 12"/>
                  <a:gd name="T13" fmla="*/ 0 h 20"/>
                  <a:gd name="T14" fmla="*/ 2 w 12"/>
                  <a:gd name="T15" fmla="*/ 1 h 20"/>
                  <a:gd name="T16" fmla="*/ 0 w 12"/>
                  <a:gd name="T17" fmla="*/ 5 h 20"/>
                  <a:gd name="T18" fmla="*/ 1 w 12"/>
                  <a:gd name="T19" fmla="*/ 16 h 20"/>
                  <a:gd name="T20" fmla="*/ 6 w 12"/>
                  <a:gd name="T2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0">
                    <a:moveTo>
                      <a:pt x="6" y="20"/>
                    </a:moveTo>
                    <a:cubicBezTo>
                      <a:pt x="6" y="20"/>
                      <a:pt x="6" y="20"/>
                      <a:pt x="6" y="20"/>
                    </a:cubicBezTo>
                    <a:cubicBezTo>
                      <a:pt x="9" y="20"/>
                      <a:pt x="11" y="18"/>
                      <a:pt x="11" y="1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3"/>
                      <a:pt x="11" y="2"/>
                      <a:pt x="10" y="1"/>
                    </a:cubicBezTo>
                    <a:cubicBezTo>
                      <a:pt x="9" y="0"/>
                      <a:pt x="8" y="0"/>
                      <a:pt x="7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2" y="1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8"/>
                      <a:pt x="4" y="20"/>
                      <a:pt x="6" y="20"/>
                    </a:cubicBezTo>
                    <a:close/>
                  </a:path>
                </a:pathLst>
              </a:custGeom>
              <a:solidFill>
                <a:srgbClr val="AAC0C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42"/>
              <p:cNvSpPr>
                <a:spLocks/>
              </p:cNvSpPr>
              <p:nvPr/>
            </p:nvSpPr>
            <p:spPr bwMode="auto">
              <a:xfrm>
                <a:off x="5726113" y="2889250"/>
                <a:ext cx="30163" cy="20638"/>
              </a:xfrm>
              <a:custGeom>
                <a:avLst/>
                <a:gdLst>
                  <a:gd name="T0" fmla="*/ 20 w 20"/>
                  <a:gd name="T1" fmla="*/ 4 h 14"/>
                  <a:gd name="T2" fmla="*/ 15 w 20"/>
                  <a:gd name="T3" fmla="*/ 1 h 14"/>
                  <a:gd name="T4" fmla="*/ 4 w 20"/>
                  <a:gd name="T5" fmla="*/ 2 h 14"/>
                  <a:gd name="T6" fmla="*/ 1 w 20"/>
                  <a:gd name="T7" fmla="*/ 4 h 14"/>
                  <a:gd name="T8" fmla="*/ 0 w 20"/>
                  <a:gd name="T9" fmla="*/ 8 h 14"/>
                  <a:gd name="T10" fmla="*/ 1 w 20"/>
                  <a:gd name="T11" fmla="*/ 10 h 14"/>
                  <a:gd name="T12" fmla="*/ 3 w 20"/>
                  <a:gd name="T13" fmla="*/ 13 h 14"/>
                  <a:gd name="T14" fmla="*/ 6 w 20"/>
                  <a:gd name="T15" fmla="*/ 13 h 14"/>
                  <a:gd name="T16" fmla="*/ 17 w 20"/>
                  <a:gd name="T17" fmla="*/ 10 h 14"/>
                  <a:gd name="T18" fmla="*/ 20 w 20"/>
                  <a:gd name="T19" fmla="*/ 4 h 14"/>
                  <a:gd name="T20" fmla="*/ 20 w 20"/>
                  <a:gd name="T21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14">
                    <a:moveTo>
                      <a:pt x="20" y="4"/>
                    </a:moveTo>
                    <a:cubicBezTo>
                      <a:pt x="19" y="2"/>
                      <a:pt x="17" y="0"/>
                      <a:pt x="15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3"/>
                      <a:pt x="1" y="3"/>
                      <a:pt x="1" y="4"/>
                    </a:cubicBezTo>
                    <a:cubicBezTo>
                      <a:pt x="0" y="5"/>
                      <a:pt x="0" y="7"/>
                      <a:pt x="0" y="8"/>
                    </a:cubicBezTo>
                    <a:cubicBezTo>
                      <a:pt x="0" y="9"/>
                      <a:pt x="0" y="9"/>
                      <a:pt x="1" y="10"/>
                    </a:cubicBezTo>
                    <a:cubicBezTo>
                      <a:pt x="1" y="11"/>
                      <a:pt x="2" y="12"/>
                      <a:pt x="3" y="13"/>
                    </a:cubicBezTo>
                    <a:cubicBezTo>
                      <a:pt x="4" y="13"/>
                      <a:pt x="5" y="14"/>
                      <a:pt x="6" y="1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9"/>
                      <a:pt x="20" y="7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lose/>
                  </a:path>
                </a:pathLst>
              </a:custGeom>
              <a:solidFill>
                <a:srgbClr val="AAC0C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 43"/>
              <p:cNvSpPr>
                <a:spLocks/>
              </p:cNvSpPr>
              <p:nvPr/>
            </p:nvSpPr>
            <p:spPr bwMode="auto">
              <a:xfrm>
                <a:off x="5746750" y="2797175"/>
                <a:ext cx="28575" cy="25400"/>
              </a:xfrm>
              <a:custGeom>
                <a:avLst/>
                <a:gdLst>
                  <a:gd name="T0" fmla="*/ 17 w 19"/>
                  <a:gd name="T1" fmla="*/ 15 h 17"/>
                  <a:gd name="T2" fmla="*/ 18 w 19"/>
                  <a:gd name="T3" fmla="*/ 14 h 17"/>
                  <a:gd name="T4" fmla="*/ 17 w 19"/>
                  <a:gd name="T5" fmla="*/ 8 h 17"/>
                  <a:gd name="T6" fmla="*/ 9 w 19"/>
                  <a:gd name="T7" fmla="*/ 1 h 17"/>
                  <a:gd name="T8" fmla="*/ 6 w 19"/>
                  <a:gd name="T9" fmla="*/ 0 h 17"/>
                  <a:gd name="T10" fmla="*/ 2 w 19"/>
                  <a:gd name="T11" fmla="*/ 1 h 17"/>
                  <a:gd name="T12" fmla="*/ 1 w 19"/>
                  <a:gd name="T13" fmla="*/ 3 h 17"/>
                  <a:gd name="T14" fmla="*/ 0 w 19"/>
                  <a:gd name="T15" fmla="*/ 7 h 17"/>
                  <a:gd name="T16" fmla="*/ 2 w 19"/>
                  <a:gd name="T17" fmla="*/ 10 h 17"/>
                  <a:gd name="T18" fmla="*/ 11 w 19"/>
                  <a:gd name="T19" fmla="*/ 16 h 17"/>
                  <a:gd name="T20" fmla="*/ 17 w 19"/>
                  <a:gd name="T21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7">
                    <a:moveTo>
                      <a:pt x="17" y="15"/>
                    </a:moveTo>
                    <a:cubicBezTo>
                      <a:pt x="18" y="15"/>
                      <a:pt x="18" y="15"/>
                      <a:pt x="18" y="14"/>
                    </a:cubicBezTo>
                    <a:cubicBezTo>
                      <a:pt x="19" y="13"/>
                      <a:pt x="19" y="10"/>
                      <a:pt x="17" y="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2" y="2"/>
                      <a:pt x="2" y="3"/>
                      <a:pt x="1" y="3"/>
                    </a:cubicBezTo>
                    <a:cubicBezTo>
                      <a:pt x="0" y="4"/>
                      <a:pt x="0" y="5"/>
                      <a:pt x="0" y="7"/>
                    </a:cubicBezTo>
                    <a:cubicBezTo>
                      <a:pt x="0" y="8"/>
                      <a:pt x="1" y="9"/>
                      <a:pt x="2" y="10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7"/>
                      <a:pt x="16" y="17"/>
                      <a:pt x="17" y="15"/>
                    </a:cubicBezTo>
                    <a:close/>
                  </a:path>
                </a:pathLst>
              </a:custGeom>
              <a:solidFill>
                <a:srgbClr val="AAC0C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 44"/>
              <p:cNvSpPr>
                <a:spLocks/>
              </p:cNvSpPr>
              <p:nvPr/>
            </p:nvSpPr>
            <p:spPr bwMode="auto">
              <a:xfrm>
                <a:off x="5929313" y="2887663"/>
                <a:ext cx="31750" cy="19050"/>
              </a:xfrm>
              <a:custGeom>
                <a:avLst/>
                <a:gdLst>
                  <a:gd name="T0" fmla="*/ 20 w 21"/>
                  <a:gd name="T1" fmla="*/ 4 h 13"/>
                  <a:gd name="T2" fmla="*/ 17 w 21"/>
                  <a:gd name="T3" fmla="*/ 2 h 13"/>
                  <a:gd name="T4" fmla="*/ 6 w 21"/>
                  <a:gd name="T5" fmla="*/ 0 h 13"/>
                  <a:gd name="T6" fmla="*/ 1 w 21"/>
                  <a:gd name="T7" fmla="*/ 4 h 13"/>
                  <a:gd name="T8" fmla="*/ 1 w 21"/>
                  <a:gd name="T9" fmla="*/ 4 h 13"/>
                  <a:gd name="T10" fmla="*/ 4 w 21"/>
                  <a:gd name="T11" fmla="*/ 10 h 13"/>
                  <a:gd name="T12" fmla="*/ 15 w 21"/>
                  <a:gd name="T13" fmla="*/ 13 h 13"/>
                  <a:gd name="T14" fmla="*/ 18 w 21"/>
                  <a:gd name="T15" fmla="*/ 12 h 13"/>
                  <a:gd name="T16" fmla="*/ 20 w 21"/>
                  <a:gd name="T17" fmla="*/ 9 h 13"/>
                  <a:gd name="T18" fmla="*/ 21 w 21"/>
                  <a:gd name="T19" fmla="*/ 7 h 13"/>
                  <a:gd name="T20" fmla="*/ 20 w 21"/>
                  <a:gd name="T21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13">
                    <a:moveTo>
                      <a:pt x="20" y="4"/>
                    </a:moveTo>
                    <a:cubicBezTo>
                      <a:pt x="19" y="3"/>
                      <a:pt x="18" y="2"/>
                      <a:pt x="17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2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7"/>
                      <a:pt x="2" y="9"/>
                      <a:pt x="4" y="10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6" y="13"/>
                      <a:pt x="17" y="13"/>
                      <a:pt x="18" y="12"/>
                    </a:cubicBezTo>
                    <a:cubicBezTo>
                      <a:pt x="19" y="12"/>
                      <a:pt x="20" y="11"/>
                      <a:pt x="20" y="9"/>
                    </a:cubicBezTo>
                    <a:cubicBezTo>
                      <a:pt x="20" y="9"/>
                      <a:pt x="21" y="8"/>
                      <a:pt x="21" y="7"/>
                    </a:cubicBezTo>
                    <a:cubicBezTo>
                      <a:pt x="21" y="6"/>
                      <a:pt x="21" y="5"/>
                      <a:pt x="20" y="4"/>
                    </a:cubicBezTo>
                    <a:close/>
                  </a:path>
                </a:pathLst>
              </a:custGeom>
              <a:solidFill>
                <a:srgbClr val="AAC0C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3688514" y="3152537"/>
            <a:ext cx="2116381" cy="1070030"/>
            <a:chOff x="2770187" y="2157413"/>
            <a:chExt cx="1679575" cy="849313"/>
          </a:xfrm>
        </p:grpSpPr>
        <p:sp>
          <p:nvSpPr>
            <p:cNvPr id="109" name="Freeform 25"/>
            <p:cNvSpPr>
              <a:spLocks/>
            </p:cNvSpPr>
            <p:nvPr/>
          </p:nvSpPr>
          <p:spPr bwMode="auto">
            <a:xfrm>
              <a:off x="2770187" y="2157413"/>
              <a:ext cx="1679575" cy="849313"/>
            </a:xfrm>
            <a:custGeom>
              <a:avLst/>
              <a:gdLst>
                <a:gd name="T0" fmla="*/ 173 w 1100"/>
                <a:gd name="T1" fmla="*/ 0 h 556"/>
                <a:gd name="T2" fmla="*/ 927 w 1100"/>
                <a:gd name="T3" fmla="*/ 0 h 556"/>
                <a:gd name="T4" fmla="*/ 1100 w 1100"/>
                <a:gd name="T5" fmla="*/ 174 h 556"/>
                <a:gd name="T6" fmla="*/ 1100 w 1100"/>
                <a:gd name="T7" fmla="*/ 556 h 556"/>
                <a:gd name="T8" fmla="*/ 775 w 1100"/>
                <a:gd name="T9" fmla="*/ 347 h 556"/>
                <a:gd name="T10" fmla="*/ 173 w 1100"/>
                <a:gd name="T11" fmla="*/ 347 h 556"/>
                <a:gd name="T12" fmla="*/ 0 w 1100"/>
                <a:gd name="T13" fmla="*/ 174 h 556"/>
                <a:gd name="T14" fmla="*/ 173 w 1100"/>
                <a:gd name="T15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0" h="556">
                  <a:moveTo>
                    <a:pt x="173" y="0"/>
                  </a:moveTo>
                  <a:cubicBezTo>
                    <a:pt x="927" y="0"/>
                    <a:pt x="927" y="0"/>
                    <a:pt x="927" y="0"/>
                  </a:cubicBezTo>
                  <a:cubicBezTo>
                    <a:pt x="1022" y="0"/>
                    <a:pt x="1100" y="78"/>
                    <a:pt x="1100" y="174"/>
                  </a:cubicBezTo>
                  <a:cubicBezTo>
                    <a:pt x="1100" y="556"/>
                    <a:pt x="1100" y="556"/>
                    <a:pt x="1100" y="556"/>
                  </a:cubicBezTo>
                  <a:cubicBezTo>
                    <a:pt x="1100" y="548"/>
                    <a:pt x="1096" y="347"/>
                    <a:pt x="775" y="347"/>
                  </a:cubicBezTo>
                  <a:cubicBezTo>
                    <a:pt x="173" y="347"/>
                    <a:pt x="173" y="347"/>
                    <a:pt x="173" y="347"/>
                  </a:cubicBezTo>
                  <a:cubicBezTo>
                    <a:pt x="77" y="347"/>
                    <a:pt x="0" y="269"/>
                    <a:pt x="0" y="174"/>
                  </a:cubicBezTo>
                  <a:cubicBezTo>
                    <a:pt x="0" y="78"/>
                    <a:pt x="77" y="0"/>
                    <a:pt x="173" y="0"/>
                  </a:cubicBezTo>
                  <a:close/>
                </a:path>
              </a:pathLst>
            </a:custGeom>
            <a:solidFill>
              <a:srgbClr val="D2C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Oval 36"/>
            <p:cNvSpPr>
              <a:spLocks noChangeArrowheads="1"/>
            </p:cNvSpPr>
            <p:nvPr/>
          </p:nvSpPr>
          <p:spPr bwMode="auto">
            <a:xfrm>
              <a:off x="2820988" y="2189163"/>
              <a:ext cx="454025" cy="4556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45"/>
            <p:cNvSpPr>
              <a:spLocks/>
            </p:cNvSpPr>
            <p:nvPr/>
          </p:nvSpPr>
          <p:spPr bwMode="auto">
            <a:xfrm>
              <a:off x="2982913" y="2433638"/>
              <a:ext cx="138113" cy="69850"/>
            </a:xfrm>
            <a:custGeom>
              <a:avLst/>
              <a:gdLst>
                <a:gd name="T0" fmla="*/ 0 w 91"/>
                <a:gd name="T1" fmla="*/ 2 h 46"/>
                <a:gd name="T2" fmla="*/ 0 w 91"/>
                <a:gd name="T3" fmla="*/ 25 h 46"/>
                <a:gd name="T4" fmla="*/ 46 w 91"/>
                <a:gd name="T5" fmla="*/ 46 h 46"/>
                <a:gd name="T6" fmla="*/ 91 w 91"/>
                <a:gd name="T7" fmla="*/ 25 h 46"/>
                <a:gd name="T8" fmla="*/ 91 w 91"/>
                <a:gd name="T9" fmla="*/ 0 h 46"/>
                <a:gd name="T10" fmla="*/ 52 w 91"/>
                <a:gd name="T11" fmla="*/ 23 h 46"/>
                <a:gd name="T12" fmla="*/ 43 w 91"/>
                <a:gd name="T13" fmla="*/ 24 h 46"/>
                <a:gd name="T14" fmla="*/ 0 w 91"/>
                <a:gd name="T1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6">
                  <a:moveTo>
                    <a:pt x="0" y="2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19" y="46"/>
                    <a:pt x="46" y="46"/>
                  </a:cubicBezTo>
                  <a:cubicBezTo>
                    <a:pt x="79" y="46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49" y="25"/>
                    <a:pt x="46" y="25"/>
                    <a:pt x="43" y="24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2C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46"/>
            <p:cNvSpPr>
              <a:spLocks/>
            </p:cNvSpPr>
            <p:nvPr/>
          </p:nvSpPr>
          <p:spPr bwMode="auto">
            <a:xfrm>
              <a:off x="2927350" y="2320925"/>
              <a:ext cx="242888" cy="207963"/>
            </a:xfrm>
            <a:custGeom>
              <a:avLst/>
              <a:gdLst>
                <a:gd name="T0" fmla="*/ 83 w 159"/>
                <a:gd name="T1" fmla="*/ 50 h 136"/>
                <a:gd name="T2" fmla="*/ 70 w 159"/>
                <a:gd name="T3" fmla="*/ 46 h 136"/>
                <a:gd name="T4" fmla="*/ 23 w 159"/>
                <a:gd name="T5" fmla="*/ 63 h 136"/>
                <a:gd name="T6" fmla="*/ 79 w 159"/>
                <a:gd name="T7" fmla="*/ 91 h 136"/>
                <a:gd name="T8" fmla="*/ 88 w 159"/>
                <a:gd name="T9" fmla="*/ 91 h 136"/>
                <a:gd name="T10" fmla="*/ 154 w 159"/>
                <a:gd name="T11" fmla="*/ 53 h 136"/>
                <a:gd name="T12" fmla="*/ 159 w 159"/>
                <a:gd name="T13" fmla="*/ 44 h 136"/>
                <a:gd name="T14" fmla="*/ 153 w 159"/>
                <a:gd name="T15" fmla="*/ 36 h 136"/>
                <a:gd name="T16" fmla="*/ 85 w 159"/>
                <a:gd name="T17" fmla="*/ 2 h 136"/>
                <a:gd name="T18" fmla="*/ 76 w 159"/>
                <a:gd name="T19" fmla="*/ 2 h 136"/>
                <a:gd name="T20" fmla="*/ 11 w 159"/>
                <a:gd name="T21" fmla="*/ 40 h 136"/>
                <a:gd name="T22" fmla="*/ 6 w 159"/>
                <a:gd name="T23" fmla="*/ 49 h 136"/>
                <a:gd name="T24" fmla="*/ 11 w 159"/>
                <a:gd name="T25" fmla="*/ 57 h 136"/>
                <a:gd name="T26" fmla="*/ 11 w 159"/>
                <a:gd name="T27" fmla="*/ 92 h 136"/>
                <a:gd name="T28" fmla="*/ 5 w 159"/>
                <a:gd name="T29" fmla="*/ 100 h 136"/>
                <a:gd name="T30" fmla="*/ 8 w 159"/>
                <a:gd name="T31" fmla="*/ 107 h 136"/>
                <a:gd name="T32" fmla="*/ 3 w 159"/>
                <a:gd name="T33" fmla="*/ 118 h 136"/>
                <a:gd name="T34" fmla="*/ 0 w 159"/>
                <a:gd name="T35" fmla="*/ 125 h 136"/>
                <a:gd name="T36" fmla="*/ 4 w 159"/>
                <a:gd name="T37" fmla="*/ 133 h 136"/>
                <a:gd name="T38" fmla="*/ 5 w 159"/>
                <a:gd name="T39" fmla="*/ 133 h 136"/>
                <a:gd name="T40" fmla="*/ 13 w 159"/>
                <a:gd name="T41" fmla="*/ 135 h 136"/>
                <a:gd name="T42" fmla="*/ 19 w 159"/>
                <a:gd name="T43" fmla="*/ 130 h 136"/>
                <a:gd name="T44" fmla="*/ 20 w 159"/>
                <a:gd name="T45" fmla="*/ 106 h 136"/>
                <a:gd name="T46" fmla="*/ 23 w 159"/>
                <a:gd name="T47" fmla="*/ 100 h 136"/>
                <a:gd name="T48" fmla="*/ 17 w 159"/>
                <a:gd name="T49" fmla="*/ 92 h 136"/>
                <a:gd name="T50" fmla="*/ 17 w 159"/>
                <a:gd name="T51" fmla="*/ 59 h 136"/>
                <a:gd name="T52" fmla="*/ 68 w 159"/>
                <a:gd name="T53" fmla="*/ 41 h 136"/>
                <a:gd name="T54" fmla="*/ 71 w 159"/>
                <a:gd name="T55" fmla="*/ 37 h 136"/>
                <a:gd name="T56" fmla="*/ 82 w 159"/>
                <a:gd name="T57" fmla="*/ 44 h 136"/>
                <a:gd name="T58" fmla="*/ 93 w 159"/>
                <a:gd name="T59" fmla="*/ 38 h 136"/>
                <a:gd name="T60" fmla="*/ 93 w 159"/>
                <a:gd name="T61" fmla="*/ 36 h 136"/>
                <a:gd name="T62" fmla="*/ 96 w 159"/>
                <a:gd name="T63" fmla="*/ 43 h 136"/>
                <a:gd name="T64" fmla="*/ 83 w 159"/>
                <a:gd name="T65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" h="136">
                  <a:moveTo>
                    <a:pt x="83" y="50"/>
                  </a:moveTo>
                  <a:cubicBezTo>
                    <a:pt x="78" y="50"/>
                    <a:pt x="73" y="49"/>
                    <a:pt x="70" y="46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2" y="93"/>
                    <a:pt x="85" y="92"/>
                    <a:pt x="88" y="91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7" y="51"/>
                    <a:pt x="159" y="47"/>
                    <a:pt x="159" y="44"/>
                  </a:cubicBezTo>
                  <a:cubicBezTo>
                    <a:pt x="158" y="40"/>
                    <a:pt x="156" y="37"/>
                    <a:pt x="153" y="3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2" y="0"/>
                    <a:pt x="79" y="0"/>
                    <a:pt x="76" y="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7" y="42"/>
                    <a:pt x="6" y="45"/>
                    <a:pt x="6" y="49"/>
                  </a:cubicBezTo>
                  <a:cubicBezTo>
                    <a:pt x="6" y="52"/>
                    <a:pt x="8" y="55"/>
                    <a:pt x="11" y="57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8" y="93"/>
                    <a:pt x="5" y="96"/>
                    <a:pt x="5" y="100"/>
                  </a:cubicBezTo>
                  <a:cubicBezTo>
                    <a:pt x="5" y="103"/>
                    <a:pt x="6" y="105"/>
                    <a:pt x="8" y="107"/>
                  </a:cubicBezTo>
                  <a:cubicBezTo>
                    <a:pt x="8" y="112"/>
                    <a:pt x="6" y="115"/>
                    <a:pt x="3" y="118"/>
                  </a:cubicBezTo>
                  <a:cubicBezTo>
                    <a:pt x="1" y="120"/>
                    <a:pt x="0" y="122"/>
                    <a:pt x="0" y="125"/>
                  </a:cubicBezTo>
                  <a:cubicBezTo>
                    <a:pt x="0" y="128"/>
                    <a:pt x="2" y="131"/>
                    <a:pt x="4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7" y="135"/>
                    <a:pt x="10" y="136"/>
                    <a:pt x="13" y="135"/>
                  </a:cubicBezTo>
                  <a:cubicBezTo>
                    <a:pt x="16" y="134"/>
                    <a:pt x="18" y="133"/>
                    <a:pt x="19" y="130"/>
                  </a:cubicBezTo>
                  <a:cubicBezTo>
                    <a:pt x="24" y="122"/>
                    <a:pt x="22" y="111"/>
                    <a:pt x="20" y="106"/>
                  </a:cubicBezTo>
                  <a:cubicBezTo>
                    <a:pt x="22" y="105"/>
                    <a:pt x="23" y="102"/>
                    <a:pt x="23" y="100"/>
                  </a:cubicBezTo>
                  <a:cubicBezTo>
                    <a:pt x="23" y="96"/>
                    <a:pt x="20" y="93"/>
                    <a:pt x="17" y="92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39"/>
                    <a:pt x="71" y="37"/>
                    <a:pt x="71" y="37"/>
                  </a:cubicBezTo>
                  <a:cubicBezTo>
                    <a:pt x="71" y="37"/>
                    <a:pt x="71" y="44"/>
                    <a:pt x="82" y="44"/>
                  </a:cubicBezTo>
                  <a:cubicBezTo>
                    <a:pt x="88" y="44"/>
                    <a:pt x="93" y="42"/>
                    <a:pt x="93" y="38"/>
                  </a:cubicBezTo>
                  <a:cubicBezTo>
                    <a:pt x="93" y="38"/>
                    <a:pt x="93" y="37"/>
                    <a:pt x="93" y="36"/>
                  </a:cubicBezTo>
                  <a:cubicBezTo>
                    <a:pt x="95" y="38"/>
                    <a:pt x="96" y="41"/>
                    <a:pt x="96" y="43"/>
                  </a:cubicBezTo>
                  <a:cubicBezTo>
                    <a:pt x="96" y="47"/>
                    <a:pt x="90" y="50"/>
                    <a:pt x="83" y="50"/>
                  </a:cubicBezTo>
                  <a:close/>
                </a:path>
              </a:pathLst>
            </a:custGeom>
            <a:solidFill>
              <a:srgbClr val="D2C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804896" y="3024534"/>
            <a:ext cx="2116381" cy="1070030"/>
            <a:chOff x="4449763" y="2055813"/>
            <a:chExt cx="1679575" cy="849313"/>
          </a:xfrm>
        </p:grpSpPr>
        <p:sp>
          <p:nvSpPr>
            <p:cNvPr id="114" name="Freeform 19"/>
            <p:cNvSpPr>
              <a:spLocks/>
            </p:cNvSpPr>
            <p:nvPr/>
          </p:nvSpPr>
          <p:spPr bwMode="auto">
            <a:xfrm>
              <a:off x="4449763" y="2055813"/>
              <a:ext cx="1679575" cy="849313"/>
            </a:xfrm>
            <a:custGeom>
              <a:avLst/>
              <a:gdLst>
                <a:gd name="T0" fmla="*/ 927 w 1100"/>
                <a:gd name="T1" fmla="*/ 0 h 556"/>
                <a:gd name="T2" fmla="*/ 173 w 1100"/>
                <a:gd name="T3" fmla="*/ 0 h 556"/>
                <a:gd name="T4" fmla="*/ 0 w 1100"/>
                <a:gd name="T5" fmla="*/ 174 h 556"/>
                <a:gd name="T6" fmla="*/ 0 w 1100"/>
                <a:gd name="T7" fmla="*/ 556 h 556"/>
                <a:gd name="T8" fmla="*/ 325 w 1100"/>
                <a:gd name="T9" fmla="*/ 347 h 556"/>
                <a:gd name="T10" fmla="*/ 927 w 1100"/>
                <a:gd name="T11" fmla="*/ 347 h 556"/>
                <a:gd name="T12" fmla="*/ 1100 w 1100"/>
                <a:gd name="T13" fmla="*/ 174 h 556"/>
                <a:gd name="T14" fmla="*/ 927 w 1100"/>
                <a:gd name="T15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0" h="556">
                  <a:moveTo>
                    <a:pt x="927" y="0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78" y="0"/>
                    <a:pt x="0" y="78"/>
                    <a:pt x="0" y="174"/>
                  </a:cubicBezTo>
                  <a:cubicBezTo>
                    <a:pt x="0" y="556"/>
                    <a:pt x="0" y="556"/>
                    <a:pt x="0" y="556"/>
                  </a:cubicBezTo>
                  <a:cubicBezTo>
                    <a:pt x="0" y="548"/>
                    <a:pt x="4" y="347"/>
                    <a:pt x="325" y="347"/>
                  </a:cubicBezTo>
                  <a:cubicBezTo>
                    <a:pt x="927" y="347"/>
                    <a:pt x="927" y="347"/>
                    <a:pt x="927" y="347"/>
                  </a:cubicBezTo>
                  <a:cubicBezTo>
                    <a:pt x="1023" y="347"/>
                    <a:pt x="1100" y="269"/>
                    <a:pt x="1100" y="174"/>
                  </a:cubicBezTo>
                  <a:cubicBezTo>
                    <a:pt x="1100" y="78"/>
                    <a:pt x="1023" y="0"/>
                    <a:pt x="927" y="0"/>
                  </a:cubicBezTo>
                  <a:close/>
                </a:path>
              </a:pathLst>
            </a:custGeom>
            <a:solidFill>
              <a:srgbClr val="BAA83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Oval 32"/>
            <p:cNvSpPr>
              <a:spLocks noChangeArrowheads="1"/>
            </p:cNvSpPr>
            <p:nvPr/>
          </p:nvSpPr>
          <p:spPr bwMode="auto">
            <a:xfrm>
              <a:off x="5616575" y="2090738"/>
              <a:ext cx="454025" cy="4556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5711825" y="2185988"/>
              <a:ext cx="260351" cy="257175"/>
              <a:chOff x="5711825" y="2185988"/>
              <a:chExt cx="260351" cy="257175"/>
            </a:xfrm>
          </p:grpSpPr>
          <p:sp>
            <p:nvSpPr>
              <p:cNvPr id="117" name="Freeform 47"/>
              <p:cNvSpPr>
                <a:spLocks/>
              </p:cNvSpPr>
              <p:nvPr/>
            </p:nvSpPr>
            <p:spPr bwMode="auto">
              <a:xfrm>
                <a:off x="5849938" y="2185988"/>
                <a:ext cx="122238" cy="120650"/>
              </a:xfrm>
              <a:custGeom>
                <a:avLst/>
                <a:gdLst>
                  <a:gd name="T0" fmla="*/ 44 w 77"/>
                  <a:gd name="T1" fmla="*/ 11 h 76"/>
                  <a:gd name="T2" fmla="*/ 65 w 77"/>
                  <a:gd name="T3" fmla="*/ 33 h 76"/>
                  <a:gd name="T4" fmla="*/ 59 w 77"/>
                  <a:gd name="T5" fmla="*/ 39 h 76"/>
                  <a:gd name="T6" fmla="*/ 49 w 77"/>
                  <a:gd name="T7" fmla="*/ 29 h 76"/>
                  <a:gd name="T8" fmla="*/ 44 w 77"/>
                  <a:gd name="T9" fmla="*/ 34 h 76"/>
                  <a:gd name="T10" fmla="*/ 55 w 77"/>
                  <a:gd name="T11" fmla="*/ 43 h 76"/>
                  <a:gd name="T12" fmla="*/ 50 w 77"/>
                  <a:gd name="T13" fmla="*/ 48 h 76"/>
                  <a:gd name="T14" fmla="*/ 43 w 77"/>
                  <a:gd name="T15" fmla="*/ 41 h 76"/>
                  <a:gd name="T16" fmla="*/ 39 w 77"/>
                  <a:gd name="T17" fmla="*/ 45 h 76"/>
                  <a:gd name="T18" fmla="*/ 46 w 77"/>
                  <a:gd name="T19" fmla="*/ 52 h 76"/>
                  <a:gd name="T20" fmla="*/ 39 w 77"/>
                  <a:gd name="T21" fmla="*/ 59 h 76"/>
                  <a:gd name="T22" fmla="*/ 30 w 77"/>
                  <a:gd name="T23" fmla="*/ 48 h 76"/>
                  <a:gd name="T24" fmla="*/ 25 w 77"/>
                  <a:gd name="T25" fmla="*/ 52 h 76"/>
                  <a:gd name="T26" fmla="*/ 36 w 77"/>
                  <a:gd name="T27" fmla="*/ 63 h 76"/>
                  <a:gd name="T28" fmla="*/ 31 w 77"/>
                  <a:gd name="T29" fmla="*/ 66 h 76"/>
                  <a:gd name="T30" fmla="*/ 24 w 77"/>
                  <a:gd name="T31" fmla="*/ 60 h 76"/>
                  <a:gd name="T32" fmla="*/ 20 w 77"/>
                  <a:gd name="T33" fmla="*/ 64 h 76"/>
                  <a:gd name="T34" fmla="*/ 33 w 77"/>
                  <a:gd name="T35" fmla="*/ 76 h 76"/>
                  <a:gd name="T36" fmla="*/ 77 w 77"/>
                  <a:gd name="T37" fmla="*/ 33 h 76"/>
                  <a:gd name="T38" fmla="*/ 44 w 77"/>
                  <a:gd name="T39" fmla="*/ 0 h 76"/>
                  <a:gd name="T40" fmla="*/ 0 w 77"/>
                  <a:gd name="T41" fmla="*/ 43 h 76"/>
                  <a:gd name="T42" fmla="*/ 5 w 77"/>
                  <a:gd name="T43" fmla="*/ 49 h 76"/>
                  <a:gd name="T44" fmla="*/ 44 w 77"/>
                  <a:gd name="T45" fmla="*/ 1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7" h="76">
                    <a:moveTo>
                      <a:pt x="44" y="11"/>
                    </a:moveTo>
                    <a:lnTo>
                      <a:pt x="65" y="33"/>
                    </a:lnTo>
                    <a:lnTo>
                      <a:pt x="59" y="39"/>
                    </a:lnTo>
                    <a:lnTo>
                      <a:pt x="49" y="29"/>
                    </a:lnTo>
                    <a:lnTo>
                      <a:pt x="44" y="34"/>
                    </a:lnTo>
                    <a:lnTo>
                      <a:pt x="55" y="43"/>
                    </a:lnTo>
                    <a:lnTo>
                      <a:pt x="50" y="48"/>
                    </a:lnTo>
                    <a:lnTo>
                      <a:pt x="43" y="41"/>
                    </a:lnTo>
                    <a:lnTo>
                      <a:pt x="39" y="45"/>
                    </a:lnTo>
                    <a:lnTo>
                      <a:pt x="46" y="52"/>
                    </a:lnTo>
                    <a:lnTo>
                      <a:pt x="39" y="59"/>
                    </a:lnTo>
                    <a:lnTo>
                      <a:pt x="30" y="48"/>
                    </a:lnTo>
                    <a:lnTo>
                      <a:pt x="25" y="52"/>
                    </a:lnTo>
                    <a:lnTo>
                      <a:pt x="36" y="63"/>
                    </a:lnTo>
                    <a:lnTo>
                      <a:pt x="31" y="66"/>
                    </a:lnTo>
                    <a:lnTo>
                      <a:pt x="24" y="60"/>
                    </a:lnTo>
                    <a:lnTo>
                      <a:pt x="20" y="64"/>
                    </a:lnTo>
                    <a:lnTo>
                      <a:pt x="33" y="76"/>
                    </a:lnTo>
                    <a:lnTo>
                      <a:pt x="77" y="33"/>
                    </a:lnTo>
                    <a:lnTo>
                      <a:pt x="44" y="0"/>
                    </a:lnTo>
                    <a:lnTo>
                      <a:pt x="0" y="43"/>
                    </a:lnTo>
                    <a:lnTo>
                      <a:pt x="5" y="49"/>
                    </a:lnTo>
                    <a:lnTo>
                      <a:pt x="44" y="11"/>
                    </a:lnTo>
                    <a:close/>
                  </a:path>
                </a:pathLst>
              </a:custGeom>
              <a:solidFill>
                <a:srgbClr val="BAA83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48"/>
              <p:cNvSpPr>
                <a:spLocks/>
              </p:cNvSpPr>
              <p:nvPr/>
            </p:nvSpPr>
            <p:spPr bwMode="auto">
              <a:xfrm>
                <a:off x="5711825" y="2306638"/>
                <a:ext cx="136525" cy="136525"/>
              </a:xfrm>
              <a:custGeom>
                <a:avLst/>
                <a:gdLst>
                  <a:gd name="T0" fmla="*/ 69 w 86"/>
                  <a:gd name="T1" fmla="*/ 24 h 86"/>
                  <a:gd name="T2" fmla="*/ 75 w 86"/>
                  <a:gd name="T3" fmla="*/ 32 h 86"/>
                  <a:gd name="T4" fmla="*/ 71 w 86"/>
                  <a:gd name="T5" fmla="*/ 38 h 86"/>
                  <a:gd name="T6" fmla="*/ 59 w 86"/>
                  <a:gd name="T7" fmla="*/ 26 h 86"/>
                  <a:gd name="T8" fmla="*/ 55 w 86"/>
                  <a:gd name="T9" fmla="*/ 31 h 86"/>
                  <a:gd name="T10" fmla="*/ 66 w 86"/>
                  <a:gd name="T11" fmla="*/ 41 h 86"/>
                  <a:gd name="T12" fmla="*/ 61 w 86"/>
                  <a:gd name="T13" fmla="*/ 46 h 86"/>
                  <a:gd name="T14" fmla="*/ 54 w 86"/>
                  <a:gd name="T15" fmla="*/ 38 h 86"/>
                  <a:gd name="T16" fmla="*/ 50 w 86"/>
                  <a:gd name="T17" fmla="*/ 42 h 86"/>
                  <a:gd name="T18" fmla="*/ 57 w 86"/>
                  <a:gd name="T19" fmla="*/ 50 h 86"/>
                  <a:gd name="T20" fmla="*/ 51 w 86"/>
                  <a:gd name="T21" fmla="*/ 57 h 86"/>
                  <a:gd name="T22" fmla="*/ 40 w 86"/>
                  <a:gd name="T23" fmla="*/ 45 h 86"/>
                  <a:gd name="T24" fmla="*/ 36 w 86"/>
                  <a:gd name="T25" fmla="*/ 49 h 86"/>
                  <a:gd name="T26" fmla="*/ 47 w 86"/>
                  <a:gd name="T27" fmla="*/ 61 h 86"/>
                  <a:gd name="T28" fmla="*/ 43 w 86"/>
                  <a:gd name="T29" fmla="*/ 64 h 86"/>
                  <a:gd name="T30" fmla="*/ 35 w 86"/>
                  <a:gd name="T31" fmla="*/ 57 h 86"/>
                  <a:gd name="T32" fmla="*/ 30 w 86"/>
                  <a:gd name="T33" fmla="*/ 62 h 86"/>
                  <a:gd name="T34" fmla="*/ 38 w 86"/>
                  <a:gd name="T35" fmla="*/ 69 h 86"/>
                  <a:gd name="T36" fmla="*/ 33 w 86"/>
                  <a:gd name="T37" fmla="*/ 74 h 86"/>
                  <a:gd name="T38" fmla="*/ 11 w 86"/>
                  <a:gd name="T39" fmla="*/ 53 h 86"/>
                  <a:gd name="T40" fmla="*/ 59 w 86"/>
                  <a:gd name="T41" fmla="*/ 6 h 86"/>
                  <a:gd name="T42" fmla="*/ 53 w 86"/>
                  <a:gd name="T43" fmla="*/ 0 h 86"/>
                  <a:gd name="T44" fmla="*/ 0 w 86"/>
                  <a:gd name="T45" fmla="*/ 53 h 86"/>
                  <a:gd name="T46" fmla="*/ 32 w 86"/>
                  <a:gd name="T47" fmla="*/ 86 h 86"/>
                  <a:gd name="T48" fmla="*/ 86 w 86"/>
                  <a:gd name="T49" fmla="*/ 34 h 86"/>
                  <a:gd name="T50" fmla="*/ 73 w 86"/>
                  <a:gd name="T51" fmla="*/ 20 h 86"/>
                  <a:gd name="T52" fmla="*/ 69 w 86"/>
                  <a:gd name="T53" fmla="*/ 2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6" h="86">
                    <a:moveTo>
                      <a:pt x="69" y="24"/>
                    </a:moveTo>
                    <a:lnTo>
                      <a:pt x="75" y="32"/>
                    </a:lnTo>
                    <a:lnTo>
                      <a:pt x="71" y="38"/>
                    </a:lnTo>
                    <a:lnTo>
                      <a:pt x="59" y="26"/>
                    </a:lnTo>
                    <a:lnTo>
                      <a:pt x="55" y="31"/>
                    </a:lnTo>
                    <a:lnTo>
                      <a:pt x="66" y="41"/>
                    </a:lnTo>
                    <a:lnTo>
                      <a:pt x="61" y="46"/>
                    </a:lnTo>
                    <a:lnTo>
                      <a:pt x="54" y="38"/>
                    </a:lnTo>
                    <a:lnTo>
                      <a:pt x="50" y="42"/>
                    </a:lnTo>
                    <a:lnTo>
                      <a:pt x="57" y="50"/>
                    </a:lnTo>
                    <a:lnTo>
                      <a:pt x="51" y="57"/>
                    </a:lnTo>
                    <a:lnTo>
                      <a:pt x="40" y="45"/>
                    </a:lnTo>
                    <a:lnTo>
                      <a:pt x="36" y="49"/>
                    </a:lnTo>
                    <a:lnTo>
                      <a:pt x="47" y="61"/>
                    </a:lnTo>
                    <a:lnTo>
                      <a:pt x="43" y="64"/>
                    </a:lnTo>
                    <a:lnTo>
                      <a:pt x="35" y="57"/>
                    </a:lnTo>
                    <a:lnTo>
                      <a:pt x="30" y="62"/>
                    </a:lnTo>
                    <a:lnTo>
                      <a:pt x="38" y="69"/>
                    </a:lnTo>
                    <a:lnTo>
                      <a:pt x="33" y="74"/>
                    </a:lnTo>
                    <a:lnTo>
                      <a:pt x="11" y="53"/>
                    </a:lnTo>
                    <a:lnTo>
                      <a:pt x="59" y="6"/>
                    </a:lnTo>
                    <a:lnTo>
                      <a:pt x="53" y="0"/>
                    </a:lnTo>
                    <a:lnTo>
                      <a:pt x="0" y="53"/>
                    </a:lnTo>
                    <a:lnTo>
                      <a:pt x="32" y="86"/>
                    </a:lnTo>
                    <a:lnTo>
                      <a:pt x="86" y="34"/>
                    </a:lnTo>
                    <a:lnTo>
                      <a:pt x="73" y="20"/>
                    </a:lnTo>
                    <a:lnTo>
                      <a:pt x="69" y="24"/>
                    </a:lnTo>
                    <a:close/>
                  </a:path>
                </a:pathLst>
              </a:custGeom>
              <a:solidFill>
                <a:srgbClr val="BAA83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Freeform 49"/>
              <p:cNvSpPr>
                <a:spLocks noEditPoints="1"/>
              </p:cNvSpPr>
              <p:nvPr/>
            </p:nvSpPr>
            <p:spPr bwMode="auto">
              <a:xfrm>
                <a:off x="5741988" y="2201863"/>
                <a:ext cx="209550" cy="211138"/>
              </a:xfrm>
              <a:custGeom>
                <a:avLst/>
                <a:gdLst>
                  <a:gd name="T0" fmla="*/ 47 w 132"/>
                  <a:gd name="T1" fmla="*/ 21 h 133"/>
                  <a:gd name="T2" fmla="*/ 47 w 132"/>
                  <a:gd name="T3" fmla="*/ 21 h 133"/>
                  <a:gd name="T4" fmla="*/ 26 w 132"/>
                  <a:gd name="T5" fmla="*/ 0 h 133"/>
                  <a:gd name="T6" fmla="*/ 0 w 132"/>
                  <a:gd name="T7" fmla="*/ 25 h 133"/>
                  <a:gd name="T8" fmla="*/ 22 w 132"/>
                  <a:gd name="T9" fmla="*/ 47 h 133"/>
                  <a:gd name="T10" fmla="*/ 22 w 132"/>
                  <a:gd name="T11" fmla="*/ 47 h 133"/>
                  <a:gd name="T12" fmla="*/ 89 w 132"/>
                  <a:gd name="T13" fmla="*/ 114 h 133"/>
                  <a:gd name="T14" fmla="*/ 132 w 132"/>
                  <a:gd name="T15" fmla="*/ 133 h 133"/>
                  <a:gd name="T16" fmla="*/ 115 w 132"/>
                  <a:gd name="T17" fmla="*/ 89 h 133"/>
                  <a:gd name="T18" fmla="*/ 47 w 132"/>
                  <a:gd name="T19" fmla="*/ 21 h 133"/>
                  <a:gd name="T20" fmla="*/ 17 w 132"/>
                  <a:gd name="T21" fmla="*/ 33 h 133"/>
                  <a:gd name="T22" fmla="*/ 9 w 132"/>
                  <a:gd name="T23" fmla="*/ 25 h 133"/>
                  <a:gd name="T24" fmla="*/ 26 w 132"/>
                  <a:gd name="T25" fmla="*/ 8 h 133"/>
                  <a:gd name="T26" fmla="*/ 33 w 132"/>
                  <a:gd name="T27" fmla="*/ 17 h 133"/>
                  <a:gd name="T28" fmla="*/ 17 w 132"/>
                  <a:gd name="T29" fmla="*/ 33 h 133"/>
                  <a:gd name="T30" fmla="*/ 115 w 132"/>
                  <a:gd name="T31" fmla="*/ 122 h 133"/>
                  <a:gd name="T32" fmla="*/ 91 w 132"/>
                  <a:gd name="T33" fmla="*/ 112 h 133"/>
                  <a:gd name="T34" fmla="*/ 88 w 132"/>
                  <a:gd name="T35" fmla="*/ 109 h 133"/>
                  <a:gd name="T36" fmla="*/ 103 w 132"/>
                  <a:gd name="T37" fmla="*/ 109 h 133"/>
                  <a:gd name="T38" fmla="*/ 100 w 132"/>
                  <a:gd name="T39" fmla="*/ 100 h 133"/>
                  <a:gd name="T40" fmla="*/ 110 w 132"/>
                  <a:gd name="T41" fmla="*/ 102 h 133"/>
                  <a:gd name="T42" fmla="*/ 110 w 132"/>
                  <a:gd name="T43" fmla="*/ 89 h 133"/>
                  <a:gd name="T44" fmla="*/ 112 w 132"/>
                  <a:gd name="T45" fmla="*/ 91 h 133"/>
                  <a:gd name="T46" fmla="*/ 121 w 132"/>
                  <a:gd name="T47" fmla="*/ 116 h 133"/>
                  <a:gd name="T48" fmla="*/ 115 w 132"/>
                  <a:gd name="T49" fmla="*/ 1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2" h="133">
                    <a:moveTo>
                      <a:pt x="47" y="21"/>
                    </a:moveTo>
                    <a:lnTo>
                      <a:pt x="47" y="21"/>
                    </a:lnTo>
                    <a:lnTo>
                      <a:pt x="26" y="0"/>
                    </a:lnTo>
                    <a:lnTo>
                      <a:pt x="0" y="25"/>
                    </a:lnTo>
                    <a:lnTo>
                      <a:pt x="22" y="47"/>
                    </a:lnTo>
                    <a:lnTo>
                      <a:pt x="22" y="47"/>
                    </a:lnTo>
                    <a:lnTo>
                      <a:pt x="89" y="114"/>
                    </a:lnTo>
                    <a:lnTo>
                      <a:pt x="132" y="133"/>
                    </a:lnTo>
                    <a:lnTo>
                      <a:pt x="115" y="89"/>
                    </a:lnTo>
                    <a:lnTo>
                      <a:pt x="47" y="21"/>
                    </a:lnTo>
                    <a:close/>
                    <a:moveTo>
                      <a:pt x="17" y="33"/>
                    </a:moveTo>
                    <a:lnTo>
                      <a:pt x="9" y="25"/>
                    </a:lnTo>
                    <a:lnTo>
                      <a:pt x="26" y="8"/>
                    </a:lnTo>
                    <a:lnTo>
                      <a:pt x="33" y="17"/>
                    </a:lnTo>
                    <a:lnTo>
                      <a:pt x="17" y="33"/>
                    </a:lnTo>
                    <a:close/>
                    <a:moveTo>
                      <a:pt x="115" y="122"/>
                    </a:moveTo>
                    <a:lnTo>
                      <a:pt x="91" y="112"/>
                    </a:lnTo>
                    <a:lnTo>
                      <a:pt x="88" y="109"/>
                    </a:lnTo>
                    <a:lnTo>
                      <a:pt x="103" y="109"/>
                    </a:lnTo>
                    <a:lnTo>
                      <a:pt x="100" y="100"/>
                    </a:lnTo>
                    <a:lnTo>
                      <a:pt x="110" y="102"/>
                    </a:lnTo>
                    <a:lnTo>
                      <a:pt x="110" y="89"/>
                    </a:lnTo>
                    <a:lnTo>
                      <a:pt x="112" y="91"/>
                    </a:lnTo>
                    <a:lnTo>
                      <a:pt x="121" y="116"/>
                    </a:lnTo>
                    <a:lnTo>
                      <a:pt x="115" y="122"/>
                    </a:lnTo>
                    <a:close/>
                  </a:path>
                </a:pathLst>
              </a:custGeom>
              <a:solidFill>
                <a:srgbClr val="BAA83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20" name="矩形 119"/>
          <p:cNvSpPr/>
          <p:nvPr/>
        </p:nvSpPr>
        <p:spPr>
          <a:xfrm>
            <a:off x="4296621" y="2472896"/>
            <a:ext cx="1508273" cy="581641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  <p:sp>
        <p:nvSpPr>
          <p:cNvPr id="121" name="矩形 120"/>
          <p:cNvSpPr/>
          <p:nvPr/>
        </p:nvSpPr>
        <p:spPr>
          <a:xfrm>
            <a:off x="5923915" y="2338703"/>
            <a:ext cx="1508273" cy="581641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  <p:sp>
        <p:nvSpPr>
          <p:cNvPr id="122" name="矩形 121"/>
          <p:cNvSpPr/>
          <p:nvPr/>
        </p:nvSpPr>
        <p:spPr>
          <a:xfrm>
            <a:off x="4278622" y="3201915"/>
            <a:ext cx="1508273" cy="581641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  <p:sp>
        <p:nvSpPr>
          <p:cNvPr id="123" name="矩形 122"/>
          <p:cNvSpPr/>
          <p:nvPr/>
        </p:nvSpPr>
        <p:spPr>
          <a:xfrm>
            <a:off x="4310626" y="3864556"/>
            <a:ext cx="1508273" cy="581641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  <p:sp>
        <p:nvSpPr>
          <p:cNvPr id="124" name="矩形 123"/>
          <p:cNvSpPr/>
          <p:nvPr/>
        </p:nvSpPr>
        <p:spPr>
          <a:xfrm>
            <a:off x="5934917" y="3052096"/>
            <a:ext cx="1508273" cy="581641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  <p:sp>
        <p:nvSpPr>
          <p:cNvPr id="125" name="矩形 124"/>
          <p:cNvSpPr/>
          <p:nvPr/>
        </p:nvSpPr>
        <p:spPr>
          <a:xfrm>
            <a:off x="5889911" y="3777555"/>
            <a:ext cx="1508273" cy="581641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尽量与标题文本语言风格相符合</a:t>
            </a:r>
            <a:r>
              <a:rPr lang="en-US" altLang="zh-CN" sz="1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/>
      <p:bldP spid="121" grpId="0"/>
      <p:bldP spid="122" grpId="0"/>
      <p:bldP spid="123" grpId="0"/>
      <p:bldP spid="124" grpId="0"/>
      <p:bldP spid="1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6"/>
          <p:cNvSpPr>
            <a:spLocks noChangeArrowheads="1"/>
          </p:cNvSpPr>
          <p:nvPr/>
        </p:nvSpPr>
        <p:spPr bwMode="auto">
          <a:xfrm>
            <a:off x="4852874" y="2566478"/>
            <a:ext cx="908164" cy="906025"/>
          </a:xfrm>
          <a:custGeom>
            <a:avLst/>
            <a:gdLst>
              <a:gd name="T0" fmla="*/ 401210123 w 21600"/>
              <a:gd name="T1" fmla="*/ 0 h 21600"/>
              <a:gd name="T2" fmla="*/ 117501832 w 21600"/>
              <a:gd name="T3" fmla="*/ 116727783 h 21600"/>
              <a:gd name="T4" fmla="*/ 0 w 21600"/>
              <a:gd name="T5" fmla="*/ 398565057 h 21600"/>
              <a:gd name="T6" fmla="*/ 117501832 w 21600"/>
              <a:gd name="T7" fmla="*/ 680402331 h 21600"/>
              <a:gd name="T8" fmla="*/ 401210123 w 21600"/>
              <a:gd name="T9" fmla="*/ 797130114 h 21600"/>
              <a:gd name="T10" fmla="*/ 684917280 w 21600"/>
              <a:gd name="T11" fmla="*/ 680402331 h 21600"/>
              <a:gd name="T12" fmla="*/ 802419112 w 21600"/>
              <a:gd name="T13" fmla="*/ 398565057 h 21600"/>
              <a:gd name="T14" fmla="*/ 684917280 w 21600"/>
              <a:gd name="T15" fmla="*/ 11672778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3534" y="10800"/>
                </a:moveTo>
                <a:cubicBezTo>
                  <a:pt x="3534" y="14813"/>
                  <a:pt x="6787" y="18066"/>
                  <a:pt x="10800" y="18066"/>
                </a:cubicBezTo>
                <a:cubicBezTo>
                  <a:pt x="14813" y="18066"/>
                  <a:pt x="18066" y="14813"/>
                  <a:pt x="18066" y="10800"/>
                </a:cubicBezTo>
                <a:cubicBezTo>
                  <a:pt x="18066" y="6787"/>
                  <a:pt x="14813" y="3534"/>
                  <a:pt x="10800" y="3534"/>
                </a:cubicBezTo>
                <a:cubicBezTo>
                  <a:pt x="6787" y="3534"/>
                  <a:pt x="3534" y="6787"/>
                  <a:pt x="3534" y="10800"/>
                </a:cubicBezTo>
                <a:close/>
              </a:path>
            </a:pathLst>
          </a:custGeom>
          <a:solidFill>
            <a:srgbClr val="F0A356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EB852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B852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同心圆 7"/>
          <p:cNvSpPr>
            <a:spLocks noChangeArrowheads="1"/>
          </p:cNvSpPr>
          <p:nvPr/>
        </p:nvSpPr>
        <p:spPr bwMode="auto">
          <a:xfrm>
            <a:off x="4852874" y="3854513"/>
            <a:ext cx="908164" cy="906025"/>
          </a:xfrm>
          <a:custGeom>
            <a:avLst/>
            <a:gdLst>
              <a:gd name="T0" fmla="*/ 401210123 w 21600"/>
              <a:gd name="T1" fmla="*/ 0 h 21600"/>
              <a:gd name="T2" fmla="*/ 117501832 w 21600"/>
              <a:gd name="T3" fmla="*/ 116727783 h 21600"/>
              <a:gd name="T4" fmla="*/ 0 w 21600"/>
              <a:gd name="T5" fmla="*/ 398565057 h 21600"/>
              <a:gd name="T6" fmla="*/ 117501832 w 21600"/>
              <a:gd name="T7" fmla="*/ 680402331 h 21600"/>
              <a:gd name="T8" fmla="*/ 401210123 w 21600"/>
              <a:gd name="T9" fmla="*/ 797130114 h 21600"/>
              <a:gd name="T10" fmla="*/ 684917280 w 21600"/>
              <a:gd name="T11" fmla="*/ 680402331 h 21600"/>
              <a:gd name="T12" fmla="*/ 802419112 w 21600"/>
              <a:gd name="T13" fmla="*/ 398565057 h 21600"/>
              <a:gd name="T14" fmla="*/ 684917280 w 21600"/>
              <a:gd name="T15" fmla="*/ 11672778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3534" y="10800"/>
                </a:moveTo>
                <a:cubicBezTo>
                  <a:pt x="3534" y="14813"/>
                  <a:pt x="6787" y="18066"/>
                  <a:pt x="10800" y="18066"/>
                </a:cubicBezTo>
                <a:cubicBezTo>
                  <a:pt x="14813" y="18066"/>
                  <a:pt x="18066" y="14813"/>
                  <a:pt x="18066" y="10800"/>
                </a:cubicBezTo>
                <a:cubicBezTo>
                  <a:pt x="18066" y="6787"/>
                  <a:pt x="14813" y="3534"/>
                  <a:pt x="10800" y="3534"/>
                </a:cubicBezTo>
                <a:cubicBezTo>
                  <a:pt x="6787" y="3534"/>
                  <a:pt x="3534" y="6787"/>
                  <a:pt x="3534" y="10800"/>
                </a:cubicBezTo>
                <a:close/>
              </a:path>
            </a:pathLst>
          </a:custGeom>
          <a:solidFill>
            <a:srgbClr val="82BFCE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82BFC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82BFC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同心圆 8"/>
          <p:cNvSpPr>
            <a:spLocks noChangeArrowheads="1"/>
          </p:cNvSpPr>
          <p:nvPr/>
        </p:nvSpPr>
        <p:spPr bwMode="auto">
          <a:xfrm>
            <a:off x="4852874" y="5140548"/>
            <a:ext cx="908164" cy="908025"/>
          </a:xfrm>
          <a:custGeom>
            <a:avLst/>
            <a:gdLst>
              <a:gd name="T0" fmla="*/ 401210123 w 21600"/>
              <a:gd name="T1" fmla="*/ 0 h 21600"/>
              <a:gd name="T2" fmla="*/ 117501832 w 21600"/>
              <a:gd name="T3" fmla="*/ 117501832 h 21600"/>
              <a:gd name="T4" fmla="*/ 0 w 21600"/>
              <a:gd name="T5" fmla="*/ 401210123 h 21600"/>
              <a:gd name="T6" fmla="*/ 117501832 w 21600"/>
              <a:gd name="T7" fmla="*/ 684917280 h 21600"/>
              <a:gd name="T8" fmla="*/ 401210123 w 21600"/>
              <a:gd name="T9" fmla="*/ 802419112 h 21600"/>
              <a:gd name="T10" fmla="*/ 684917280 w 21600"/>
              <a:gd name="T11" fmla="*/ 684917280 h 21600"/>
              <a:gd name="T12" fmla="*/ 802419112 w 21600"/>
              <a:gd name="T13" fmla="*/ 401210123 h 21600"/>
              <a:gd name="T14" fmla="*/ 684917280 w 21600"/>
              <a:gd name="T15" fmla="*/ 11750183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3534" y="10800"/>
                </a:moveTo>
                <a:cubicBezTo>
                  <a:pt x="3534" y="14813"/>
                  <a:pt x="6787" y="18066"/>
                  <a:pt x="10800" y="18066"/>
                </a:cubicBezTo>
                <a:cubicBezTo>
                  <a:pt x="14813" y="18066"/>
                  <a:pt x="18066" y="14813"/>
                  <a:pt x="18066" y="10800"/>
                </a:cubicBezTo>
                <a:cubicBezTo>
                  <a:pt x="18066" y="6787"/>
                  <a:pt x="14813" y="3534"/>
                  <a:pt x="10800" y="3534"/>
                </a:cubicBezTo>
                <a:cubicBezTo>
                  <a:pt x="6787" y="3534"/>
                  <a:pt x="3534" y="6787"/>
                  <a:pt x="3534" y="10800"/>
                </a:cubicBezTo>
                <a:close/>
              </a:path>
            </a:pathLst>
          </a:custGeom>
          <a:solidFill>
            <a:srgbClr val="F0A356"/>
          </a:solidFill>
          <a:ln>
            <a:noFill/>
          </a:ln>
          <a:extLst/>
        </p:spPr>
        <p:txBody>
          <a:bodyPr lIns="115214" tIns="57607" rIns="115214" bIns="5760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EB852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B852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TextBox 9"/>
          <p:cNvSpPr>
            <a:spLocks noChangeArrowheads="1"/>
          </p:cNvSpPr>
          <p:nvPr/>
        </p:nvSpPr>
        <p:spPr bwMode="auto">
          <a:xfrm>
            <a:off x="6059092" y="2602478"/>
            <a:ext cx="3992719" cy="83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TextBox 10"/>
          <p:cNvSpPr>
            <a:spLocks noChangeArrowheads="1"/>
          </p:cNvSpPr>
          <p:nvPr/>
        </p:nvSpPr>
        <p:spPr bwMode="auto">
          <a:xfrm>
            <a:off x="6059092" y="3890513"/>
            <a:ext cx="3992719" cy="83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TextBox 11"/>
          <p:cNvSpPr>
            <a:spLocks noChangeArrowheads="1"/>
          </p:cNvSpPr>
          <p:nvPr/>
        </p:nvSpPr>
        <p:spPr bwMode="auto">
          <a:xfrm>
            <a:off x="6059092" y="5178548"/>
            <a:ext cx="3992719" cy="83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0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11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直接连接符 13"/>
          <p:cNvSpPr>
            <a:spLocks noChangeShapeType="1"/>
          </p:cNvSpPr>
          <p:nvPr/>
        </p:nvSpPr>
        <p:spPr bwMode="auto">
          <a:xfrm>
            <a:off x="4082736" y="4306525"/>
            <a:ext cx="636115" cy="2001"/>
          </a:xfrm>
          <a:prstGeom prst="line">
            <a:avLst/>
          </a:prstGeom>
          <a:noFill/>
          <a:ln w="9525">
            <a:solidFill>
              <a:srgbClr val="296F79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5" name="直接连接符 14"/>
          <p:cNvSpPr>
            <a:spLocks noChangeShapeType="1"/>
          </p:cNvSpPr>
          <p:nvPr/>
        </p:nvSpPr>
        <p:spPr bwMode="auto">
          <a:xfrm flipV="1">
            <a:off x="3856695" y="3176496"/>
            <a:ext cx="862156" cy="260007"/>
          </a:xfrm>
          <a:prstGeom prst="line">
            <a:avLst/>
          </a:prstGeom>
          <a:noFill/>
          <a:ln w="9525">
            <a:solidFill>
              <a:srgbClr val="296F79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6" name="直接连接符 17"/>
          <p:cNvSpPr>
            <a:spLocks noChangeShapeType="1"/>
          </p:cNvSpPr>
          <p:nvPr/>
        </p:nvSpPr>
        <p:spPr bwMode="auto">
          <a:xfrm>
            <a:off x="3882700" y="5124548"/>
            <a:ext cx="862155" cy="260007"/>
          </a:xfrm>
          <a:prstGeom prst="line">
            <a:avLst/>
          </a:prstGeom>
          <a:noFill/>
          <a:ln w="9525">
            <a:solidFill>
              <a:srgbClr val="296F79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78303" y="3176496"/>
            <a:ext cx="2268409" cy="2268061"/>
            <a:chOff x="1331913" y="1976438"/>
            <a:chExt cx="1800225" cy="1800225"/>
          </a:xfrm>
        </p:grpSpPr>
        <p:sp>
          <p:nvSpPr>
            <p:cNvPr id="28" name="空心弧 4"/>
            <p:cNvSpPr>
              <a:spLocks noChangeArrowheads="1"/>
            </p:cNvSpPr>
            <p:nvPr/>
          </p:nvSpPr>
          <p:spPr bwMode="auto">
            <a:xfrm>
              <a:off x="1331913" y="1976438"/>
              <a:ext cx="1800225" cy="180022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1400929308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59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7851" y="14232"/>
                  </a:moveTo>
                  <a:cubicBezTo>
                    <a:pt x="16537" y="16929"/>
                    <a:pt x="13800" y="18641"/>
                    <a:pt x="10800" y="18642"/>
                  </a:cubicBezTo>
                  <a:cubicBezTo>
                    <a:pt x="7799" y="18642"/>
                    <a:pt x="5062" y="16929"/>
                    <a:pt x="3748" y="14232"/>
                  </a:cubicBezTo>
                  <a:lnTo>
                    <a:pt x="1089" y="15526"/>
                  </a:lnTo>
                  <a:cubicBezTo>
                    <a:pt x="2897" y="19242"/>
                    <a:pt x="6667" y="21600"/>
                    <a:pt x="10800" y="21600"/>
                  </a:cubicBezTo>
                  <a:cubicBezTo>
                    <a:pt x="14932" y="21599"/>
                    <a:pt x="18702" y="19242"/>
                    <a:pt x="20510" y="15526"/>
                  </a:cubicBezTo>
                  <a:lnTo>
                    <a:pt x="17851" y="14232"/>
                  </a:lnTo>
                  <a:close/>
                </a:path>
              </a:pathLst>
            </a:custGeom>
            <a:solidFill>
              <a:srgbClr val="EB8523">
                <a:alpha val="66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空心弧 1"/>
            <p:cNvSpPr>
              <a:spLocks noChangeArrowheads="1"/>
            </p:cNvSpPr>
            <p:nvPr/>
          </p:nvSpPr>
          <p:spPr bwMode="auto">
            <a:xfrm>
              <a:off x="1331913" y="1976438"/>
              <a:ext cx="1800225" cy="180022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1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3766" y="18051"/>
                  </a:moveTo>
                  <a:cubicBezTo>
                    <a:pt x="12824" y="18436"/>
                    <a:pt x="11817" y="18634"/>
                    <a:pt x="10800" y="18635"/>
                  </a:cubicBezTo>
                  <a:cubicBezTo>
                    <a:pt x="9782" y="18635"/>
                    <a:pt x="8775" y="18436"/>
                    <a:pt x="7833" y="18051"/>
                  </a:cubicBezTo>
                  <a:lnTo>
                    <a:pt x="6711" y="20796"/>
                  </a:lnTo>
                  <a:cubicBezTo>
                    <a:pt x="8009" y="21326"/>
                    <a:pt x="9397" y="21600"/>
                    <a:pt x="10800" y="21600"/>
                  </a:cubicBezTo>
                  <a:cubicBezTo>
                    <a:pt x="12202" y="21599"/>
                    <a:pt x="13590" y="21326"/>
                    <a:pt x="14888" y="20796"/>
                  </a:cubicBezTo>
                  <a:lnTo>
                    <a:pt x="13766" y="18051"/>
                  </a:ln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0" name="梯形 21"/>
          <p:cNvSpPr>
            <a:spLocks noChangeArrowheads="1"/>
          </p:cNvSpPr>
          <p:nvPr/>
        </p:nvSpPr>
        <p:spPr bwMode="auto">
          <a:xfrm rot="16200000">
            <a:off x="2491430" y="3854209"/>
            <a:ext cx="642158" cy="816630"/>
          </a:xfrm>
          <a:custGeom>
            <a:avLst/>
            <a:gdLst>
              <a:gd name="T0" fmla="*/ 253402 w 880987"/>
              <a:gd name="T1" fmla="*/ 276082 h 1120183"/>
              <a:gd name="T2" fmla="*/ 253402 w 880987"/>
              <a:gd name="T3" fmla="*/ 312841 h 1120183"/>
              <a:gd name="T4" fmla="*/ 185877 w 880987"/>
              <a:gd name="T5" fmla="*/ 312841 h 1120183"/>
              <a:gd name="T6" fmla="*/ 221370 w 880987"/>
              <a:gd name="T7" fmla="*/ 276082 h 1120183"/>
              <a:gd name="T8" fmla="*/ 253402 w 880987"/>
              <a:gd name="T9" fmla="*/ 276082 h 1120183"/>
              <a:gd name="T10" fmla="*/ 294881 w 880987"/>
              <a:gd name="T11" fmla="*/ 187469 h 1120183"/>
              <a:gd name="T12" fmla="*/ 107409 w 880987"/>
              <a:gd name="T13" fmla="*/ 374939 h 1120183"/>
              <a:gd name="T14" fmla="*/ 107409 w 880987"/>
              <a:gd name="T15" fmla="*/ 318825 h 1120183"/>
              <a:gd name="T16" fmla="*/ 111988 w 880987"/>
              <a:gd name="T17" fmla="*/ 314245 h 1120183"/>
              <a:gd name="T18" fmla="*/ 25902 w 880987"/>
              <a:gd name="T19" fmla="*/ 314245 h 1120183"/>
              <a:gd name="T20" fmla="*/ 0 w 880987"/>
              <a:gd name="T21" fmla="*/ 288344 h 1120183"/>
              <a:gd name="T22" fmla="*/ 0 w 880987"/>
              <a:gd name="T23" fmla="*/ 256384 h 1120183"/>
              <a:gd name="T24" fmla="*/ 56247 w 880987"/>
              <a:gd name="T25" fmla="*/ 256384 h 1120183"/>
              <a:gd name="T26" fmla="*/ 65430 w 880987"/>
              <a:gd name="T27" fmla="*/ 247203 h 1120183"/>
              <a:gd name="T28" fmla="*/ 65430 w 880987"/>
              <a:gd name="T29" fmla="*/ 210478 h 1120183"/>
              <a:gd name="T30" fmla="*/ 56247 w 880987"/>
              <a:gd name="T31" fmla="*/ 201297 h 1120183"/>
              <a:gd name="T32" fmla="*/ 0 w 880987"/>
              <a:gd name="T33" fmla="*/ 201297 h 1120183"/>
              <a:gd name="T34" fmla="*/ 0 w 880987"/>
              <a:gd name="T35" fmla="*/ 86595 h 1120183"/>
              <a:gd name="T36" fmla="*/ 25902 w 880987"/>
              <a:gd name="T37" fmla="*/ 60693 h 1120183"/>
              <a:gd name="T38" fmla="*/ 111989 w 880987"/>
              <a:gd name="T39" fmla="*/ 60693 h 1120183"/>
              <a:gd name="T40" fmla="*/ 107409 w 880987"/>
              <a:gd name="T41" fmla="*/ 56113 h 1120183"/>
              <a:gd name="T42" fmla="*/ 107409 w 880987"/>
              <a:gd name="T43" fmla="*/ 0 h 1120183"/>
              <a:gd name="T44" fmla="*/ 294881 w 880987"/>
              <a:gd name="T45" fmla="*/ 187469 h 112018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880987"/>
              <a:gd name="T70" fmla="*/ 0 h 1120183"/>
              <a:gd name="T71" fmla="*/ 880987 w 880987"/>
              <a:gd name="T72" fmla="*/ 1120183 h 1120183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880987" h="1120183">
                <a:moveTo>
                  <a:pt x="757066" y="824835"/>
                </a:moveTo>
                <a:lnTo>
                  <a:pt x="757066" y="934658"/>
                </a:lnTo>
                <a:lnTo>
                  <a:pt x="555328" y="934658"/>
                </a:lnTo>
                <a:lnTo>
                  <a:pt x="661366" y="824835"/>
                </a:lnTo>
                <a:lnTo>
                  <a:pt x="757066" y="824835"/>
                </a:lnTo>
                <a:close/>
                <a:moveTo>
                  <a:pt x="880987" y="560091"/>
                </a:moveTo>
                <a:lnTo>
                  <a:pt x="320895" y="1120183"/>
                </a:lnTo>
                <a:lnTo>
                  <a:pt x="320895" y="952536"/>
                </a:lnTo>
                <a:lnTo>
                  <a:pt x="334577" y="938854"/>
                </a:lnTo>
                <a:lnTo>
                  <a:pt x="77386" y="938854"/>
                </a:lnTo>
                <a:cubicBezTo>
                  <a:pt x="34647" y="938854"/>
                  <a:pt x="0" y="904207"/>
                  <a:pt x="0" y="861468"/>
                </a:cubicBezTo>
                <a:lnTo>
                  <a:pt x="0" y="765985"/>
                </a:lnTo>
                <a:lnTo>
                  <a:pt x="168046" y="765985"/>
                </a:lnTo>
                <a:cubicBezTo>
                  <a:pt x="183196" y="765985"/>
                  <a:pt x="195477" y="753704"/>
                  <a:pt x="195477" y="738554"/>
                </a:cubicBezTo>
                <a:lnTo>
                  <a:pt x="195477" y="628834"/>
                </a:lnTo>
                <a:cubicBezTo>
                  <a:pt x="195477" y="613684"/>
                  <a:pt x="183196" y="601403"/>
                  <a:pt x="168046" y="601403"/>
                </a:cubicBezTo>
                <a:lnTo>
                  <a:pt x="0" y="601403"/>
                </a:lnTo>
                <a:lnTo>
                  <a:pt x="0" y="258716"/>
                </a:lnTo>
                <a:cubicBezTo>
                  <a:pt x="0" y="215977"/>
                  <a:pt x="34647" y="181330"/>
                  <a:pt x="77386" y="181330"/>
                </a:cubicBezTo>
                <a:lnTo>
                  <a:pt x="334578" y="181330"/>
                </a:lnTo>
                <a:lnTo>
                  <a:pt x="320895" y="167647"/>
                </a:lnTo>
                <a:lnTo>
                  <a:pt x="320895" y="0"/>
                </a:lnTo>
                <a:lnTo>
                  <a:pt x="880987" y="560091"/>
                </a:lnTo>
                <a:close/>
              </a:path>
            </a:pathLst>
          </a:custGeom>
          <a:solidFill>
            <a:srgbClr val="EB8523">
              <a:alpha val="82000"/>
            </a:srgbClr>
          </a:solidFill>
          <a:ln>
            <a:noFill/>
          </a:ln>
          <a:extLst/>
        </p:spPr>
        <p:txBody>
          <a:bodyPr lIns="115214" tIns="57607" rIns="115214" bIns="57607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678303" y="3184481"/>
            <a:ext cx="2268409" cy="2268063"/>
            <a:chOff x="1331913" y="1982777"/>
            <a:chExt cx="1800225" cy="1800226"/>
          </a:xfrm>
        </p:grpSpPr>
        <p:sp>
          <p:nvSpPr>
            <p:cNvPr id="32" name="空心弧 3"/>
            <p:cNvSpPr>
              <a:spLocks noChangeArrowheads="1"/>
            </p:cNvSpPr>
            <p:nvPr/>
          </p:nvSpPr>
          <p:spPr bwMode="auto">
            <a:xfrm>
              <a:off x="1331913" y="1982778"/>
              <a:ext cx="1800225" cy="1800225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1623228672 h 21600"/>
                <a:gd name="T6" fmla="*/ 1395143332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154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7939" y="7198"/>
                  </a:moveTo>
                  <a:cubicBezTo>
                    <a:pt x="16579" y="4503"/>
                    <a:pt x="13818" y="2803"/>
                    <a:pt x="10799" y="2804"/>
                  </a:cubicBezTo>
                  <a:cubicBezTo>
                    <a:pt x="7781" y="2804"/>
                    <a:pt x="5020" y="4503"/>
                    <a:pt x="3660" y="7198"/>
                  </a:cubicBezTo>
                  <a:lnTo>
                    <a:pt x="1157" y="5935"/>
                  </a:lnTo>
                  <a:cubicBezTo>
                    <a:pt x="2993" y="2295"/>
                    <a:pt x="6723" y="-1"/>
                    <a:pt x="10800" y="0"/>
                  </a:cubicBezTo>
                  <a:cubicBezTo>
                    <a:pt x="14876" y="0"/>
                    <a:pt x="18606" y="2295"/>
                    <a:pt x="20442" y="5935"/>
                  </a:cubicBezTo>
                  <a:lnTo>
                    <a:pt x="17939" y="7198"/>
                  </a:lnTo>
                  <a:close/>
                </a:path>
              </a:pathLst>
            </a:custGeom>
            <a:solidFill>
              <a:srgbClr val="82BFCE">
                <a:alpha val="75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空心弧 2"/>
            <p:cNvSpPr>
              <a:spLocks noChangeArrowheads="1"/>
            </p:cNvSpPr>
            <p:nvPr/>
          </p:nvSpPr>
          <p:spPr bwMode="auto">
            <a:xfrm>
              <a:off x="1331913" y="1982777"/>
              <a:ext cx="1800225" cy="1800225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1139266988 h 21600"/>
                <a:gd name="T4" fmla="*/ 2147483647 w 21600"/>
                <a:gd name="T5" fmla="*/ 1684589572 h 21600"/>
                <a:gd name="T6" fmla="*/ 2147483647 w 21600"/>
                <a:gd name="T7" fmla="*/ 113926698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326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3380" y="3343"/>
                  </a:moveTo>
                  <a:cubicBezTo>
                    <a:pt x="12550" y="3056"/>
                    <a:pt x="11678" y="2909"/>
                    <a:pt x="10799" y="2910"/>
                  </a:cubicBezTo>
                  <a:cubicBezTo>
                    <a:pt x="9921" y="2910"/>
                    <a:pt x="9049" y="3056"/>
                    <a:pt x="8219" y="3343"/>
                  </a:cubicBezTo>
                  <a:lnTo>
                    <a:pt x="7268" y="593"/>
                  </a:lnTo>
                  <a:cubicBezTo>
                    <a:pt x="8404" y="200"/>
                    <a:pt x="9597" y="-1"/>
                    <a:pt x="10800" y="0"/>
                  </a:cubicBezTo>
                  <a:cubicBezTo>
                    <a:pt x="12002" y="0"/>
                    <a:pt x="13195" y="200"/>
                    <a:pt x="14331" y="593"/>
                  </a:cubicBezTo>
                  <a:lnTo>
                    <a:pt x="13380" y="3343"/>
                  </a:ln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 animBg="1"/>
      <p:bldP spid="25" grpId="0" animBg="1"/>
      <p:bldP spid="26" grpId="0" animBg="1"/>
      <p:bldP spid="30" grpId="0" animBg="1"/>
    </p:bld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主题1">
  <a:themeElements>
    <a:clrScheme name="Full Color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C600"/>
      </a:accent1>
      <a:accent2>
        <a:srgbClr val="00B393"/>
      </a:accent2>
      <a:accent3>
        <a:srgbClr val="00BAF7"/>
      </a:accent3>
      <a:accent4>
        <a:srgbClr val="FFC000"/>
      </a:accent4>
      <a:accent5>
        <a:srgbClr val="F61A00"/>
      </a:accent5>
      <a:accent6>
        <a:srgbClr val="343E48"/>
      </a:accent6>
      <a:hlink>
        <a:srgbClr val="0563C1"/>
      </a:hlink>
      <a:folHlink>
        <a:srgbClr val="954F72"/>
      </a:folHlink>
    </a:clrScheme>
    <a:fontScheme name="Forest">
      <a:majorFont>
        <a:latin typeface="Raleway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23080</TotalTime>
  <Words>2750</Words>
  <Application>Microsoft Office PowerPoint</Application>
  <PresentationFormat>自定义</PresentationFormat>
  <Paragraphs>176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第一PPT：www.1ppt.com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2019-10-30T11:59:58Z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