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16.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0.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21.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22.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9" r:id="rId3"/>
    <p:sldId id="264" r:id="rId4"/>
    <p:sldId id="257" r:id="rId5"/>
    <p:sldId id="281" r:id="rId6"/>
    <p:sldId id="265" r:id="rId7"/>
    <p:sldId id="268" r:id="rId8"/>
    <p:sldId id="267" r:id="rId9"/>
    <p:sldId id="266" r:id="rId10"/>
    <p:sldId id="260" r:id="rId11"/>
    <p:sldId id="272" r:id="rId12"/>
    <p:sldId id="271" r:id="rId13"/>
    <p:sldId id="270" r:id="rId14"/>
    <p:sldId id="269" r:id="rId15"/>
    <p:sldId id="261" r:id="rId16"/>
    <p:sldId id="276" r:id="rId17"/>
    <p:sldId id="275" r:id="rId18"/>
    <p:sldId id="274" r:id="rId19"/>
    <p:sldId id="273" r:id="rId20"/>
    <p:sldId id="262" r:id="rId21"/>
    <p:sldId id="280" r:id="rId22"/>
    <p:sldId id="279" r:id="rId23"/>
    <p:sldId id="278" r:id="rId24"/>
    <p:sldId id="277" r:id="rId25"/>
    <p:sldId id="263" r:id="rId26"/>
    <p:sldId id="28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66" d="100"/>
          <a:sy n="66" d="100"/>
        </p:scale>
        <p:origin x="-72" y="-122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52FA5D-7BAF-46C1-811B-8A5927E456D0}" type="datetimeFigureOut">
              <a:rPr lang="zh-CN" altLang="en-US" smtClean="0"/>
              <a:t>2019/10/30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678408-2F7C-4FED-92F1-0740F2631AE4}" type="slidenum">
              <a:rPr lang="zh-CN" altLang="en-US" smtClean="0"/>
              <a:t>‹#›</a:t>
            </a:fld>
            <a:endParaRPr lang="zh-CN" altLang="en-US"/>
          </a:p>
        </p:txBody>
      </p:sp>
    </p:spTree>
    <p:extLst>
      <p:ext uri="{BB962C8B-B14F-4D97-AF65-F5344CB8AC3E}">
        <p14:creationId xmlns:p14="http://schemas.microsoft.com/office/powerpoint/2010/main" val="72614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31763" rtl="0" eaLnBrk="1" fontAlgn="auto" latinLnBrk="0" hangingPunct="1">
              <a:lnSpc>
                <a:spcPct val="100000"/>
              </a:lnSpc>
              <a:spcBef>
                <a:spcPts val="0"/>
              </a:spcBef>
              <a:spcAft>
                <a:spcPts val="0"/>
              </a:spcAft>
              <a:buClrTx/>
              <a:buSzTx/>
              <a:buFontTx/>
              <a:buNone/>
              <a:tabLst/>
              <a:defRPr/>
            </a:pPr>
            <a:fld id="{B78F6036-E835-44CB-A25A-34C755DFD5D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831763"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96728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10</a:t>
            </a:fld>
            <a:endParaRPr lang="zh-CN" altLang="en-US"/>
          </a:p>
        </p:txBody>
      </p:sp>
    </p:spTree>
    <p:extLst>
      <p:ext uri="{BB962C8B-B14F-4D97-AF65-F5344CB8AC3E}">
        <p14:creationId xmlns:p14="http://schemas.microsoft.com/office/powerpoint/2010/main" val="2834996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11</a:t>
            </a:fld>
            <a:endParaRPr lang="zh-CN" altLang="en-US"/>
          </a:p>
        </p:txBody>
      </p:sp>
    </p:spTree>
    <p:extLst>
      <p:ext uri="{BB962C8B-B14F-4D97-AF65-F5344CB8AC3E}">
        <p14:creationId xmlns:p14="http://schemas.microsoft.com/office/powerpoint/2010/main" val="672171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12</a:t>
            </a:fld>
            <a:endParaRPr lang="zh-CN" altLang="en-US"/>
          </a:p>
        </p:txBody>
      </p:sp>
    </p:spTree>
    <p:extLst>
      <p:ext uri="{BB962C8B-B14F-4D97-AF65-F5344CB8AC3E}">
        <p14:creationId xmlns:p14="http://schemas.microsoft.com/office/powerpoint/2010/main" val="400743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13</a:t>
            </a:fld>
            <a:endParaRPr lang="zh-CN" altLang="en-US"/>
          </a:p>
        </p:txBody>
      </p:sp>
    </p:spTree>
    <p:extLst>
      <p:ext uri="{BB962C8B-B14F-4D97-AF65-F5344CB8AC3E}">
        <p14:creationId xmlns:p14="http://schemas.microsoft.com/office/powerpoint/2010/main" val="2782436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14</a:t>
            </a:fld>
            <a:endParaRPr lang="zh-CN" altLang="en-US"/>
          </a:p>
        </p:txBody>
      </p:sp>
    </p:spTree>
    <p:extLst>
      <p:ext uri="{BB962C8B-B14F-4D97-AF65-F5344CB8AC3E}">
        <p14:creationId xmlns:p14="http://schemas.microsoft.com/office/powerpoint/2010/main" val="2596633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15</a:t>
            </a:fld>
            <a:endParaRPr lang="zh-CN" altLang="en-US"/>
          </a:p>
        </p:txBody>
      </p:sp>
    </p:spTree>
    <p:extLst>
      <p:ext uri="{BB962C8B-B14F-4D97-AF65-F5344CB8AC3E}">
        <p14:creationId xmlns:p14="http://schemas.microsoft.com/office/powerpoint/2010/main" val="2664887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16</a:t>
            </a:fld>
            <a:endParaRPr lang="zh-CN" altLang="en-US"/>
          </a:p>
        </p:txBody>
      </p:sp>
    </p:spTree>
    <p:extLst>
      <p:ext uri="{BB962C8B-B14F-4D97-AF65-F5344CB8AC3E}">
        <p14:creationId xmlns:p14="http://schemas.microsoft.com/office/powerpoint/2010/main" val="473618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17</a:t>
            </a:fld>
            <a:endParaRPr lang="zh-CN" altLang="en-US"/>
          </a:p>
        </p:txBody>
      </p:sp>
    </p:spTree>
    <p:extLst>
      <p:ext uri="{BB962C8B-B14F-4D97-AF65-F5344CB8AC3E}">
        <p14:creationId xmlns:p14="http://schemas.microsoft.com/office/powerpoint/2010/main" val="2047485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18</a:t>
            </a:fld>
            <a:endParaRPr lang="zh-CN" altLang="en-US"/>
          </a:p>
        </p:txBody>
      </p:sp>
    </p:spTree>
    <p:extLst>
      <p:ext uri="{BB962C8B-B14F-4D97-AF65-F5344CB8AC3E}">
        <p14:creationId xmlns:p14="http://schemas.microsoft.com/office/powerpoint/2010/main" val="1759518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19</a:t>
            </a:fld>
            <a:endParaRPr lang="zh-CN" altLang="en-US"/>
          </a:p>
        </p:txBody>
      </p:sp>
    </p:spTree>
    <p:extLst>
      <p:ext uri="{BB962C8B-B14F-4D97-AF65-F5344CB8AC3E}">
        <p14:creationId xmlns:p14="http://schemas.microsoft.com/office/powerpoint/2010/main" val="3078711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a:t>
            </a:fld>
            <a:endParaRPr lang="zh-CN" altLang="en-US"/>
          </a:p>
        </p:txBody>
      </p:sp>
    </p:spTree>
    <p:extLst>
      <p:ext uri="{BB962C8B-B14F-4D97-AF65-F5344CB8AC3E}">
        <p14:creationId xmlns:p14="http://schemas.microsoft.com/office/powerpoint/2010/main" val="884698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20</a:t>
            </a:fld>
            <a:endParaRPr lang="zh-CN" altLang="en-US"/>
          </a:p>
        </p:txBody>
      </p:sp>
    </p:spTree>
    <p:extLst>
      <p:ext uri="{BB962C8B-B14F-4D97-AF65-F5344CB8AC3E}">
        <p14:creationId xmlns:p14="http://schemas.microsoft.com/office/powerpoint/2010/main" val="2841301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21</a:t>
            </a:fld>
            <a:endParaRPr lang="zh-CN" altLang="en-US"/>
          </a:p>
        </p:txBody>
      </p:sp>
    </p:spTree>
    <p:extLst>
      <p:ext uri="{BB962C8B-B14F-4D97-AF65-F5344CB8AC3E}">
        <p14:creationId xmlns:p14="http://schemas.microsoft.com/office/powerpoint/2010/main" val="20471777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22</a:t>
            </a:fld>
            <a:endParaRPr lang="zh-CN" altLang="en-US"/>
          </a:p>
        </p:txBody>
      </p:sp>
    </p:spTree>
    <p:extLst>
      <p:ext uri="{BB962C8B-B14F-4D97-AF65-F5344CB8AC3E}">
        <p14:creationId xmlns:p14="http://schemas.microsoft.com/office/powerpoint/2010/main" val="3962667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23</a:t>
            </a:fld>
            <a:endParaRPr lang="zh-CN" altLang="en-US"/>
          </a:p>
        </p:txBody>
      </p:sp>
    </p:spTree>
    <p:extLst>
      <p:ext uri="{BB962C8B-B14F-4D97-AF65-F5344CB8AC3E}">
        <p14:creationId xmlns:p14="http://schemas.microsoft.com/office/powerpoint/2010/main" val="1728702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31763" rtl="0" eaLnBrk="1" fontAlgn="auto" latinLnBrk="0" hangingPunct="1">
              <a:lnSpc>
                <a:spcPct val="100000"/>
              </a:lnSpc>
              <a:spcBef>
                <a:spcPts val="0"/>
              </a:spcBef>
              <a:spcAft>
                <a:spcPts val="0"/>
              </a:spcAft>
              <a:buClrTx/>
              <a:buSzTx/>
              <a:buFontTx/>
              <a:buNone/>
              <a:tabLst/>
              <a:defRPr/>
            </a:pPr>
            <a:fld id="{B78F6036-E835-44CB-A25A-34C755DFD5D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831763"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266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3</a:t>
            </a:fld>
            <a:endParaRPr lang="zh-CN" altLang="en-US"/>
          </a:p>
        </p:txBody>
      </p:sp>
    </p:spTree>
    <p:extLst>
      <p:ext uri="{BB962C8B-B14F-4D97-AF65-F5344CB8AC3E}">
        <p14:creationId xmlns:p14="http://schemas.microsoft.com/office/powerpoint/2010/main" val="3087647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4</a:t>
            </a:fld>
            <a:endParaRPr lang="zh-CN" altLang="en-US"/>
          </a:p>
        </p:txBody>
      </p:sp>
    </p:spTree>
    <p:extLst>
      <p:ext uri="{BB962C8B-B14F-4D97-AF65-F5344CB8AC3E}">
        <p14:creationId xmlns:p14="http://schemas.microsoft.com/office/powerpoint/2010/main" val="400451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5</a:t>
            </a:fld>
            <a:endParaRPr lang="zh-CN" altLang="en-US"/>
          </a:p>
        </p:txBody>
      </p:sp>
    </p:spTree>
    <p:extLst>
      <p:ext uri="{BB962C8B-B14F-4D97-AF65-F5344CB8AC3E}">
        <p14:creationId xmlns:p14="http://schemas.microsoft.com/office/powerpoint/2010/main" val="2076659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6</a:t>
            </a:fld>
            <a:endParaRPr lang="zh-CN" altLang="en-US"/>
          </a:p>
        </p:txBody>
      </p:sp>
    </p:spTree>
    <p:extLst>
      <p:ext uri="{BB962C8B-B14F-4D97-AF65-F5344CB8AC3E}">
        <p14:creationId xmlns:p14="http://schemas.microsoft.com/office/powerpoint/2010/main" val="2521418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7</a:t>
            </a:fld>
            <a:endParaRPr lang="zh-CN" altLang="en-US"/>
          </a:p>
        </p:txBody>
      </p:sp>
    </p:spTree>
    <p:extLst>
      <p:ext uri="{BB962C8B-B14F-4D97-AF65-F5344CB8AC3E}">
        <p14:creationId xmlns:p14="http://schemas.microsoft.com/office/powerpoint/2010/main" val="306044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8</a:t>
            </a:fld>
            <a:endParaRPr lang="zh-CN" altLang="en-US"/>
          </a:p>
        </p:txBody>
      </p:sp>
    </p:spTree>
    <p:extLst>
      <p:ext uri="{BB962C8B-B14F-4D97-AF65-F5344CB8AC3E}">
        <p14:creationId xmlns:p14="http://schemas.microsoft.com/office/powerpoint/2010/main" val="3658715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9</a:t>
            </a:fld>
            <a:endParaRPr lang="zh-CN" altLang="en-US"/>
          </a:p>
        </p:txBody>
      </p:sp>
    </p:spTree>
    <p:extLst>
      <p:ext uri="{BB962C8B-B14F-4D97-AF65-F5344CB8AC3E}">
        <p14:creationId xmlns:p14="http://schemas.microsoft.com/office/powerpoint/2010/main" val="790345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1649792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921501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2942733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630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39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967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048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102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113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311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38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576108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70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980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133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592608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615421" y="361353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2073732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1250047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030098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74123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7883" y="300544"/>
            <a:ext cx="1574384" cy="766256"/>
          </a:xfrm>
          <a:prstGeom prst="rect">
            <a:avLst/>
          </a:prstGeom>
        </p:spPr>
      </p:pic>
      <p:pic>
        <p:nvPicPr>
          <p:cNvPr id="9" name="图片 8"/>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flipH="1">
            <a:off x="6850080" y="3429000"/>
            <a:ext cx="5341919" cy="3429000"/>
          </a:xfrm>
          <a:prstGeom prst="rect">
            <a:avLst/>
          </a:prstGeom>
        </p:spPr>
      </p:pic>
    </p:spTree>
    <p:extLst>
      <p:ext uri="{BB962C8B-B14F-4D97-AF65-F5344CB8AC3E}">
        <p14:creationId xmlns:p14="http://schemas.microsoft.com/office/powerpoint/2010/main" val="72544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69B351C-3B07-4BA7-A335-8C6274F9C41C}" type="datetimeFigureOut">
              <a:rPr lang="zh-CN" altLang="en-US" smtClean="0"/>
              <a:t>2019/10/30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3951140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B351C-3B07-4BA7-A335-8C6274F9C41C}" type="datetimeFigureOut">
              <a:rPr lang="zh-CN" altLang="en-US" smtClean="0"/>
              <a:t>2019/10/30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A0AE27-3747-4785-B3DB-383084DBF814}" type="slidenum">
              <a:rPr lang="zh-CN" altLang="en-US" smtClean="0"/>
              <a:t>‹#›</a:t>
            </a:fld>
            <a:endParaRPr lang="zh-CN" altLang="en-US"/>
          </a:p>
        </p:txBody>
      </p:sp>
    </p:spTree>
    <p:extLst>
      <p:ext uri="{BB962C8B-B14F-4D97-AF65-F5344CB8AC3E}">
        <p14:creationId xmlns:p14="http://schemas.microsoft.com/office/powerpoint/2010/main" val="1618335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24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notesSlide" Target="../notesSlides/notesSlide11.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slideLayout" Target="../slideLayouts/slideLayout8.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18" Type="http://schemas.openxmlformats.org/officeDocument/2006/relationships/tags" Target="../tags/tag55.xml"/><Relationship Id="rId3" Type="http://schemas.openxmlformats.org/officeDocument/2006/relationships/tags" Target="../tags/tag40.xml"/><Relationship Id="rId21" Type="http://schemas.openxmlformats.org/officeDocument/2006/relationships/tags" Target="../tags/tag58.xml"/><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tags" Target="../tags/tag54.xml"/><Relationship Id="rId2" Type="http://schemas.openxmlformats.org/officeDocument/2006/relationships/tags" Target="../tags/tag39.xml"/><Relationship Id="rId16" Type="http://schemas.openxmlformats.org/officeDocument/2006/relationships/tags" Target="../tags/tag53.xml"/><Relationship Id="rId20" Type="http://schemas.openxmlformats.org/officeDocument/2006/relationships/tags" Target="../tags/tag57.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tags" Target="../tags/tag52.xml"/><Relationship Id="rId23" Type="http://schemas.openxmlformats.org/officeDocument/2006/relationships/notesSlide" Target="../notesSlides/notesSlide16.xml"/><Relationship Id="rId10" Type="http://schemas.openxmlformats.org/officeDocument/2006/relationships/tags" Target="../tags/tag47.xml"/><Relationship Id="rId19" Type="http://schemas.openxmlformats.org/officeDocument/2006/relationships/tags" Target="../tags/tag56.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 Id="rId22"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tags" Target="../tags/tag71.xml"/><Relationship Id="rId18" Type="http://schemas.openxmlformats.org/officeDocument/2006/relationships/tags" Target="../tags/tag76.xml"/><Relationship Id="rId26" Type="http://schemas.openxmlformats.org/officeDocument/2006/relationships/tags" Target="../tags/tag84.xml"/><Relationship Id="rId39" Type="http://schemas.openxmlformats.org/officeDocument/2006/relationships/tags" Target="../tags/tag97.xml"/><Relationship Id="rId3" Type="http://schemas.openxmlformats.org/officeDocument/2006/relationships/tags" Target="../tags/tag61.xml"/><Relationship Id="rId21" Type="http://schemas.openxmlformats.org/officeDocument/2006/relationships/tags" Target="../tags/tag79.xml"/><Relationship Id="rId34" Type="http://schemas.openxmlformats.org/officeDocument/2006/relationships/tags" Target="../tags/tag92.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tags" Target="../tags/tag75.xml"/><Relationship Id="rId25" Type="http://schemas.openxmlformats.org/officeDocument/2006/relationships/tags" Target="../tags/tag83.xml"/><Relationship Id="rId33" Type="http://schemas.openxmlformats.org/officeDocument/2006/relationships/tags" Target="../tags/tag91.xml"/><Relationship Id="rId38" Type="http://schemas.openxmlformats.org/officeDocument/2006/relationships/tags" Target="../tags/tag96.xml"/><Relationship Id="rId2" Type="http://schemas.openxmlformats.org/officeDocument/2006/relationships/tags" Target="../tags/tag60.xml"/><Relationship Id="rId16" Type="http://schemas.openxmlformats.org/officeDocument/2006/relationships/tags" Target="../tags/tag74.xml"/><Relationship Id="rId20" Type="http://schemas.openxmlformats.org/officeDocument/2006/relationships/tags" Target="../tags/tag78.xml"/><Relationship Id="rId29" Type="http://schemas.openxmlformats.org/officeDocument/2006/relationships/tags" Target="../tags/tag87.xml"/><Relationship Id="rId41" Type="http://schemas.openxmlformats.org/officeDocument/2006/relationships/notesSlide" Target="../notesSlides/notesSlide17.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24" Type="http://schemas.openxmlformats.org/officeDocument/2006/relationships/tags" Target="../tags/tag82.xml"/><Relationship Id="rId32" Type="http://schemas.openxmlformats.org/officeDocument/2006/relationships/tags" Target="../tags/tag90.xml"/><Relationship Id="rId37" Type="http://schemas.openxmlformats.org/officeDocument/2006/relationships/tags" Target="../tags/tag95.xml"/><Relationship Id="rId40" Type="http://schemas.openxmlformats.org/officeDocument/2006/relationships/slideLayout" Target="../slideLayouts/slideLayout8.xml"/><Relationship Id="rId5" Type="http://schemas.openxmlformats.org/officeDocument/2006/relationships/tags" Target="../tags/tag63.xml"/><Relationship Id="rId15" Type="http://schemas.openxmlformats.org/officeDocument/2006/relationships/tags" Target="../tags/tag73.xml"/><Relationship Id="rId23" Type="http://schemas.openxmlformats.org/officeDocument/2006/relationships/tags" Target="../tags/tag81.xml"/><Relationship Id="rId28" Type="http://schemas.openxmlformats.org/officeDocument/2006/relationships/tags" Target="../tags/tag86.xml"/><Relationship Id="rId36" Type="http://schemas.openxmlformats.org/officeDocument/2006/relationships/tags" Target="../tags/tag94.xml"/><Relationship Id="rId10" Type="http://schemas.openxmlformats.org/officeDocument/2006/relationships/tags" Target="../tags/tag68.xml"/><Relationship Id="rId19" Type="http://schemas.openxmlformats.org/officeDocument/2006/relationships/tags" Target="../tags/tag77.xml"/><Relationship Id="rId31" Type="http://schemas.openxmlformats.org/officeDocument/2006/relationships/tags" Target="../tags/tag89.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 Id="rId22" Type="http://schemas.openxmlformats.org/officeDocument/2006/relationships/tags" Target="../tags/tag80.xml"/><Relationship Id="rId27" Type="http://schemas.openxmlformats.org/officeDocument/2006/relationships/tags" Target="../tags/tag85.xml"/><Relationship Id="rId30" Type="http://schemas.openxmlformats.org/officeDocument/2006/relationships/tags" Target="../tags/tag88.xml"/><Relationship Id="rId35" Type="http://schemas.openxmlformats.org/officeDocument/2006/relationships/tags" Target="../tags/tag93.xml"/></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Layout" Target="../slideLayouts/slideLayout8.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Layout" Target="../slideLayouts/slideLayout8.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tags" Target="../tags/tag134.xml"/><Relationship Id="rId18" Type="http://schemas.openxmlformats.org/officeDocument/2006/relationships/notesSlide" Target="../notesSlides/notesSlide22.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tags" Target="../tags/tag133.xml"/><Relationship Id="rId17" Type="http://schemas.openxmlformats.org/officeDocument/2006/relationships/slideLayout" Target="../slideLayouts/slideLayout8.xml"/><Relationship Id="rId2" Type="http://schemas.openxmlformats.org/officeDocument/2006/relationships/tags" Target="../tags/tag123.xml"/><Relationship Id="rId16" Type="http://schemas.openxmlformats.org/officeDocument/2006/relationships/tags" Target="../tags/tag137.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5" Type="http://schemas.openxmlformats.org/officeDocument/2006/relationships/tags" Target="../tags/tag13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tags" Target="../tags/tag135.xml"/></Relationships>
</file>

<file path=ppt/slides/_rels/slide23.xml.rels><?xml version="1.0" encoding="UTF-8" standalone="yes"?>
<Relationships xmlns="http://schemas.openxmlformats.org/package/2006/relationships"><Relationship Id="rId8" Type="http://schemas.openxmlformats.org/officeDocument/2006/relationships/tags" Target="../tags/tag145.xml"/><Relationship Id="rId13" Type="http://schemas.openxmlformats.org/officeDocument/2006/relationships/tags" Target="../tags/tag150.xml"/><Relationship Id="rId18" Type="http://schemas.openxmlformats.org/officeDocument/2006/relationships/tags" Target="../tags/tag155.xml"/><Relationship Id="rId26" Type="http://schemas.openxmlformats.org/officeDocument/2006/relationships/tags" Target="../tags/tag163.xml"/><Relationship Id="rId3" Type="http://schemas.openxmlformats.org/officeDocument/2006/relationships/tags" Target="../tags/tag140.xml"/><Relationship Id="rId21" Type="http://schemas.openxmlformats.org/officeDocument/2006/relationships/tags" Target="../tags/tag158.xml"/><Relationship Id="rId7" Type="http://schemas.openxmlformats.org/officeDocument/2006/relationships/tags" Target="../tags/tag144.xml"/><Relationship Id="rId12" Type="http://schemas.openxmlformats.org/officeDocument/2006/relationships/tags" Target="../tags/tag149.xml"/><Relationship Id="rId17" Type="http://schemas.openxmlformats.org/officeDocument/2006/relationships/tags" Target="../tags/tag154.xml"/><Relationship Id="rId25" Type="http://schemas.openxmlformats.org/officeDocument/2006/relationships/tags" Target="../tags/tag162.xml"/><Relationship Id="rId2" Type="http://schemas.openxmlformats.org/officeDocument/2006/relationships/tags" Target="../tags/tag139.xml"/><Relationship Id="rId16" Type="http://schemas.openxmlformats.org/officeDocument/2006/relationships/tags" Target="../tags/tag153.xml"/><Relationship Id="rId20" Type="http://schemas.openxmlformats.org/officeDocument/2006/relationships/tags" Target="../tags/tag157.xml"/><Relationship Id="rId29" Type="http://schemas.openxmlformats.org/officeDocument/2006/relationships/tags" Target="../tags/tag166.xml"/><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tags" Target="../tags/tag148.xml"/><Relationship Id="rId24" Type="http://schemas.openxmlformats.org/officeDocument/2006/relationships/tags" Target="../tags/tag161.xml"/><Relationship Id="rId32" Type="http://schemas.openxmlformats.org/officeDocument/2006/relationships/image" Target="../media/image55.png"/><Relationship Id="rId5" Type="http://schemas.openxmlformats.org/officeDocument/2006/relationships/tags" Target="../tags/tag142.xml"/><Relationship Id="rId15" Type="http://schemas.openxmlformats.org/officeDocument/2006/relationships/tags" Target="../tags/tag152.xml"/><Relationship Id="rId23" Type="http://schemas.openxmlformats.org/officeDocument/2006/relationships/tags" Target="../tags/tag160.xml"/><Relationship Id="rId28" Type="http://schemas.openxmlformats.org/officeDocument/2006/relationships/tags" Target="../tags/tag165.xml"/><Relationship Id="rId10" Type="http://schemas.openxmlformats.org/officeDocument/2006/relationships/tags" Target="../tags/tag147.xml"/><Relationship Id="rId19" Type="http://schemas.openxmlformats.org/officeDocument/2006/relationships/tags" Target="../tags/tag156.xml"/><Relationship Id="rId31" Type="http://schemas.openxmlformats.org/officeDocument/2006/relationships/notesSlide" Target="../notesSlides/notesSlide23.xml"/><Relationship Id="rId4" Type="http://schemas.openxmlformats.org/officeDocument/2006/relationships/tags" Target="../tags/tag141.xml"/><Relationship Id="rId9" Type="http://schemas.openxmlformats.org/officeDocument/2006/relationships/tags" Target="../tags/tag146.xml"/><Relationship Id="rId14" Type="http://schemas.openxmlformats.org/officeDocument/2006/relationships/tags" Target="../tags/tag151.xml"/><Relationship Id="rId22" Type="http://schemas.openxmlformats.org/officeDocument/2006/relationships/tags" Target="../tags/tag159.xml"/><Relationship Id="rId27" Type="http://schemas.openxmlformats.org/officeDocument/2006/relationships/tags" Target="../tags/tag164.xml"/><Relationship Id="rId30"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 name="图片 2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3962" y="520538"/>
            <a:ext cx="1146050" cy="557785"/>
          </a:xfrm>
          <a:prstGeom prst="rect">
            <a:avLst/>
          </a:prstGeom>
        </p:spPr>
      </p:pic>
      <p:grpSp>
        <p:nvGrpSpPr>
          <p:cNvPr id="5" name="组合 4"/>
          <p:cNvGrpSpPr/>
          <p:nvPr/>
        </p:nvGrpSpPr>
        <p:grpSpPr>
          <a:xfrm>
            <a:off x="769389" y="2600717"/>
            <a:ext cx="3415136" cy="3220030"/>
            <a:chOff x="769389" y="2600717"/>
            <a:chExt cx="3415136" cy="322003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66872" y="3482926"/>
              <a:ext cx="2517653" cy="2337821"/>
            </a:xfrm>
            <a:prstGeom prst="rect">
              <a:avLst/>
            </a:prstGeom>
          </p:spPr>
        </p:pic>
        <p:pic>
          <p:nvPicPr>
            <p:cNvPr id="28" name="图片 2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07045" y="2600717"/>
              <a:ext cx="1935484" cy="1901956"/>
            </a:xfrm>
            <a:prstGeom prst="rect">
              <a:avLst/>
            </a:prstGeom>
          </p:spPr>
        </p:pic>
        <p:pic>
          <p:nvPicPr>
            <p:cNvPr id="29" name="图片 2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07437" y="4912441"/>
              <a:ext cx="1130810" cy="908306"/>
            </a:xfrm>
            <a:prstGeom prst="rect">
              <a:avLst/>
            </a:prstGeom>
          </p:spPr>
        </p:pic>
        <p:pic>
          <p:nvPicPr>
            <p:cNvPr id="31" name="图片 3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800000">
              <a:off x="769389" y="4456870"/>
              <a:ext cx="1181195" cy="1160734"/>
            </a:xfrm>
            <a:prstGeom prst="rect">
              <a:avLst/>
            </a:prstGeom>
          </p:spPr>
        </p:pic>
      </p:grpSp>
      <p:grpSp>
        <p:nvGrpSpPr>
          <p:cNvPr id="2" name="组合 1"/>
          <p:cNvGrpSpPr/>
          <p:nvPr/>
        </p:nvGrpSpPr>
        <p:grpSpPr>
          <a:xfrm>
            <a:off x="1" y="3042447"/>
            <a:ext cx="12192000" cy="3769766"/>
            <a:chOff x="0" y="3042447"/>
            <a:chExt cx="7597775" cy="2349232"/>
          </a:xfrm>
        </p:grpSpPr>
        <p:pic>
          <p:nvPicPr>
            <p:cNvPr id="32" name="图片 3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0" y="3042447"/>
              <a:ext cx="7597775" cy="2349232"/>
            </a:xfrm>
            <a:prstGeom prst="rect">
              <a:avLst/>
            </a:prstGeom>
          </p:spPr>
        </p:pic>
        <p:pic>
          <p:nvPicPr>
            <p:cNvPr id="33" name="图片 3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467" y="4622271"/>
              <a:ext cx="283465" cy="268225"/>
            </a:xfrm>
            <a:prstGeom prst="rect">
              <a:avLst/>
            </a:prstGeom>
          </p:spPr>
        </p:pic>
        <p:pic>
          <p:nvPicPr>
            <p:cNvPr id="34" name="图片 3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848414" y="4910137"/>
              <a:ext cx="283465" cy="268225"/>
            </a:xfrm>
            <a:prstGeom prst="rect">
              <a:avLst/>
            </a:prstGeom>
          </p:spPr>
        </p:pic>
        <p:pic>
          <p:nvPicPr>
            <p:cNvPr id="35" name="图片 3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60667" y="4818359"/>
              <a:ext cx="283465" cy="268225"/>
            </a:xfrm>
            <a:prstGeom prst="rect">
              <a:avLst/>
            </a:prstGeom>
          </p:spPr>
        </p:pic>
        <p:pic>
          <p:nvPicPr>
            <p:cNvPr id="36" name="图片 3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41039" y="4867276"/>
              <a:ext cx="283465" cy="268225"/>
            </a:xfrm>
            <a:prstGeom prst="rect">
              <a:avLst/>
            </a:prstGeom>
          </p:spPr>
        </p:pic>
        <p:pic>
          <p:nvPicPr>
            <p:cNvPr id="37" name="图片 3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38756" y="4948707"/>
              <a:ext cx="283465" cy="268225"/>
            </a:xfrm>
            <a:prstGeom prst="rect">
              <a:avLst/>
            </a:prstGeom>
          </p:spPr>
        </p:pic>
      </p:grpSp>
      <p:pic>
        <p:nvPicPr>
          <p:cNvPr id="38" name="图片 37"/>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790977" y="172291"/>
            <a:ext cx="2401023" cy="1256349"/>
          </a:xfrm>
          <a:prstGeom prst="rect">
            <a:avLst/>
          </a:prstGeom>
        </p:spPr>
      </p:pic>
      <p:pic>
        <p:nvPicPr>
          <p:cNvPr id="39" name="图片 38"/>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248740" y="655085"/>
            <a:ext cx="1255779" cy="173736"/>
          </a:xfrm>
          <a:prstGeom prst="rect">
            <a:avLst/>
          </a:prstGeom>
        </p:spPr>
      </p:pic>
      <p:sp>
        <p:nvSpPr>
          <p:cNvPr id="40" name="TextBox 81"/>
          <p:cNvSpPr txBox="1"/>
          <p:nvPr/>
        </p:nvSpPr>
        <p:spPr>
          <a:xfrm>
            <a:off x="1797389" y="1315121"/>
            <a:ext cx="8597225" cy="1107996"/>
          </a:xfrm>
          <a:prstGeom prst="rect">
            <a:avLst/>
          </a:prstGeom>
          <a:noFill/>
        </p:spPr>
        <p:txBody>
          <a:bodyPr wrap="none" rtlCol="0">
            <a:spAutoFit/>
          </a:bodyPr>
          <a:lstStyle/>
          <a:p>
            <a:pPr algn="ctr"/>
            <a:r>
              <a:rPr lang="zh-CN" altLang="en-US" sz="6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幼儿园家长会</a:t>
            </a:r>
            <a:r>
              <a:rPr lang="en-US" altLang="zh-CN" sz="6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PPT</a:t>
            </a:r>
            <a:r>
              <a:rPr lang="zh-CN" altLang="en-US" sz="6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模板</a:t>
            </a:r>
          </a:p>
        </p:txBody>
      </p:sp>
      <p:sp>
        <p:nvSpPr>
          <p:cNvPr id="3" name="文本框 2"/>
          <p:cNvSpPr txBox="1"/>
          <p:nvPr/>
        </p:nvSpPr>
        <p:spPr>
          <a:xfrm>
            <a:off x="4578598" y="2900971"/>
            <a:ext cx="3034806" cy="584775"/>
          </a:xfrm>
          <a:prstGeom prst="rect">
            <a:avLst/>
          </a:prstGeom>
          <a:noFill/>
        </p:spPr>
        <p:txBody>
          <a:bodyPr wrap="none" rtlCol="0">
            <a:spAutoFit/>
          </a:bodyPr>
          <a:lstStyle/>
          <a:p>
            <a:pPr algn="ctr"/>
            <a:r>
              <a:rPr lang="zh-CN" altLang="en-US" sz="3200" dirty="0">
                <a:cs typeface="+mn-ea"/>
                <a:sym typeface="+mn-lt"/>
              </a:rPr>
              <a:t>老师</a:t>
            </a:r>
            <a:r>
              <a:rPr lang="zh-CN" altLang="en-US" sz="3200" dirty="0" smtClean="0">
                <a:cs typeface="+mn-ea"/>
                <a:sym typeface="+mn-lt"/>
              </a:rPr>
              <a:t>：第一</a:t>
            </a:r>
            <a:r>
              <a:rPr lang="en-US" altLang="zh-CN" sz="3200" dirty="0" smtClean="0">
                <a:cs typeface="+mn-ea"/>
                <a:sym typeface="+mn-lt"/>
              </a:rPr>
              <a:t>PPT</a:t>
            </a:r>
            <a:endParaRPr lang="zh-CN" altLang="en-US" sz="3200" dirty="0">
              <a:cs typeface="+mn-ea"/>
              <a:sym typeface="+mn-lt"/>
            </a:endParaRPr>
          </a:p>
        </p:txBody>
      </p:sp>
      <p:sp>
        <p:nvSpPr>
          <p:cNvPr id="42" name="文本框 41"/>
          <p:cNvSpPr txBox="1"/>
          <p:nvPr/>
        </p:nvSpPr>
        <p:spPr>
          <a:xfrm>
            <a:off x="5400941" y="4105076"/>
            <a:ext cx="1390124" cy="369332"/>
          </a:xfrm>
          <a:prstGeom prst="rect">
            <a:avLst/>
          </a:prstGeom>
          <a:noFill/>
        </p:spPr>
        <p:txBody>
          <a:bodyPr wrap="none" rtlCol="0">
            <a:spAutoFit/>
          </a:bodyPr>
          <a:lstStyle/>
          <a:p>
            <a:pPr algn="ctr"/>
            <a:r>
              <a:rPr lang="en-US" altLang="zh-CN" dirty="0" smtClean="0">
                <a:cs typeface="+mn-ea"/>
                <a:sym typeface="+mn-lt"/>
              </a:rPr>
              <a:t>20XX.12.12</a:t>
            </a:r>
            <a:endParaRPr lang="zh-CN" altLang="en-US" dirty="0">
              <a:cs typeface="+mn-ea"/>
              <a:sym typeface="+mn-lt"/>
            </a:endParaRPr>
          </a:p>
        </p:txBody>
      </p:sp>
    </p:spTree>
    <p:extLst>
      <p:ext uri="{BB962C8B-B14F-4D97-AF65-F5344CB8AC3E}">
        <p14:creationId xmlns:p14="http://schemas.microsoft.com/office/powerpoint/2010/main" val="2503497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7" presetClass="entr" presetSubtype="0"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1000"/>
                                        <p:tgtEl>
                                          <p:spTgt spid="42"/>
                                        </p:tgtEl>
                                      </p:cBhvr>
                                    </p:animEffect>
                                    <p:anim calcmode="lin" valueType="num">
                                      <p:cBhvr>
                                        <p:cTn id="39" dur="1000" fill="hold"/>
                                        <p:tgtEl>
                                          <p:spTgt spid="42"/>
                                        </p:tgtEl>
                                        <p:attrNameLst>
                                          <p:attrName>ppt_x</p:attrName>
                                        </p:attrNameLst>
                                      </p:cBhvr>
                                      <p:tavLst>
                                        <p:tav tm="0">
                                          <p:val>
                                            <p:strVal val="#ppt_x"/>
                                          </p:val>
                                        </p:tav>
                                        <p:tav tm="100000">
                                          <p:val>
                                            <p:strVal val="#ppt_x"/>
                                          </p:val>
                                        </p:tav>
                                      </p:tavLst>
                                    </p:anim>
                                    <p:anim calcmode="lin" valueType="num">
                                      <p:cBhvr>
                                        <p:cTn id="4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940512"/>
            <a:ext cx="12192000" cy="2199524"/>
          </a:xfrm>
          <a:prstGeom prst="rect">
            <a:avLst/>
          </a:prstGeom>
        </p:spPr>
      </p:pic>
      <p:grpSp>
        <p:nvGrpSpPr>
          <p:cNvPr id="5" name="组合 4"/>
          <p:cNvGrpSpPr/>
          <p:nvPr/>
        </p:nvGrpSpPr>
        <p:grpSpPr>
          <a:xfrm>
            <a:off x="1873000" y="1567683"/>
            <a:ext cx="1856738" cy="1629090"/>
            <a:chOff x="5289300" y="716783"/>
            <a:chExt cx="1856738" cy="1629090"/>
          </a:xfrm>
        </p:grpSpPr>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789058">
              <a:off x="5289300" y="716783"/>
              <a:ext cx="1856738" cy="1629090"/>
            </a:xfrm>
            <a:prstGeom prst="rect">
              <a:avLst/>
            </a:prstGeom>
          </p:spPr>
        </p:pic>
        <p:sp>
          <p:nvSpPr>
            <p:cNvPr id="7" name="矩形 6"/>
            <p:cNvSpPr/>
            <p:nvPr/>
          </p:nvSpPr>
          <p:spPr>
            <a:xfrm rot="796018">
              <a:off x="5423951" y="862426"/>
              <a:ext cx="1570525" cy="1288889"/>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167631" y="1567683"/>
            <a:ext cx="1856738" cy="1629090"/>
            <a:chOff x="5289300" y="716783"/>
            <a:chExt cx="1856738" cy="1629090"/>
          </a:xfrm>
        </p:grpSpPr>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789058">
              <a:off x="5289300" y="716783"/>
              <a:ext cx="1856738" cy="1629090"/>
            </a:xfrm>
            <a:prstGeom prst="rect">
              <a:avLst/>
            </a:prstGeom>
          </p:spPr>
        </p:pic>
        <p:sp>
          <p:nvSpPr>
            <p:cNvPr id="10" name="矩形 9"/>
            <p:cNvSpPr/>
            <p:nvPr/>
          </p:nvSpPr>
          <p:spPr>
            <a:xfrm rot="796018">
              <a:off x="5423951" y="862426"/>
              <a:ext cx="1570525" cy="1288889"/>
            </a:xfrm>
            <a:prstGeom prst="rect">
              <a:avLst/>
            </a:prstGeom>
            <a:blipFill dpi="0" rotWithShape="1">
              <a:blip r:embed="rId6" cstate="email">
                <a:extLst>
                  <a:ext uri="{28A0092B-C50C-407E-A947-70E740481C1C}">
                    <a14:useLocalDpi xmlns:a14="http://schemas.microsoft.com/office/drawing/2010/main"/>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8228331" y="1583986"/>
            <a:ext cx="1856738" cy="1629090"/>
            <a:chOff x="5289300" y="716783"/>
            <a:chExt cx="1856738" cy="1629090"/>
          </a:xfrm>
        </p:grpSpPr>
        <p:pic>
          <p:nvPicPr>
            <p:cNvPr id="12" name="图片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789058">
              <a:off x="5289300" y="716783"/>
              <a:ext cx="1856738" cy="1629090"/>
            </a:xfrm>
            <a:prstGeom prst="rect">
              <a:avLst/>
            </a:prstGeom>
          </p:spPr>
        </p:pic>
        <p:sp>
          <p:nvSpPr>
            <p:cNvPr id="13" name="矩形 12"/>
            <p:cNvSpPr/>
            <p:nvPr/>
          </p:nvSpPr>
          <p:spPr>
            <a:xfrm rot="796018">
              <a:off x="5423951" y="862426"/>
              <a:ext cx="1570525" cy="1288889"/>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矩形 15"/>
          <p:cNvSpPr/>
          <p:nvPr/>
        </p:nvSpPr>
        <p:spPr>
          <a:xfrm>
            <a:off x="1579661" y="4576158"/>
            <a:ext cx="8480782" cy="978729"/>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用户可以在投影仪或者计算机上进行演示，也可以将演示文稿打印出来，制作成胶片，以便应用到更广泛的领域中。利用</a:t>
            </a:r>
            <a:r>
              <a:rPr lang="en-US" altLang="zh-CN" sz="1600" dirty="0">
                <a:cs typeface="+mn-ea"/>
                <a:sym typeface="+mn-lt"/>
              </a:rPr>
              <a:t>Microsoft Office PowerPoint</a:t>
            </a:r>
            <a:r>
              <a:rPr lang="zh-CN" altLang="en-US" sz="1600" dirty="0">
                <a:cs typeface="+mn-ea"/>
                <a:sym typeface="+mn-lt"/>
              </a:rPr>
              <a:t>不仅可以创建演示文稿，还可以在互联网上召开面对面会议、远程会议或在网上给观众展示演示文稿</a:t>
            </a:r>
          </a:p>
        </p:txBody>
      </p:sp>
      <p:sp>
        <p:nvSpPr>
          <p:cNvPr id="17" name="矩形 16"/>
          <p:cNvSpPr/>
          <p:nvPr/>
        </p:nvSpPr>
        <p:spPr>
          <a:xfrm>
            <a:off x="1579660" y="3904531"/>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spTree>
    <p:extLst>
      <p:ext uri="{BB962C8B-B14F-4D97-AF65-F5344CB8AC3E}">
        <p14:creationId xmlns:p14="http://schemas.microsoft.com/office/powerpoint/2010/main" val="109178674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par>
                                <p:cTn id="15" presetID="3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par>
                                <p:cTn id="21" presetID="3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5" name="组合 4"/>
          <p:cNvGrpSpPr/>
          <p:nvPr/>
        </p:nvGrpSpPr>
        <p:grpSpPr>
          <a:xfrm>
            <a:off x="2243793" y="1366701"/>
            <a:ext cx="7763808" cy="4588714"/>
            <a:chOff x="3020263" y="1863725"/>
            <a:chExt cx="6210867" cy="3670866"/>
          </a:xfrm>
        </p:grpSpPr>
        <p:sp>
          <p:nvSpPr>
            <p:cNvPr id="6" name="MH_Other_1"/>
            <p:cNvSpPr/>
            <p:nvPr>
              <p:custDataLst>
                <p:tags r:id="rId1"/>
              </p:custDataLst>
            </p:nvPr>
          </p:nvSpPr>
          <p:spPr>
            <a:xfrm>
              <a:off x="3020263" y="3021716"/>
              <a:ext cx="1468220" cy="1833770"/>
            </a:xfrm>
            <a:prstGeom prst="upArrow">
              <a:avLst>
                <a:gd name="adj1" fmla="val 57975"/>
                <a:gd name="adj2" fmla="val 55127"/>
              </a:avLst>
            </a:prstGeom>
            <a:gradFill>
              <a:gsLst>
                <a:gs pos="0">
                  <a:srgbClr val="FF2D2D"/>
                </a:gs>
                <a:gs pos="63000">
                  <a:srgbClr val="C30000"/>
                </a:gs>
              </a:gsLst>
              <a:lin ang="2700000" scaled="1"/>
            </a:gradFill>
            <a:ln w="31750" cap="flat" cmpd="sng" algn="ctr">
              <a:gradFill>
                <a:gsLst>
                  <a:gs pos="0">
                    <a:srgbClr val="C30000">
                      <a:lumMod val="5000"/>
                      <a:lumOff val="95000"/>
                    </a:srgbClr>
                  </a:gs>
                  <a:gs pos="100000">
                    <a:srgbClr val="FF2D2D">
                      <a:lumMod val="60000"/>
                      <a:lumOff val="40000"/>
                    </a:srgbClr>
                  </a:gs>
                </a:gsLst>
                <a:lin ang="0" scaled="0"/>
              </a:gradFill>
              <a:prstDash val="solid"/>
            </a:ln>
            <a:effectLst>
              <a:outerShdw blurRad="317500" dist="127000" algn="l" rotWithShape="0">
                <a:prstClr val="black">
                  <a:alpha val="30000"/>
                </a:prstClr>
              </a:outerShdw>
            </a:effectLst>
          </p:spPr>
          <p:txBody>
            <a:bodyPr anchor="ctr"/>
            <a:lstStyle/>
            <a:p>
              <a:pPr algn="ctr">
                <a:defRPr/>
              </a:pPr>
              <a:endParaRPr lang="zh-CN" altLang="en-US" sz="2400" kern="0">
                <a:solidFill>
                  <a:prstClr val="white"/>
                </a:solidFill>
                <a:cs typeface="+mn-ea"/>
                <a:sym typeface="+mn-lt"/>
              </a:endParaRPr>
            </a:p>
          </p:txBody>
        </p:sp>
        <p:sp>
          <p:nvSpPr>
            <p:cNvPr id="7" name="MH_Other_2"/>
            <p:cNvSpPr/>
            <p:nvPr>
              <p:custDataLst>
                <p:tags r:id="rId2"/>
              </p:custDataLst>
            </p:nvPr>
          </p:nvSpPr>
          <p:spPr>
            <a:xfrm>
              <a:off x="3516313" y="3022600"/>
              <a:ext cx="476250" cy="236538"/>
            </a:xfrm>
            <a:custGeom>
              <a:avLst/>
              <a:gdLst>
                <a:gd name="connsiteX0" fmla="*/ 316948 w 633896"/>
                <a:gd name="connsiteY0" fmla="*/ 0 h 316948"/>
                <a:gd name="connsiteX1" fmla="*/ 633896 w 633896"/>
                <a:gd name="connsiteY1" fmla="*/ 316948 h 316948"/>
                <a:gd name="connsiteX2" fmla="*/ 0 w 633896"/>
                <a:gd name="connsiteY2" fmla="*/ 316948 h 316948"/>
              </a:gdLst>
              <a:ahLst/>
              <a:cxnLst>
                <a:cxn ang="0">
                  <a:pos x="connsiteX0" y="connsiteY0"/>
                </a:cxn>
                <a:cxn ang="0">
                  <a:pos x="connsiteX1" y="connsiteY1"/>
                </a:cxn>
                <a:cxn ang="0">
                  <a:pos x="connsiteX2" y="connsiteY2"/>
                </a:cxn>
              </a:cxnLst>
              <a:rect l="l" t="t" r="r" b="b"/>
              <a:pathLst>
                <a:path w="633896" h="316948">
                  <a:moveTo>
                    <a:pt x="316948" y="0"/>
                  </a:moveTo>
                  <a:lnTo>
                    <a:pt x="633896" y="316948"/>
                  </a:lnTo>
                  <a:lnTo>
                    <a:pt x="0" y="316948"/>
                  </a:lnTo>
                  <a:close/>
                </a:path>
              </a:pathLst>
            </a:custGeom>
            <a:gradFill>
              <a:gsLst>
                <a:gs pos="0">
                  <a:srgbClr val="F4F4F4"/>
                </a:gs>
                <a:gs pos="100000">
                  <a:srgbClr val="BABBBB">
                    <a:alpha val="0"/>
                  </a:srgb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8" name="MH_Other_3"/>
            <p:cNvSpPr/>
            <p:nvPr>
              <p:custDataLst>
                <p:tags r:id="rId3"/>
              </p:custDataLst>
            </p:nvPr>
          </p:nvSpPr>
          <p:spPr>
            <a:xfrm>
              <a:off x="4592639" y="2581276"/>
              <a:ext cx="1468437" cy="1831975"/>
            </a:xfrm>
            <a:prstGeom prst="upArrow">
              <a:avLst>
                <a:gd name="adj1" fmla="val 57975"/>
                <a:gd name="adj2" fmla="val 55127"/>
              </a:avLst>
            </a:prstGeom>
            <a:gradFill>
              <a:gsLst>
                <a:gs pos="0">
                  <a:srgbClr val="FFCD00"/>
                </a:gs>
                <a:gs pos="63000">
                  <a:srgbClr val="EB870F"/>
                </a:gs>
              </a:gsLst>
              <a:lin ang="2700000" scaled="1"/>
            </a:gradFill>
            <a:ln w="25400" cap="flat" cmpd="sng" algn="ctr">
              <a:solidFill>
                <a:srgbClr val="EB870F"/>
              </a:solidFill>
              <a:prstDash val="solid"/>
            </a:ln>
            <a:effectLst>
              <a:outerShdw blurRad="317500" dist="127000" algn="ctr" rotWithShape="0">
                <a:srgbClr val="000000">
                  <a:alpha val="30000"/>
                </a:srgbClr>
              </a:outerShdw>
            </a:effectLst>
          </p:spPr>
          <p:txBody>
            <a:bodyPr anchor="ctr"/>
            <a:lstStyle/>
            <a:p>
              <a:pPr algn="ctr">
                <a:defRPr/>
              </a:pPr>
              <a:endParaRPr lang="zh-CN" altLang="en-US" sz="2400" kern="0">
                <a:solidFill>
                  <a:prstClr val="white"/>
                </a:solidFill>
                <a:cs typeface="+mn-ea"/>
                <a:sym typeface="+mn-lt"/>
              </a:endParaRPr>
            </a:p>
          </p:txBody>
        </p:sp>
        <p:sp>
          <p:nvSpPr>
            <p:cNvPr id="9" name="MH_Other_4"/>
            <p:cNvSpPr/>
            <p:nvPr>
              <p:custDataLst>
                <p:tags r:id="rId4"/>
              </p:custDataLst>
            </p:nvPr>
          </p:nvSpPr>
          <p:spPr>
            <a:xfrm>
              <a:off x="5089526" y="2619375"/>
              <a:ext cx="474663" cy="236538"/>
            </a:xfrm>
            <a:custGeom>
              <a:avLst/>
              <a:gdLst>
                <a:gd name="connsiteX0" fmla="*/ 316948 w 633896"/>
                <a:gd name="connsiteY0" fmla="*/ 0 h 316948"/>
                <a:gd name="connsiteX1" fmla="*/ 633896 w 633896"/>
                <a:gd name="connsiteY1" fmla="*/ 316948 h 316948"/>
                <a:gd name="connsiteX2" fmla="*/ 0 w 633896"/>
                <a:gd name="connsiteY2" fmla="*/ 316948 h 316948"/>
              </a:gdLst>
              <a:ahLst/>
              <a:cxnLst>
                <a:cxn ang="0">
                  <a:pos x="connsiteX0" y="connsiteY0"/>
                </a:cxn>
                <a:cxn ang="0">
                  <a:pos x="connsiteX1" y="connsiteY1"/>
                </a:cxn>
                <a:cxn ang="0">
                  <a:pos x="connsiteX2" y="connsiteY2"/>
                </a:cxn>
              </a:cxnLst>
              <a:rect l="l" t="t" r="r" b="b"/>
              <a:pathLst>
                <a:path w="633896" h="316948">
                  <a:moveTo>
                    <a:pt x="316948" y="0"/>
                  </a:moveTo>
                  <a:lnTo>
                    <a:pt x="633896" y="316948"/>
                  </a:lnTo>
                  <a:lnTo>
                    <a:pt x="0" y="316948"/>
                  </a:lnTo>
                  <a:close/>
                </a:path>
              </a:pathLst>
            </a:custGeom>
            <a:gradFill>
              <a:gsLst>
                <a:gs pos="0">
                  <a:srgbClr val="F4F4F4"/>
                </a:gs>
                <a:gs pos="100000">
                  <a:srgbClr val="BABBBB">
                    <a:alpha val="0"/>
                  </a:srgb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10" name="MH_SubTitle_1"/>
            <p:cNvSpPr txBox="1">
              <a:spLocks noChangeArrowheads="1"/>
            </p:cNvSpPr>
            <p:nvPr>
              <p:custDataLst>
                <p:tags r:id="rId5"/>
              </p:custDataLst>
            </p:nvPr>
          </p:nvSpPr>
          <p:spPr bwMode="auto">
            <a:xfrm>
              <a:off x="3300414" y="3648076"/>
              <a:ext cx="9112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zh-CN" altLang="en-US">
                  <a:solidFill>
                    <a:srgbClr val="FFFFFF"/>
                  </a:solidFill>
                  <a:latin typeface="+mn-lt"/>
                  <a:ea typeface="+mn-ea"/>
                  <a:cs typeface="+mn-ea"/>
                  <a:sym typeface="+mn-lt"/>
                </a:rPr>
                <a:t>添加标题</a:t>
              </a:r>
            </a:p>
          </p:txBody>
        </p:sp>
        <p:sp>
          <p:nvSpPr>
            <p:cNvPr id="11" name="MH_Text_1"/>
            <p:cNvSpPr txBox="1">
              <a:spLocks noChangeArrowheads="1"/>
            </p:cNvSpPr>
            <p:nvPr>
              <p:custDataLst>
                <p:tags r:id="rId6"/>
              </p:custDataLst>
            </p:nvPr>
          </p:nvSpPr>
          <p:spPr bwMode="auto">
            <a:xfrm>
              <a:off x="3340101" y="3933825"/>
              <a:ext cx="8286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100" dirty="0">
                  <a:solidFill>
                    <a:srgbClr val="FFFFFF"/>
                  </a:solidFill>
                  <a:latin typeface="+mn-lt"/>
                  <a:ea typeface="+mn-ea"/>
                  <a:cs typeface="+mn-ea"/>
                  <a:sym typeface="+mn-lt"/>
                </a:rPr>
                <a:t>点击添加文字点击添加文字</a:t>
              </a:r>
            </a:p>
          </p:txBody>
        </p:sp>
        <p:sp>
          <p:nvSpPr>
            <p:cNvPr id="12" name="MH_Other_5"/>
            <p:cNvSpPr/>
            <p:nvPr>
              <p:custDataLst>
                <p:tags r:id="rId7"/>
              </p:custDataLst>
            </p:nvPr>
          </p:nvSpPr>
          <p:spPr>
            <a:xfrm>
              <a:off x="6164627" y="2292205"/>
              <a:ext cx="1468220" cy="1833300"/>
            </a:xfrm>
            <a:prstGeom prst="upArrow">
              <a:avLst>
                <a:gd name="adj1" fmla="val 57975"/>
                <a:gd name="adj2" fmla="val 55127"/>
              </a:avLst>
            </a:prstGeom>
            <a:gradFill>
              <a:gsLst>
                <a:gs pos="0">
                  <a:srgbClr val="55D2FF"/>
                </a:gs>
                <a:gs pos="63000">
                  <a:srgbClr val="0073C3"/>
                </a:gs>
              </a:gsLst>
              <a:lin ang="2700000" scaled="1"/>
            </a:gradFill>
            <a:ln w="34925" cap="flat" cmpd="sng" algn="ctr">
              <a:gradFill>
                <a:gsLst>
                  <a:gs pos="0">
                    <a:srgbClr val="C30000">
                      <a:lumMod val="5000"/>
                      <a:lumOff val="95000"/>
                    </a:srgbClr>
                  </a:gs>
                  <a:gs pos="100000">
                    <a:srgbClr val="55D2FF">
                      <a:lumMod val="60000"/>
                      <a:lumOff val="40000"/>
                    </a:srgbClr>
                  </a:gs>
                </a:gsLst>
                <a:lin ang="0" scaled="0"/>
              </a:gradFill>
              <a:prstDash val="solid"/>
            </a:ln>
            <a:effectLst>
              <a:outerShdw blurRad="317500" dist="127000" algn="tl" rotWithShape="0">
                <a:prstClr val="black">
                  <a:alpha val="30000"/>
                </a:prstClr>
              </a:outerShdw>
            </a:effectLst>
          </p:spPr>
          <p:txBody>
            <a:bodyPr anchor="ctr"/>
            <a:lstStyle/>
            <a:p>
              <a:pPr algn="ctr">
                <a:defRPr/>
              </a:pPr>
              <a:endParaRPr lang="zh-CN" altLang="en-US" sz="2400" kern="0">
                <a:solidFill>
                  <a:prstClr val="white"/>
                </a:solidFill>
                <a:cs typeface="+mn-ea"/>
                <a:sym typeface="+mn-lt"/>
              </a:endParaRPr>
            </a:p>
          </p:txBody>
        </p:sp>
        <p:sp>
          <p:nvSpPr>
            <p:cNvPr id="13" name="MH_Other_6"/>
            <p:cNvSpPr/>
            <p:nvPr>
              <p:custDataLst>
                <p:tags r:id="rId8"/>
              </p:custDataLst>
            </p:nvPr>
          </p:nvSpPr>
          <p:spPr>
            <a:xfrm>
              <a:off x="6661151" y="2246314"/>
              <a:ext cx="474663" cy="238125"/>
            </a:xfrm>
            <a:custGeom>
              <a:avLst/>
              <a:gdLst>
                <a:gd name="connsiteX0" fmla="*/ 316948 w 633896"/>
                <a:gd name="connsiteY0" fmla="*/ 0 h 316948"/>
                <a:gd name="connsiteX1" fmla="*/ 633896 w 633896"/>
                <a:gd name="connsiteY1" fmla="*/ 316948 h 316948"/>
                <a:gd name="connsiteX2" fmla="*/ 0 w 633896"/>
                <a:gd name="connsiteY2" fmla="*/ 316948 h 316948"/>
              </a:gdLst>
              <a:ahLst/>
              <a:cxnLst>
                <a:cxn ang="0">
                  <a:pos x="connsiteX0" y="connsiteY0"/>
                </a:cxn>
                <a:cxn ang="0">
                  <a:pos x="connsiteX1" y="connsiteY1"/>
                </a:cxn>
                <a:cxn ang="0">
                  <a:pos x="connsiteX2" y="connsiteY2"/>
                </a:cxn>
              </a:cxnLst>
              <a:rect l="l" t="t" r="r" b="b"/>
              <a:pathLst>
                <a:path w="633896" h="316948">
                  <a:moveTo>
                    <a:pt x="316948" y="0"/>
                  </a:moveTo>
                  <a:lnTo>
                    <a:pt x="633896" y="316948"/>
                  </a:lnTo>
                  <a:lnTo>
                    <a:pt x="0" y="316948"/>
                  </a:lnTo>
                  <a:close/>
                </a:path>
              </a:pathLst>
            </a:custGeom>
            <a:gradFill>
              <a:gsLst>
                <a:gs pos="0">
                  <a:srgbClr val="F4F4F4"/>
                </a:gs>
                <a:gs pos="100000">
                  <a:srgbClr val="BABBBB">
                    <a:alpha val="0"/>
                  </a:srgb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14" name="MH_SubTitle_2"/>
            <p:cNvSpPr txBox="1">
              <a:spLocks noChangeArrowheads="1"/>
            </p:cNvSpPr>
            <p:nvPr>
              <p:custDataLst>
                <p:tags r:id="rId9"/>
              </p:custDataLst>
            </p:nvPr>
          </p:nvSpPr>
          <p:spPr bwMode="auto">
            <a:xfrm>
              <a:off x="4873625" y="3249613"/>
              <a:ext cx="9096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zh-CN" altLang="en-US">
                  <a:solidFill>
                    <a:srgbClr val="FFFFFF"/>
                  </a:solidFill>
                  <a:latin typeface="+mn-lt"/>
                  <a:ea typeface="+mn-ea"/>
                  <a:cs typeface="+mn-ea"/>
                  <a:sym typeface="+mn-lt"/>
                </a:rPr>
                <a:t>添加标题</a:t>
              </a:r>
            </a:p>
          </p:txBody>
        </p:sp>
        <p:sp>
          <p:nvSpPr>
            <p:cNvPr id="15" name="MH_Text_2"/>
            <p:cNvSpPr txBox="1">
              <a:spLocks noChangeArrowheads="1"/>
            </p:cNvSpPr>
            <p:nvPr>
              <p:custDataLst>
                <p:tags r:id="rId10"/>
              </p:custDataLst>
            </p:nvPr>
          </p:nvSpPr>
          <p:spPr bwMode="auto">
            <a:xfrm>
              <a:off x="4911726" y="3536950"/>
              <a:ext cx="83026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100">
                  <a:solidFill>
                    <a:srgbClr val="FFFFFF"/>
                  </a:solidFill>
                  <a:latin typeface="+mn-lt"/>
                  <a:ea typeface="+mn-ea"/>
                  <a:cs typeface="+mn-ea"/>
                  <a:sym typeface="+mn-lt"/>
                </a:rPr>
                <a:t>点击添加文字点击添加文字</a:t>
              </a:r>
            </a:p>
          </p:txBody>
        </p:sp>
        <p:sp>
          <p:nvSpPr>
            <p:cNvPr id="16" name="MH_SubTitle_3"/>
            <p:cNvSpPr txBox="1">
              <a:spLocks noChangeArrowheads="1"/>
            </p:cNvSpPr>
            <p:nvPr>
              <p:custDataLst>
                <p:tags r:id="rId11"/>
              </p:custDataLst>
            </p:nvPr>
          </p:nvSpPr>
          <p:spPr bwMode="auto">
            <a:xfrm>
              <a:off x="6475414" y="3013075"/>
              <a:ext cx="909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zh-CN" altLang="en-US">
                  <a:solidFill>
                    <a:srgbClr val="FFFFFF"/>
                  </a:solidFill>
                  <a:latin typeface="+mn-lt"/>
                  <a:ea typeface="+mn-ea"/>
                  <a:cs typeface="+mn-ea"/>
                  <a:sym typeface="+mn-lt"/>
                </a:rPr>
                <a:t>添加标题</a:t>
              </a:r>
            </a:p>
          </p:txBody>
        </p:sp>
        <p:sp>
          <p:nvSpPr>
            <p:cNvPr id="17" name="MH_Text_3"/>
            <p:cNvSpPr txBox="1">
              <a:spLocks noChangeArrowheads="1"/>
            </p:cNvSpPr>
            <p:nvPr>
              <p:custDataLst>
                <p:tags r:id="rId12"/>
              </p:custDataLst>
            </p:nvPr>
          </p:nvSpPr>
          <p:spPr bwMode="auto">
            <a:xfrm>
              <a:off x="6513513" y="3300413"/>
              <a:ext cx="8302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100">
                  <a:solidFill>
                    <a:srgbClr val="FFFFFF"/>
                  </a:solidFill>
                  <a:latin typeface="+mn-lt"/>
                  <a:ea typeface="+mn-ea"/>
                  <a:cs typeface="+mn-ea"/>
                  <a:sym typeface="+mn-lt"/>
                </a:rPr>
                <a:t>点击添加文字点击添加文字</a:t>
              </a:r>
            </a:p>
          </p:txBody>
        </p:sp>
        <p:sp>
          <p:nvSpPr>
            <p:cNvPr id="18" name="MH_Other_7"/>
            <p:cNvSpPr/>
            <p:nvPr>
              <p:custDataLst>
                <p:tags r:id="rId13"/>
              </p:custDataLst>
            </p:nvPr>
          </p:nvSpPr>
          <p:spPr>
            <a:xfrm>
              <a:off x="4839044" y="4125834"/>
              <a:ext cx="988462" cy="988462"/>
            </a:xfrm>
            <a:prstGeom prst="ellipse">
              <a:avLst/>
            </a:prstGeom>
            <a:gradFill flip="none" rotWithShape="1">
              <a:gsLst>
                <a:gs pos="100000">
                  <a:srgbClr val="EB870F"/>
                </a:gs>
                <a:gs pos="0">
                  <a:srgbClr val="FFCD00"/>
                </a:gs>
              </a:gsLst>
              <a:path path="circle">
                <a:fillToRect l="50000" t="50000" r="50000" b="50000"/>
              </a:path>
              <a:tileRect/>
            </a:gradFill>
            <a:ln w="25400" cap="flat" cmpd="sng" algn="ctr">
              <a:noFill/>
              <a:prstDash val="solid"/>
            </a:ln>
            <a:effectLst>
              <a:reflection blurRad="6350" stA="52000" endA="300" endPos="35000" dir="5400000" sy="-100000" algn="bl" rotWithShape="0"/>
            </a:effectLst>
          </p:spPr>
          <p:txBody>
            <a:bodyPr anchor="ctr"/>
            <a:lstStyle/>
            <a:p>
              <a:pPr algn="ctr">
                <a:defRPr/>
              </a:pPr>
              <a:endParaRPr lang="zh-CN" altLang="en-US" sz="2400" kern="0">
                <a:solidFill>
                  <a:prstClr val="white"/>
                </a:solidFill>
                <a:cs typeface="+mn-ea"/>
                <a:sym typeface="+mn-lt"/>
              </a:endParaRPr>
            </a:p>
          </p:txBody>
        </p:sp>
        <p:sp>
          <p:nvSpPr>
            <p:cNvPr id="19" name="MH_Other_8"/>
            <p:cNvSpPr/>
            <p:nvPr>
              <p:custDataLst>
                <p:tags r:id="rId14"/>
              </p:custDataLst>
            </p:nvPr>
          </p:nvSpPr>
          <p:spPr>
            <a:xfrm flipV="1">
              <a:off x="4957764" y="4125914"/>
              <a:ext cx="750887" cy="434975"/>
            </a:xfrm>
            <a:custGeom>
              <a:avLst/>
              <a:gdLst>
                <a:gd name="connsiteX0" fmla="*/ 519579 w 1039158"/>
                <a:gd name="connsiteY0" fmla="*/ 0 h 603250"/>
                <a:gd name="connsiteX1" fmla="*/ 1019804 w 1039158"/>
                <a:gd name="connsiteY1" fmla="*/ 265967 h 603250"/>
                <a:gd name="connsiteX2" fmla="*/ 1039158 w 1039158"/>
                <a:gd name="connsiteY2" fmla="*/ 301625 h 603250"/>
                <a:gd name="connsiteX3" fmla="*/ 1019804 w 1039158"/>
                <a:gd name="connsiteY3" fmla="*/ 337283 h 603250"/>
                <a:gd name="connsiteX4" fmla="*/ 519579 w 1039158"/>
                <a:gd name="connsiteY4" fmla="*/ 603250 h 603250"/>
                <a:gd name="connsiteX5" fmla="*/ 19355 w 1039158"/>
                <a:gd name="connsiteY5" fmla="*/ 337283 h 603250"/>
                <a:gd name="connsiteX6" fmla="*/ 0 w 1039158"/>
                <a:gd name="connsiteY6" fmla="*/ 301625 h 603250"/>
                <a:gd name="connsiteX7" fmla="*/ 19355 w 1039158"/>
                <a:gd name="connsiteY7" fmla="*/ 265967 h 603250"/>
                <a:gd name="connsiteX8" fmla="*/ 519579 w 1039158"/>
                <a:gd name="connsiteY8" fmla="*/ 0 h 60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158" h="603250">
                  <a:moveTo>
                    <a:pt x="519579" y="0"/>
                  </a:moveTo>
                  <a:cubicBezTo>
                    <a:pt x="727808" y="0"/>
                    <a:pt x="911395" y="105502"/>
                    <a:pt x="1019804" y="265967"/>
                  </a:cubicBezTo>
                  <a:lnTo>
                    <a:pt x="1039158" y="301625"/>
                  </a:lnTo>
                  <a:lnTo>
                    <a:pt x="1019804" y="337283"/>
                  </a:lnTo>
                  <a:cubicBezTo>
                    <a:pt x="911395" y="497749"/>
                    <a:pt x="727808" y="603250"/>
                    <a:pt x="519579" y="603250"/>
                  </a:cubicBezTo>
                  <a:cubicBezTo>
                    <a:pt x="311351" y="603250"/>
                    <a:pt x="127763" y="497749"/>
                    <a:pt x="19355" y="337283"/>
                  </a:cubicBezTo>
                  <a:lnTo>
                    <a:pt x="0" y="301625"/>
                  </a:lnTo>
                  <a:lnTo>
                    <a:pt x="19355" y="265967"/>
                  </a:lnTo>
                  <a:cubicBezTo>
                    <a:pt x="127763" y="105502"/>
                    <a:pt x="311351" y="0"/>
                    <a:pt x="519579" y="0"/>
                  </a:cubicBezTo>
                  <a:close/>
                </a:path>
              </a:pathLst>
            </a:custGeom>
            <a:gradFill>
              <a:gsLst>
                <a:gs pos="0">
                  <a:sysClr val="window" lastClr="FFFFFF">
                    <a:alpha val="0"/>
                  </a:sysClr>
                </a:gs>
                <a:gs pos="100000">
                  <a:sysClr val="window" lastClr="FFFFFF">
                    <a:alpha val="51000"/>
                  </a:sysClr>
                </a:gs>
              </a:gsLst>
              <a:lin ang="48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0" name="MH_Other_9"/>
            <p:cNvSpPr/>
            <p:nvPr>
              <p:custDataLst>
                <p:tags r:id="rId15"/>
              </p:custDataLst>
            </p:nvPr>
          </p:nvSpPr>
          <p:spPr>
            <a:xfrm>
              <a:off x="4983164" y="4268789"/>
              <a:ext cx="701675" cy="701675"/>
            </a:xfrm>
            <a:prstGeom prst="ellipse">
              <a:avLst/>
            </a:prstGeom>
            <a:noFill/>
            <a:ln w="38100" cap="flat" cmpd="sng" algn="ctr">
              <a:solidFill>
                <a:srgbClr val="EB870F">
                  <a:lumMod val="75000"/>
                </a:srgbClr>
              </a:solid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1" name="MH_Other_10"/>
            <p:cNvSpPr txBox="1"/>
            <p:nvPr>
              <p:custDataLst>
                <p:tags r:id="rId16"/>
              </p:custDataLst>
            </p:nvPr>
          </p:nvSpPr>
          <p:spPr>
            <a:xfrm>
              <a:off x="5013326" y="4332289"/>
              <a:ext cx="608013" cy="600075"/>
            </a:xfrm>
            <a:prstGeom prst="rect">
              <a:avLst/>
            </a:prstGeom>
            <a:noFill/>
          </p:spPr>
          <p:txBody>
            <a:bodyPr wrap="none">
              <a:normAutofit/>
            </a:bodyPr>
            <a:lstStyle/>
            <a:p>
              <a:pPr algn="ctr">
                <a:defRPr/>
              </a:pPr>
              <a:r>
                <a:rPr lang="en-US" altLang="zh-CN" sz="4000" kern="0" dirty="0">
                  <a:solidFill>
                    <a:srgbClr val="FFFFFF"/>
                  </a:solidFill>
                  <a:effectLst>
                    <a:outerShdw blurRad="292100" dist="152400" dir="2700000" algn="tl" rotWithShape="0">
                      <a:prstClr val="black">
                        <a:alpha val="40000"/>
                      </a:prstClr>
                    </a:outerShdw>
                  </a:effectLst>
                  <a:cs typeface="+mn-ea"/>
                  <a:sym typeface="+mn-lt"/>
                </a:rPr>
                <a:t>02</a:t>
              </a:r>
              <a:endParaRPr lang="zh-CN" altLang="en-US" sz="4000" kern="0" dirty="0">
                <a:solidFill>
                  <a:srgbClr val="FFFFFF"/>
                </a:solidFill>
                <a:effectLst>
                  <a:outerShdw blurRad="292100" dist="152400" dir="2700000" algn="tl" rotWithShape="0">
                    <a:prstClr val="black">
                      <a:alpha val="40000"/>
                    </a:prstClr>
                  </a:outerShdw>
                </a:effectLst>
                <a:cs typeface="+mn-ea"/>
                <a:sym typeface="+mn-lt"/>
              </a:endParaRPr>
            </a:p>
          </p:txBody>
        </p:sp>
        <p:sp>
          <p:nvSpPr>
            <p:cNvPr id="22" name="MH_Other_11"/>
            <p:cNvSpPr/>
            <p:nvPr>
              <p:custDataLst>
                <p:tags r:id="rId17"/>
              </p:custDataLst>
            </p:nvPr>
          </p:nvSpPr>
          <p:spPr>
            <a:xfrm>
              <a:off x="4838701" y="4522789"/>
              <a:ext cx="989013" cy="592137"/>
            </a:xfrm>
            <a:custGeom>
              <a:avLst/>
              <a:gdLst>
                <a:gd name="connsiteX0" fmla="*/ 1304836 w 1317950"/>
                <a:gd name="connsiteY0" fmla="*/ 0 h 789065"/>
                <a:gd name="connsiteX1" fmla="*/ 1317950 w 1317950"/>
                <a:gd name="connsiteY1" fmla="*/ 130090 h 789065"/>
                <a:gd name="connsiteX2" fmla="*/ 658975 w 1317950"/>
                <a:gd name="connsiteY2" fmla="*/ 789065 h 789065"/>
                <a:gd name="connsiteX3" fmla="*/ 0 w 1317950"/>
                <a:gd name="connsiteY3" fmla="*/ 130090 h 789065"/>
                <a:gd name="connsiteX4" fmla="*/ 13113 w 1317950"/>
                <a:gd name="connsiteY4" fmla="*/ 10 h 789065"/>
                <a:gd name="connsiteX5" fmla="*/ 13387 w 1317950"/>
                <a:gd name="connsiteY5" fmla="*/ 2727 h 789065"/>
                <a:gd name="connsiteX6" fmla="*/ 658974 w 1317950"/>
                <a:gd name="connsiteY6" fmla="*/ 528895 h 789065"/>
                <a:gd name="connsiteX7" fmla="*/ 1304561 w 1317950"/>
                <a:gd name="connsiteY7" fmla="*/ 2727 h 7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7950" h="789065">
                  <a:moveTo>
                    <a:pt x="1304836" y="0"/>
                  </a:moveTo>
                  <a:lnTo>
                    <a:pt x="1317950" y="130090"/>
                  </a:lnTo>
                  <a:cubicBezTo>
                    <a:pt x="1317950" y="494032"/>
                    <a:pt x="1022917" y="789065"/>
                    <a:pt x="658975" y="789065"/>
                  </a:cubicBezTo>
                  <a:cubicBezTo>
                    <a:pt x="295033" y="789065"/>
                    <a:pt x="0" y="494032"/>
                    <a:pt x="0" y="130090"/>
                  </a:cubicBezTo>
                  <a:lnTo>
                    <a:pt x="13113" y="10"/>
                  </a:lnTo>
                  <a:lnTo>
                    <a:pt x="13387" y="2727"/>
                  </a:lnTo>
                  <a:cubicBezTo>
                    <a:pt x="74834" y="303011"/>
                    <a:pt x="340525" y="528895"/>
                    <a:pt x="658974" y="528895"/>
                  </a:cubicBezTo>
                  <a:cubicBezTo>
                    <a:pt x="977423" y="528895"/>
                    <a:pt x="1243114" y="303011"/>
                    <a:pt x="1304561" y="2727"/>
                  </a:cubicBezTo>
                  <a:close/>
                </a:path>
              </a:pathLst>
            </a:custGeom>
            <a:gradFill>
              <a:gsLst>
                <a:gs pos="0">
                  <a:sysClr val="window" lastClr="FFFFFF">
                    <a:alpha val="0"/>
                  </a:sysClr>
                </a:gs>
                <a:gs pos="100000">
                  <a:sysClr val="window" lastClr="FFFFFF">
                    <a:alpha val="18000"/>
                  </a:sys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3" name="MH_Other_12"/>
            <p:cNvSpPr/>
            <p:nvPr>
              <p:custDataLst>
                <p:tags r:id="rId18"/>
              </p:custDataLst>
            </p:nvPr>
          </p:nvSpPr>
          <p:spPr>
            <a:xfrm>
              <a:off x="3260142" y="4546129"/>
              <a:ext cx="988462" cy="988462"/>
            </a:xfrm>
            <a:prstGeom prst="ellipse">
              <a:avLst/>
            </a:prstGeom>
            <a:gradFill flip="none" rotWithShape="1">
              <a:gsLst>
                <a:gs pos="100000">
                  <a:srgbClr val="C30000"/>
                </a:gs>
                <a:gs pos="0">
                  <a:srgbClr val="FF2D2D"/>
                </a:gs>
              </a:gsLst>
              <a:path path="circle">
                <a:fillToRect l="50000" t="50000" r="50000" b="50000"/>
              </a:path>
              <a:tileRect/>
            </a:gradFill>
            <a:ln w="25400" cap="flat" cmpd="sng" algn="ctr">
              <a:noFill/>
              <a:prstDash val="solid"/>
            </a:ln>
            <a:effectLst>
              <a:reflection blurRad="6350" stA="52000" endA="300" endPos="35000" dir="5400000" sy="-100000" algn="bl" rotWithShape="0"/>
            </a:effectLst>
          </p:spPr>
          <p:txBody>
            <a:bodyPr anchor="ctr"/>
            <a:lstStyle/>
            <a:p>
              <a:pPr algn="ctr">
                <a:defRPr/>
              </a:pPr>
              <a:endParaRPr lang="zh-CN" altLang="en-US" sz="2400" kern="0">
                <a:solidFill>
                  <a:prstClr val="white"/>
                </a:solidFill>
                <a:cs typeface="+mn-ea"/>
                <a:sym typeface="+mn-lt"/>
              </a:endParaRPr>
            </a:p>
          </p:txBody>
        </p:sp>
        <p:sp>
          <p:nvSpPr>
            <p:cNvPr id="24" name="MH_Other_13"/>
            <p:cNvSpPr/>
            <p:nvPr>
              <p:custDataLst>
                <p:tags r:id="rId19"/>
              </p:custDataLst>
            </p:nvPr>
          </p:nvSpPr>
          <p:spPr>
            <a:xfrm flipV="1">
              <a:off x="3379788" y="4545013"/>
              <a:ext cx="749300" cy="436562"/>
            </a:xfrm>
            <a:custGeom>
              <a:avLst/>
              <a:gdLst>
                <a:gd name="connsiteX0" fmla="*/ 519579 w 1039158"/>
                <a:gd name="connsiteY0" fmla="*/ 0 h 603250"/>
                <a:gd name="connsiteX1" fmla="*/ 1019804 w 1039158"/>
                <a:gd name="connsiteY1" fmla="*/ 265967 h 603250"/>
                <a:gd name="connsiteX2" fmla="*/ 1039158 w 1039158"/>
                <a:gd name="connsiteY2" fmla="*/ 301625 h 603250"/>
                <a:gd name="connsiteX3" fmla="*/ 1019804 w 1039158"/>
                <a:gd name="connsiteY3" fmla="*/ 337283 h 603250"/>
                <a:gd name="connsiteX4" fmla="*/ 519579 w 1039158"/>
                <a:gd name="connsiteY4" fmla="*/ 603250 h 603250"/>
                <a:gd name="connsiteX5" fmla="*/ 19355 w 1039158"/>
                <a:gd name="connsiteY5" fmla="*/ 337283 h 603250"/>
                <a:gd name="connsiteX6" fmla="*/ 0 w 1039158"/>
                <a:gd name="connsiteY6" fmla="*/ 301625 h 603250"/>
                <a:gd name="connsiteX7" fmla="*/ 19355 w 1039158"/>
                <a:gd name="connsiteY7" fmla="*/ 265967 h 603250"/>
                <a:gd name="connsiteX8" fmla="*/ 519579 w 1039158"/>
                <a:gd name="connsiteY8" fmla="*/ 0 h 60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158" h="603250">
                  <a:moveTo>
                    <a:pt x="519579" y="0"/>
                  </a:moveTo>
                  <a:cubicBezTo>
                    <a:pt x="727808" y="0"/>
                    <a:pt x="911395" y="105502"/>
                    <a:pt x="1019804" y="265967"/>
                  </a:cubicBezTo>
                  <a:lnTo>
                    <a:pt x="1039158" y="301625"/>
                  </a:lnTo>
                  <a:lnTo>
                    <a:pt x="1019804" y="337283"/>
                  </a:lnTo>
                  <a:cubicBezTo>
                    <a:pt x="911395" y="497749"/>
                    <a:pt x="727808" y="603250"/>
                    <a:pt x="519579" y="603250"/>
                  </a:cubicBezTo>
                  <a:cubicBezTo>
                    <a:pt x="311351" y="603250"/>
                    <a:pt x="127763" y="497749"/>
                    <a:pt x="19355" y="337283"/>
                  </a:cubicBezTo>
                  <a:lnTo>
                    <a:pt x="0" y="301625"/>
                  </a:lnTo>
                  <a:lnTo>
                    <a:pt x="19355" y="265967"/>
                  </a:lnTo>
                  <a:cubicBezTo>
                    <a:pt x="127763" y="105502"/>
                    <a:pt x="311351" y="0"/>
                    <a:pt x="519579" y="0"/>
                  </a:cubicBezTo>
                  <a:close/>
                </a:path>
              </a:pathLst>
            </a:custGeom>
            <a:gradFill>
              <a:gsLst>
                <a:gs pos="0">
                  <a:sysClr val="window" lastClr="FFFFFF">
                    <a:alpha val="0"/>
                  </a:sysClr>
                </a:gs>
                <a:gs pos="100000">
                  <a:sysClr val="window" lastClr="FFFFFF">
                    <a:alpha val="51000"/>
                  </a:sysClr>
                </a:gs>
              </a:gsLst>
              <a:lin ang="48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5" name="MH_Other_14"/>
            <p:cNvSpPr txBox="1"/>
            <p:nvPr>
              <p:custDataLst>
                <p:tags r:id="rId20"/>
              </p:custDataLst>
            </p:nvPr>
          </p:nvSpPr>
          <p:spPr>
            <a:xfrm>
              <a:off x="3435351" y="4751389"/>
              <a:ext cx="606425" cy="600075"/>
            </a:xfrm>
            <a:prstGeom prst="rect">
              <a:avLst/>
            </a:prstGeom>
            <a:noFill/>
          </p:spPr>
          <p:txBody>
            <a:bodyPr wrap="none">
              <a:normAutofit/>
            </a:bodyPr>
            <a:lstStyle/>
            <a:p>
              <a:pPr algn="ctr">
                <a:defRPr/>
              </a:pPr>
              <a:r>
                <a:rPr lang="en-US" altLang="zh-CN" sz="4000" kern="0" dirty="0">
                  <a:solidFill>
                    <a:srgbClr val="FFFFFF"/>
                  </a:solidFill>
                  <a:effectLst>
                    <a:outerShdw blurRad="292100" dist="152400" dir="2700000" algn="tl" rotWithShape="0">
                      <a:prstClr val="black">
                        <a:alpha val="40000"/>
                      </a:prstClr>
                    </a:outerShdw>
                  </a:effectLst>
                  <a:cs typeface="+mn-ea"/>
                  <a:sym typeface="+mn-lt"/>
                </a:rPr>
                <a:t>01</a:t>
              </a:r>
              <a:endParaRPr lang="zh-CN" altLang="en-US" sz="4000" kern="0" dirty="0">
                <a:solidFill>
                  <a:srgbClr val="FFFFFF"/>
                </a:solidFill>
                <a:effectLst>
                  <a:outerShdw blurRad="292100" dist="152400" dir="2700000" algn="tl" rotWithShape="0">
                    <a:prstClr val="black">
                      <a:alpha val="40000"/>
                    </a:prstClr>
                  </a:outerShdw>
                </a:effectLst>
                <a:cs typeface="+mn-ea"/>
                <a:sym typeface="+mn-lt"/>
              </a:endParaRPr>
            </a:p>
          </p:txBody>
        </p:sp>
        <p:sp>
          <p:nvSpPr>
            <p:cNvPr id="26" name="MH_Other_15"/>
            <p:cNvSpPr/>
            <p:nvPr>
              <p:custDataLst>
                <p:tags r:id="rId21"/>
              </p:custDataLst>
            </p:nvPr>
          </p:nvSpPr>
          <p:spPr>
            <a:xfrm>
              <a:off x="3403601" y="4689476"/>
              <a:ext cx="701675" cy="701675"/>
            </a:xfrm>
            <a:prstGeom prst="ellipse">
              <a:avLst/>
            </a:prstGeom>
            <a:noFill/>
            <a:ln w="38100" cap="flat" cmpd="sng" algn="ctr">
              <a:solidFill>
                <a:srgbClr val="FF2D2D">
                  <a:lumMod val="60000"/>
                  <a:lumOff val="40000"/>
                </a:srgbClr>
              </a:solid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7" name="MH_Other_16"/>
            <p:cNvSpPr/>
            <p:nvPr>
              <p:custDataLst>
                <p:tags r:id="rId22"/>
              </p:custDataLst>
            </p:nvPr>
          </p:nvSpPr>
          <p:spPr>
            <a:xfrm>
              <a:off x="3260726" y="4943475"/>
              <a:ext cx="987425" cy="590550"/>
            </a:xfrm>
            <a:custGeom>
              <a:avLst/>
              <a:gdLst>
                <a:gd name="connsiteX0" fmla="*/ 1304836 w 1317950"/>
                <a:gd name="connsiteY0" fmla="*/ 0 h 789065"/>
                <a:gd name="connsiteX1" fmla="*/ 1317950 w 1317950"/>
                <a:gd name="connsiteY1" fmla="*/ 130090 h 789065"/>
                <a:gd name="connsiteX2" fmla="*/ 658975 w 1317950"/>
                <a:gd name="connsiteY2" fmla="*/ 789065 h 789065"/>
                <a:gd name="connsiteX3" fmla="*/ 0 w 1317950"/>
                <a:gd name="connsiteY3" fmla="*/ 130090 h 789065"/>
                <a:gd name="connsiteX4" fmla="*/ 13113 w 1317950"/>
                <a:gd name="connsiteY4" fmla="*/ 10 h 789065"/>
                <a:gd name="connsiteX5" fmla="*/ 13387 w 1317950"/>
                <a:gd name="connsiteY5" fmla="*/ 2727 h 789065"/>
                <a:gd name="connsiteX6" fmla="*/ 658974 w 1317950"/>
                <a:gd name="connsiteY6" fmla="*/ 528895 h 789065"/>
                <a:gd name="connsiteX7" fmla="*/ 1304561 w 1317950"/>
                <a:gd name="connsiteY7" fmla="*/ 2727 h 7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7950" h="789065">
                  <a:moveTo>
                    <a:pt x="1304836" y="0"/>
                  </a:moveTo>
                  <a:lnTo>
                    <a:pt x="1317950" y="130090"/>
                  </a:lnTo>
                  <a:cubicBezTo>
                    <a:pt x="1317950" y="494032"/>
                    <a:pt x="1022917" y="789065"/>
                    <a:pt x="658975" y="789065"/>
                  </a:cubicBezTo>
                  <a:cubicBezTo>
                    <a:pt x="295033" y="789065"/>
                    <a:pt x="0" y="494032"/>
                    <a:pt x="0" y="130090"/>
                  </a:cubicBezTo>
                  <a:lnTo>
                    <a:pt x="13113" y="10"/>
                  </a:lnTo>
                  <a:lnTo>
                    <a:pt x="13387" y="2727"/>
                  </a:lnTo>
                  <a:cubicBezTo>
                    <a:pt x="74834" y="303011"/>
                    <a:pt x="340525" y="528895"/>
                    <a:pt x="658974" y="528895"/>
                  </a:cubicBezTo>
                  <a:cubicBezTo>
                    <a:pt x="977423" y="528895"/>
                    <a:pt x="1243114" y="303011"/>
                    <a:pt x="1304561" y="2727"/>
                  </a:cubicBezTo>
                  <a:close/>
                </a:path>
              </a:pathLst>
            </a:custGeom>
            <a:gradFill>
              <a:gsLst>
                <a:gs pos="0">
                  <a:sysClr val="window" lastClr="FFFFFF">
                    <a:alpha val="0"/>
                  </a:sysClr>
                </a:gs>
                <a:gs pos="100000">
                  <a:sysClr val="window" lastClr="FFFFFF">
                    <a:alpha val="18000"/>
                  </a:sys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28" name="MH_Other_17"/>
            <p:cNvSpPr/>
            <p:nvPr>
              <p:custDataLst>
                <p:tags r:id="rId23"/>
              </p:custDataLst>
            </p:nvPr>
          </p:nvSpPr>
          <p:spPr>
            <a:xfrm>
              <a:off x="6417557" y="3865103"/>
              <a:ext cx="988462" cy="988462"/>
            </a:xfrm>
            <a:prstGeom prst="ellipse">
              <a:avLst/>
            </a:prstGeom>
            <a:gradFill flip="none" rotWithShape="1">
              <a:gsLst>
                <a:gs pos="100000">
                  <a:srgbClr val="0073C3"/>
                </a:gs>
                <a:gs pos="0">
                  <a:srgbClr val="55D2FF"/>
                </a:gs>
              </a:gsLst>
              <a:path path="circle">
                <a:fillToRect l="50000" t="50000" r="50000" b="50000"/>
              </a:path>
              <a:tileRect/>
            </a:gradFill>
            <a:ln w="25400" cap="flat" cmpd="sng" algn="ctr">
              <a:noFill/>
              <a:prstDash val="solid"/>
            </a:ln>
            <a:effectLst>
              <a:reflection blurRad="6350" stA="52000" endA="300" endPos="35000" dir="5400000" sy="-100000" algn="bl" rotWithShape="0"/>
            </a:effectLst>
          </p:spPr>
          <p:txBody>
            <a:bodyPr anchor="ctr"/>
            <a:lstStyle/>
            <a:p>
              <a:pPr algn="ctr">
                <a:defRPr/>
              </a:pPr>
              <a:endParaRPr lang="zh-CN" altLang="en-US" sz="2400" kern="0">
                <a:solidFill>
                  <a:prstClr val="white"/>
                </a:solidFill>
                <a:cs typeface="+mn-ea"/>
                <a:sym typeface="+mn-lt"/>
              </a:endParaRPr>
            </a:p>
          </p:txBody>
        </p:sp>
        <p:sp>
          <p:nvSpPr>
            <p:cNvPr id="29" name="MH_Other_18"/>
            <p:cNvSpPr/>
            <p:nvPr>
              <p:custDataLst>
                <p:tags r:id="rId24"/>
              </p:custDataLst>
            </p:nvPr>
          </p:nvSpPr>
          <p:spPr>
            <a:xfrm flipV="1">
              <a:off x="6537325" y="3865564"/>
              <a:ext cx="749300" cy="434975"/>
            </a:xfrm>
            <a:custGeom>
              <a:avLst/>
              <a:gdLst>
                <a:gd name="connsiteX0" fmla="*/ 519579 w 1039158"/>
                <a:gd name="connsiteY0" fmla="*/ 0 h 603250"/>
                <a:gd name="connsiteX1" fmla="*/ 1019804 w 1039158"/>
                <a:gd name="connsiteY1" fmla="*/ 265967 h 603250"/>
                <a:gd name="connsiteX2" fmla="*/ 1039158 w 1039158"/>
                <a:gd name="connsiteY2" fmla="*/ 301625 h 603250"/>
                <a:gd name="connsiteX3" fmla="*/ 1019804 w 1039158"/>
                <a:gd name="connsiteY3" fmla="*/ 337283 h 603250"/>
                <a:gd name="connsiteX4" fmla="*/ 519579 w 1039158"/>
                <a:gd name="connsiteY4" fmla="*/ 603250 h 603250"/>
                <a:gd name="connsiteX5" fmla="*/ 19355 w 1039158"/>
                <a:gd name="connsiteY5" fmla="*/ 337283 h 603250"/>
                <a:gd name="connsiteX6" fmla="*/ 0 w 1039158"/>
                <a:gd name="connsiteY6" fmla="*/ 301625 h 603250"/>
                <a:gd name="connsiteX7" fmla="*/ 19355 w 1039158"/>
                <a:gd name="connsiteY7" fmla="*/ 265967 h 603250"/>
                <a:gd name="connsiteX8" fmla="*/ 519579 w 1039158"/>
                <a:gd name="connsiteY8" fmla="*/ 0 h 60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158" h="603250">
                  <a:moveTo>
                    <a:pt x="519579" y="0"/>
                  </a:moveTo>
                  <a:cubicBezTo>
                    <a:pt x="727808" y="0"/>
                    <a:pt x="911395" y="105502"/>
                    <a:pt x="1019804" y="265967"/>
                  </a:cubicBezTo>
                  <a:lnTo>
                    <a:pt x="1039158" y="301625"/>
                  </a:lnTo>
                  <a:lnTo>
                    <a:pt x="1019804" y="337283"/>
                  </a:lnTo>
                  <a:cubicBezTo>
                    <a:pt x="911395" y="497749"/>
                    <a:pt x="727808" y="603250"/>
                    <a:pt x="519579" y="603250"/>
                  </a:cubicBezTo>
                  <a:cubicBezTo>
                    <a:pt x="311351" y="603250"/>
                    <a:pt x="127763" y="497749"/>
                    <a:pt x="19355" y="337283"/>
                  </a:cubicBezTo>
                  <a:lnTo>
                    <a:pt x="0" y="301625"/>
                  </a:lnTo>
                  <a:lnTo>
                    <a:pt x="19355" y="265967"/>
                  </a:lnTo>
                  <a:cubicBezTo>
                    <a:pt x="127763" y="105502"/>
                    <a:pt x="311351" y="0"/>
                    <a:pt x="519579" y="0"/>
                  </a:cubicBezTo>
                  <a:close/>
                </a:path>
              </a:pathLst>
            </a:custGeom>
            <a:gradFill>
              <a:gsLst>
                <a:gs pos="0">
                  <a:sysClr val="window" lastClr="FFFFFF">
                    <a:alpha val="0"/>
                  </a:sysClr>
                </a:gs>
                <a:gs pos="100000">
                  <a:sysClr val="window" lastClr="FFFFFF">
                    <a:alpha val="51000"/>
                  </a:sysClr>
                </a:gs>
              </a:gsLst>
              <a:lin ang="48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30" name="MH_Other_19"/>
            <p:cNvSpPr/>
            <p:nvPr>
              <p:custDataLst>
                <p:tags r:id="rId25"/>
              </p:custDataLst>
            </p:nvPr>
          </p:nvSpPr>
          <p:spPr>
            <a:xfrm>
              <a:off x="6542089" y="4008439"/>
              <a:ext cx="701675" cy="701675"/>
            </a:xfrm>
            <a:prstGeom prst="ellipse">
              <a:avLst/>
            </a:prstGeom>
            <a:noFill/>
            <a:ln w="38100" cap="flat" cmpd="sng" algn="ctr">
              <a:solidFill>
                <a:srgbClr val="0073C3">
                  <a:lumMod val="75000"/>
                </a:srgbClr>
              </a:solidFill>
              <a:prstDash val="solid"/>
            </a:ln>
            <a:effectLst/>
          </p:spPr>
          <p:txBody>
            <a:bodyPr anchor="ctr"/>
            <a:lstStyle/>
            <a:p>
              <a:pPr algn="ctr">
                <a:defRPr/>
              </a:pPr>
              <a:endParaRPr lang="zh-CN" altLang="en-US" sz="2400" kern="0">
                <a:solidFill>
                  <a:prstClr val="white"/>
                </a:solidFill>
                <a:cs typeface="+mn-ea"/>
                <a:sym typeface="+mn-lt"/>
              </a:endParaRPr>
            </a:p>
          </p:txBody>
        </p:sp>
        <p:sp>
          <p:nvSpPr>
            <p:cNvPr id="31" name="MH_Other_20"/>
            <p:cNvSpPr txBox="1"/>
            <p:nvPr>
              <p:custDataLst>
                <p:tags r:id="rId26"/>
              </p:custDataLst>
            </p:nvPr>
          </p:nvSpPr>
          <p:spPr>
            <a:xfrm>
              <a:off x="6602413" y="4070351"/>
              <a:ext cx="608012" cy="600075"/>
            </a:xfrm>
            <a:prstGeom prst="rect">
              <a:avLst/>
            </a:prstGeom>
            <a:noFill/>
          </p:spPr>
          <p:txBody>
            <a:bodyPr wrap="none">
              <a:normAutofit/>
            </a:bodyPr>
            <a:lstStyle/>
            <a:p>
              <a:pPr algn="ctr">
                <a:defRPr/>
              </a:pPr>
              <a:r>
                <a:rPr lang="en-US" altLang="zh-CN" sz="4000" kern="0" dirty="0">
                  <a:solidFill>
                    <a:srgbClr val="FFFFFF"/>
                  </a:solidFill>
                  <a:effectLst>
                    <a:outerShdw blurRad="292100" dist="152400" dir="2700000" algn="tl" rotWithShape="0">
                      <a:prstClr val="black">
                        <a:alpha val="40000"/>
                      </a:prstClr>
                    </a:outerShdw>
                  </a:effectLst>
                  <a:cs typeface="+mn-ea"/>
                  <a:sym typeface="+mn-lt"/>
                </a:rPr>
                <a:t>03</a:t>
              </a:r>
              <a:endParaRPr lang="zh-CN" altLang="en-US" sz="4000" kern="0" dirty="0">
                <a:solidFill>
                  <a:srgbClr val="FFFFFF"/>
                </a:solidFill>
                <a:effectLst>
                  <a:outerShdw blurRad="292100" dist="152400" dir="2700000" algn="tl" rotWithShape="0">
                    <a:prstClr val="black">
                      <a:alpha val="40000"/>
                    </a:prstClr>
                  </a:outerShdw>
                </a:effectLst>
                <a:cs typeface="+mn-ea"/>
                <a:sym typeface="+mn-lt"/>
              </a:endParaRPr>
            </a:p>
          </p:txBody>
        </p:sp>
        <p:sp>
          <p:nvSpPr>
            <p:cNvPr id="32" name="MH_Other_21"/>
            <p:cNvSpPr/>
            <p:nvPr>
              <p:custDataLst>
                <p:tags r:id="rId27"/>
              </p:custDataLst>
            </p:nvPr>
          </p:nvSpPr>
          <p:spPr>
            <a:xfrm>
              <a:off x="6418264" y="4283075"/>
              <a:ext cx="987425" cy="592138"/>
            </a:xfrm>
            <a:custGeom>
              <a:avLst/>
              <a:gdLst>
                <a:gd name="connsiteX0" fmla="*/ 1304836 w 1317950"/>
                <a:gd name="connsiteY0" fmla="*/ 0 h 789065"/>
                <a:gd name="connsiteX1" fmla="*/ 1317950 w 1317950"/>
                <a:gd name="connsiteY1" fmla="*/ 130090 h 789065"/>
                <a:gd name="connsiteX2" fmla="*/ 658975 w 1317950"/>
                <a:gd name="connsiteY2" fmla="*/ 789065 h 789065"/>
                <a:gd name="connsiteX3" fmla="*/ 0 w 1317950"/>
                <a:gd name="connsiteY3" fmla="*/ 130090 h 789065"/>
                <a:gd name="connsiteX4" fmla="*/ 13113 w 1317950"/>
                <a:gd name="connsiteY4" fmla="*/ 10 h 789065"/>
                <a:gd name="connsiteX5" fmla="*/ 13387 w 1317950"/>
                <a:gd name="connsiteY5" fmla="*/ 2727 h 789065"/>
                <a:gd name="connsiteX6" fmla="*/ 658974 w 1317950"/>
                <a:gd name="connsiteY6" fmla="*/ 528895 h 789065"/>
                <a:gd name="connsiteX7" fmla="*/ 1304561 w 1317950"/>
                <a:gd name="connsiteY7" fmla="*/ 2727 h 7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7950" h="789065">
                  <a:moveTo>
                    <a:pt x="1304836" y="0"/>
                  </a:moveTo>
                  <a:lnTo>
                    <a:pt x="1317950" y="130090"/>
                  </a:lnTo>
                  <a:cubicBezTo>
                    <a:pt x="1317950" y="494032"/>
                    <a:pt x="1022917" y="789065"/>
                    <a:pt x="658975" y="789065"/>
                  </a:cubicBezTo>
                  <a:cubicBezTo>
                    <a:pt x="295033" y="789065"/>
                    <a:pt x="0" y="494032"/>
                    <a:pt x="0" y="130090"/>
                  </a:cubicBezTo>
                  <a:lnTo>
                    <a:pt x="13113" y="10"/>
                  </a:lnTo>
                  <a:lnTo>
                    <a:pt x="13387" y="2727"/>
                  </a:lnTo>
                  <a:cubicBezTo>
                    <a:pt x="74834" y="303011"/>
                    <a:pt x="340525" y="528895"/>
                    <a:pt x="658974" y="528895"/>
                  </a:cubicBezTo>
                  <a:cubicBezTo>
                    <a:pt x="977423" y="528895"/>
                    <a:pt x="1243114" y="303011"/>
                    <a:pt x="1304561" y="2727"/>
                  </a:cubicBezTo>
                  <a:close/>
                </a:path>
              </a:pathLst>
            </a:custGeom>
            <a:gradFill>
              <a:gsLst>
                <a:gs pos="0">
                  <a:sysClr val="window" lastClr="FFFFFF">
                    <a:alpha val="0"/>
                  </a:sysClr>
                </a:gs>
                <a:gs pos="100000">
                  <a:sysClr val="window" lastClr="FFFFFF">
                    <a:alpha val="18000"/>
                  </a:sys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33" name="MH_Other_22"/>
            <p:cNvSpPr/>
            <p:nvPr>
              <p:custDataLst>
                <p:tags r:id="rId28"/>
              </p:custDataLst>
            </p:nvPr>
          </p:nvSpPr>
          <p:spPr>
            <a:xfrm>
              <a:off x="7762910" y="1897017"/>
              <a:ext cx="1468220" cy="1833300"/>
            </a:xfrm>
            <a:prstGeom prst="upArrow">
              <a:avLst>
                <a:gd name="adj1" fmla="val 57975"/>
                <a:gd name="adj2" fmla="val 55127"/>
              </a:avLst>
            </a:prstGeom>
            <a:gradFill>
              <a:gsLst>
                <a:gs pos="0">
                  <a:srgbClr val="BFBFBF"/>
                </a:gs>
                <a:gs pos="63000">
                  <a:srgbClr val="7F7F7F"/>
                </a:gs>
              </a:gsLst>
              <a:lin ang="2700000" scaled="1"/>
            </a:gradFill>
            <a:ln w="34925" cap="flat" cmpd="sng" algn="ctr">
              <a:gradFill>
                <a:gsLst>
                  <a:gs pos="0">
                    <a:srgbClr val="C30000">
                      <a:lumMod val="5000"/>
                      <a:lumOff val="95000"/>
                    </a:srgbClr>
                  </a:gs>
                  <a:gs pos="100000">
                    <a:srgbClr val="7F7F7F">
                      <a:lumMod val="75000"/>
                    </a:srgbClr>
                  </a:gs>
                </a:gsLst>
                <a:lin ang="0" scaled="0"/>
              </a:gradFill>
              <a:prstDash val="solid"/>
            </a:ln>
            <a:effectLst>
              <a:outerShdw blurRad="317500" dist="127000" algn="tl" rotWithShape="0">
                <a:prstClr val="black">
                  <a:alpha val="30000"/>
                </a:prstClr>
              </a:outerShdw>
            </a:effectLst>
          </p:spPr>
          <p:txBody>
            <a:bodyPr anchor="ctr"/>
            <a:lstStyle/>
            <a:p>
              <a:pPr algn="ctr">
                <a:defRPr/>
              </a:pPr>
              <a:endParaRPr lang="zh-CN" altLang="en-US" sz="2400" kern="0">
                <a:solidFill>
                  <a:prstClr val="white"/>
                </a:solidFill>
                <a:cs typeface="+mn-ea"/>
                <a:sym typeface="+mn-lt"/>
              </a:endParaRPr>
            </a:p>
          </p:txBody>
        </p:sp>
        <p:sp>
          <p:nvSpPr>
            <p:cNvPr id="34" name="MH_Other_23"/>
            <p:cNvSpPr/>
            <p:nvPr>
              <p:custDataLst>
                <p:tags r:id="rId29"/>
              </p:custDataLst>
            </p:nvPr>
          </p:nvSpPr>
          <p:spPr>
            <a:xfrm>
              <a:off x="8259763" y="1863725"/>
              <a:ext cx="474662" cy="236538"/>
            </a:xfrm>
            <a:custGeom>
              <a:avLst/>
              <a:gdLst>
                <a:gd name="connsiteX0" fmla="*/ 316948 w 633896"/>
                <a:gd name="connsiteY0" fmla="*/ 0 h 316948"/>
                <a:gd name="connsiteX1" fmla="*/ 633896 w 633896"/>
                <a:gd name="connsiteY1" fmla="*/ 316948 h 316948"/>
                <a:gd name="connsiteX2" fmla="*/ 0 w 633896"/>
                <a:gd name="connsiteY2" fmla="*/ 316948 h 316948"/>
              </a:gdLst>
              <a:ahLst/>
              <a:cxnLst>
                <a:cxn ang="0">
                  <a:pos x="connsiteX0" y="connsiteY0"/>
                </a:cxn>
                <a:cxn ang="0">
                  <a:pos x="connsiteX1" y="connsiteY1"/>
                </a:cxn>
                <a:cxn ang="0">
                  <a:pos x="connsiteX2" y="connsiteY2"/>
                </a:cxn>
              </a:cxnLst>
              <a:rect l="l" t="t" r="r" b="b"/>
              <a:pathLst>
                <a:path w="633896" h="316948">
                  <a:moveTo>
                    <a:pt x="316948" y="0"/>
                  </a:moveTo>
                  <a:lnTo>
                    <a:pt x="633896" y="316948"/>
                  </a:lnTo>
                  <a:lnTo>
                    <a:pt x="0" y="316948"/>
                  </a:lnTo>
                  <a:close/>
                </a:path>
              </a:pathLst>
            </a:custGeom>
            <a:gradFill>
              <a:gsLst>
                <a:gs pos="0">
                  <a:srgbClr val="F4F4F4"/>
                </a:gs>
                <a:gs pos="100000">
                  <a:srgbClr val="BABBBB">
                    <a:alpha val="0"/>
                  </a:srgb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35" name="MH_SubTitle_4"/>
            <p:cNvSpPr txBox="1">
              <a:spLocks noChangeArrowheads="1"/>
            </p:cNvSpPr>
            <p:nvPr>
              <p:custDataLst>
                <p:tags r:id="rId30"/>
              </p:custDataLst>
            </p:nvPr>
          </p:nvSpPr>
          <p:spPr bwMode="auto">
            <a:xfrm>
              <a:off x="8043864" y="2689226"/>
              <a:ext cx="90963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zh-CN" altLang="en-US">
                  <a:solidFill>
                    <a:srgbClr val="FFFFFF"/>
                  </a:solidFill>
                  <a:latin typeface="+mn-lt"/>
                  <a:ea typeface="+mn-ea"/>
                  <a:cs typeface="+mn-ea"/>
                  <a:sym typeface="+mn-lt"/>
                </a:rPr>
                <a:t>添加标题</a:t>
              </a:r>
            </a:p>
          </p:txBody>
        </p:sp>
        <p:sp>
          <p:nvSpPr>
            <p:cNvPr id="36" name="MH_Text_4"/>
            <p:cNvSpPr txBox="1">
              <a:spLocks noChangeArrowheads="1"/>
            </p:cNvSpPr>
            <p:nvPr>
              <p:custDataLst>
                <p:tags r:id="rId31"/>
              </p:custDataLst>
            </p:nvPr>
          </p:nvSpPr>
          <p:spPr bwMode="auto">
            <a:xfrm>
              <a:off x="8081963" y="2973388"/>
              <a:ext cx="8302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100" dirty="0">
                  <a:solidFill>
                    <a:srgbClr val="FFFFFF"/>
                  </a:solidFill>
                  <a:latin typeface="+mn-lt"/>
                  <a:ea typeface="+mn-ea"/>
                  <a:cs typeface="+mn-ea"/>
                  <a:sym typeface="+mn-lt"/>
                </a:rPr>
                <a:t>点击添加文字点击添加文字</a:t>
              </a:r>
            </a:p>
          </p:txBody>
        </p:sp>
        <p:sp>
          <p:nvSpPr>
            <p:cNvPr id="37" name="MH_Other_24"/>
            <p:cNvSpPr/>
            <p:nvPr>
              <p:custDataLst>
                <p:tags r:id="rId32"/>
              </p:custDataLst>
            </p:nvPr>
          </p:nvSpPr>
          <p:spPr>
            <a:xfrm>
              <a:off x="8002790" y="3481346"/>
              <a:ext cx="988462" cy="988462"/>
            </a:xfrm>
            <a:prstGeom prst="ellipse">
              <a:avLst/>
            </a:prstGeom>
            <a:gradFill flip="none" rotWithShape="1">
              <a:gsLst>
                <a:gs pos="100000">
                  <a:srgbClr val="7F7F7F"/>
                </a:gs>
                <a:gs pos="0">
                  <a:srgbClr val="BFBFBF"/>
                </a:gs>
              </a:gsLst>
              <a:path path="circle">
                <a:fillToRect l="50000" t="50000" r="50000" b="50000"/>
              </a:path>
              <a:tileRect/>
            </a:gradFill>
            <a:ln w="25400" cap="flat" cmpd="sng" algn="ctr">
              <a:noFill/>
              <a:prstDash val="solid"/>
            </a:ln>
            <a:effectLst>
              <a:reflection blurRad="6350" stA="52000" endA="300" endPos="35000" dir="5400000" sy="-100000" algn="bl" rotWithShape="0"/>
            </a:effectLst>
          </p:spPr>
          <p:txBody>
            <a:bodyPr anchor="ctr"/>
            <a:lstStyle/>
            <a:p>
              <a:pPr algn="ctr">
                <a:defRPr/>
              </a:pPr>
              <a:endParaRPr lang="zh-CN" altLang="en-US" sz="2400" kern="0">
                <a:solidFill>
                  <a:prstClr val="white"/>
                </a:solidFill>
                <a:cs typeface="+mn-ea"/>
                <a:sym typeface="+mn-lt"/>
              </a:endParaRPr>
            </a:p>
          </p:txBody>
        </p:sp>
        <p:sp>
          <p:nvSpPr>
            <p:cNvPr id="38" name="MH_Other_25"/>
            <p:cNvSpPr/>
            <p:nvPr>
              <p:custDataLst>
                <p:tags r:id="rId33"/>
              </p:custDataLst>
            </p:nvPr>
          </p:nvSpPr>
          <p:spPr>
            <a:xfrm flipV="1">
              <a:off x="8121650" y="3481389"/>
              <a:ext cx="750888" cy="434975"/>
            </a:xfrm>
            <a:custGeom>
              <a:avLst/>
              <a:gdLst>
                <a:gd name="connsiteX0" fmla="*/ 519579 w 1039158"/>
                <a:gd name="connsiteY0" fmla="*/ 0 h 603250"/>
                <a:gd name="connsiteX1" fmla="*/ 1019804 w 1039158"/>
                <a:gd name="connsiteY1" fmla="*/ 265967 h 603250"/>
                <a:gd name="connsiteX2" fmla="*/ 1039158 w 1039158"/>
                <a:gd name="connsiteY2" fmla="*/ 301625 h 603250"/>
                <a:gd name="connsiteX3" fmla="*/ 1019804 w 1039158"/>
                <a:gd name="connsiteY3" fmla="*/ 337283 h 603250"/>
                <a:gd name="connsiteX4" fmla="*/ 519579 w 1039158"/>
                <a:gd name="connsiteY4" fmla="*/ 603250 h 603250"/>
                <a:gd name="connsiteX5" fmla="*/ 19355 w 1039158"/>
                <a:gd name="connsiteY5" fmla="*/ 337283 h 603250"/>
                <a:gd name="connsiteX6" fmla="*/ 0 w 1039158"/>
                <a:gd name="connsiteY6" fmla="*/ 301625 h 603250"/>
                <a:gd name="connsiteX7" fmla="*/ 19355 w 1039158"/>
                <a:gd name="connsiteY7" fmla="*/ 265967 h 603250"/>
                <a:gd name="connsiteX8" fmla="*/ 519579 w 1039158"/>
                <a:gd name="connsiteY8" fmla="*/ 0 h 60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9158" h="603250">
                  <a:moveTo>
                    <a:pt x="519579" y="0"/>
                  </a:moveTo>
                  <a:cubicBezTo>
                    <a:pt x="727808" y="0"/>
                    <a:pt x="911395" y="105502"/>
                    <a:pt x="1019804" y="265967"/>
                  </a:cubicBezTo>
                  <a:lnTo>
                    <a:pt x="1039158" y="301625"/>
                  </a:lnTo>
                  <a:lnTo>
                    <a:pt x="1019804" y="337283"/>
                  </a:lnTo>
                  <a:cubicBezTo>
                    <a:pt x="911395" y="497749"/>
                    <a:pt x="727808" y="603250"/>
                    <a:pt x="519579" y="603250"/>
                  </a:cubicBezTo>
                  <a:cubicBezTo>
                    <a:pt x="311351" y="603250"/>
                    <a:pt x="127763" y="497749"/>
                    <a:pt x="19355" y="337283"/>
                  </a:cubicBezTo>
                  <a:lnTo>
                    <a:pt x="0" y="301625"/>
                  </a:lnTo>
                  <a:lnTo>
                    <a:pt x="19355" y="265967"/>
                  </a:lnTo>
                  <a:cubicBezTo>
                    <a:pt x="127763" y="105502"/>
                    <a:pt x="311351" y="0"/>
                    <a:pt x="519579" y="0"/>
                  </a:cubicBezTo>
                  <a:close/>
                </a:path>
              </a:pathLst>
            </a:custGeom>
            <a:gradFill>
              <a:gsLst>
                <a:gs pos="0">
                  <a:sysClr val="window" lastClr="FFFFFF">
                    <a:alpha val="0"/>
                  </a:sysClr>
                </a:gs>
                <a:gs pos="100000">
                  <a:sysClr val="window" lastClr="FFFFFF">
                    <a:alpha val="51000"/>
                  </a:sysClr>
                </a:gs>
              </a:gsLst>
              <a:lin ang="48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sp>
          <p:nvSpPr>
            <p:cNvPr id="39" name="MH_Other_26"/>
            <p:cNvSpPr/>
            <p:nvPr>
              <p:custDataLst>
                <p:tags r:id="rId34"/>
              </p:custDataLst>
            </p:nvPr>
          </p:nvSpPr>
          <p:spPr>
            <a:xfrm>
              <a:off x="8145464" y="3625850"/>
              <a:ext cx="701675" cy="700088"/>
            </a:xfrm>
            <a:prstGeom prst="ellipse">
              <a:avLst/>
            </a:prstGeom>
            <a:noFill/>
            <a:ln w="38100" cap="flat" cmpd="sng" algn="ctr">
              <a:solidFill>
                <a:srgbClr val="7F7F7F">
                  <a:lumMod val="75000"/>
                </a:srgbClr>
              </a:solidFill>
              <a:prstDash val="solid"/>
            </a:ln>
            <a:effectLst/>
          </p:spPr>
          <p:txBody>
            <a:bodyPr anchor="ctr"/>
            <a:lstStyle/>
            <a:p>
              <a:pPr algn="ctr">
                <a:defRPr/>
              </a:pPr>
              <a:endParaRPr lang="zh-CN" altLang="en-US" sz="2400" kern="0">
                <a:solidFill>
                  <a:prstClr val="white"/>
                </a:solidFill>
                <a:cs typeface="+mn-ea"/>
                <a:sym typeface="+mn-lt"/>
              </a:endParaRPr>
            </a:p>
          </p:txBody>
        </p:sp>
        <p:sp>
          <p:nvSpPr>
            <p:cNvPr id="40" name="MH_Other_27"/>
            <p:cNvSpPr txBox="1"/>
            <p:nvPr>
              <p:custDataLst>
                <p:tags r:id="rId35"/>
              </p:custDataLst>
            </p:nvPr>
          </p:nvSpPr>
          <p:spPr>
            <a:xfrm>
              <a:off x="8166101" y="3687764"/>
              <a:ext cx="608013" cy="600075"/>
            </a:xfrm>
            <a:prstGeom prst="rect">
              <a:avLst/>
            </a:prstGeom>
            <a:noFill/>
          </p:spPr>
          <p:txBody>
            <a:bodyPr wrap="none">
              <a:normAutofit/>
            </a:bodyPr>
            <a:lstStyle/>
            <a:p>
              <a:pPr algn="ctr">
                <a:defRPr/>
              </a:pPr>
              <a:r>
                <a:rPr lang="en-US" altLang="zh-CN" sz="4000" kern="0" dirty="0">
                  <a:solidFill>
                    <a:srgbClr val="FFFFFF"/>
                  </a:solidFill>
                  <a:effectLst>
                    <a:outerShdw blurRad="292100" dist="152400" dir="2700000" algn="tl" rotWithShape="0">
                      <a:prstClr val="black">
                        <a:alpha val="40000"/>
                      </a:prstClr>
                    </a:outerShdw>
                  </a:effectLst>
                  <a:cs typeface="+mn-ea"/>
                  <a:sym typeface="+mn-lt"/>
                </a:rPr>
                <a:t>04</a:t>
              </a:r>
              <a:endParaRPr lang="zh-CN" altLang="en-US" sz="4000" kern="0" dirty="0">
                <a:solidFill>
                  <a:srgbClr val="FFFFFF"/>
                </a:solidFill>
                <a:effectLst>
                  <a:outerShdw blurRad="292100" dist="152400" dir="2700000" algn="tl" rotWithShape="0">
                    <a:prstClr val="black">
                      <a:alpha val="40000"/>
                    </a:prstClr>
                  </a:outerShdw>
                </a:effectLst>
                <a:cs typeface="+mn-ea"/>
                <a:sym typeface="+mn-lt"/>
              </a:endParaRPr>
            </a:p>
          </p:txBody>
        </p:sp>
        <p:sp>
          <p:nvSpPr>
            <p:cNvPr id="41" name="MH_Other_28"/>
            <p:cNvSpPr/>
            <p:nvPr>
              <p:custDataLst>
                <p:tags r:id="rId36"/>
              </p:custDataLst>
            </p:nvPr>
          </p:nvSpPr>
          <p:spPr>
            <a:xfrm>
              <a:off x="8002588" y="3883025"/>
              <a:ext cx="989012" cy="592138"/>
            </a:xfrm>
            <a:custGeom>
              <a:avLst/>
              <a:gdLst>
                <a:gd name="connsiteX0" fmla="*/ 1304836 w 1317950"/>
                <a:gd name="connsiteY0" fmla="*/ 0 h 789065"/>
                <a:gd name="connsiteX1" fmla="*/ 1317950 w 1317950"/>
                <a:gd name="connsiteY1" fmla="*/ 130090 h 789065"/>
                <a:gd name="connsiteX2" fmla="*/ 658975 w 1317950"/>
                <a:gd name="connsiteY2" fmla="*/ 789065 h 789065"/>
                <a:gd name="connsiteX3" fmla="*/ 0 w 1317950"/>
                <a:gd name="connsiteY3" fmla="*/ 130090 h 789065"/>
                <a:gd name="connsiteX4" fmla="*/ 13113 w 1317950"/>
                <a:gd name="connsiteY4" fmla="*/ 10 h 789065"/>
                <a:gd name="connsiteX5" fmla="*/ 13387 w 1317950"/>
                <a:gd name="connsiteY5" fmla="*/ 2727 h 789065"/>
                <a:gd name="connsiteX6" fmla="*/ 658974 w 1317950"/>
                <a:gd name="connsiteY6" fmla="*/ 528895 h 789065"/>
                <a:gd name="connsiteX7" fmla="*/ 1304561 w 1317950"/>
                <a:gd name="connsiteY7" fmla="*/ 2727 h 7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7950" h="789065">
                  <a:moveTo>
                    <a:pt x="1304836" y="0"/>
                  </a:moveTo>
                  <a:lnTo>
                    <a:pt x="1317950" y="130090"/>
                  </a:lnTo>
                  <a:cubicBezTo>
                    <a:pt x="1317950" y="494032"/>
                    <a:pt x="1022917" y="789065"/>
                    <a:pt x="658975" y="789065"/>
                  </a:cubicBezTo>
                  <a:cubicBezTo>
                    <a:pt x="295033" y="789065"/>
                    <a:pt x="0" y="494032"/>
                    <a:pt x="0" y="130090"/>
                  </a:cubicBezTo>
                  <a:lnTo>
                    <a:pt x="13113" y="10"/>
                  </a:lnTo>
                  <a:lnTo>
                    <a:pt x="13387" y="2727"/>
                  </a:lnTo>
                  <a:cubicBezTo>
                    <a:pt x="74834" y="303011"/>
                    <a:pt x="340525" y="528895"/>
                    <a:pt x="658974" y="528895"/>
                  </a:cubicBezTo>
                  <a:cubicBezTo>
                    <a:pt x="977423" y="528895"/>
                    <a:pt x="1243114" y="303011"/>
                    <a:pt x="1304561" y="2727"/>
                  </a:cubicBezTo>
                  <a:close/>
                </a:path>
              </a:pathLst>
            </a:custGeom>
            <a:gradFill>
              <a:gsLst>
                <a:gs pos="0">
                  <a:sysClr val="window" lastClr="FFFFFF">
                    <a:alpha val="0"/>
                  </a:sysClr>
                </a:gs>
                <a:gs pos="100000">
                  <a:sysClr val="window" lastClr="FFFFFF">
                    <a:alpha val="18000"/>
                  </a:sysClr>
                </a:gs>
              </a:gsLst>
              <a:lin ang="5400000" scaled="0"/>
            </a:gradFill>
            <a:ln w="25400" cap="flat" cmpd="sng" algn="ctr">
              <a:noFill/>
              <a:prstDash val="solid"/>
            </a:ln>
            <a:effectLst/>
          </p:spPr>
          <p:txBody>
            <a:bodyPr anchor="ctr"/>
            <a:lstStyle/>
            <a:p>
              <a:pPr algn="ctr">
                <a:defRPr/>
              </a:pPr>
              <a:endParaRPr lang="zh-CN" altLang="en-US" sz="2400" kern="0">
                <a:solidFill>
                  <a:prstClr val="white"/>
                </a:solidFill>
                <a:cs typeface="+mn-ea"/>
                <a:sym typeface="+mn-lt"/>
              </a:endParaRPr>
            </a:p>
          </p:txBody>
        </p:sp>
      </p:grpSp>
    </p:spTree>
    <p:extLst>
      <p:ext uri="{BB962C8B-B14F-4D97-AF65-F5344CB8AC3E}">
        <p14:creationId xmlns:p14="http://schemas.microsoft.com/office/powerpoint/2010/main" val="11687453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597293" y="3418324"/>
            <a:ext cx="2255187" cy="2255187"/>
          </a:xfrm>
          <a:prstGeom prst="ellipse">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559716" y="1807619"/>
            <a:ext cx="2255187" cy="2255187"/>
          </a:xfrm>
          <a:prstGeom prst="ellipse">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0088" y="3291521"/>
            <a:ext cx="2499070" cy="2508794"/>
          </a:xfrm>
          <a:prstGeom prst="rect">
            <a:avLst/>
          </a:prstGeom>
        </p:spPr>
      </p:pic>
      <p:pic>
        <p:nvPicPr>
          <p:cNvPr id="7" name="图片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37774" y="1678384"/>
            <a:ext cx="2499070" cy="2513656"/>
          </a:xfrm>
          <a:prstGeom prst="rect">
            <a:avLst/>
          </a:prstGeom>
        </p:spPr>
      </p:pic>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pic>
        <p:nvPicPr>
          <p:cNvPr id="8"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64605" y="2883119"/>
            <a:ext cx="909195" cy="1230088"/>
          </a:xfrm>
          <a:prstGeom prst="rect">
            <a:avLst/>
          </a:prstGeom>
        </p:spPr>
      </p:pic>
      <p:sp>
        <p:nvSpPr>
          <p:cNvPr id="11" name="矩形 10"/>
          <p:cNvSpPr/>
          <p:nvPr/>
        </p:nvSpPr>
        <p:spPr>
          <a:xfrm>
            <a:off x="6894285" y="2350011"/>
            <a:ext cx="3717701" cy="2160591"/>
          </a:xfrm>
          <a:prstGeom prst="rect">
            <a:avLst/>
          </a:prstGeom>
        </p:spPr>
        <p:txBody>
          <a:bodyPr wrap="square">
            <a:spAutoFit/>
          </a:bodyPr>
          <a:lstStyle/>
          <a:p>
            <a:pPr algn="r">
              <a:lnSpc>
                <a:spcPct val="120000"/>
              </a:lnSpc>
            </a:pPr>
            <a:r>
              <a:rPr lang="zh-CN" altLang="en-US" sz="1600" dirty="0">
                <a:cs typeface="+mn-ea"/>
                <a:sym typeface="+mn-lt"/>
              </a:rPr>
              <a:t>用户可以在投影仪或者计算机上进行演示，也可以将演示文稿打印出来，制作成胶片，以便应用到更广泛的领域中。利用</a:t>
            </a:r>
            <a:r>
              <a:rPr lang="en-US" altLang="zh-CN" sz="1600" dirty="0">
                <a:cs typeface="+mn-ea"/>
                <a:sym typeface="+mn-lt"/>
              </a:rPr>
              <a:t>Microsoft Office PowerPoint</a:t>
            </a:r>
            <a:r>
              <a:rPr lang="zh-CN" altLang="en-US" sz="1600" dirty="0">
                <a:cs typeface="+mn-ea"/>
                <a:sym typeface="+mn-lt"/>
              </a:rPr>
              <a:t>不仅可以创建演示文稿，还可以在互联网上召开面对面会议、远程会议或在网上给观众展示演示文稿</a:t>
            </a:r>
          </a:p>
        </p:txBody>
      </p:sp>
      <p:sp>
        <p:nvSpPr>
          <p:cNvPr id="12" name="矩形 11"/>
          <p:cNvSpPr/>
          <p:nvPr/>
        </p:nvSpPr>
        <p:spPr>
          <a:xfrm>
            <a:off x="7016301" y="1678384"/>
            <a:ext cx="3595686" cy="565604"/>
          </a:xfrm>
          <a:prstGeom prst="rect">
            <a:avLst/>
          </a:prstGeom>
        </p:spPr>
        <p:txBody>
          <a:bodyPr wrap="square">
            <a:spAutoFit/>
          </a:bodyPr>
          <a:lstStyle/>
          <a:p>
            <a:pPr algn="r">
              <a:lnSpc>
                <a:spcPct val="120000"/>
              </a:lnSpc>
            </a:pPr>
            <a:r>
              <a:rPr lang="zh-CN" altLang="en-US" sz="2800" dirty="0">
                <a:cs typeface="+mn-ea"/>
                <a:sym typeface="+mn-lt"/>
              </a:rPr>
              <a:t>标题文字添加</a:t>
            </a:r>
          </a:p>
        </p:txBody>
      </p:sp>
    </p:spTree>
    <p:extLst>
      <p:ext uri="{BB962C8B-B14F-4D97-AF65-F5344CB8AC3E}">
        <p14:creationId xmlns:p14="http://schemas.microsoft.com/office/powerpoint/2010/main" val="51017177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90"/>
                                          </p:val>
                                        </p:tav>
                                        <p:tav tm="100000">
                                          <p:val>
                                            <p:fltVal val="0"/>
                                          </p:val>
                                        </p:tav>
                                      </p:tavLst>
                                    </p:anim>
                                    <p:animEffect transition="in" filter="fade">
                                      <p:cBhvr>
                                        <p:cTn id="34" dur="1000"/>
                                        <p:tgtEl>
                                          <p:spTgt spid="8"/>
                                        </p:tgtEl>
                                      </p:cBhvr>
                                    </p:animEffect>
                                  </p:childTnLst>
                                </p:cTn>
                              </p:par>
                            </p:childTnLst>
                          </p:cTn>
                        </p:par>
                        <p:par>
                          <p:cTn id="35" fill="hold">
                            <p:stCondLst>
                              <p:cond delay="1000"/>
                            </p:stCondLst>
                            <p:childTnLst>
                              <p:par>
                                <p:cTn id="36" presetID="22" presetClass="entr" presetSubtype="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500"/>
                                        <p:tgtEl>
                                          <p:spTgt spid="12"/>
                                        </p:tgtEl>
                                      </p:cBhvr>
                                    </p:animEffect>
                                  </p:childTnLst>
                                </p:cTn>
                              </p:par>
                            </p:childTnLst>
                          </p:cTn>
                        </p:par>
                        <p:par>
                          <p:cTn id="39" fill="hold">
                            <p:stCondLst>
                              <p:cond delay="1500"/>
                            </p:stCondLst>
                            <p:childTnLst>
                              <p:par>
                                <p:cTn id="40" presetID="22" presetClass="entr" presetSubtype="2"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righ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 name="组合 1"/>
          <p:cNvGrpSpPr/>
          <p:nvPr/>
        </p:nvGrpSpPr>
        <p:grpSpPr>
          <a:xfrm>
            <a:off x="1235075" y="1367448"/>
            <a:ext cx="6411344" cy="4665058"/>
            <a:chOff x="1235075" y="1367448"/>
            <a:chExt cx="6411344" cy="4665058"/>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sp>
        <p:nvSpPr>
          <p:cNvPr id="6" name="矩形 5"/>
          <p:cNvSpPr/>
          <p:nvPr/>
        </p:nvSpPr>
        <p:spPr>
          <a:xfrm>
            <a:off x="2883585" y="3099316"/>
            <a:ext cx="3720415" cy="1421928"/>
          </a:xfrm>
          <a:prstGeom prst="rect">
            <a:avLst/>
          </a:prstGeom>
        </p:spPr>
        <p:txBody>
          <a:bodyPr wrap="square">
            <a:spAutoFit/>
          </a:bodyPr>
          <a:lstStyle/>
          <a:p>
            <a:pPr algn="just">
              <a:lnSpc>
                <a:spcPct val="120000"/>
              </a:lnSpc>
            </a:pPr>
            <a:r>
              <a:rPr lang="zh-CN" altLang="en-US" dirty="0">
                <a:cs typeface="+mn-ea"/>
                <a:sym typeface="+mn-lt"/>
              </a:rPr>
              <a:t>用户可以在投影仪或者计算机上进行演示，也可以将演示文稿打印出来，制作成胶片，以便应用到更广泛的领域中</a:t>
            </a:r>
          </a:p>
        </p:txBody>
      </p:sp>
      <p:sp>
        <p:nvSpPr>
          <p:cNvPr id="7" name="矩形 6"/>
          <p:cNvSpPr/>
          <p:nvPr/>
        </p:nvSpPr>
        <p:spPr>
          <a:xfrm>
            <a:off x="2883584" y="2427689"/>
            <a:ext cx="3595686" cy="633187"/>
          </a:xfrm>
          <a:prstGeom prst="rect">
            <a:avLst/>
          </a:prstGeom>
        </p:spPr>
        <p:txBody>
          <a:bodyPr wrap="square">
            <a:spAutoFit/>
          </a:bodyPr>
          <a:lstStyle/>
          <a:p>
            <a:pPr algn="just">
              <a:lnSpc>
                <a:spcPct val="120000"/>
              </a:lnSpc>
            </a:pPr>
            <a:r>
              <a:rPr lang="zh-CN" altLang="en-US" sz="3200" dirty="0">
                <a:cs typeface="+mn-ea"/>
                <a:sym typeface="+mn-lt"/>
              </a:rPr>
              <a:t>标题文字添加</a:t>
            </a:r>
          </a:p>
        </p:txBody>
      </p:sp>
      <p:pic>
        <p:nvPicPr>
          <p:cNvPr id="9" name="图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46419" y="1630298"/>
            <a:ext cx="2862408" cy="171744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1" name="图片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674673" y="3561419"/>
            <a:ext cx="2805901" cy="171744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98278035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320800" y="30902"/>
            <a:ext cx="9550400" cy="6825223"/>
            <a:chOff x="0" y="13764"/>
            <a:chExt cx="7597774" cy="5429773"/>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764"/>
              <a:ext cx="7597774" cy="5373146"/>
            </a:xfrm>
            <a:prstGeom prst="rect">
              <a:avLst/>
            </a:prstGeom>
          </p:spPr>
        </p:pic>
        <p:cxnSp>
          <p:nvCxnSpPr>
            <p:cNvPr id="3" name="直接连接符 2"/>
            <p:cNvCxnSpPr/>
            <p:nvPr/>
          </p:nvCxnSpPr>
          <p:spPr>
            <a:xfrm flipV="1">
              <a:off x="2943862" y="3962399"/>
              <a:ext cx="392339" cy="1481138"/>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96803" y="3031766"/>
              <a:ext cx="1935484" cy="1901956"/>
            </a:xfrm>
            <a:prstGeom prst="rect">
              <a:avLst/>
            </a:prstGeom>
          </p:spPr>
        </p:pic>
        <p:cxnSp>
          <p:nvCxnSpPr>
            <p:cNvPr id="5" name="直接连接符 4"/>
            <p:cNvCxnSpPr/>
            <p:nvPr/>
          </p:nvCxnSpPr>
          <p:spPr>
            <a:xfrm flipH="1" flipV="1">
              <a:off x="2365183" y="4577139"/>
              <a:ext cx="147370" cy="844496"/>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103817">
              <a:off x="1839531" y="4073556"/>
              <a:ext cx="1051302" cy="1033090"/>
            </a:xfrm>
            <a:prstGeom prst="rect">
              <a:avLst/>
            </a:prstGeom>
          </p:spPr>
        </p:pic>
      </p:grpSp>
      <p:sp>
        <p:nvSpPr>
          <p:cNvPr id="8" name="TextBox 81"/>
          <p:cNvSpPr txBox="1"/>
          <p:nvPr/>
        </p:nvSpPr>
        <p:spPr>
          <a:xfrm>
            <a:off x="3996220" y="1919459"/>
            <a:ext cx="1326004" cy="132343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03</a:t>
            </a:r>
            <a:endParaRPr kumimoji="0" lang="zh-CN" altLang="en-US"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endParaRPr>
          </a:p>
        </p:txBody>
      </p:sp>
      <p:sp>
        <p:nvSpPr>
          <p:cNvPr id="9" name="TextBox 81"/>
          <p:cNvSpPr txBox="1"/>
          <p:nvPr/>
        </p:nvSpPr>
        <p:spPr>
          <a:xfrm>
            <a:off x="5573087" y="2321004"/>
            <a:ext cx="3262432"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标题输入</a:t>
            </a:r>
          </a:p>
        </p:txBody>
      </p:sp>
    </p:spTree>
    <p:extLst>
      <p:ext uri="{BB962C8B-B14F-4D97-AF65-F5344CB8AC3E}">
        <p14:creationId xmlns:p14="http://schemas.microsoft.com/office/powerpoint/2010/main" val="208402309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sp>
        <p:nvSpPr>
          <p:cNvPr id="2" name="任意多边形: 形状 1"/>
          <p:cNvSpPr/>
          <p:nvPr/>
        </p:nvSpPr>
        <p:spPr>
          <a:xfrm>
            <a:off x="1460500" y="2032000"/>
            <a:ext cx="8420100" cy="2532403"/>
          </a:xfrm>
          <a:custGeom>
            <a:avLst/>
            <a:gdLst>
              <a:gd name="connsiteX0" fmla="*/ 0 w 8420100"/>
              <a:gd name="connsiteY0" fmla="*/ 2133600 h 2532403"/>
              <a:gd name="connsiteX1" fmla="*/ 1854200 w 8420100"/>
              <a:gd name="connsiteY1" fmla="*/ 2489200 h 2532403"/>
              <a:gd name="connsiteX2" fmla="*/ 3416300 w 8420100"/>
              <a:gd name="connsiteY2" fmla="*/ 1257300 h 2532403"/>
              <a:gd name="connsiteX3" fmla="*/ 5702300 w 8420100"/>
              <a:gd name="connsiteY3" fmla="*/ 1790700 h 2532403"/>
              <a:gd name="connsiteX4" fmla="*/ 8420100 w 8420100"/>
              <a:gd name="connsiteY4" fmla="*/ 0 h 2532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100" h="2532403">
                <a:moveTo>
                  <a:pt x="0" y="2133600"/>
                </a:moveTo>
                <a:cubicBezTo>
                  <a:pt x="642408" y="2384425"/>
                  <a:pt x="1284817" y="2635250"/>
                  <a:pt x="1854200" y="2489200"/>
                </a:cubicBezTo>
                <a:cubicBezTo>
                  <a:pt x="2423583" y="2343150"/>
                  <a:pt x="2774950" y="1373717"/>
                  <a:pt x="3416300" y="1257300"/>
                </a:cubicBezTo>
                <a:cubicBezTo>
                  <a:pt x="4057650" y="1140883"/>
                  <a:pt x="4868333" y="2000250"/>
                  <a:pt x="5702300" y="1790700"/>
                </a:cubicBezTo>
                <a:cubicBezTo>
                  <a:pt x="6536267" y="1581150"/>
                  <a:pt x="7478183" y="790575"/>
                  <a:pt x="8420100" y="0"/>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11454" y="1172698"/>
            <a:ext cx="1512891" cy="1540804"/>
          </a:xfrm>
          <a:prstGeom prst="rect">
            <a:avLst/>
          </a:prstGeom>
        </p:spPr>
      </p:pic>
      <p:sp>
        <p:nvSpPr>
          <p:cNvPr id="5" name="椭圆 4"/>
          <p:cNvSpPr/>
          <p:nvPr/>
        </p:nvSpPr>
        <p:spPr>
          <a:xfrm>
            <a:off x="2978579" y="4221503"/>
            <a:ext cx="584200" cy="584200"/>
          </a:xfrm>
          <a:prstGeom prst="ellipse">
            <a:avLst/>
          </a:prstGeom>
          <a:solidFill>
            <a:srgbClr val="00B0F0"/>
          </a:solidFill>
          <a:ln w="34925">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dirty="0">
                <a:cs typeface="+mn-ea"/>
                <a:sym typeface="+mn-lt"/>
              </a:rPr>
              <a:t>1</a:t>
            </a:r>
            <a:endParaRPr lang="zh-CN" altLang="en-US" dirty="0">
              <a:cs typeface="+mn-ea"/>
              <a:sym typeface="+mn-lt"/>
            </a:endParaRPr>
          </a:p>
        </p:txBody>
      </p:sp>
      <p:sp>
        <p:nvSpPr>
          <p:cNvPr id="6" name="椭圆 5"/>
          <p:cNvSpPr/>
          <p:nvPr/>
        </p:nvSpPr>
        <p:spPr>
          <a:xfrm>
            <a:off x="4629579" y="2955301"/>
            <a:ext cx="584200" cy="584200"/>
          </a:xfrm>
          <a:prstGeom prst="ellipse">
            <a:avLst/>
          </a:prstGeom>
          <a:solidFill>
            <a:srgbClr val="00B0F0"/>
          </a:solidFill>
          <a:ln w="34925">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dirty="0">
                <a:cs typeface="+mn-ea"/>
                <a:sym typeface="+mn-lt"/>
              </a:rPr>
              <a:t>2</a:t>
            </a:r>
            <a:endParaRPr lang="zh-CN" altLang="en-US" dirty="0">
              <a:cs typeface="+mn-ea"/>
              <a:sym typeface="+mn-lt"/>
            </a:endParaRPr>
          </a:p>
        </p:txBody>
      </p:sp>
      <p:sp>
        <p:nvSpPr>
          <p:cNvPr id="7" name="椭圆 6"/>
          <p:cNvSpPr/>
          <p:nvPr/>
        </p:nvSpPr>
        <p:spPr>
          <a:xfrm>
            <a:off x="6813979" y="3539501"/>
            <a:ext cx="584200" cy="584200"/>
          </a:xfrm>
          <a:prstGeom prst="ellipse">
            <a:avLst/>
          </a:prstGeom>
          <a:solidFill>
            <a:srgbClr val="00B0F0"/>
          </a:solidFill>
          <a:ln w="34925">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dirty="0">
                <a:cs typeface="+mn-ea"/>
                <a:sym typeface="+mn-lt"/>
              </a:rPr>
              <a:t>3</a:t>
            </a:r>
            <a:endParaRPr lang="zh-CN" altLang="en-US" dirty="0">
              <a:cs typeface="+mn-ea"/>
              <a:sym typeface="+mn-lt"/>
            </a:endParaRPr>
          </a:p>
        </p:txBody>
      </p:sp>
      <p:grpSp>
        <p:nvGrpSpPr>
          <p:cNvPr id="15" name="组合 14"/>
          <p:cNvGrpSpPr/>
          <p:nvPr/>
        </p:nvGrpSpPr>
        <p:grpSpPr>
          <a:xfrm>
            <a:off x="1565145" y="4878306"/>
            <a:ext cx="4080912" cy="1174054"/>
            <a:chOff x="1565145" y="4878306"/>
            <a:chExt cx="4080912" cy="1174054"/>
          </a:xfrm>
        </p:grpSpPr>
        <p:sp>
          <p:nvSpPr>
            <p:cNvPr id="8" name="矩形 7"/>
            <p:cNvSpPr/>
            <p:nvPr/>
          </p:nvSpPr>
          <p:spPr>
            <a:xfrm>
              <a:off x="1565146" y="5369096"/>
              <a:ext cx="4080911"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a:t>
              </a:r>
            </a:p>
          </p:txBody>
        </p:sp>
        <p:sp>
          <p:nvSpPr>
            <p:cNvPr id="9" name="矩形 8"/>
            <p:cNvSpPr/>
            <p:nvPr/>
          </p:nvSpPr>
          <p:spPr>
            <a:xfrm>
              <a:off x="1565145" y="4878306"/>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grpSp>
      <p:grpSp>
        <p:nvGrpSpPr>
          <p:cNvPr id="16" name="组合 15"/>
          <p:cNvGrpSpPr/>
          <p:nvPr/>
        </p:nvGrpSpPr>
        <p:grpSpPr>
          <a:xfrm>
            <a:off x="6278132" y="4231990"/>
            <a:ext cx="4062143" cy="1174054"/>
            <a:chOff x="6278132" y="4231990"/>
            <a:chExt cx="4062143" cy="1174054"/>
          </a:xfrm>
        </p:grpSpPr>
        <p:sp>
          <p:nvSpPr>
            <p:cNvPr id="10" name="矩形 9"/>
            <p:cNvSpPr/>
            <p:nvPr/>
          </p:nvSpPr>
          <p:spPr>
            <a:xfrm>
              <a:off x="6278133" y="4722780"/>
              <a:ext cx="4062142"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a:t>
              </a:r>
            </a:p>
          </p:txBody>
        </p:sp>
        <p:sp>
          <p:nvSpPr>
            <p:cNvPr id="11" name="矩形 10"/>
            <p:cNvSpPr/>
            <p:nvPr/>
          </p:nvSpPr>
          <p:spPr>
            <a:xfrm>
              <a:off x="6278132" y="4231990"/>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grpSp>
      <p:grpSp>
        <p:nvGrpSpPr>
          <p:cNvPr id="14" name="组合 13"/>
          <p:cNvGrpSpPr/>
          <p:nvPr/>
        </p:nvGrpSpPr>
        <p:grpSpPr>
          <a:xfrm>
            <a:off x="3020550" y="1491067"/>
            <a:ext cx="4530855" cy="1469519"/>
            <a:chOff x="3020550" y="1491067"/>
            <a:chExt cx="4530855" cy="1469519"/>
          </a:xfrm>
        </p:grpSpPr>
        <p:sp>
          <p:nvSpPr>
            <p:cNvPr id="12" name="矩形 11"/>
            <p:cNvSpPr/>
            <p:nvPr/>
          </p:nvSpPr>
          <p:spPr>
            <a:xfrm>
              <a:off x="3020551" y="1981857"/>
              <a:ext cx="4530854" cy="978729"/>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用户可以在投影仪或者计算机上进行演示，也可以将演示文稿打印出来，制作成胶片，以便应用到更广泛的领域中。</a:t>
              </a:r>
            </a:p>
          </p:txBody>
        </p:sp>
        <p:sp>
          <p:nvSpPr>
            <p:cNvPr id="13" name="矩形 12"/>
            <p:cNvSpPr/>
            <p:nvPr/>
          </p:nvSpPr>
          <p:spPr>
            <a:xfrm>
              <a:off x="3020550" y="1491067"/>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grpSp>
    </p:spTree>
    <p:extLst>
      <p:ext uri="{BB962C8B-B14F-4D97-AF65-F5344CB8AC3E}">
        <p14:creationId xmlns:p14="http://schemas.microsoft.com/office/powerpoint/2010/main" val="163247198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3" name="组合 2"/>
          <p:cNvGrpSpPr/>
          <p:nvPr/>
        </p:nvGrpSpPr>
        <p:grpSpPr>
          <a:xfrm>
            <a:off x="2392677" y="1613020"/>
            <a:ext cx="8161024" cy="3981162"/>
            <a:chOff x="3580127" y="2420889"/>
            <a:chExt cx="5786123" cy="2822624"/>
          </a:xfrm>
        </p:grpSpPr>
        <p:sp>
          <p:nvSpPr>
            <p:cNvPr id="5" name="MH_Other_1"/>
            <p:cNvSpPr/>
            <p:nvPr>
              <p:custDataLst>
                <p:tags r:id="rId1"/>
              </p:custDataLst>
            </p:nvPr>
          </p:nvSpPr>
          <p:spPr>
            <a:xfrm>
              <a:off x="3678239" y="4487863"/>
              <a:ext cx="757237" cy="755650"/>
            </a:xfrm>
            <a:prstGeom prst="ellipse">
              <a:avLst/>
            </a:prstGeom>
            <a:solidFill>
              <a:srgbClr val="A5A5A5"/>
            </a:solidFill>
            <a:ln w="73025" cap="flat" cmpd="sng" algn="ctr">
              <a:noFill/>
              <a:prstDash val="solid"/>
              <a:miter lim="800000"/>
            </a:ln>
            <a:effectLst/>
          </p:spPr>
          <p:txBody>
            <a:bodyPr anchor="ctr"/>
            <a:lstStyle/>
            <a:p>
              <a:pPr algn="ctr">
                <a:defRPr/>
              </a:pPr>
              <a:endParaRPr lang="zh-CN" altLang="en-US" sz="2800" kern="0">
                <a:solidFill>
                  <a:prstClr val="white"/>
                </a:solidFill>
                <a:cs typeface="+mn-ea"/>
                <a:sym typeface="+mn-lt"/>
              </a:endParaRPr>
            </a:p>
          </p:txBody>
        </p:sp>
        <p:sp>
          <p:nvSpPr>
            <p:cNvPr id="6" name="MH_Other_2"/>
            <p:cNvSpPr/>
            <p:nvPr>
              <p:custDataLst>
                <p:tags r:id="rId2"/>
              </p:custDataLst>
            </p:nvPr>
          </p:nvSpPr>
          <p:spPr>
            <a:xfrm>
              <a:off x="3580127" y="4392464"/>
              <a:ext cx="755999" cy="755999"/>
            </a:xfrm>
            <a:prstGeom prst="ellipse">
              <a:avLst/>
            </a:prstGeom>
            <a:solidFill>
              <a:srgbClr val="29ABE2"/>
            </a:solidFill>
            <a:ln w="88900" cap="flat" cmpd="sng" algn="ctr">
              <a:gradFill flip="none" rotWithShape="1">
                <a:gsLst>
                  <a:gs pos="0">
                    <a:srgbClr val="BE309C">
                      <a:lumMod val="5000"/>
                      <a:lumOff val="95000"/>
                    </a:srgbClr>
                  </a:gs>
                  <a:gs pos="100000">
                    <a:sysClr val="window" lastClr="FFFFFF">
                      <a:lumMod val="50000"/>
                    </a:sysClr>
                  </a:gs>
                </a:gsLst>
                <a:lin ang="2700000" scaled="1"/>
                <a:tileRect/>
              </a:gradFill>
              <a:prstDash val="solid"/>
              <a:miter lim="800000"/>
            </a:ln>
            <a:effectLst>
              <a:innerShdw blurRad="127000" dist="165100" dir="13500000">
                <a:prstClr val="black">
                  <a:alpha val="50000"/>
                </a:prstClr>
              </a:innerShdw>
            </a:effectLst>
          </p:spPr>
          <p:txBody>
            <a:bodyPr anchor="ctr"/>
            <a:lstStyle/>
            <a:p>
              <a:pPr algn="ctr">
                <a:defRPr/>
              </a:pPr>
              <a:endParaRPr lang="zh-CN" altLang="en-US" sz="2800" kern="0">
                <a:solidFill>
                  <a:prstClr val="white"/>
                </a:solidFill>
                <a:cs typeface="+mn-ea"/>
                <a:sym typeface="+mn-lt"/>
              </a:endParaRPr>
            </a:p>
          </p:txBody>
        </p:sp>
        <p:sp>
          <p:nvSpPr>
            <p:cNvPr id="7" name="MH_Other_3"/>
            <p:cNvSpPr/>
            <p:nvPr>
              <p:custDataLst>
                <p:tags r:id="rId3"/>
              </p:custDataLst>
            </p:nvPr>
          </p:nvSpPr>
          <p:spPr>
            <a:xfrm>
              <a:off x="4335463" y="4440238"/>
              <a:ext cx="4152900" cy="75565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12700" cap="flat" cmpd="sng" algn="ctr">
              <a:noFill/>
              <a:prstDash val="solid"/>
              <a:miter lim="800000"/>
            </a:ln>
            <a:effectLst>
              <a:outerShdw blurRad="50800" dist="139700" dir="2700000" algn="tl" rotWithShape="0">
                <a:prstClr val="black">
                  <a:alpha val="40000"/>
                </a:prstClr>
              </a:outerShdw>
            </a:effectLst>
          </p:spPr>
          <p:txBody>
            <a:bodyPr anchor="ctr"/>
            <a:lstStyle/>
            <a:p>
              <a:pPr algn="ctr">
                <a:defRPr/>
              </a:pPr>
              <a:endParaRPr lang="zh-CN" altLang="en-US" sz="2800" kern="0">
                <a:solidFill>
                  <a:prstClr val="white"/>
                </a:solidFill>
                <a:cs typeface="+mn-ea"/>
                <a:sym typeface="+mn-lt"/>
              </a:endParaRPr>
            </a:p>
          </p:txBody>
        </p:sp>
        <p:sp>
          <p:nvSpPr>
            <p:cNvPr id="8" name="MH_SubTitle_3"/>
            <p:cNvSpPr>
              <a:spLocks noChangeArrowheads="1"/>
            </p:cNvSpPr>
            <p:nvPr>
              <p:custDataLst>
                <p:tags r:id="rId4"/>
              </p:custDataLst>
            </p:nvPr>
          </p:nvSpPr>
          <p:spPr bwMode="auto">
            <a:xfrm>
              <a:off x="4800600" y="4645025"/>
              <a:ext cx="2565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2800">
                  <a:solidFill>
                    <a:schemeClr val="tx1">
                      <a:lumMod val="85000"/>
                    </a:schemeClr>
                  </a:solidFill>
                  <a:latin typeface="+mn-lt"/>
                  <a:ea typeface="+mn-ea"/>
                  <a:cs typeface="+mn-ea"/>
                  <a:sym typeface="+mn-lt"/>
                </a:rPr>
                <a:t>点击添加标题文字</a:t>
              </a:r>
              <a:endParaRPr lang="en-US" altLang="zh-CN" sz="2800">
                <a:solidFill>
                  <a:schemeClr val="tx1">
                    <a:lumMod val="85000"/>
                  </a:schemeClr>
                </a:solidFill>
                <a:latin typeface="+mn-lt"/>
                <a:ea typeface="+mn-ea"/>
                <a:cs typeface="+mn-ea"/>
                <a:sym typeface="+mn-lt"/>
              </a:endParaRPr>
            </a:p>
          </p:txBody>
        </p:sp>
        <p:sp>
          <p:nvSpPr>
            <p:cNvPr id="9" name="MH_Other_4"/>
            <p:cNvSpPr txBox="1">
              <a:spLocks noChangeArrowheads="1"/>
            </p:cNvSpPr>
            <p:nvPr>
              <p:custDataLst>
                <p:tags r:id="rId5"/>
              </p:custDataLst>
            </p:nvPr>
          </p:nvSpPr>
          <p:spPr bwMode="auto">
            <a:xfrm>
              <a:off x="7640639" y="4552950"/>
              <a:ext cx="5683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a:solidFill>
                    <a:srgbClr val="29ABE2"/>
                  </a:solidFill>
                  <a:latin typeface="+mn-lt"/>
                  <a:ea typeface="+mn-ea"/>
                  <a:cs typeface="+mn-ea"/>
                  <a:sym typeface="+mn-lt"/>
                </a:rPr>
                <a:t>03</a:t>
              </a:r>
              <a:endParaRPr lang="zh-CN" altLang="en-US" sz="4000">
                <a:solidFill>
                  <a:srgbClr val="29ABE2"/>
                </a:solidFill>
                <a:latin typeface="+mn-lt"/>
                <a:ea typeface="+mn-ea"/>
                <a:cs typeface="+mn-ea"/>
                <a:sym typeface="+mn-lt"/>
              </a:endParaRPr>
            </a:p>
          </p:txBody>
        </p:sp>
        <p:cxnSp>
          <p:nvCxnSpPr>
            <p:cNvPr id="10" name="MH_Other_5"/>
            <p:cNvCxnSpPr/>
            <p:nvPr>
              <p:custDataLst>
                <p:tags r:id="rId6"/>
              </p:custDataLst>
            </p:nvPr>
          </p:nvCxnSpPr>
          <p:spPr>
            <a:xfrm>
              <a:off x="7540625" y="4629151"/>
              <a:ext cx="0" cy="377825"/>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29ABE2"/>
              </a:solidFill>
              <a:prstDash val="solid"/>
              <a:miter lim="800000"/>
            </a:ln>
            <a:effectLst>
              <a:outerShdw blurRad="50800" dist="50800" dir="2700000" algn="tl" rotWithShape="0">
                <a:prstClr val="black">
                  <a:alpha val="40000"/>
                </a:prstClr>
              </a:outerShdw>
            </a:effectLst>
          </p:spPr>
        </p:cxnSp>
        <p:sp>
          <p:nvSpPr>
            <p:cNvPr id="11" name="MH_Other_6"/>
            <p:cNvSpPr/>
            <p:nvPr>
              <p:custDataLst>
                <p:tags r:id="rId7"/>
              </p:custDataLst>
            </p:nvPr>
          </p:nvSpPr>
          <p:spPr>
            <a:xfrm flipH="1">
              <a:off x="4397375" y="3454400"/>
              <a:ext cx="4152900" cy="75565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12700" cap="flat" cmpd="sng" algn="ctr">
              <a:noFill/>
              <a:prstDash val="solid"/>
              <a:miter lim="800000"/>
            </a:ln>
            <a:effectLst>
              <a:outerShdw blurRad="50800" dist="139700" dir="2700000" algn="tl" rotWithShape="0">
                <a:prstClr val="black">
                  <a:alpha val="40000"/>
                </a:prstClr>
              </a:outerShdw>
            </a:effectLst>
          </p:spPr>
          <p:txBody>
            <a:bodyPr anchor="ctr"/>
            <a:lstStyle/>
            <a:p>
              <a:pPr algn="ctr">
                <a:defRPr/>
              </a:pPr>
              <a:endParaRPr lang="zh-CN" altLang="en-US" sz="2800" kern="0">
                <a:solidFill>
                  <a:prstClr val="white"/>
                </a:solidFill>
                <a:cs typeface="+mn-ea"/>
                <a:sym typeface="+mn-lt"/>
              </a:endParaRPr>
            </a:p>
          </p:txBody>
        </p:sp>
        <p:sp>
          <p:nvSpPr>
            <p:cNvPr id="12" name="MH_Other_7"/>
            <p:cNvSpPr/>
            <p:nvPr>
              <p:custDataLst>
                <p:tags r:id="rId8"/>
              </p:custDataLst>
            </p:nvPr>
          </p:nvSpPr>
          <p:spPr>
            <a:xfrm>
              <a:off x="8610600" y="3502025"/>
              <a:ext cx="755650" cy="755650"/>
            </a:xfrm>
            <a:prstGeom prst="ellipse">
              <a:avLst/>
            </a:prstGeom>
            <a:solidFill>
              <a:srgbClr val="A5A5A5"/>
            </a:solidFill>
            <a:ln w="73025" cap="flat" cmpd="sng" algn="ctr">
              <a:noFill/>
              <a:prstDash val="solid"/>
              <a:miter lim="800000"/>
            </a:ln>
            <a:effectLst/>
          </p:spPr>
          <p:txBody>
            <a:bodyPr anchor="ctr"/>
            <a:lstStyle/>
            <a:p>
              <a:pPr algn="ctr">
                <a:defRPr/>
              </a:pPr>
              <a:endParaRPr lang="zh-CN" altLang="en-US" sz="2800" kern="0">
                <a:solidFill>
                  <a:prstClr val="white"/>
                </a:solidFill>
                <a:cs typeface="+mn-ea"/>
                <a:sym typeface="+mn-lt"/>
              </a:endParaRPr>
            </a:p>
          </p:txBody>
        </p:sp>
        <p:sp>
          <p:nvSpPr>
            <p:cNvPr id="13" name="MH_Other_8"/>
            <p:cNvSpPr/>
            <p:nvPr>
              <p:custDataLst>
                <p:tags r:id="rId9"/>
              </p:custDataLst>
            </p:nvPr>
          </p:nvSpPr>
          <p:spPr>
            <a:xfrm>
              <a:off x="8511193" y="3406677"/>
              <a:ext cx="755999" cy="755999"/>
            </a:xfrm>
            <a:prstGeom prst="ellipse">
              <a:avLst/>
            </a:prstGeom>
            <a:solidFill>
              <a:srgbClr val="A3D800"/>
            </a:solidFill>
            <a:ln w="88900" cap="flat" cmpd="sng" algn="ctr">
              <a:gradFill flip="none" rotWithShape="1">
                <a:gsLst>
                  <a:gs pos="0">
                    <a:srgbClr val="BE309C">
                      <a:lumMod val="5000"/>
                      <a:lumOff val="95000"/>
                    </a:srgbClr>
                  </a:gs>
                  <a:gs pos="100000">
                    <a:sysClr val="window" lastClr="FFFFFF">
                      <a:lumMod val="50000"/>
                    </a:sysClr>
                  </a:gs>
                </a:gsLst>
                <a:lin ang="2700000" scaled="1"/>
                <a:tileRect/>
              </a:gradFill>
              <a:prstDash val="solid"/>
              <a:miter lim="800000"/>
            </a:ln>
            <a:effectLst>
              <a:innerShdw blurRad="127000" dist="165100" dir="13500000">
                <a:prstClr val="black">
                  <a:alpha val="50000"/>
                </a:prstClr>
              </a:innerShdw>
            </a:effectLst>
          </p:spPr>
          <p:txBody>
            <a:bodyPr anchor="ctr"/>
            <a:lstStyle/>
            <a:p>
              <a:pPr algn="ctr">
                <a:defRPr/>
              </a:pPr>
              <a:endParaRPr lang="zh-CN" altLang="en-US" sz="2800" kern="0">
                <a:solidFill>
                  <a:prstClr val="white"/>
                </a:solidFill>
                <a:cs typeface="+mn-ea"/>
                <a:sym typeface="+mn-lt"/>
              </a:endParaRPr>
            </a:p>
          </p:txBody>
        </p:sp>
        <p:sp>
          <p:nvSpPr>
            <p:cNvPr id="14" name="MH_SubTitle_2"/>
            <p:cNvSpPr>
              <a:spLocks noChangeArrowheads="1"/>
            </p:cNvSpPr>
            <p:nvPr>
              <p:custDataLst>
                <p:tags r:id="rId10"/>
              </p:custDataLst>
            </p:nvPr>
          </p:nvSpPr>
          <p:spPr bwMode="auto">
            <a:xfrm>
              <a:off x="5334001" y="3659189"/>
              <a:ext cx="2874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2800">
                  <a:solidFill>
                    <a:schemeClr val="tx1">
                      <a:lumMod val="85000"/>
                    </a:schemeClr>
                  </a:solidFill>
                  <a:latin typeface="+mn-lt"/>
                  <a:ea typeface="+mn-ea"/>
                  <a:cs typeface="+mn-ea"/>
                  <a:sym typeface="+mn-lt"/>
                </a:rPr>
                <a:t>点击添加标题文字</a:t>
              </a:r>
              <a:endParaRPr lang="en-US" altLang="zh-CN" sz="2800">
                <a:solidFill>
                  <a:schemeClr val="tx1">
                    <a:lumMod val="85000"/>
                  </a:schemeClr>
                </a:solidFill>
                <a:latin typeface="+mn-lt"/>
                <a:ea typeface="+mn-ea"/>
                <a:cs typeface="+mn-ea"/>
                <a:sym typeface="+mn-lt"/>
              </a:endParaRPr>
            </a:p>
          </p:txBody>
        </p:sp>
        <p:sp>
          <p:nvSpPr>
            <p:cNvPr id="15" name="MH_Other_9"/>
            <p:cNvSpPr txBox="1">
              <a:spLocks noChangeArrowheads="1"/>
            </p:cNvSpPr>
            <p:nvPr>
              <p:custDataLst>
                <p:tags r:id="rId11"/>
              </p:custDataLst>
            </p:nvPr>
          </p:nvSpPr>
          <p:spPr bwMode="auto">
            <a:xfrm>
              <a:off x="4683126" y="3567114"/>
              <a:ext cx="5699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a:solidFill>
                    <a:srgbClr val="A3D800"/>
                  </a:solidFill>
                  <a:latin typeface="+mn-lt"/>
                  <a:ea typeface="+mn-ea"/>
                  <a:cs typeface="+mn-ea"/>
                  <a:sym typeface="+mn-lt"/>
                </a:rPr>
                <a:t>02</a:t>
              </a:r>
              <a:endParaRPr lang="zh-CN" altLang="en-US" sz="4000">
                <a:solidFill>
                  <a:srgbClr val="A3D800"/>
                </a:solidFill>
                <a:latin typeface="+mn-lt"/>
                <a:ea typeface="+mn-ea"/>
                <a:cs typeface="+mn-ea"/>
                <a:sym typeface="+mn-lt"/>
              </a:endParaRPr>
            </a:p>
          </p:txBody>
        </p:sp>
        <p:cxnSp>
          <p:nvCxnSpPr>
            <p:cNvPr id="16" name="MH_Other_10"/>
            <p:cNvCxnSpPr/>
            <p:nvPr>
              <p:custDataLst>
                <p:tags r:id="rId12"/>
              </p:custDataLst>
            </p:nvPr>
          </p:nvCxnSpPr>
          <p:spPr>
            <a:xfrm>
              <a:off x="5230813" y="3643314"/>
              <a:ext cx="0" cy="377825"/>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A3D800"/>
              </a:solidFill>
              <a:prstDash val="solid"/>
              <a:miter lim="800000"/>
            </a:ln>
            <a:effectLst>
              <a:outerShdw blurRad="50800" dist="50800" dir="2700000" algn="tl" rotWithShape="0">
                <a:prstClr val="black">
                  <a:alpha val="40000"/>
                </a:prstClr>
              </a:outerShdw>
            </a:effectLst>
          </p:spPr>
        </p:cxnSp>
        <p:sp>
          <p:nvSpPr>
            <p:cNvPr id="17" name="MH_Other_11"/>
            <p:cNvSpPr/>
            <p:nvPr>
              <p:custDataLst>
                <p:tags r:id="rId13"/>
              </p:custDataLst>
            </p:nvPr>
          </p:nvSpPr>
          <p:spPr>
            <a:xfrm>
              <a:off x="3678239" y="2516188"/>
              <a:ext cx="757237" cy="755650"/>
            </a:xfrm>
            <a:prstGeom prst="ellipse">
              <a:avLst/>
            </a:prstGeom>
            <a:solidFill>
              <a:srgbClr val="A5A5A5"/>
            </a:solidFill>
            <a:ln w="73025" cap="flat" cmpd="sng" algn="ctr">
              <a:noFill/>
              <a:prstDash val="solid"/>
              <a:miter lim="800000"/>
            </a:ln>
            <a:effectLst/>
          </p:spPr>
          <p:txBody>
            <a:bodyPr anchor="ctr"/>
            <a:lstStyle/>
            <a:p>
              <a:pPr algn="ctr">
                <a:defRPr/>
              </a:pPr>
              <a:endParaRPr lang="zh-CN" altLang="en-US" sz="2800" kern="0">
                <a:solidFill>
                  <a:prstClr val="white"/>
                </a:solidFill>
                <a:cs typeface="+mn-ea"/>
                <a:sym typeface="+mn-lt"/>
              </a:endParaRPr>
            </a:p>
          </p:txBody>
        </p:sp>
        <p:sp>
          <p:nvSpPr>
            <p:cNvPr id="18" name="MH_Other_12"/>
            <p:cNvSpPr/>
            <p:nvPr>
              <p:custDataLst>
                <p:tags r:id="rId14"/>
              </p:custDataLst>
            </p:nvPr>
          </p:nvSpPr>
          <p:spPr>
            <a:xfrm>
              <a:off x="3580127" y="2420889"/>
              <a:ext cx="755999" cy="755999"/>
            </a:xfrm>
            <a:prstGeom prst="ellipse">
              <a:avLst/>
            </a:prstGeom>
            <a:solidFill>
              <a:srgbClr val="FB9E00"/>
            </a:solidFill>
            <a:ln w="88900" cap="flat" cmpd="sng" algn="ctr">
              <a:gradFill flip="none" rotWithShape="1">
                <a:gsLst>
                  <a:gs pos="0">
                    <a:srgbClr val="BE309C">
                      <a:lumMod val="5000"/>
                      <a:lumOff val="95000"/>
                    </a:srgbClr>
                  </a:gs>
                  <a:gs pos="100000">
                    <a:sysClr val="window" lastClr="FFFFFF">
                      <a:lumMod val="50000"/>
                    </a:sysClr>
                  </a:gs>
                </a:gsLst>
                <a:lin ang="2700000" scaled="1"/>
                <a:tileRect/>
              </a:gradFill>
              <a:prstDash val="solid"/>
              <a:miter lim="800000"/>
            </a:ln>
            <a:effectLst>
              <a:innerShdw blurRad="127000" dist="165100" dir="13500000">
                <a:prstClr val="black">
                  <a:alpha val="50000"/>
                </a:prstClr>
              </a:innerShdw>
            </a:effectLst>
          </p:spPr>
          <p:txBody>
            <a:bodyPr anchor="ctr"/>
            <a:lstStyle/>
            <a:p>
              <a:pPr algn="ctr">
                <a:defRPr/>
              </a:pPr>
              <a:endParaRPr lang="zh-CN" altLang="en-US" sz="2800" kern="0">
                <a:solidFill>
                  <a:prstClr val="white"/>
                </a:solidFill>
                <a:cs typeface="+mn-ea"/>
                <a:sym typeface="+mn-lt"/>
              </a:endParaRPr>
            </a:p>
          </p:txBody>
        </p:sp>
        <p:sp>
          <p:nvSpPr>
            <p:cNvPr id="19" name="MH_Other_13"/>
            <p:cNvSpPr/>
            <p:nvPr>
              <p:custDataLst>
                <p:tags r:id="rId15"/>
              </p:custDataLst>
            </p:nvPr>
          </p:nvSpPr>
          <p:spPr>
            <a:xfrm>
              <a:off x="4335463" y="2468563"/>
              <a:ext cx="4152900" cy="755650"/>
            </a:xfrm>
            <a:custGeom>
              <a:avLst/>
              <a:gdLst>
                <a:gd name="connsiteX0" fmla="*/ 463923 w 5096436"/>
                <a:gd name="connsiteY0" fmla="*/ 0 h 927848"/>
                <a:gd name="connsiteX1" fmla="*/ 463924 w 5096436"/>
                <a:gd name="connsiteY1" fmla="*/ 0 h 927848"/>
                <a:gd name="connsiteX2" fmla="*/ 5096436 w 5096436"/>
                <a:gd name="connsiteY2" fmla="*/ 0 h 927848"/>
                <a:gd name="connsiteX3" fmla="*/ 5096436 w 5096436"/>
                <a:gd name="connsiteY3" fmla="*/ 121924 h 927848"/>
                <a:gd name="connsiteX4" fmla="*/ 3926681 w 5096436"/>
                <a:gd name="connsiteY4" fmla="*/ 121924 h 927848"/>
                <a:gd name="connsiteX5" fmla="*/ 2508394 w 5096436"/>
                <a:gd name="connsiteY5" fmla="*/ 121924 h 927848"/>
                <a:gd name="connsiteX6" fmla="*/ 511641 w 5096436"/>
                <a:gd name="connsiteY6" fmla="*/ 121924 h 927848"/>
                <a:gd name="connsiteX7" fmla="*/ 511640 w 5096436"/>
                <a:gd name="connsiteY7" fmla="*/ 121924 h 927848"/>
                <a:gd name="connsiteX8" fmla="*/ 442716 w 5096436"/>
                <a:gd name="connsiteY8" fmla="*/ 128872 h 927848"/>
                <a:gd name="connsiteX9" fmla="*/ 169641 w 5096436"/>
                <a:gd name="connsiteY9" fmla="*/ 463924 h 927848"/>
                <a:gd name="connsiteX10" fmla="*/ 511641 w 5096436"/>
                <a:gd name="connsiteY10" fmla="*/ 805924 h 927848"/>
                <a:gd name="connsiteX11" fmla="*/ 511648 w 5096436"/>
                <a:gd name="connsiteY11" fmla="*/ 805923 h 927848"/>
                <a:gd name="connsiteX12" fmla="*/ 2508394 w 5096436"/>
                <a:gd name="connsiteY12" fmla="*/ 805923 h 927848"/>
                <a:gd name="connsiteX13" fmla="*/ 3926681 w 5096436"/>
                <a:gd name="connsiteY13" fmla="*/ 805923 h 927848"/>
                <a:gd name="connsiteX14" fmla="*/ 5096436 w 5096436"/>
                <a:gd name="connsiteY14" fmla="*/ 805923 h 927848"/>
                <a:gd name="connsiteX15" fmla="*/ 5096436 w 5096436"/>
                <a:gd name="connsiteY15" fmla="*/ 927847 h 927848"/>
                <a:gd name="connsiteX16" fmla="*/ 463934 w 5096436"/>
                <a:gd name="connsiteY16" fmla="*/ 927847 h 927848"/>
                <a:gd name="connsiteX17" fmla="*/ 463924 w 5096436"/>
                <a:gd name="connsiteY17" fmla="*/ 927848 h 927848"/>
                <a:gd name="connsiteX18" fmla="*/ 0 w 5096436"/>
                <a:gd name="connsiteY18" fmla="*/ 463924 h 927848"/>
                <a:gd name="connsiteX19" fmla="*/ 370427 w 5096436"/>
                <a:gd name="connsiteY19" fmla="*/ 9425 h 92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6436" h="927848">
                  <a:moveTo>
                    <a:pt x="463923" y="0"/>
                  </a:moveTo>
                  <a:lnTo>
                    <a:pt x="463924" y="0"/>
                  </a:lnTo>
                  <a:lnTo>
                    <a:pt x="5096436" y="0"/>
                  </a:lnTo>
                  <a:lnTo>
                    <a:pt x="5096436" y="121924"/>
                  </a:lnTo>
                  <a:lnTo>
                    <a:pt x="3926681" y="121924"/>
                  </a:lnTo>
                  <a:lnTo>
                    <a:pt x="2508394" y="121924"/>
                  </a:lnTo>
                  <a:lnTo>
                    <a:pt x="511641" y="121924"/>
                  </a:lnTo>
                  <a:lnTo>
                    <a:pt x="511640" y="121924"/>
                  </a:lnTo>
                  <a:lnTo>
                    <a:pt x="442716" y="128872"/>
                  </a:lnTo>
                  <a:cubicBezTo>
                    <a:pt x="286872" y="160763"/>
                    <a:pt x="169641" y="298653"/>
                    <a:pt x="169641" y="463924"/>
                  </a:cubicBezTo>
                  <a:cubicBezTo>
                    <a:pt x="169641" y="652805"/>
                    <a:pt x="322760" y="805924"/>
                    <a:pt x="511641" y="805924"/>
                  </a:cubicBezTo>
                  <a:lnTo>
                    <a:pt x="511648" y="805923"/>
                  </a:lnTo>
                  <a:lnTo>
                    <a:pt x="2508394" y="805923"/>
                  </a:lnTo>
                  <a:lnTo>
                    <a:pt x="3926681" y="805923"/>
                  </a:lnTo>
                  <a:lnTo>
                    <a:pt x="5096436" y="805923"/>
                  </a:lnTo>
                  <a:lnTo>
                    <a:pt x="5096436" y="927847"/>
                  </a:lnTo>
                  <a:lnTo>
                    <a:pt x="463934" y="927847"/>
                  </a:lnTo>
                  <a:lnTo>
                    <a:pt x="463924" y="927848"/>
                  </a:lnTo>
                  <a:cubicBezTo>
                    <a:pt x="207706" y="927848"/>
                    <a:pt x="0" y="720142"/>
                    <a:pt x="0" y="463924"/>
                  </a:cubicBezTo>
                  <a:cubicBezTo>
                    <a:pt x="0" y="239733"/>
                    <a:pt x="159025" y="52685"/>
                    <a:pt x="370427" y="9425"/>
                  </a:cubicBezTo>
                  <a:close/>
                </a:path>
              </a:pathLst>
            </a:custGeom>
            <a:gradFill flip="none" rotWithShape="1">
              <a:gsLst>
                <a:gs pos="0">
                  <a:sysClr val="window" lastClr="FFFFFF">
                    <a:alpha val="3000"/>
                  </a:sysClr>
                </a:gs>
                <a:gs pos="88000">
                  <a:sysClr val="window" lastClr="FFFFFF"/>
                </a:gs>
              </a:gsLst>
              <a:lin ang="10800000" scaled="1"/>
              <a:tileRect/>
            </a:gradFill>
            <a:ln w="12700" cap="flat" cmpd="sng" algn="ctr">
              <a:noFill/>
              <a:prstDash val="solid"/>
              <a:miter lim="800000"/>
            </a:ln>
            <a:effectLst>
              <a:outerShdw blurRad="50800" dist="139700" dir="2700000" algn="tl" rotWithShape="0">
                <a:prstClr val="black">
                  <a:alpha val="40000"/>
                </a:prstClr>
              </a:outerShdw>
            </a:effectLst>
          </p:spPr>
          <p:txBody>
            <a:bodyPr anchor="ctr"/>
            <a:lstStyle/>
            <a:p>
              <a:pPr algn="ctr">
                <a:defRPr/>
              </a:pPr>
              <a:endParaRPr lang="zh-CN" altLang="en-US" sz="2800" kern="0">
                <a:solidFill>
                  <a:prstClr val="white"/>
                </a:solidFill>
                <a:cs typeface="+mn-ea"/>
                <a:sym typeface="+mn-lt"/>
              </a:endParaRPr>
            </a:p>
          </p:txBody>
        </p:sp>
        <p:sp>
          <p:nvSpPr>
            <p:cNvPr id="20" name="MH_SubTitle_1"/>
            <p:cNvSpPr>
              <a:spLocks noChangeArrowheads="1"/>
            </p:cNvSpPr>
            <p:nvPr>
              <p:custDataLst>
                <p:tags r:id="rId16"/>
              </p:custDataLst>
            </p:nvPr>
          </p:nvSpPr>
          <p:spPr bwMode="auto">
            <a:xfrm>
              <a:off x="4800600" y="2673350"/>
              <a:ext cx="2565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2800">
                  <a:solidFill>
                    <a:schemeClr val="tx1">
                      <a:lumMod val="85000"/>
                    </a:schemeClr>
                  </a:solidFill>
                  <a:latin typeface="+mn-lt"/>
                  <a:ea typeface="+mn-ea"/>
                  <a:cs typeface="+mn-ea"/>
                  <a:sym typeface="+mn-lt"/>
                </a:rPr>
                <a:t>点击添加标题文字</a:t>
              </a:r>
              <a:endParaRPr lang="en-US" altLang="zh-CN" sz="2800">
                <a:solidFill>
                  <a:schemeClr val="tx1">
                    <a:lumMod val="85000"/>
                  </a:schemeClr>
                </a:solidFill>
                <a:latin typeface="+mn-lt"/>
                <a:ea typeface="+mn-ea"/>
                <a:cs typeface="+mn-ea"/>
                <a:sym typeface="+mn-lt"/>
              </a:endParaRPr>
            </a:p>
          </p:txBody>
        </p:sp>
        <p:sp>
          <p:nvSpPr>
            <p:cNvPr id="21" name="MH_Other_14"/>
            <p:cNvSpPr txBox="1">
              <a:spLocks noChangeArrowheads="1"/>
            </p:cNvSpPr>
            <p:nvPr>
              <p:custDataLst>
                <p:tags r:id="rId17"/>
              </p:custDataLst>
            </p:nvPr>
          </p:nvSpPr>
          <p:spPr bwMode="auto">
            <a:xfrm>
              <a:off x="7640639" y="2581275"/>
              <a:ext cx="5683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4000">
                  <a:solidFill>
                    <a:srgbClr val="FB9E00"/>
                  </a:solidFill>
                  <a:latin typeface="+mn-lt"/>
                  <a:ea typeface="+mn-ea"/>
                  <a:cs typeface="+mn-ea"/>
                  <a:sym typeface="+mn-lt"/>
                </a:rPr>
                <a:t>01</a:t>
              </a:r>
              <a:endParaRPr lang="zh-CN" altLang="en-US" sz="4000">
                <a:solidFill>
                  <a:srgbClr val="FB9E00"/>
                </a:solidFill>
                <a:latin typeface="+mn-lt"/>
                <a:ea typeface="+mn-ea"/>
                <a:cs typeface="+mn-ea"/>
                <a:sym typeface="+mn-lt"/>
              </a:endParaRPr>
            </a:p>
          </p:txBody>
        </p:sp>
        <p:cxnSp>
          <p:nvCxnSpPr>
            <p:cNvPr id="22" name="MH_Other_15"/>
            <p:cNvCxnSpPr/>
            <p:nvPr>
              <p:custDataLst>
                <p:tags r:id="rId18"/>
              </p:custDataLst>
            </p:nvPr>
          </p:nvCxnSpPr>
          <p:spPr>
            <a:xfrm>
              <a:off x="7540625" y="2657476"/>
              <a:ext cx="0" cy="377825"/>
            </a:xfrm>
            <a:prstGeom prst="line">
              <a:avLst/>
            </a:prstGeom>
            <a:gradFill flip="none" rotWithShape="1">
              <a:gsLst>
                <a:gs pos="0">
                  <a:sysClr val="window" lastClr="FFFFFF">
                    <a:alpha val="3000"/>
                  </a:sysClr>
                </a:gs>
                <a:gs pos="88000">
                  <a:sysClr val="window" lastClr="FFFFFF"/>
                </a:gs>
              </a:gsLst>
              <a:lin ang="10800000" scaled="1"/>
              <a:tileRect/>
            </a:gradFill>
            <a:ln w="25400" cap="flat" cmpd="sng" algn="ctr">
              <a:solidFill>
                <a:srgbClr val="FB9E00"/>
              </a:solidFill>
              <a:prstDash val="solid"/>
              <a:miter lim="800000"/>
            </a:ln>
            <a:effectLst>
              <a:outerShdw blurRad="50800" dist="50800" dir="2700000" algn="tl" rotWithShape="0">
                <a:prstClr val="black">
                  <a:alpha val="40000"/>
                </a:prstClr>
              </a:outerShdw>
            </a:effectLst>
          </p:spPr>
        </p:cxnSp>
        <p:sp>
          <p:nvSpPr>
            <p:cNvPr id="23" name="MH_Other_16"/>
            <p:cNvSpPr>
              <a:spLocks noChangeAspect="1" noEditPoints="1"/>
            </p:cNvSpPr>
            <p:nvPr>
              <p:custDataLst>
                <p:tags r:id="rId19"/>
              </p:custDataLst>
            </p:nvPr>
          </p:nvSpPr>
          <p:spPr bwMode="auto">
            <a:xfrm>
              <a:off x="8694738" y="3609976"/>
              <a:ext cx="419100" cy="377825"/>
            </a:xfrm>
            <a:custGeom>
              <a:avLst/>
              <a:gdLst>
                <a:gd name="T0" fmla="*/ 812168355 w 106"/>
                <a:gd name="T1" fmla="*/ 965307081 h 95"/>
                <a:gd name="T2" fmla="*/ 577891455 w 106"/>
                <a:gd name="T3" fmla="*/ 1139377024 h 95"/>
                <a:gd name="T4" fmla="*/ 577891455 w 106"/>
                <a:gd name="T5" fmla="*/ 886182572 h 95"/>
                <a:gd name="T6" fmla="*/ 312371836 w 106"/>
                <a:gd name="T7" fmla="*/ 490564003 h 95"/>
                <a:gd name="T8" fmla="*/ 0 w 106"/>
                <a:gd name="T9" fmla="*/ 870357670 h 95"/>
                <a:gd name="T10" fmla="*/ 624743672 w 106"/>
                <a:gd name="T11" fmla="*/ 1297626043 h 95"/>
                <a:gd name="T12" fmla="*/ 827789714 w 106"/>
                <a:gd name="T13" fmla="*/ 1281801141 h 95"/>
                <a:gd name="T14" fmla="*/ 1046449208 w 106"/>
                <a:gd name="T15" fmla="*/ 1503345789 h 95"/>
                <a:gd name="T16" fmla="*/ 983975632 w 106"/>
                <a:gd name="T17" fmla="*/ 1234326435 h 95"/>
                <a:gd name="T18" fmla="*/ 1249491297 w 106"/>
                <a:gd name="T19" fmla="*/ 949482179 h 95"/>
                <a:gd name="T20" fmla="*/ 999593038 w 106"/>
                <a:gd name="T21" fmla="*/ 981131983 h 95"/>
                <a:gd name="T22" fmla="*/ 812168355 w 106"/>
                <a:gd name="T23" fmla="*/ 965307081 h 95"/>
                <a:gd name="T24" fmla="*/ 1030831803 w 106"/>
                <a:gd name="T25" fmla="*/ 0 h 95"/>
                <a:gd name="T26" fmla="*/ 406084177 w 106"/>
                <a:gd name="T27" fmla="*/ 427268373 h 95"/>
                <a:gd name="T28" fmla="*/ 671599842 w 106"/>
                <a:gd name="T29" fmla="*/ 791233161 h 95"/>
                <a:gd name="T30" fmla="*/ 671599842 w 106"/>
                <a:gd name="T31" fmla="*/ 965307081 h 95"/>
                <a:gd name="T32" fmla="*/ 843407120 w 106"/>
                <a:gd name="T33" fmla="*/ 838707866 h 95"/>
                <a:gd name="T34" fmla="*/ 1030831803 w 106"/>
                <a:gd name="T35" fmla="*/ 870357670 h 95"/>
                <a:gd name="T36" fmla="*/ 1655575475 w 106"/>
                <a:gd name="T37" fmla="*/ 427268373 h 95"/>
                <a:gd name="T38" fmla="*/ 1030831803 w 106"/>
                <a:gd name="T39" fmla="*/ 0 h 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18"/>
              </a:sys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a:defRPr/>
              </a:pPr>
              <a:endParaRPr lang="zh-CN" altLang="en-US" sz="2800" kern="0">
                <a:solidFill>
                  <a:prstClr val="black"/>
                </a:solidFill>
                <a:cs typeface="+mn-ea"/>
                <a:sym typeface="+mn-lt"/>
              </a:endParaRPr>
            </a:p>
          </p:txBody>
        </p:sp>
        <p:sp>
          <p:nvSpPr>
            <p:cNvPr id="24" name="MH_Other_17"/>
            <p:cNvSpPr>
              <a:spLocks noChangeAspect="1" noEditPoints="1"/>
            </p:cNvSpPr>
            <p:nvPr>
              <p:custDataLst>
                <p:tags r:id="rId20"/>
              </p:custDataLst>
            </p:nvPr>
          </p:nvSpPr>
          <p:spPr bwMode="auto">
            <a:xfrm>
              <a:off x="3689353" y="4603008"/>
              <a:ext cx="546096" cy="317400"/>
            </a:xfrm>
            <a:custGeom>
              <a:avLst/>
              <a:gdLst>
                <a:gd name="T0" fmla="*/ 2147483646 w 132"/>
                <a:gd name="T1" fmla="*/ 764995792 h 67"/>
                <a:gd name="T2" fmla="*/ 2147483646 w 132"/>
                <a:gd name="T3" fmla="*/ 941533700 h 67"/>
                <a:gd name="T4" fmla="*/ 2147483646 w 132"/>
                <a:gd name="T5" fmla="*/ 1088646815 h 67"/>
                <a:gd name="T6" fmla="*/ 2147483646 w 132"/>
                <a:gd name="T7" fmla="*/ 1618255113 h 67"/>
                <a:gd name="T8" fmla="*/ 2147483646 w 132"/>
                <a:gd name="T9" fmla="*/ 1618255113 h 67"/>
                <a:gd name="T10" fmla="*/ 2147483646 w 132"/>
                <a:gd name="T11" fmla="*/ 1441717205 h 67"/>
                <a:gd name="T12" fmla="*/ 2147483646 w 132"/>
                <a:gd name="T13" fmla="*/ 1971330929 h 67"/>
                <a:gd name="T14" fmla="*/ 2147483646 w 132"/>
                <a:gd name="T15" fmla="*/ 1971330929 h 67"/>
                <a:gd name="T16" fmla="*/ 2147483646 w 132"/>
                <a:gd name="T17" fmla="*/ 1765373653 h 67"/>
                <a:gd name="T18" fmla="*/ 2147483646 w 132"/>
                <a:gd name="T19" fmla="*/ 1971330929 h 67"/>
                <a:gd name="T20" fmla="*/ 2147483646 w 132"/>
                <a:gd name="T21" fmla="*/ 1971330929 h 67"/>
                <a:gd name="T22" fmla="*/ 2147483646 w 132"/>
                <a:gd name="T23" fmla="*/ 1441717205 h 67"/>
                <a:gd name="T24" fmla="*/ 2147483646 w 132"/>
                <a:gd name="T25" fmla="*/ 1618255113 h 67"/>
                <a:gd name="T26" fmla="*/ 2147483646 w 132"/>
                <a:gd name="T27" fmla="*/ 1618255113 h 67"/>
                <a:gd name="T28" fmla="*/ 2147483646 w 132"/>
                <a:gd name="T29" fmla="*/ 1088646815 h 67"/>
                <a:gd name="T30" fmla="*/ 2147483646 w 132"/>
                <a:gd name="T31" fmla="*/ 941533700 h 67"/>
                <a:gd name="T32" fmla="*/ 2147483646 w 132"/>
                <a:gd name="T33" fmla="*/ 764995792 h 67"/>
                <a:gd name="T34" fmla="*/ 404748663 w 132"/>
                <a:gd name="T35" fmla="*/ 764995792 h 67"/>
                <a:gd name="T36" fmla="*/ 247346932 w 132"/>
                <a:gd name="T37" fmla="*/ 941533700 h 67"/>
                <a:gd name="T38" fmla="*/ 292319532 w 132"/>
                <a:gd name="T39" fmla="*/ 1088646815 h 67"/>
                <a:gd name="T40" fmla="*/ 44972600 w 132"/>
                <a:gd name="T41" fmla="*/ 1618255113 h 67"/>
                <a:gd name="T42" fmla="*/ 67456531 w 132"/>
                <a:gd name="T43" fmla="*/ 1618255113 h 67"/>
                <a:gd name="T44" fmla="*/ 247346932 w 132"/>
                <a:gd name="T45" fmla="*/ 1441717205 h 67"/>
                <a:gd name="T46" fmla="*/ 157401731 w 132"/>
                <a:gd name="T47" fmla="*/ 1971330929 h 67"/>
                <a:gd name="T48" fmla="*/ 292319532 w 132"/>
                <a:gd name="T49" fmla="*/ 1971330929 h 67"/>
                <a:gd name="T50" fmla="*/ 404748663 w 132"/>
                <a:gd name="T51" fmla="*/ 1765373653 h 67"/>
                <a:gd name="T52" fmla="*/ 494693864 w 132"/>
                <a:gd name="T53" fmla="*/ 1971330929 h 67"/>
                <a:gd name="T54" fmla="*/ 629611664 w 132"/>
                <a:gd name="T55" fmla="*/ 1971330929 h 67"/>
                <a:gd name="T56" fmla="*/ 539666464 w 132"/>
                <a:gd name="T57" fmla="*/ 1441717205 h 67"/>
                <a:gd name="T58" fmla="*/ 719552126 w 132"/>
                <a:gd name="T59" fmla="*/ 1618255113 h 67"/>
                <a:gd name="T60" fmla="*/ 742040795 w 132"/>
                <a:gd name="T61" fmla="*/ 1618255113 h 67"/>
                <a:gd name="T62" fmla="*/ 494693864 w 132"/>
                <a:gd name="T63" fmla="*/ 1088646815 h 67"/>
                <a:gd name="T64" fmla="*/ 539666464 w 132"/>
                <a:gd name="T65" fmla="*/ 941533700 h 67"/>
                <a:gd name="T66" fmla="*/ 404748663 w 132"/>
                <a:gd name="T67" fmla="*/ 764995792 h 67"/>
                <a:gd name="T68" fmla="*/ 1506565522 w 132"/>
                <a:gd name="T69" fmla="*/ 0 h 67"/>
                <a:gd name="T70" fmla="*/ 1281702521 w 132"/>
                <a:gd name="T71" fmla="*/ 294226229 h 67"/>
                <a:gd name="T72" fmla="*/ 1349163790 w 132"/>
                <a:gd name="T73" fmla="*/ 529613724 h 67"/>
                <a:gd name="T74" fmla="*/ 944415127 w 132"/>
                <a:gd name="T75" fmla="*/ 1382873044 h 67"/>
                <a:gd name="T76" fmla="*/ 989387727 w 132"/>
                <a:gd name="T77" fmla="*/ 1412297838 h 67"/>
                <a:gd name="T78" fmla="*/ 1259218590 w 132"/>
                <a:gd name="T79" fmla="*/ 1118066182 h 67"/>
                <a:gd name="T80" fmla="*/ 1124300789 w 132"/>
                <a:gd name="T81" fmla="*/ 1971330929 h 67"/>
                <a:gd name="T82" fmla="*/ 1349163790 w 132"/>
                <a:gd name="T83" fmla="*/ 1971330929 h 67"/>
                <a:gd name="T84" fmla="*/ 1506565522 w 132"/>
                <a:gd name="T85" fmla="*/ 1618255113 h 67"/>
                <a:gd name="T86" fmla="*/ 1663967253 w 132"/>
                <a:gd name="T87" fmla="*/ 1971330929 h 67"/>
                <a:gd name="T88" fmla="*/ 1888830254 w 132"/>
                <a:gd name="T89" fmla="*/ 1971330929 h 67"/>
                <a:gd name="T90" fmla="*/ 1753912454 w 132"/>
                <a:gd name="T91" fmla="*/ 1118066182 h 67"/>
                <a:gd name="T92" fmla="*/ 2023743316 w 132"/>
                <a:gd name="T93" fmla="*/ 1412297838 h 67"/>
                <a:gd name="T94" fmla="*/ 2068715916 w 132"/>
                <a:gd name="T95" fmla="*/ 1382873044 h 67"/>
                <a:gd name="T96" fmla="*/ 1663967253 w 132"/>
                <a:gd name="T97" fmla="*/ 529613724 h 67"/>
                <a:gd name="T98" fmla="*/ 1731423784 w 132"/>
                <a:gd name="T99" fmla="*/ 294226229 h 67"/>
                <a:gd name="T100" fmla="*/ 1506565522 w 132"/>
                <a:gd name="T101" fmla="*/ 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a:defRPr/>
              </a:pPr>
              <a:endParaRPr lang="zh-CN" altLang="en-US" sz="2800" kern="0">
                <a:solidFill>
                  <a:prstClr val="black"/>
                </a:solidFill>
                <a:cs typeface="+mn-ea"/>
                <a:sym typeface="+mn-lt"/>
              </a:endParaRPr>
            </a:p>
          </p:txBody>
        </p:sp>
        <p:sp>
          <p:nvSpPr>
            <p:cNvPr id="25" name="MH_Other_18"/>
            <p:cNvSpPr>
              <a:spLocks noChangeAspect="1" noEditPoints="1"/>
            </p:cNvSpPr>
            <p:nvPr>
              <p:custDataLst>
                <p:tags r:id="rId21"/>
              </p:custDataLst>
            </p:nvPr>
          </p:nvSpPr>
          <p:spPr bwMode="auto">
            <a:xfrm>
              <a:off x="3736975" y="2587626"/>
              <a:ext cx="420688" cy="377825"/>
            </a:xfrm>
            <a:custGeom>
              <a:avLst/>
              <a:gdLst>
                <a:gd name="T0" fmla="*/ 340490623 w 254"/>
                <a:gd name="T1" fmla="*/ 445069564 h 228"/>
                <a:gd name="T2" fmla="*/ 288318686 w 254"/>
                <a:gd name="T3" fmla="*/ 445069564 h 228"/>
                <a:gd name="T4" fmla="*/ 288318686 w 254"/>
                <a:gd name="T5" fmla="*/ 489026520 h 228"/>
                <a:gd name="T6" fmla="*/ 340490623 w 254"/>
                <a:gd name="T7" fmla="*/ 489026520 h 228"/>
                <a:gd name="T8" fmla="*/ 340490623 w 254"/>
                <a:gd name="T9" fmla="*/ 445069564 h 228"/>
                <a:gd name="T10" fmla="*/ 118072547 w 254"/>
                <a:gd name="T11" fmla="*/ 299461112 h 228"/>
                <a:gd name="T12" fmla="*/ 354219296 w 254"/>
                <a:gd name="T13" fmla="*/ 71430468 h 228"/>
                <a:gd name="T14" fmla="*/ 582127848 w 254"/>
                <a:gd name="T15" fmla="*/ 299461112 h 228"/>
                <a:gd name="T16" fmla="*/ 151023679 w 254"/>
                <a:gd name="T17" fmla="*/ 299461112 h 228"/>
                <a:gd name="T18" fmla="*/ 118072547 w 254"/>
                <a:gd name="T19" fmla="*/ 299461112 h 228"/>
                <a:gd name="T20" fmla="*/ 354219296 w 254"/>
                <a:gd name="T21" fmla="*/ 0 h 228"/>
                <a:gd name="T22" fmla="*/ 332252426 w 254"/>
                <a:gd name="T23" fmla="*/ 19230961 h 228"/>
                <a:gd name="T24" fmla="*/ 41187674 w 254"/>
                <a:gd name="T25" fmla="*/ 307702006 h 228"/>
                <a:gd name="T26" fmla="*/ 0 w 254"/>
                <a:gd name="T27" fmla="*/ 351660619 h 228"/>
                <a:gd name="T28" fmla="*/ 145531548 w 254"/>
                <a:gd name="T29" fmla="*/ 351660619 h 228"/>
                <a:gd name="T30" fmla="*/ 145531548 w 254"/>
                <a:gd name="T31" fmla="*/ 626394079 h 228"/>
                <a:gd name="T32" fmla="*/ 189466944 w 254"/>
                <a:gd name="T33" fmla="*/ 626394079 h 228"/>
                <a:gd name="T34" fmla="*/ 189466944 w 254"/>
                <a:gd name="T35" fmla="*/ 351660619 h 228"/>
                <a:gd name="T36" fmla="*/ 497006434 w 254"/>
                <a:gd name="T37" fmla="*/ 351660619 h 228"/>
                <a:gd name="T38" fmla="*/ 497006434 w 254"/>
                <a:gd name="T39" fmla="*/ 626394079 h 228"/>
                <a:gd name="T40" fmla="*/ 540940174 w 254"/>
                <a:gd name="T41" fmla="*/ 626394079 h 228"/>
                <a:gd name="T42" fmla="*/ 540940174 w 254"/>
                <a:gd name="T43" fmla="*/ 351660619 h 228"/>
                <a:gd name="T44" fmla="*/ 697455985 w 254"/>
                <a:gd name="T45" fmla="*/ 351660619 h 228"/>
                <a:gd name="T46" fmla="*/ 659012721 w 254"/>
                <a:gd name="T47" fmla="*/ 307702006 h 228"/>
                <a:gd name="T48" fmla="*/ 664504852 w 254"/>
                <a:gd name="T49" fmla="*/ 299461112 h 228"/>
                <a:gd name="T50" fmla="*/ 659012721 w 254"/>
                <a:gd name="T51" fmla="*/ 307702006 h 228"/>
                <a:gd name="T52" fmla="*/ 365203559 w 254"/>
                <a:gd name="T53" fmla="*/ 19230961 h 228"/>
                <a:gd name="T54" fmla="*/ 354219296 w 254"/>
                <a:gd name="T55" fmla="*/ 0 h 2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round/>
              <a:headEnd/>
              <a:tailEnd/>
            </a:ln>
          </p:spPr>
          <p:txBody>
            <a:bodyPr lIns="68580" tIns="34290" rIns="68580" bIns="34290"/>
            <a:lstStyle/>
            <a:p>
              <a:pPr>
                <a:defRPr/>
              </a:pPr>
              <a:endParaRPr lang="zh-CN" altLang="en-US" sz="2800" kern="0">
                <a:solidFill>
                  <a:prstClr val="black"/>
                </a:solidFill>
                <a:cs typeface="+mn-ea"/>
                <a:sym typeface="+mn-lt"/>
              </a:endParaRPr>
            </a:p>
          </p:txBody>
        </p:sp>
      </p:grpSp>
    </p:spTree>
    <p:extLst>
      <p:ext uri="{BB962C8B-B14F-4D97-AF65-F5344CB8AC3E}">
        <p14:creationId xmlns:p14="http://schemas.microsoft.com/office/powerpoint/2010/main" val="35783827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3" name="组合 2"/>
          <p:cNvGrpSpPr/>
          <p:nvPr/>
        </p:nvGrpSpPr>
        <p:grpSpPr>
          <a:xfrm>
            <a:off x="1235075" y="1596015"/>
            <a:ext cx="9286874" cy="4004110"/>
            <a:chOff x="2149476" y="2005013"/>
            <a:chExt cx="7978774" cy="3440113"/>
          </a:xfrm>
        </p:grpSpPr>
        <p:sp>
          <p:nvSpPr>
            <p:cNvPr id="5" name="MH_Other_1"/>
            <p:cNvSpPr/>
            <p:nvPr>
              <p:custDataLst>
                <p:tags r:id="rId1"/>
              </p:custDataLst>
            </p:nvPr>
          </p:nvSpPr>
          <p:spPr>
            <a:xfrm>
              <a:off x="2549526" y="2528888"/>
              <a:ext cx="2206625" cy="889000"/>
            </a:xfrm>
            <a:prstGeom prst="roundRect">
              <a:avLst/>
            </a:prstGeom>
            <a:noFill/>
            <a:ln w="31750" cap="flat" cmpd="sng" algn="ctr">
              <a:solidFill>
                <a:srgbClr val="A5A5A5">
                  <a:lumMod val="75000"/>
                </a:srgbClr>
              </a:solidFill>
              <a:prstDash val="dash"/>
              <a:miter lim="800000"/>
            </a:ln>
            <a:effectLst/>
          </p:spPr>
          <p:txBody>
            <a:bodyPr anchor="ctr"/>
            <a:lstStyle/>
            <a:p>
              <a:pPr algn="ctr">
                <a:defRPr/>
              </a:pPr>
              <a:endParaRPr lang="zh-CN" altLang="en-US" sz="2000" kern="0">
                <a:solidFill>
                  <a:schemeClr val="tx1">
                    <a:lumMod val="65000"/>
                    <a:lumOff val="35000"/>
                  </a:schemeClr>
                </a:solidFill>
                <a:cs typeface="+mn-ea"/>
                <a:sym typeface="+mn-lt"/>
              </a:endParaRPr>
            </a:p>
          </p:txBody>
        </p:sp>
        <p:sp>
          <p:nvSpPr>
            <p:cNvPr id="6" name="MH_Other_2"/>
            <p:cNvSpPr/>
            <p:nvPr>
              <p:custDataLst>
                <p:tags r:id="rId2"/>
              </p:custDataLst>
            </p:nvPr>
          </p:nvSpPr>
          <p:spPr>
            <a:xfrm>
              <a:off x="7607301" y="4394201"/>
              <a:ext cx="1992313" cy="1050925"/>
            </a:xfrm>
            <a:prstGeom prst="parallelogram">
              <a:avLst>
                <a:gd name="adj" fmla="val 54485"/>
              </a:avLst>
            </a:prstGeom>
            <a:solidFill>
              <a:sysClr val="window" lastClr="FFFFFF"/>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7" name="MH_Other_3"/>
            <p:cNvSpPr/>
            <p:nvPr>
              <p:custDataLst>
                <p:tags r:id="rId3"/>
              </p:custDataLst>
            </p:nvPr>
          </p:nvSpPr>
          <p:spPr>
            <a:xfrm>
              <a:off x="7205664" y="4394201"/>
              <a:ext cx="973137" cy="1050925"/>
            </a:xfrm>
            <a:prstGeom prst="parallelogram">
              <a:avLst>
                <a:gd name="adj" fmla="val 54485"/>
              </a:avLst>
            </a:prstGeom>
            <a:solidFill>
              <a:srgbClr val="29ABE2"/>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8" name="MH_Other_4"/>
            <p:cNvSpPr>
              <a:spLocks noChangeAspect="1"/>
            </p:cNvSpPr>
            <p:nvPr>
              <p:custDataLst>
                <p:tags r:id="rId4"/>
              </p:custDataLst>
            </p:nvPr>
          </p:nvSpPr>
          <p:spPr>
            <a:xfrm>
              <a:off x="9172627" y="3958088"/>
              <a:ext cx="854426" cy="854426"/>
            </a:xfrm>
            <a:prstGeom prst="rect">
              <a:avLst/>
            </a:prstGeom>
            <a:solidFill>
              <a:srgbClr val="29ABE2"/>
            </a:solidFill>
            <a:ln w="12700" cap="flat" cmpd="sng" algn="ctr">
              <a:noFill/>
              <a:prstDash val="solid"/>
              <a:miter lim="800000"/>
            </a:ln>
            <a:effectLst/>
            <a:scene3d>
              <a:camera prst="orthographicFront">
                <a:rot lat="18373457" lon="17035655" rev="4800000"/>
              </a:camera>
              <a:lightRig rig="threePt" dir="t">
                <a:rot lat="0" lon="0" rev="13800000"/>
              </a:lightRig>
            </a:scene3d>
            <a:sp3d>
              <a:bevelT w="488950" h="1219200" prst="angle"/>
            </a:sp3d>
          </p:spPr>
          <p:txBody>
            <a:bodyPr anchor="ctr"/>
            <a:lstStyle/>
            <a:p>
              <a:pPr algn="ctr">
                <a:defRPr/>
              </a:pPr>
              <a:endParaRPr lang="zh-CN" altLang="en-US" sz="2000" kern="0">
                <a:solidFill>
                  <a:prstClr val="white"/>
                </a:solidFill>
                <a:cs typeface="+mn-ea"/>
                <a:sym typeface="+mn-lt"/>
              </a:endParaRPr>
            </a:p>
          </p:txBody>
        </p:sp>
        <p:sp>
          <p:nvSpPr>
            <p:cNvPr id="9" name="MH_Other_5"/>
            <p:cNvSpPr/>
            <p:nvPr>
              <p:custDataLst>
                <p:tags r:id="rId5"/>
              </p:custDataLst>
            </p:nvPr>
          </p:nvSpPr>
          <p:spPr>
            <a:xfrm>
              <a:off x="5080001" y="4394201"/>
              <a:ext cx="1992313" cy="1050925"/>
            </a:xfrm>
            <a:prstGeom prst="parallelogram">
              <a:avLst>
                <a:gd name="adj" fmla="val 54485"/>
              </a:avLst>
            </a:prstGeom>
            <a:solidFill>
              <a:sysClr val="window" lastClr="FFFFFF"/>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10" name="MH_Other_6"/>
            <p:cNvSpPr/>
            <p:nvPr>
              <p:custDataLst>
                <p:tags r:id="rId6"/>
              </p:custDataLst>
            </p:nvPr>
          </p:nvSpPr>
          <p:spPr>
            <a:xfrm>
              <a:off x="4676776" y="4394201"/>
              <a:ext cx="974725" cy="1050925"/>
            </a:xfrm>
            <a:prstGeom prst="parallelogram">
              <a:avLst>
                <a:gd name="adj" fmla="val 54485"/>
              </a:avLst>
            </a:prstGeom>
            <a:solidFill>
              <a:srgbClr val="A3D800"/>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11" name="MH_Other_7"/>
            <p:cNvSpPr>
              <a:spLocks noChangeAspect="1"/>
            </p:cNvSpPr>
            <p:nvPr>
              <p:custDataLst>
                <p:tags r:id="rId7"/>
              </p:custDataLst>
            </p:nvPr>
          </p:nvSpPr>
          <p:spPr>
            <a:xfrm>
              <a:off x="6645547" y="3958088"/>
              <a:ext cx="854426" cy="854426"/>
            </a:xfrm>
            <a:prstGeom prst="rect">
              <a:avLst/>
            </a:prstGeom>
            <a:solidFill>
              <a:srgbClr val="A3D800"/>
            </a:solidFill>
            <a:ln w="12700" cap="flat" cmpd="sng" algn="ctr">
              <a:noFill/>
              <a:prstDash val="solid"/>
              <a:miter lim="800000"/>
            </a:ln>
            <a:effectLst/>
            <a:scene3d>
              <a:camera prst="orthographicFront">
                <a:rot lat="18373457" lon="17035655" rev="4800000"/>
              </a:camera>
              <a:lightRig rig="threePt" dir="t">
                <a:rot lat="0" lon="0" rev="13800000"/>
              </a:lightRig>
            </a:scene3d>
            <a:sp3d>
              <a:bevelT w="488950" h="1219200" prst="angle"/>
            </a:sp3d>
          </p:spPr>
          <p:txBody>
            <a:bodyPr anchor="ctr"/>
            <a:lstStyle/>
            <a:p>
              <a:pPr algn="ctr">
                <a:defRPr/>
              </a:pPr>
              <a:endParaRPr lang="zh-CN" altLang="en-US" sz="2000" kern="0">
                <a:solidFill>
                  <a:prstClr val="white"/>
                </a:solidFill>
                <a:cs typeface="+mn-ea"/>
                <a:sym typeface="+mn-lt"/>
              </a:endParaRPr>
            </a:p>
          </p:txBody>
        </p:sp>
        <p:sp>
          <p:nvSpPr>
            <p:cNvPr id="12" name="MH_Other_8"/>
            <p:cNvSpPr/>
            <p:nvPr>
              <p:custDataLst>
                <p:tags r:id="rId8"/>
              </p:custDataLst>
            </p:nvPr>
          </p:nvSpPr>
          <p:spPr>
            <a:xfrm>
              <a:off x="2552700" y="4394201"/>
              <a:ext cx="1993900" cy="1050925"/>
            </a:xfrm>
            <a:prstGeom prst="parallelogram">
              <a:avLst>
                <a:gd name="adj" fmla="val 54485"/>
              </a:avLst>
            </a:prstGeom>
            <a:solidFill>
              <a:sysClr val="window" lastClr="FFFFFF"/>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13" name="MH_Other_9"/>
            <p:cNvSpPr>
              <a:spLocks noChangeAspect="1"/>
            </p:cNvSpPr>
            <p:nvPr>
              <p:custDataLst>
                <p:tags r:id="rId9"/>
              </p:custDataLst>
            </p:nvPr>
          </p:nvSpPr>
          <p:spPr>
            <a:xfrm>
              <a:off x="4118466" y="3958088"/>
              <a:ext cx="854426" cy="854426"/>
            </a:xfrm>
            <a:prstGeom prst="rect">
              <a:avLst/>
            </a:prstGeom>
            <a:solidFill>
              <a:srgbClr val="FB9E00"/>
            </a:solidFill>
            <a:ln w="12700" cap="flat" cmpd="sng" algn="ctr">
              <a:noFill/>
              <a:prstDash val="solid"/>
              <a:miter lim="800000"/>
            </a:ln>
            <a:effectLst/>
            <a:scene3d>
              <a:camera prst="orthographicFront">
                <a:rot lat="18373457" lon="17035655" rev="4800000"/>
              </a:camera>
              <a:lightRig rig="threePt" dir="t">
                <a:rot lat="0" lon="0" rev="13800000"/>
              </a:lightRig>
            </a:scene3d>
            <a:sp3d>
              <a:bevelT w="488950" h="1219200" prst="angle"/>
            </a:sp3d>
          </p:spPr>
          <p:txBody>
            <a:bodyPr anchor="ctr"/>
            <a:lstStyle/>
            <a:p>
              <a:pPr algn="ctr">
                <a:defRPr/>
              </a:pPr>
              <a:endParaRPr lang="zh-CN" altLang="en-US" sz="2000" kern="0">
                <a:solidFill>
                  <a:prstClr val="white"/>
                </a:solidFill>
                <a:cs typeface="+mn-ea"/>
                <a:sym typeface="+mn-lt"/>
              </a:endParaRPr>
            </a:p>
          </p:txBody>
        </p:sp>
        <p:sp>
          <p:nvSpPr>
            <p:cNvPr id="14" name="MH_Other_10"/>
            <p:cNvSpPr/>
            <p:nvPr>
              <p:custDataLst>
                <p:tags r:id="rId10"/>
              </p:custDataLst>
            </p:nvPr>
          </p:nvSpPr>
          <p:spPr>
            <a:xfrm>
              <a:off x="2149476" y="4394201"/>
              <a:ext cx="974725" cy="1050925"/>
            </a:xfrm>
            <a:prstGeom prst="parallelogram">
              <a:avLst>
                <a:gd name="adj" fmla="val 54485"/>
              </a:avLst>
            </a:prstGeom>
            <a:solidFill>
              <a:srgbClr val="FB9E00"/>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15" name="MH_Other_11"/>
            <p:cNvSpPr>
              <a:spLocks noChangeAspect="1" noEditPoints="1"/>
            </p:cNvSpPr>
            <p:nvPr>
              <p:custDataLst>
                <p:tags r:id="rId11"/>
              </p:custDataLst>
            </p:nvPr>
          </p:nvSpPr>
          <p:spPr bwMode="auto">
            <a:xfrm>
              <a:off x="8850314" y="4492626"/>
              <a:ext cx="344487" cy="347663"/>
            </a:xfrm>
            <a:custGeom>
              <a:avLst/>
              <a:gdLst>
                <a:gd name="T0" fmla="*/ 59 w 104"/>
                <a:gd name="T1" fmla="*/ 46 h 105"/>
                <a:gd name="T2" fmla="*/ 59 w 104"/>
                <a:gd name="T3" fmla="*/ 23 h 105"/>
                <a:gd name="T4" fmla="*/ 46 w 104"/>
                <a:gd name="T5" fmla="*/ 23 h 105"/>
                <a:gd name="T6" fmla="*/ 46 w 104"/>
                <a:gd name="T7" fmla="*/ 46 h 105"/>
                <a:gd name="T8" fmla="*/ 24 w 104"/>
                <a:gd name="T9" fmla="*/ 46 h 105"/>
                <a:gd name="T10" fmla="*/ 24 w 104"/>
                <a:gd name="T11" fmla="*/ 59 h 105"/>
                <a:gd name="T12" fmla="*/ 46 w 104"/>
                <a:gd name="T13" fmla="*/ 59 h 105"/>
                <a:gd name="T14" fmla="*/ 46 w 104"/>
                <a:gd name="T15" fmla="*/ 82 h 105"/>
                <a:gd name="T16" fmla="*/ 59 w 104"/>
                <a:gd name="T17" fmla="*/ 82 h 105"/>
                <a:gd name="T18" fmla="*/ 59 w 104"/>
                <a:gd name="T19" fmla="*/ 59 h 105"/>
                <a:gd name="T20" fmla="*/ 81 w 104"/>
                <a:gd name="T21" fmla="*/ 59 h 105"/>
                <a:gd name="T22" fmla="*/ 81 w 104"/>
                <a:gd name="T23" fmla="*/ 46 h 105"/>
                <a:gd name="T24" fmla="*/ 59 w 104"/>
                <a:gd name="T25" fmla="*/ 46 h 105"/>
                <a:gd name="T26" fmla="*/ 52 w 104"/>
                <a:gd name="T27" fmla="*/ 0 h 105"/>
                <a:gd name="T28" fmla="*/ 0 w 104"/>
                <a:gd name="T29" fmla="*/ 53 h 105"/>
                <a:gd name="T30" fmla="*/ 52 w 104"/>
                <a:gd name="T31" fmla="*/ 105 h 105"/>
                <a:gd name="T32" fmla="*/ 104 w 104"/>
                <a:gd name="T33" fmla="*/ 53 h 105"/>
                <a:gd name="T34" fmla="*/ 52 w 104"/>
                <a:gd name="T35" fmla="*/ 0 h 105"/>
                <a:gd name="T36" fmla="*/ 52 w 104"/>
                <a:gd name="T37" fmla="*/ 93 h 105"/>
                <a:gd name="T38" fmla="*/ 12 w 104"/>
                <a:gd name="T39" fmla="*/ 53 h 105"/>
                <a:gd name="T40" fmla="*/ 52 w 104"/>
                <a:gd name="T41" fmla="*/ 12 h 105"/>
                <a:gd name="T42" fmla="*/ 93 w 104"/>
                <a:gd name="T43" fmla="*/ 53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rgbClr val="29ABE2">
                <a:alpha val="88000"/>
              </a:srgbClr>
            </a:solidFill>
            <a:ln>
              <a:noFill/>
            </a:ln>
          </p:spPr>
          <p:txBody>
            <a:bodyPr lIns="68580" tIns="34290" rIns="68580" bIns="34290"/>
            <a:lstStyle/>
            <a:p>
              <a:pPr>
                <a:defRPr/>
              </a:pPr>
              <a:endParaRPr lang="zh-CN" altLang="en-US" sz="2000" kern="0">
                <a:solidFill>
                  <a:prstClr val="black"/>
                </a:solidFill>
                <a:cs typeface="+mn-ea"/>
                <a:sym typeface="+mn-lt"/>
              </a:endParaRPr>
            </a:p>
          </p:txBody>
        </p:sp>
        <p:sp>
          <p:nvSpPr>
            <p:cNvPr id="16" name="MH_Other_12"/>
            <p:cNvSpPr>
              <a:spLocks noChangeAspect="1" noEditPoints="1"/>
            </p:cNvSpPr>
            <p:nvPr>
              <p:custDataLst>
                <p:tags r:id="rId12"/>
              </p:custDataLst>
            </p:nvPr>
          </p:nvSpPr>
          <p:spPr bwMode="auto">
            <a:xfrm>
              <a:off x="6078538" y="4502151"/>
              <a:ext cx="601662" cy="347663"/>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60 h 67"/>
                <a:gd name="T18" fmla="*/ 119 w 132"/>
                <a:gd name="T19" fmla="*/ 67 h 67"/>
                <a:gd name="T20" fmla="*/ 124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3 w 132"/>
                <a:gd name="T39" fmla="*/ 37 h 67"/>
                <a:gd name="T40" fmla="*/ 2 w 132"/>
                <a:gd name="T41" fmla="*/ 55 h 67"/>
                <a:gd name="T42" fmla="*/ 3 w 132"/>
                <a:gd name="T43" fmla="*/ 55 h 67"/>
                <a:gd name="T44" fmla="*/ 11 w 132"/>
                <a:gd name="T45" fmla="*/ 49 h 67"/>
                <a:gd name="T46" fmla="*/ 7 w 132"/>
                <a:gd name="T47" fmla="*/ 67 h 67"/>
                <a:gd name="T48" fmla="*/ 13 w 132"/>
                <a:gd name="T49" fmla="*/ 67 h 67"/>
                <a:gd name="T50" fmla="*/ 18 w 132"/>
                <a:gd name="T51" fmla="*/ 60 h 67"/>
                <a:gd name="T52" fmla="*/ 22 w 132"/>
                <a:gd name="T53" fmla="*/ 67 h 67"/>
                <a:gd name="T54" fmla="*/ 28 w 132"/>
                <a:gd name="T55" fmla="*/ 67 h 67"/>
                <a:gd name="T56" fmla="*/ 24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0 w 132"/>
                <a:gd name="T73" fmla="*/ 18 h 67"/>
                <a:gd name="T74" fmla="*/ 42 w 132"/>
                <a:gd name="T75" fmla="*/ 47 h 67"/>
                <a:gd name="T76" fmla="*/ 44 w 132"/>
                <a:gd name="T77" fmla="*/ 48 h 67"/>
                <a:gd name="T78" fmla="*/ 56 w 132"/>
                <a:gd name="T79" fmla="*/ 38 h 67"/>
                <a:gd name="T80" fmla="*/ 50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8 h 67"/>
                <a:gd name="T92" fmla="*/ 90 w 132"/>
                <a:gd name="T93" fmla="*/ 48 h 67"/>
                <a:gd name="T94" fmla="*/ 92 w 132"/>
                <a:gd name="T95" fmla="*/ 47 h 67"/>
                <a:gd name="T96" fmla="*/ 74 w 132"/>
                <a:gd name="T97" fmla="*/ 18 h 67"/>
                <a:gd name="T98" fmla="*/ 77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rgbClr val="A3D800">
                <a:alpha val="88000"/>
              </a:srgbClr>
            </a:solidFill>
            <a:ln>
              <a:noFill/>
            </a:ln>
          </p:spPr>
          <p:txBody>
            <a:bodyPr lIns="68580" tIns="34290" rIns="68580" bIns="34290"/>
            <a:lstStyle/>
            <a:p>
              <a:pPr>
                <a:defRPr/>
              </a:pPr>
              <a:endParaRPr lang="zh-CN" altLang="en-US" sz="2000" kern="0">
                <a:solidFill>
                  <a:prstClr val="black"/>
                </a:solidFill>
                <a:cs typeface="+mn-ea"/>
                <a:sym typeface="+mn-lt"/>
              </a:endParaRPr>
            </a:p>
          </p:txBody>
        </p:sp>
        <p:sp>
          <p:nvSpPr>
            <p:cNvPr id="17" name="MH_Other_13"/>
            <p:cNvSpPr>
              <a:spLocks noChangeAspect="1" noEditPoints="1"/>
            </p:cNvSpPr>
            <p:nvPr>
              <p:custDataLst>
                <p:tags r:id="rId13"/>
              </p:custDataLst>
            </p:nvPr>
          </p:nvSpPr>
          <p:spPr bwMode="auto">
            <a:xfrm>
              <a:off x="3708400" y="4492626"/>
              <a:ext cx="388938" cy="347663"/>
            </a:xfrm>
            <a:custGeom>
              <a:avLst/>
              <a:gdLst>
                <a:gd name="T0" fmla="*/ 124 w 254"/>
                <a:gd name="T1" fmla="*/ 162 h 228"/>
                <a:gd name="T2" fmla="*/ 105 w 254"/>
                <a:gd name="T3" fmla="*/ 162 h 228"/>
                <a:gd name="T4" fmla="*/ 105 w 254"/>
                <a:gd name="T5" fmla="*/ 178 h 228"/>
                <a:gd name="T6" fmla="*/ 124 w 254"/>
                <a:gd name="T7" fmla="*/ 178 h 228"/>
                <a:gd name="T8" fmla="*/ 124 w 254"/>
                <a:gd name="T9" fmla="*/ 162 h 228"/>
                <a:gd name="T10" fmla="*/ 43 w 254"/>
                <a:gd name="T11" fmla="*/ 109 h 228"/>
                <a:gd name="T12" fmla="*/ 129 w 254"/>
                <a:gd name="T13" fmla="*/ 26 h 228"/>
                <a:gd name="T14" fmla="*/ 212 w 254"/>
                <a:gd name="T15" fmla="*/ 109 h 228"/>
                <a:gd name="T16" fmla="*/ 55 w 254"/>
                <a:gd name="T17" fmla="*/ 109 h 228"/>
                <a:gd name="T18" fmla="*/ 43 w 254"/>
                <a:gd name="T19" fmla="*/ 109 h 228"/>
                <a:gd name="T20" fmla="*/ 129 w 254"/>
                <a:gd name="T21" fmla="*/ 0 h 228"/>
                <a:gd name="T22" fmla="*/ 121 w 254"/>
                <a:gd name="T23" fmla="*/ 7 h 228"/>
                <a:gd name="T24" fmla="*/ 15 w 254"/>
                <a:gd name="T25" fmla="*/ 112 h 228"/>
                <a:gd name="T26" fmla="*/ 0 w 254"/>
                <a:gd name="T27" fmla="*/ 128 h 228"/>
                <a:gd name="T28" fmla="*/ 53 w 254"/>
                <a:gd name="T29" fmla="*/ 128 h 228"/>
                <a:gd name="T30" fmla="*/ 53 w 254"/>
                <a:gd name="T31" fmla="*/ 228 h 228"/>
                <a:gd name="T32" fmla="*/ 69 w 254"/>
                <a:gd name="T33" fmla="*/ 228 h 228"/>
                <a:gd name="T34" fmla="*/ 69 w 254"/>
                <a:gd name="T35" fmla="*/ 128 h 228"/>
                <a:gd name="T36" fmla="*/ 181 w 254"/>
                <a:gd name="T37" fmla="*/ 128 h 228"/>
                <a:gd name="T38" fmla="*/ 181 w 254"/>
                <a:gd name="T39" fmla="*/ 228 h 228"/>
                <a:gd name="T40" fmla="*/ 197 w 254"/>
                <a:gd name="T41" fmla="*/ 228 h 228"/>
                <a:gd name="T42" fmla="*/ 197 w 254"/>
                <a:gd name="T43" fmla="*/ 128 h 228"/>
                <a:gd name="T44" fmla="*/ 254 w 254"/>
                <a:gd name="T45" fmla="*/ 128 h 228"/>
                <a:gd name="T46" fmla="*/ 240 w 254"/>
                <a:gd name="T47" fmla="*/ 112 h 228"/>
                <a:gd name="T48" fmla="*/ 242 w 254"/>
                <a:gd name="T49" fmla="*/ 109 h 228"/>
                <a:gd name="T50" fmla="*/ 240 w 254"/>
                <a:gd name="T51" fmla="*/ 112 h 228"/>
                <a:gd name="T52" fmla="*/ 133 w 254"/>
                <a:gd name="T53" fmla="*/ 7 h 228"/>
                <a:gd name="T54" fmla="*/ 129 w 254"/>
                <a:gd name="T5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rgbClr val="FB9E00"/>
            </a:solidFill>
            <a:ln w="12700">
              <a:solidFill>
                <a:srgbClr val="FB9E00"/>
              </a:solidFill>
            </a:ln>
          </p:spPr>
          <p:txBody>
            <a:bodyPr lIns="68580" tIns="34290" rIns="68580" bIns="34290"/>
            <a:lstStyle/>
            <a:p>
              <a:pPr>
                <a:defRPr/>
              </a:pPr>
              <a:endParaRPr lang="zh-CN" altLang="en-US" sz="2000" kern="0">
                <a:solidFill>
                  <a:prstClr val="black"/>
                </a:solidFill>
                <a:cs typeface="+mn-ea"/>
                <a:sym typeface="+mn-lt"/>
              </a:endParaRPr>
            </a:p>
          </p:txBody>
        </p:sp>
        <p:sp>
          <p:nvSpPr>
            <p:cNvPr id="18" name="MH_SubTitle_1"/>
            <p:cNvSpPr txBox="1">
              <a:spLocks noChangeArrowheads="1"/>
            </p:cNvSpPr>
            <p:nvPr>
              <p:custDataLst>
                <p:tags r:id="rId14"/>
              </p:custDataLst>
            </p:nvPr>
          </p:nvSpPr>
          <p:spPr bwMode="auto">
            <a:xfrm>
              <a:off x="2771775" y="4935539"/>
              <a:ext cx="1568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rgbClr val="333333"/>
                  </a:solidFill>
                  <a:latin typeface="+mn-lt"/>
                  <a:ea typeface="+mn-ea"/>
                  <a:cs typeface="+mn-ea"/>
                  <a:sym typeface="+mn-lt"/>
                </a:rPr>
                <a:t>点击添加标题</a:t>
              </a:r>
            </a:p>
          </p:txBody>
        </p:sp>
        <p:sp>
          <p:nvSpPr>
            <p:cNvPr id="19" name="MH_Other_14"/>
            <p:cNvSpPr/>
            <p:nvPr>
              <p:custDataLst>
                <p:tags r:id="rId15"/>
              </p:custDataLst>
            </p:nvPr>
          </p:nvSpPr>
          <p:spPr>
            <a:xfrm>
              <a:off x="4652964" y="3981451"/>
              <a:ext cx="504825" cy="504825"/>
            </a:xfrm>
            <a:prstGeom prst="blockArc">
              <a:avLst>
                <a:gd name="adj1" fmla="val 4"/>
                <a:gd name="adj2" fmla="val 21555189"/>
                <a:gd name="adj3" fmla="val 10621"/>
              </a:avLst>
            </a:prstGeom>
            <a:solidFill>
              <a:sysClr val="window" lastClr="FFFFFF"/>
            </a:solidFill>
            <a:ln w="12700" cap="flat" cmpd="sng" algn="ctr">
              <a:noFill/>
              <a:prstDash val="solid"/>
              <a:miter lim="800000"/>
            </a:ln>
            <a:effectLst/>
          </p:spPr>
          <p:txBody>
            <a:bodyPr wrap="none" anchor="ctr"/>
            <a:lstStyle/>
            <a:p>
              <a:pPr algn="ctr">
                <a:defRPr/>
              </a:pPr>
              <a:r>
                <a:rPr lang="en-US" altLang="zh-CN" sz="1400" kern="0">
                  <a:solidFill>
                    <a:prstClr val="black"/>
                  </a:solidFill>
                  <a:cs typeface="+mn-ea"/>
                  <a:sym typeface="+mn-lt"/>
                </a:rPr>
                <a:t>65%</a:t>
              </a:r>
              <a:endParaRPr lang="zh-CN" altLang="en-US" sz="1400" kern="0">
                <a:solidFill>
                  <a:prstClr val="black"/>
                </a:solidFill>
                <a:cs typeface="+mn-ea"/>
                <a:sym typeface="+mn-lt"/>
              </a:endParaRPr>
            </a:p>
          </p:txBody>
        </p:sp>
        <p:sp>
          <p:nvSpPr>
            <p:cNvPr id="20" name="MH_Other_15"/>
            <p:cNvSpPr/>
            <p:nvPr>
              <p:custDataLst>
                <p:tags r:id="rId16"/>
              </p:custDataLst>
            </p:nvPr>
          </p:nvSpPr>
          <p:spPr>
            <a:xfrm>
              <a:off x="4652964" y="3981451"/>
              <a:ext cx="504825" cy="504825"/>
            </a:xfrm>
            <a:prstGeom prst="blockArc">
              <a:avLst>
                <a:gd name="adj1" fmla="val 7160119"/>
                <a:gd name="adj2" fmla="val 21555189"/>
                <a:gd name="adj3" fmla="val 10621"/>
              </a:avLst>
            </a:prstGeom>
            <a:solidFill>
              <a:srgbClr val="FB9E00"/>
            </a:solidFill>
            <a:ln w="12700" cap="flat" cmpd="sng" algn="ctr">
              <a:noFill/>
              <a:prstDash val="solid"/>
              <a:miter lim="800000"/>
            </a:ln>
            <a:effectLst/>
          </p:spPr>
          <p:txBody>
            <a:bodyPr anchor="ctr"/>
            <a:lstStyle/>
            <a:p>
              <a:pPr algn="ctr">
                <a:defRPr/>
              </a:pPr>
              <a:endParaRPr lang="zh-CN" altLang="en-US" sz="2000" kern="0">
                <a:solidFill>
                  <a:prstClr val="black"/>
                </a:solidFill>
                <a:cs typeface="+mn-ea"/>
                <a:sym typeface="+mn-lt"/>
              </a:endParaRPr>
            </a:p>
          </p:txBody>
        </p:sp>
        <p:sp>
          <p:nvSpPr>
            <p:cNvPr id="21" name="MH_Other_16"/>
            <p:cNvSpPr/>
            <p:nvPr>
              <p:custDataLst>
                <p:tags r:id="rId17"/>
              </p:custDataLst>
            </p:nvPr>
          </p:nvSpPr>
          <p:spPr>
            <a:xfrm>
              <a:off x="7081838" y="3981451"/>
              <a:ext cx="506412" cy="504825"/>
            </a:xfrm>
            <a:prstGeom prst="blockArc">
              <a:avLst>
                <a:gd name="adj1" fmla="val 4"/>
                <a:gd name="adj2" fmla="val 21555189"/>
                <a:gd name="adj3" fmla="val 10621"/>
              </a:avLst>
            </a:prstGeom>
            <a:solidFill>
              <a:sysClr val="window" lastClr="FFFFFF"/>
            </a:solidFill>
            <a:ln w="12700" cap="flat" cmpd="sng" algn="ctr">
              <a:noFill/>
              <a:prstDash val="solid"/>
              <a:miter lim="800000"/>
            </a:ln>
            <a:effectLst/>
          </p:spPr>
          <p:txBody>
            <a:bodyPr anchor="ctr"/>
            <a:lstStyle/>
            <a:p>
              <a:pPr algn="ctr">
                <a:defRPr/>
              </a:pPr>
              <a:endParaRPr lang="zh-CN" altLang="en-US" kern="0">
                <a:solidFill>
                  <a:prstClr val="black"/>
                </a:solidFill>
                <a:cs typeface="+mn-ea"/>
                <a:sym typeface="+mn-lt"/>
              </a:endParaRPr>
            </a:p>
          </p:txBody>
        </p:sp>
        <p:sp>
          <p:nvSpPr>
            <p:cNvPr id="22" name="MH_Other_17"/>
            <p:cNvSpPr/>
            <p:nvPr>
              <p:custDataLst>
                <p:tags r:id="rId18"/>
              </p:custDataLst>
            </p:nvPr>
          </p:nvSpPr>
          <p:spPr>
            <a:xfrm>
              <a:off x="7081838" y="3981451"/>
              <a:ext cx="506412" cy="504825"/>
            </a:xfrm>
            <a:prstGeom prst="blockArc">
              <a:avLst>
                <a:gd name="adj1" fmla="val 11845492"/>
                <a:gd name="adj2" fmla="val 21555189"/>
                <a:gd name="adj3" fmla="val 10621"/>
              </a:avLst>
            </a:prstGeom>
            <a:solidFill>
              <a:srgbClr val="A3D800"/>
            </a:solidFill>
            <a:ln w="12700" cap="flat" cmpd="sng" algn="ctr">
              <a:noFill/>
              <a:prstDash val="solid"/>
              <a:miter lim="800000"/>
            </a:ln>
            <a:effectLst/>
          </p:spPr>
          <p:txBody>
            <a:bodyPr wrap="none" anchor="ctr"/>
            <a:lstStyle/>
            <a:p>
              <a:pPr algn="ctr">
                <a:defRPr/>
              </a:pPr>
              <a:endParaRPr lang="en-US" altLang="zh-CN" sz="1600" kern="0">
                <a:solidFill>
                  <a:prstClr val="black"/>
                </a:solidFill>
                <a:cs typeface="+mn-ea"/>
                <a:sym typeface="+mn-lt"/>
              </a:endParaRPr>
            </a:p>
            <a:p>
              <a:pPr algn="ctr">
                <a:defRPr/>
              </a:pPr>
              <a:r>
                <a:rPr lang="en-US" altLang="zh-CN" sz="1600" kern="0">
                  <a:solidFill>
                    <a:prstClr val="black"/>
                  </a:solidFill>
                  <a:cs typeface="+mn-ea"/>
                  <a:sym typeface="+mn-lt"/>
                </a:rPr>
                <a:t>47%</a:t>
              </a:r>
              <a:endParaRPr lang="zh-CN" altLang="en-US" sz="1600" kern="0">
                <a:solidFill>
                  <a:prstClr val="black"/>
                </a:solidFill>
                <a:cs typeface="+mn-ea"/>
                <a:sym typeface="+mn-lt"/>
              </a:endParaRPr>
            </a:p>
          </p:txBody>
        </p:sp>
        <p:sp>
          <p:nvSpPr>
            <p:cNvPr id="23" name="MH_Other_18"/>
            <p:cNvSpPr/>
            <p:nvPr>
              <p:custDataLst>
                <p:tags r:id="rId19"/>
              </p:custDataLst>
            </p:nvPr>
          </p:nvSpPr>
          <p:spPr>
            <a:xfrm>
              <a:off x="9621838" y="3981451"/>
              <a:ext cx="506412" cy="504825"/>
            </a:xfrm>
            <a:prstGeom prst="blockArc">
              <a:avLst>
                <a:gd name="adj1" fmla="val 4"/>
                <a:gd name="adj2" fmla="val 21555189"/>
                <a:gd name="adj3" fmla="val 10621"/>
              </a:avLst>
            </a:prstGeom>
            <a:solidFill>
              <a:sysClr val="window" lastClr="FFFFFF"/>
            </a:solidFill>
            <a:ln w="12700" cap="flat" cmpd="sng" algn="ctr">
              <a:noFill/>
              <a:prstDash val="solid"/>
              <a:miter lim="800000"/>
            </a:ln>
            <a:effectLst/>
          </p:spPr>
          <p:txBody>
            <a:bodyPr wrap="none" anchor="ctr"/>
            <a:lstStyle/>
            <a:p>
              <a:pPr algn="ctr">
                <a:defRPr/>
              </a:pPr>
              <a:r>
                <a:rPr lang="en-US" altLang="zh-CN" sz="1400" kern="0">
                  <a:solidFill>
                    <a:prstClr val="black"/>
                  </a:solidFill>
                  <a:cs typeface="+mn-ea"/>
                  <a:sym typeface="+mn-lt"/>
                </a:rPr>
                <a:t>90%</a:t>
              </a:r>
              <a:endParaRPr lang="zh-CN" altLang="en-US" sz="1400" kern="0">
                <a:solidFill>
                  <a:prstClr val="black"/>
                </a:solidFill>
                <a:cs typeface="+mn-ea"/>
                <a:sym typeface="+mn-lt"/>
              </a:endParaRPr>
            </a:p>
          </p:txBody>
        </p:sp>
        <p:sp>
          <p:nvSpPr>
            <p:cNvPr id="24" name="MH_Other_19"/>
            <p:cNvSpPr/>
            <p:nvPr>
              <p:custDataLst>
                <p:tags r:id="rId20"/>
              </p:custDataLst>
            </p:nvPr>
          </p:nvSpPr>
          <p:spPr>
            <a:xfrm>
              <a:off x="9621838" y="3981451"/>
              <a:ext cx="506412" cy="504825"/>
            </a:xfrm>
            <a:prstGeom prst="blockArc">
              <a:avLst>
                <a:gd name="adj1" fmla="val 2719410"/>
                <a:gd name="adj2" fmla="val 21555189"/>
                <a:gd name="adj3" fmla="val 10621"/>
              </a:avLst>
            </a:prstGeom>
            <a:solidFill>
              <a:srgbClr val="29ABE2"/>
            </a:solidFill>
            <a:ln w="12700" cap="flat" cmpd="sng" algn="ctr">
              <a:noFill/>
              <a:prstDash val="solid"/>
              <a:miter lim="800000"/>
            </a:ln>
            <a:effectLst/>
          </p:spPr>
          <p:txBody>
            <a:bodyPr anchor="ctr"/>
            <a:lstStyle/>
            <a:p>
              <a:pPr algn="ctr">
                <a:defRPr/>
              </a:pPr>
              <a:endParaRPr lang="zh-CN" altLang="en-US" sz="2000" kern="0">
                <a:solidFill>
                  <a:prstClr val="black"/>
                </a:solidFill>
                <a:cs typeface="+mn-ea"/>
                <a:sym typeface="+mn-lt"/>
              </a:endParaRPr>
            </a:p>
          </p:txBody>
        </p:sp>
        <p:sp>
          <p:nvSpPr>
            <p:cNvPr id="25" name="MH_SubTitle_2"/>
            <p:cNvSpPr txBox="1">
              <a:spLocks noChangeArrowheads="1"/>
            </p:cNvSpPr>
            <p:nvPr>
              <p:custDataLst>
                <p:tags r:id="rId21"/>
              </p:custDataLst>
            </p:nvPr>
          </p:nvSpPr>
          <p:spPr bwMode="auto">
            <a:xfrm>
              <a:off x="5265739" y="4935539"/>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rgbClr val="333333"/>
                  </a:solidFill>
                  <a:latin typeface="+mn-lt"/>
                  <a:ea typeface="+mn-ea"/>
                  <a:cs typeface="+mn-ea"/>
                  <a:sym typeface="+mn-lt"/>
                </a:rPr>
                <a:t>点击添加标题</a:t>
              </a:r>
            </a:p>
          </p:txBody>
        </p:sp>
        <p:sp>
          <p:nvSpPr>
            <p:cNvPr id="26" name="MH_SubTitle_3"/>
            <p:cNvSpPr txBox="1">
              <a:spLocks noChangeArrowheads="1"/>
            </p:cNvSpPr>
            <p:nvPr>
              <p:custDataLst>
                <p:tags r:id="rId22"/>
              </p:custDataLst>
            </p:nvPr>
          </p:nvSpPr>
          <p:spPr bwMode="auto">
            <a:xfrm>
              <a:off x="7812088" y="4935539"/>
              <a:ext cx="1568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a:solidFill>
                    <a:srgbClr val="333333"/>
                  </a:solidFill>
                  <a:latin typeface="+mn-lt"/>
                  <a:ea typeface="+mn-ea"/>
                  <a:cs typeface="+mn-ea"/>
                  <a:sym typeface="+mn-lt"/>
                </a:rPr>
                <a:t>点击添加标题</a:t>
              </a:r>
            </a:p>
          </p:txBody>
        </p:sp>
        <p:sp>
          <p:nvSpPr>
            <p:cNvPr id="27" name="MH_Other_20"/>
            <p:cNvSpPr/>
            <p:nvPr>
              <p:custDataLst>
                <p:tags r:id="rId23"/>
              </p:custDataLst>
            </p:nvPr>
          </p:nvSpPr>
          <p:spPr>
            <a:xfrm>
              <a:off x="5102225" y="2266950"/>
              <a:ext cx="2205038" cy="889000"/>
            </a:xfrm>
            <a:prstGeom prst="roundRect">
              <a:avLst/>
            </a:prstGeom>
            <a:noFill/>
            <a:ln w="31750" cap="flat" cmpd="sng" algn="ctr">
              <a:solidFill>
                <a:srgbClr val="A5A5A5">
                  <a:lumMod val="75000"/>
                </a:srgbClr>
              </a:solidFill>
              <a:prstDash val="dash"/>
              <a:miter lim="800000"/>
            </a:ln>
            <a:effectLst/>
          </p:spPr>
          <p:txBody>
            <a:bodyPr anchor="ctr"/>
            <a:lstStyle/>
            <a:p>
              <a:pPr algn="ctr">
                <a:defRPr/>
              </a:pPr>
              <a:endParaRPr lang="zh-CN" altLang="en-US" sz="2000" kern="0">
                <a:solidFill>
                  <a:prstClr val="white"/>
                </a:solidFill>
                <a:cs typeface="+mn-ea"/>
                <a:sym typeface="+mn-lt"/>
              </a:endParaRPr>
            </a:p>
          </p:txBody>
        </p:sp>
        <p:sp>
          <p:nvSpPr>
            <p:cNvPr id="28" name="MH_Other_21"/>
            <p:cNvSpPr/>
            <p:nvPr>
              <p:custDataLst>
                <p:tags r:id="rId24"/>
              </p:custDataLst>
            </p:nvPr>
          </p:nvSpPr>
          <p:spPr>
            <a:xfrm>
              <a:off x="7597775" y="2005013"/>
              <a:ext cx="2205038" cy="889000"/>
            </a:xfrm>
            <a:prstGeom prst="roundRect">
              <a:avLst/>
            </a:prstGeom>
            <a:noFill/>
            <a:ln w="31750" cap="flat" cmpd="sng" algn="ctr">
              <a:solidFill>
                <a:srgbClr val="A5A5A5">
                  <a:lumMod val="75000"/>
                </a:srgbClr>
              </a:solidFill>
              <a:prstDash val="dash"/>
              <a:miter lim="800000"/>
            </a:ln>
            <a:effectLst/>
          </p:spPr>
          <p:txBody>
            <a:bodyPr anchor="ctr"/>
            <a:lstStyle/>
            <a:p>
              <a:pPr algn="ctr">
                <a:defRPr/>
              </a:pPr>
              <a:endParaRPr lang="zh-CN" altLang="en-US" sz="2000" kern="0">
                <a:solidFill>
                  <a:prstClr val="white"/>
                </a:solidFill>
                <a:cs typeface="+mn-ea"/>
                <a:sym typeface="+mn-lt"/>
              </a:endParaRPr>
            </a:p>
          </p:txBody>
        </p:sp>
        <p:sp>
          <p:nvSpPr>
            <p:cNvPr id="29" name="MH_Other_22"/>
            <p:cNvSpPr/>
            <p:nvPr>
              <p:custDataLst>
                <p:tags r:id="rId25"/>
              </p:custDataLst>
            </p:nvPr>
          </p:nvSpPr>
          <p:spPr>
            <a:xfrm rot="5625943">
              <a:off x="4033346" y="4946019"/>
              <a:ext cx="949362" cy="31645"/>
            </a:xfrm>
            <a:prstGeom prst="ellipse">
              <a:avLst/>
            </a:prstGeom>
            <a:gradFill flip="none" rotWithShape="1">
              <a:gsLst>
                <a:gs pos="100000">
                  <a:sysClr val="window" lastClr="FFFFFF">
                    <a:alpha val="0"/>
                  </a:sysClr>
                </a:gs>
                <a:gs pos="19000">
                  <a:sysClr val="window" lastClr="FFFFFF"/>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0" name="MH_Other_23"/>
            <p:cNvSpPr/>
            <p:nvPr>
              <p:custDataLst>
                <p:tags r:id="rId26"/>
              </p:custDataLst>
            </p:nvPr>
          </p:nvSpPr>
          <p:spPr>
            <a:xfrm rot="5625943">
              <a:off x="6555512" y="4946019"/>
              <a:ext cx="949362" cy="31645"/>
            </a:xfrm>
            <a:prstGeom prst="ellipse">
              <a:avLst/>
            </a:prstGeom>
            <a:gradFill flip="none" rotWithShape="1">
              <a:gsLst>
                <a:gs pos="100000">
                  <a:sysClr val="window" lastClr="FFFFFF">
                    <a:alpha val="0"/>
                  </a:sysClr>
                </a:gs>
                <a:gs pos="19000">
                  <a:sysClr val="window" lastClr="FFFFFF"/>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1" name="MH_Other_24"/>
            <p:cNvSpPr/>
            <p:nvPr>
              <p:custDataLst>
                <p:tags r:id="rId27"/>
              </p:custDataLst>
            </p:nvPr>
          </p:nvSpPr>
          <p:spPr>
            <a:xfrm rot="5625943">
              <a:off x="9084926" y="4946019"/>
              <a:ext cx="949362" cy="31645"/>
            </a:xfrm>
            <a:prstGeom prst="ellipse">
              <a:avLst/>
            </a:prstGeom>
            <a:gradFill flip="none" rotWithShape="1">
              <a:gsLst>
                <a:gs pos="100000">
                  <a:sysClr val="window" lastClr="FFFFFF">
                    <a:alpha val="0"/>
                  </a:sysClr>
                </a:gs>
                <a:gs pos="19000">
                  <a:sysClr val="window" lastClr="FFFFFF"/>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2" name="MH_Other_25"/>
            <p:cNvSpPr/>
            <p:nvPr>
              <p:custDataLst>
                <p:tags r:id="rId28"/>
              </p:custDataLst>
            </p:nvPr>
          </p:nvSpPr>
          <p:spPr>
            <a:xfrm rot="3186707" flipH="1">
              <a:off x="6811170" y="4636295"/>
              <a:ext cx="249237" cy="1038225"/>
            </a:xfrm>
            <a:custGeom>
              <a:avLst/>
              <a:gdLst>
                <a:gd name="connsiteX0" fmla="*/ 0 w 268777"/>
                <a:gd name="connsiteY0" fmla="*/ 991981 h 991981"/>
                <a:gd name="connsiteX1" fmla="*/ 67194 w 268777"/>
                <a:gd name="connsiteY1" fmla="*/ 0 h 991981"/>
                <a:gd name="connsiteX2" fmla="*/ 268777 w 268777"/>
                <a:gd name="connsiteY2" fmla="*/ 0 h 991981"/>
                <a:gd name="connsiteX3" fmla="*/ 201583 w 268777"/>
                <a:gd name="connsiteY3" fmla="*/ 991981 h 991981"/>
                <a:gd name="connsiteX4" fmla="*/ 0 w 268777"/>
                <a:gd name="connsiteY4" fmla="*/ 991981 h 991981"/>
                <a:gd name="connsiteX0" fmla="*/ 0 w 276216"/>
                <a:gd name="connsiteY0" fmla="*/ 1004212 h 1004212"/>
                <a:gd name="connsiteX1" fmla="*/ 67194 w 276216"/>
                <a:gd name="connsiteY1" fmla="*/ 12231 h 1004212"/>
                <a:gd name="connsiteX2" fmla="*/ 276216 w 276216"/>
                <a:gd name="connsiteY2" fmla="*/ 0 h 1004212"/>
                <a:gd name="connsiteX3" fmla="*/ 201583 w 276216"/>
                <a:gd name="connsiteY3" fmla="*/ 1004212 h 1004212"/>
                <a:gd name="connsiteX4" fmla="*/ 0 w 276216"/>
                <a:gd name="connsiteY4" fmla="*/ 1004212 h 1004212"/>
                <a:gd name="connsiteX0" fmla="*/ 0 w 276216"/>
                <a:gd name="connsiteY0" fmla="*/ 1004212 h 1004212"/>
                <a:gd name="connsiteX1" fmla="*/ 65603 w 276216"/>
                <a:gd name="connsiteY1" fmla="*/ 23396 h 1004212"/>
                <a:gd name="connsiteX2" fmla="*/ 276216 w 276216"/>
                <a:gd name="connsiteY2" fmla="*/ 0 h 1004212"/>
                <a:gd name="connsiteX3" fmla="*/ 201583 w 276216"/>
                <a:gd name="connsiteY3" fmla="*/ 1004212 h 1004212"/>
                <a:gd name="connsiteX4" fmla="*/ 0 w 276216"/>
                <a:gd name="connsiteY4" fmla="*/ 1004212 h 1004212"/>
                <a:gd name="connsiteX0" fmla="*/ 0 w 282590"/>
                <a:gd name="connsiteY0" fmla="*/ 1022288 h 1022288"/>
                <a:gd name="connsiteX1" fmla="*/ 71977 w 282590"/>
                <a:gd name="connsiteY1" fmla="*/ 23396 h 1022288"/>
                <a:gd name="connsiteX2" fmla="*/ 282590 w 282590"/>
                <a:gd name="connsiteY2" fmla="*/ 0 h 1022288"/>
                <a:gd name="connsiteX3" fmla="*/ 207957 w 282590"/>
                <a:gd name="connsiteY3" fmla="*/ 1004212 h 1022288"/>
                <a:gd name="connsiteX4" fmla="*/ 0 w 282590"/>
                <a:gd name="connsiteY4" fmla="*/ 1022288 h 1022288"/>
                <a:gd name="connsiteX0" fmla="*/ 0 w 282590"/>
                <a:gd name="connsiteY0" fmla="*/ 1022288 h 1199855"/>
                <a:gd name="connsiteX1" fmla="*/ 71977 w 282590"/>
                <a:gd name="connsiteY1" fmla="*/ 23396 h 1199855"/>
                <a:gd name="connsiteX2" fmla="*/ 282590 w 282590"/>
                <a:gd name="connsiteY2" fmla="*/ 0 h 1199855"/>
                <a:gd name="connsiteX3" fmla="*/ 195260 w 282590"/>
                <a:gd name="connsiteY3" fmla="*/ 1199855 h 1199855"/>
                <a:gd name="connsiteX4" fmla="*/ 0 w 282590"/>
                <a:gd name="connsiteY4" fmla="*/ 1022288 h 1199855"/>
                <a:gd name="connsiteX0" fmla="*/ 0 w 282590"/>
                <a:gd name="connsiteY0" fmla="*/ 1022288 h 1187102"/>
                <a:gd name="connsiteX1" fmla="*/ 71977 w 282590"/>
                <a:gd name="connsiteY1" fmla="*/ 23396 h 1187102"/>
                <a:gd name="connsiteX2" fmla="*/ 282590 w 282590"/>
                <a:gd name="connsiteY2" fmla="*/ 0 h 1187102"/>
                <a:gd name="connsiteX3" fmla="*/ 172395 w 282590"/>
                <a:gd name="connsiteY3" fmla="*/ 1187102 h 1187102"/>
                <a:gd name="connsiteX4" fmla="*/ 0 w 282590"/>
                <a:gd name="connsiteY4" fmla="*/ 1022288 h 1187102"/>
                <a:gd name="connsiteX0" fmla="*/ 0 w 282590"/>
                <a:gd name="connsiteY0" fmla="*/ 1022288 h 1181254"/>
                <a:gd name="connsiteX1" fmla="*/ 71977 w 282590"/>
                <a:gd name="connsiteY1" fmla="*/ 23396 h 1181254"/>
                <a:gd name="connsiteX2" fmla="*/ 282590 w 282590"/>
                <a:gd name="connsiteY2" fmla="*/ 0 h 1181254"/>
                <a:gd name="connsiteX3" fmla="*/ 171329 w 282590"/>
                <a:gd name="connsiteY3" fmla="*/ 1181254 h 1181254"/>
                <a:gd name="connsiteX4" fmla="*/ 0 w 282590"/>
                <a:gd name="connsiteY4" fmla="*/ 1022288 h 118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590" h="1181254">
                  <a:moveTo>
                    <a:pt x="0" y="1022288"/>
                  </a:moveTo>
                  <a:lnTo>
                    <a:pt x="71977" y="23396"/>
                  </a:lnTo>
                  <a:lnTo>
                    <a:pt x="282590" y="0"/>
                  </a:lnTo>
                  <a:lnTo>
                    <a:pt x="171329" y="1181254"/>
                  </a:lnTo>
                  <a:lnTo>
                    <a:pt x="0" y="1022288"/>
                  </a:lnTo>
                  <a:close/>
                </a:path>
              </a:pathLst>
            </a:custGeom>
            <a:solidFill>
              <a:sysClr val="window" lastClr="FFFFFF">
                <a:alpha val="22000"/>
              </a:sysClr>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3" name="MH_Other_26"/>
            <p:cNvSpPr/>
            <p:nvPr>
              <p:custDataLst>
                <p:tags r:id="rId29"/>
              </p:custDataLst>
            </p:nvPr>
          </p:nvSpPr>
          <p:spPr>
            <a:xfrm rot="3186707" flipH="1">
              <a:off x="4290220" y="4636295"/>
              <a:ext cx="249237" cy="1038225"/>
            </a:xfrm>
            <a:custGeom>
              <a:avLst/>
              <a:gdLst>
                <a:gd name="connsiteX0" fmla="*/ 0 w 268777"/>
                <a:gd name="connsiteY0" fmla="*/ 991981 h 991981"/>
                <a:gd name="connsiteX1" fmla="*/ 67194 w 268777"/>
                <a:gd name="connsiteY1" fmla="*/ 0 h 991981"/>
                <a:gd name="connsiteX2" fmla="*/ 268777 w 268777"/>
                <a:gd name="connsiteY2" fmla="*/ 0 h 991981"/>
                <a:gd name="connsiteX3" fmla="*/ 201583 w 268777"/>
                <a:gd name="connsiteY3" fmla="*/ 991981 h 991981"/>
                <a:gd name="connsiteX4" fmla="*/ 0 w 268777"/>
                <a:gd name="connsiteY4" fmla="*/ 991981 h 991981"/>
                <a:gd name="connsiteX0" fmla="*/ 0 w 276216"/>
                <a:gd name="connsiteY0" fmla="*/ 1004212 h 1004212"/>
                <a:gd name="connsiteX1" fmla="*/ 67194 w 276216"/>
                <a:gd name="connsiteY1" fmla="*/ 12231 h 1004212"/>
                <a:gd name="connsiteX2" fmla="*/ 276216 w 276216"/>
                <a:gd name="connsiteY2" fmla="*/ 0 h 1004212"/>
                <a:gd name="connsiteX3" fmla="*/ 201583 w 276216"/>
                <a:gd name="connsiteY3" fmla="*/ 1004212 h 1004212"/>
                <a:gd name="connsiteX4" fmla="*/ 0 w 276216"/>
                <a:gd name="connsiteY4" fmla="*/ 1004212 h 1004212"/>
                <a:gd name="connsiteX0" fmla="*/ 0 w 276216"/>
                <a:gd name="connsiteY0" fmla="*/ 1004212 h 1004212"/>
                <a:gd name="connsiteX1" fmla="*/ 65603 w 276216"/>
                <a:gd name="connsiteY1" fmla="*/ 23396 h 1004212"/>
                <a:gd name="connsiteX2" fmla="*/ 276216 w 276216"/>
                <a:gd name="connsiteY2" fmla="*/ 0 h 1004212"/>
                <a:gd name="connsiteX3" fmla="*/ 201583 w 276216"/>
                <a:gd name="connsiteY3" fmla="*/ 1004212 h 1004212"/>
                <a:gd name="connsiteX4" fmla="*/ 0 w 276216"/>
                <a:gd name="connsiteY4" fmla="*/ 1004212 h 1004212"/>
                <a:gd name="connsiteX0" fmla="*/ 0 w 282590"/>
                <a:gd name="connsiteY0" fmla="*/ 1022288 h 1022288"/>
                <a:gd name="connsiteX1" fmla="*/ 71977 w 282590"/>
                <a:gd name="connsiteY1" fmla="*/ 23396 h 1022288"/>
                <a:gd name="connsiteX2" fmla="*/ 282590 w 282590"/>
                <a:gd name="connsiteY2" fmla="*/ 0 h 1022288"/>
                <a:gd name="connsiteX3" fmla="*/ 207957 w 282590"/>
                <a:gd name="connsiteY3" fmla="*/ 1004212 h 1022288"/>
                <a:gd name="connsiteX4" fmla="*/ 0 w 282590"/>
                <a:gd name="connsiteY4" fmla="*/ 1022288 h 1022288"/>
                <a:gd name="connsiteX0" fmla="*/ 0 w 282590"/>
                <a:gd name="connsiteY0" fmla="*/ 1022288 h 1199855"/>
                <a:gd name="connsiteX1" fmla="*/ 71977 w 282590"/>
                <a:gd name="connsiteY1" fmla="*/ 23396 h 1199855"/>
                <a:gd name="connsiteX2" fmla="*/ 282590 w 282590"/>
                <a:gd name="connsiteY2" fmla="*/ 0 h 1199855"/>
                <a:gd name="connsiteX3" fmla="*/ 195260 w 282590"/>
                <a:gd name="connsiteY3" fmla="*/ 1199855 h 1199855"/>
                <a:gd name="connsiteX4" fmla="*/ 0 w 282590"/>
                <a:gd name="connsiteY4" fmla="*/ 1022288 h 1199855"/>
                <a:gd name="connsiteX0" fmla="*/ 0 w 282590"/>
                <a:gd name="connsiteY0" fmla="*/ 1022288 h 1187102"/>
                <a:gd name="connsiteX1" fmla="*/ 71977 w 282590"/>
                <a:gd name="connsiteY1" fmla="*/ 23396 h 1187102"/>
                <a:gd name="connsiteX2" fmla="*/ 282590 w 282590"/>
                <a:gd name="connsiteY2" fmla="*/ 0 h 1187102"/>
                <a:gd name="connsiteX3" fmla="*/ 172395 w 282590"/>
                <a:gd name="connsiteY3" fmla="*/ 1187102 h 1187102"/>
                <a:gd name="connsiteX4" fmla="*/ 0 w 282590"/>
                <a:gd name="connsiteY4" fmla="*/ 1022288 h 1187102"/>
                <a:gd name="connsiteX0" fmla="*/ 0 w 282590"/>
                <a:gd name="connsiteY0" fmla="*/ 1022288 h 1181254"/>
                <a:gd name="connsiteX1" fmla="*/ 71977 w 282590"/>
                <a:gd name="connsiteY1" fmla="*/ 23396 h 1181254"/>
                <a:gd name="connsiteX2" fmla="*/ 282590 w 282590"/>
                <a:gd name="connsiteY2" fmla="*/ 0 h 1181254"/>
                <a:gd name="connsiteX3" fmla="*/ 171329 w 282590"/>
                <a:gd name="connsiteY3" fmla="*/ 1181254 h 1181254"/>
                <a:gd name="connsiteX4" fmla="*/ 0 w 282590"/>
                <a:gd name="connsiteY4" fmla="*/ 1022288 h 118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590" h="1181254">
                  <a:moveTo>
                    <a:pt x="0" y="1022288"/>
                  </a:moveTo>
                  <a:lnTo>
                    <a:pt x="71977" y="23396"/>
                  </a:lnTo>
                  <a:lnTo>
                    <a:pt x="282590" y="0"/>
                  </a:lnTo>
                  <a:lnTo>
                    <a:pt x="171329" y="1181254"/>
                  </a:lnTo>
                  <a:lnTo>
                    <a:pt x="0" y="1022288"/>
                  </a:lnTo>
                  <a:close/>
                </a:path>
              </a:pathLst>
            </a:custGeom>
            <a:solidFill>
              <a:sysClr val="window" lastClr="FFFFFF">
                <a:alpha val="22000"/>
              </a:sysClr>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4" name="MH_Other_27"/>
            <p:cNvSpPr/>
            <p:nvPr>
              <p:custDataLst>
                <p:tags r:id="rId30"/>
              </p:custDataLst>
            </p:nvPr>
          </p:nvSpPr>
          <p:spPr>
            <a:xfrm rot="3186707" flipH="1">
              <a:off x="9336883" y="4636295"/>
              <a:ext cx="249237" cy="1038225"/>
            </a:xfrm>
            <a:custGeom>
              <a:avLst/>
              <a:gdLst>
                <a:gd name="connsiteX0" fmla="*/ 0 w 268777"/>
                <a:gd name="connsiteY0" fmla="*/ 991981 h 991981"/>
                <a:gd name="connsiteX1" fmla="*/ 67194 w 268777"/>
                <a:gd name="connsiteY1" fmla="*/ 0 h 991981"/>
                <a:gd name="connsiteX2" fmla="*/ 268777 w 268777"/>
                <a:gd name="connsiteY2" fmla="*/ 0 h 991981"/>
                <a:gd name="connsiteX3" fmla="*/ 201583 w 268777"/>
                <a:gd name="connsiteY3" fmla="*/ 991981 h 991981"/>
                <a:gd name="connsiteX4" fmla="*/ 0 w 268777"/>
                <a:gd name="connsiteY4" fmla="*/ 991981 h 991981"/>
                <a:gd name="connsiteX0" fmla="*/ 0 w 276216"/>
                <a:gd name="connsiteY0" fmla="*/ 1004212 h 1004212"/>
                <a:gd name="connsiteX1" fmla="*/ 67194 w 276216"/>
                <a:gd name="connsiteY1" fmla="*/ 12231 h 1004212"/>
                <a:gd name="connsiteX2" fmla="*/ 276216 w 276216"/>
                <a:gd name="connsiteY2" fmla="*/ 0 h 1004212"/>
                <a:gd name="connsiteX3" fmla="*/ 201583 w 276216"/>
                <a:gd name="connsiteY3" fmla="*/ 1004212 h 1004212"/>
                <a:gd name="connsiteX4" fmla="*/ 0 w 276216"/>
                <a:gd name="connsiteY4" fmla="*/ 1004212 h 1004212"/>
                <a:gd name="connsiteX0" fmla="*/ 0 w 276216"/>
                <a:gd name="connsiteY0" fmla="*/ 1004212 h 1004212"/>
                <a:gd name="connsiteX1" fmla="*/ 65603 w 276216"/>
                <a:gd name="connsiteY1" fmla="*/ 23396 h 1004212"/>
                <a:gd name="connsiteX2" fmla="*/ 276216 w 276216"/>
                <a:gd name="connsiteY2" fmla="*/ 0 h 1004212"/>
                <a:gd name="connsiteX3" fmla="*/ 201583 w 276216"/>
                <a:gd name="connsiteY3" fmla="*/ 1004212 h 1004212"/>
                <a:gd name="connsiteX4" fmla="*/ 0 w 276216"/>
                <a:gd name="connsiteY4" fmla="*/ 1004212 h 1004212"/>
                <a:gd name="connsiteX0" fmla="*/ 0 w 282590"/>
                <a:gd name="connsiteY0" fmla="*/ 1022288 h 1022288"/>
                <a:gd name="connsiteX1" fmla="*/ 71977 w 282590"/>
                <a:gd name="connsiteY1" fmla="*/ 23396 h 1022288"/>
                <a:gd name="connsiteX2" fmla="*/ 282590 w 282590"/>
                <a:gd name="connsiteY2" fmla="*/ 0 h 1022288"/>
                <a:gd name="connsiteX3" fmla="*/ 207957 w 282590"/>
                <a:gd name="connsiteY3" fmla="*/ 1004212 h 1022288"/>
                <a:gd name="connsiteX4" fmla="*/ 0 w 282590"/>
                <a:gd name="connsiteY4" fmla="*/ 1022288 h 1022288"/>
                <a:gd name="connsiteX0" fmla="*/ 0 w 282590"/>
                <a:gd name="connsiteY0" fmla="*/ 1022288 h 1199855"/>
                <a:gd name="connsiteX1" fmla="*/ 71977 w 282590"/>
                <a:gd name="connsiteY1" fmla="*/ 23396 h 1199855"/>
                <a:gd name="connsiteX2" fmla="*/ 282590 w 282590"/>
                <a:gd name="connsiteY2" fmla="*/ 0 h 1199855"/>
                <a:gd name="connsiteX3" fmla="*/ 195260 w 282590"/>
                <a:gd name="connsiteY3" fmla="*/ 1199855 h 1199855"/>
                <a:gd name="connsiteX4" fmla="*/ 0 w 282590"/>
                <a:gd name="connsiteY4" fmla="*/ 1022288 h 1199855"/>
                <a:gd name="connsiteX0" fmla="*/ 0 w 282590"/>
                <a:gd name="connsiteY0" fmla="*/ 1022288 h 1187102"/>
                <a:gd name="connsiteX1" fmla="*/ 71977 w 282590"/>
                <a:gd name="connsiteY1" fmla="*/ 23396 h 1187102"/>
                <a:gd name="connsiteX2" fmla="*/ 282590 w 282590"/>
                <a:gd name="connsiteY2" fmla="*/ 0 h 1187102"/>
                <a:gd name="connsiteX3" fmla="*/ 172395 w 282590"/>
                <a:gd name="connsiteY3" fmla="*/ 1187102 h 1187102"/>
                <a:gd name="connsiteX4" fmla="*/ 0 w 282590"/>
                <a:gd name="connsiteY4" fmla="*/ 1022288 h 1187102"/>
                <a:gd name="connsiteX0" fmla="*/ 0 w 282590"/>
                <a:gd name="connsiteY0" fmla="*/ 1022288 h 1181254"/>
                <a:gd name="connsiteX1" fmla="*/ 71977 w 282590"/>
                <a:gd name="connsiteY1" fmla="*/ 23396 h 1181254"/>
                <a:gd name="connsiteX2" fmla="*/ 282590 w 282590"/>
                <a:gd name="connsiteY2" fmla="*/ 0 h 1181254"/>
                <a:gd name="connsiteX3" fmla="*/ 171329 w 282590"/>
                <a:gd name="connsiteY3" fmla="*/ 1181254 h 1181254"/>
                <a:gd name="connsiteX4" fmla="*/ 0 w 282590"/>
                <a:gd name="connsiteY4" fmla="*/ 1022288 h 118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590" h="1181254">
                  <a:moveTo>
                    <a:pt x="0" y="1022288"/>
                  </a:moveTo>
                  <a:lnTo>
                    <a:pt x="71977" y="23396"/>
                  </a:lnTo>
                  <a:lnTo>
                    <a:pt x="282590" y="0"/>
                  </a:lnTo>
                  <a:lnTo>
                    <a:pt x="171329" y="1181254"/>
                  </a:lnTo>
                  <a:lnTo>
                    <a:pt x="0" y="1022288"/>
                  </a:lnTo>
                  <a:close/>
                </a:path>
              </a:pathLst>
            </a:custGeom>
            <a:solidFill>
              <a:sysClr val="window" lastClr="FFFFFF">
                <a:alpha val="22000"/>
              </a:sysClr>
            </a:solidFill>
            <a:ln w="12700" cap="flat" cmpd="sng" algn="ctr">
              <a:noFill/>
              <a:prstDash val="solid"/>
              <a:miter lim="800000"/>
            </a:ln>
            <a:effectLst/>
          </p:spPr>
          <p:txBody>
            <a:bodyPr anchor="ctr"/>
            <a:lstStyle/>
            <a:p>
              <a:pPr algn="ctr">
                <a:defRPr/>
              </a:pPr>
              <a:endParaRPr lang="zh-CN" altLang="en-US" sz="2000" kern="0">
                <a:solidFill>
                  <a:prstClr val="white"/>
                </a:solidFill>
                <a:cs typeface="+mn-ea"/>
                <a:sym typeface="+mn-lt"/>
              </a:endParaRPr>
            </a:p>
          </p:txBody>
        </p:sp>
        <p:sp>
          <p:nvSpPr>
            <p:cNvPr id="35" name="MH_Text_1"/>
            <p:cNvSpPr txBox="1">
              <a:spLocks noChangeArrowheads="1"/>
            </p:cNvSpPr>
            <p:nvPr>
              <p:custDataLst>
                <p:tags r:id="rId31"/>
              </p:custDataLst>
            </p:nvPr>
          </p:nvSpPr>
          <p:spPr bwMode="auto">
            <a:xfrm>
              <a:off x="3071814" y="2576514"/>
              <a:ext cx="1673225" cy="801687"/>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p>
          </p:txBody>
        </p:sp>
        <p:sp>
          <p:nvSpPr>
            <p:cNvPr id="36" name="MH_Other_28"/>
            <p:cNvSpPr txBox="1">
              <a:spLocks noChangeArrowheads="1"/>
            </p:cNvSpPr>
            <p:nvPr>
              <p:custDataLst>
                <p:tags r:id="rId32"/>
              </p:custDataLst>
            </p:nvPr>
          </p:nvSpPr>
          <p:spPr bwMode="auto">
            <a:xfrm>
              <a:off x="2601913" y="2698751"/>
              <a:ext cx="60801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600">
                  <a:solidFill>
                    <a:srgbClr val="FB9E00"/>
                  </a:solidFill>
                  <a:latin typeface="+mn-lt"/>
                  <a:ea typeface="+mn-ea"/>
                  <a:cs typeface="+mn-ea"/>
                  <a:sym typeface="+mn-lt"/>
                </a:rPr>
                <a:t>01</a:t>
              </a:r>
              <a:endParaRPr lang="zh-CN" altLang="en-US" sz="3600">
                <a:solidFill>
                  <a:srgbClr val="FB9E00"/>
                </a:solidFill>
                <a:latin typeface="+mn-lt"/>
                <a:ea typeface="+mn-ea"/>
                <a:cs typeface="+mn-ea"/>
                <a:sym typeface="+mn-lt"/>
              </a:endParaRPr>
            </a:p>
          </p:txBody>
        </p:sp>
        <p:sp>
          <p:nvSpPr>
            <p:cNvPr id="37" name="MH_Text_2"/>
            <p:cNvSpPr txBox="1">
              <a:spLocks noChangeArrowheads="1"/>
            </p:cNvSpPr>
            <p:nvPr>
              <p:custDataLst>
                <p:tags r:id="rId33"/>
              </p:custDataLst>
            </p:nvPr>
          </p:nvSpPr>
          <p:spPr bwMode="auto">
            <a:xfrm>
              <a:off x="5611814" y="2308225"/>
              <a:ext cx="1673225" cy="801688"/>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p>
          </p:txBody>
        </p:sp>
        <p:sp>
          <p:nvSpPr>
            <p:cNvPr id="38" name="MH_Other_29"/>
            <p:cNvSpPr txBox="1">
              <a:spLocks noChangeArrowheads="1"/>
            </p:cNvSpPr>
            <p:nvPr>
              <p:custDataLst>
                <p:tags r:id="rId34"/>
              </p:custDataLst>
            </p:nvPr>
          </p:nvSpPr>
          <p:spPr bwMode="auto">
            <a:xfrm>
              <a:off x="5103813" y="2430464"/>
              <a:ext cx="60801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600">
                  <a:solidFill>
                    <a:srgbClr val="A3D800"/>
                  </a:solidFill>
                  <a:latin typeface="+mn-lt"/>
                  <a:ea typeface="+mn-ea"/>
                  <a:cs typeface="+mn-ea"/>
                  <a:sym typeface="+mn-lt"/>
                </a:rPr>
                <a:t>02</a:t>
              </a:r>
              <a:endParaRPr lang="zh-CN" altLang="en-US" sz="3600">
                <a:solidFill>
                  <a:srgbClr val="A3D800"/>
                </a:solidFill>
                <a:latin typeface="+mn-lt"/>
                <a:ea typeface="+mn-ea"/>
                <a:cs typeface="+mn-ea"/>
                <a:sym typeface="+mn-lt"/>
              </a:endParaRPr>
            </a:p>
          </p:txBody>
        </p:sp>
        <p:sp>
          <p:nvSpPr>
            <p:cNvPr id="39" name="MH_Text_3"/>
            <p:cNvSpPr txBox="1">
              <a:spLocks noChangeArrowheads="1"/>
            </p:cNvSpPr>
            <p:nvPr>
              <p:custDataLst>
                <p:tags r:id="rId35"/>
              </p:custDataLst>
            </p:nvPr>
          </p:nvSpPr>
          <p:spPr bwMode="auto">
            <a:xfrm>
              <a:off x="8129589" y="2039939"/>
              <a:ext cx="1673225" cy="801687"/>
            </a:xfrm>
            <a:prstGeom prst="rect">
              <a:avLst/>
            </a:prstGeom>
            <a:noFill/>
            <a:ln>
              <a:noFill/>
            </a:ln>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endParaRPr lang="en-US" altLang="zh-CN" sz="1400">
                <a:solidFill>
                  <a:schemeClr val="tx1">
                    <a:lumMod val="65000"/>
                    <a:lumOff val="35000"/>
                  </a:schemeClr>
                </a:solidFill>
                <a:latin typeface="+mn-lt"/>
                <a:ea typeface="+mn-ea"/>
                <a:cs typeface="+mn-ea"/>
                <a:sym typeface="+mn-lt"/>
              </a:endParaRPr>
            </a:p>
            <a:p>
              <a:pPr eaLnBrk="1" hangingPunct="1">
                <a:lnSpc>
                  <a:spcPct val="120000"/>
                </a:lnSpc>
              </a:pPr>
              <a:r>
                <a:rPr lang="zh-CN" altLang="en-US" sz="1400">
                  <a:solidFill>
                    <a:schemeClr val="tx1">
                      <a:lumMod val="65000"/>
                      <a:lumOff val="35000"/>
                    </a:schemeClr>
                  </a:solidFill>
                  <a:latin typeface="+mn-lt"/>
                  <a:ea typeface="+mn-ea"/>
                  <a:cs typeface="+mn-ea"/>
                  <a:sym typeface="+mn-lt"/>
                </a:rPr>
                <a:t>点击添加标题文字</a:t>
              </a:r>
            </a:p>
          </p:txBody>
        </p:sp>
        <p:sp>
          <p:nvSpPr>
            <p:cNvPr id="40" name="MH_Other_30"/>
            <p:cNvSpPr txBox="1">
              <a:spLocks noChangeArrowheads="1"/>
            </p:cNvSpPr>
            <p:nvPr>
              <p:custDataLst>
                <p:tags r:id="rId36"/>
              </p:custDataLst>
            </p:nvPr>
          </p:nvSpPr>
          <p:spPr bwMode="auto">
            <a:xfrm>
              <a:off x="7623176" y="2162176"/>
              <a:ext cx="6080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600">
                  <a:solidFill>
                    <a:srgbClr val="29ABE2"/>
                  </a:solidFill>
                  <a:latin typeface="+mn-lt"/>
                  <a:ea typeface="+mn-ea"/>
                  <a:cs typeface="+mn-ea"/>
                  <a:sym typeface="+mn-lt"/>
                </a:rPr>
                <a:t>03</a:t>
              </a:r>
              <a:endParaRPr lang="zh-CN" altLang="en-US" sz="3600">
                <a:solidFill>
                  <a:srgbClr val="29ABE2"/>
                </a:solidFill>
                <a:latin typeface="+mn-lt"/>
                <a:ea typeface="+mn-ea"/>
                <a:cs typeface="+mn-ea"/>
                <a:sym typeface="+mn-lt"/>
              </a:endParaRPr>
            </a:p>
          </p:txBody>
        </p:sp>
        <p:cxnSp>
          <p:nvCxnSpPr>
            <p:cNvPr id="41" name="MH_Other_31"/>
            <p:cNvCxnSpPr>
              <a:cxnSpLocks noChangeShapeType="1"/>
            </p:cNvCxnSpPr>
            <p:nvPr>
              <p:custDataLst>
                <p:tags r:id="rId37"/>
              </p:custDataLst>
            </p:nvPr>
          </p:nvCxnSpPr>
          <p:spPr bwMode="auto">
            <a:xfrm>
              <a:off x="3065463" y="3417888"/>
              <a:ext cx="1573212" cy="793750"/>
            </a:xfrm>
            <a:prstGeom prst="bentConnector3">
              <a:avLst>
                <a:gd name="adj1" fmla="val -1046"/>
              </a:avLst>
            </a:prstGeom>
            <a:noFill/>
            <a:ln w="22225" cap="rnd" algn="ctr">
              <a:solidFill>
                <a:srgbClr val="7C7C7C"/>
              </a:solidFill>
              <a:prstDash val="dash"/>
              <a:miter lim="800000"/>
              <a:headEnd type="oval" w="med" len="med"/>
              <a:tailEnd type="oval" w="med" len="med"/>
            </a:ln>
            <a:extLst>
              <a:ext uri="{909E8E84-426E-40DD-AFC4-6F175D3DCCD1}">
                <a14:hiddenFill xmlns:a14="http://schemas.microsoft.com/office/drawing/2010/main">
                  <a:noFill/>
                </a14:hiddenFill>
              </a:ext>
            </a:extLst>
          </p:spPr>
        </p:cxnSp>
        <p:cxnSp>
          <p:nvCxnSpPr>
            <p:cNvPr id="42" name="MH_Other_32"/>
            <p:cNvCxnSpPr>
              <a:cxnSpLocks noChangeShapeType="1"/>
            </p:cNvCxnSpPr>
            <p:nvPr>
              <p:custDataLst>
                <p:tags r:id="rId38"/>
              </p:custDataLst>
            </p:nvPr>
          </p:nvCxnSpPr>
          <p:spPr bwMode="auto">
            <a:xfrm>
              <a:off x="5651502" y="3155950"/>
              <a:ext cx="1427162" cy="1130301"/>
            </a:xfrm>
            <a:prstGeom prst="bentConnector3">
              <a:avLst>
                <a:gd name="adj1" fmla="val 50000"/>
              </a:avLst>
            </a:prstGeom>
            <a:noFill/>
            <a:ln w="22225" cap="rnd" algn="ctr">
              <a:solidFill>
                <a:srgbClr val="7C7C7C"/>
              </a:solidFill>
              <a:prstDash val="dash"/>
              <a:miter lim="800000"/>
              <a:headEnd type="oval" w="med" len="med"/>
              <a:tailEnd type="oval" w="med" len="med"/>
            </a:ln>
            <a:extLst>
              <a:ext uri="{909E8E84-426E-40DD-AFC4-6F175D3DCCD1}">
                <a14:hiddenFill xmlns:a14="http://schemas.microsoft.com/office/drawing/2010/main">
                  <a:noFill/>
                </a14:hiddenFill>
              </a:ext>
            </a:extLst>
          </p:spPr>
        </p:cxnSp>
        <p:cxnSp>
          <p:nvCxnSpPr>
            <p:cNvPr id="43" name="MH_Other_33"/>
            <p:cNvCxnSpPr>
              <a:cxnSpLocks noChangeShapeType="1"/>
            </p:cNvCxnSpPr>
            <p:nvPr>
              <p:custDataLst>
                <p:tags r:id="rId39"/>
              </p:custDataLst>
            </p:nvPr>
          </p:nvCxnSpPr>
          <p:spPr bwMode="auto">
            <a:xfrm>
              <a:off x="8040689" y="2909889"/>
              <a:ext cx="1558925" cy="1298575"/>
            </a:xfrm>
            <a:prstGeom prst="bentConnector3">
              <a:avLst>
                <a:gd name="adj1" fmla="val -755"/>
              </a:avLst>
            </a:prstGeom>
            <a:noFill/>
            <a:ln w="22225" cap="rnd" algn="ctr">
              <a:solidFill>
                <a:srgbClr val="7C7C7C"/>
              </a:solidFill>
              <a:prstDash val="dash"/>
              <a:miter lim="800000"/>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21956988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1" name="组合 20"/>
          <p:cNvGrpSpPr/>
          <p:nvPr/>
        </p:nvGrpSpPr>
        <p:grpSpPr>
          <a:xfrm>
            <a:off x="1488426" y="1597972"/>
            <a:ext cx="3057525" cy="2224733"/>
            <a:chOff x="1235075" y="1367448"/>
            <a:chExt cx="6411344" cy="4665058"/>
          </a:xfrm>
        </p:grpSpPr>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23" name="图片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grpSp>
        <p:nvGrpSpPr>
          <p:cNvPr id="24" name="组合 23"/>
          <p:cNvGrpSpPr/>
          <p:nvPr/>
        </p:nvGrpSpPr>
        <p:grpSpPr>
          <a:xfrm>
            <a:off x="4567237" y="1597972"/>
            <a:ext cx="3057525" cy="2224733"/>
            <a:chOff x="1235075" y="1367448"/>
            <a:chExt cx="6411344" cy="4665058"/>
          </a:xfrm>
        </p:grpSpPr>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grpSp>
        <p:nvGrpSpPr>
          <p:cNvPr id="27" name="组合 26"/>
          <p:cNvGrpSpPr/>
          <p:nvPr/>
        </p:nvGrpSpPr>
        <p:grpSpPr>
          <a:xfrm>
            <a:off x="7646048" y="1597972"/>
            <a:ext cx="3057525" cy="2224733"/>
            <a:chOff x="1235075" y="1367448"/>
            <a:chExt cx="6411344" cy="4665058"/>
          </a:xfrm>
        </p:grpSpPr>
        <p:pic>
          <p:nvPicPr>
            <p:cNvPr id="28" name="图片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29" name="图片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grpSp>
        <p:nvGrpSpPr>
          <p:cNvPr id="30" name="组合 29"/>
          <p:cNvGrpSpPr/>
          <p:nvPr/>
        </p:nvGrpSpPr>
        <p:grpSpPr>
          <a:xfrm>
            <a:off x="1488426" y="3731572"/>
            <a:ext cx="3057525" cy="2224733"/>
            <a:chOff x="1235075" y="1367448"/>
            <a:chExt cx="6411344" cy="4665058"/>
          </a:xfrm>
        </p:grpSpPr>
        <p:pic>
          <p:nvPicPr>
            <p:cNvPr id="31" name="图片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32" name="图片 3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grpSp>
        <p:nvGrpSpPr>
          <p:cNvPr id="33" name="组合 32"/>
          <p:cNvGrpSpPr/>
          <p:nvPr/>
        </p:nvGrpSpPr>
        <p:grpSpPr>
          <a:xfrm>
            <a:off x="4567237" y="3731572"/>
            <a:ext cx="3057525" cy="2224733"/>
            <a:chOff x="1235075" y="1367448"/>
            <a:chExt cx="6411344" cy="4665058"/>
          </a:xfrm>
        </p:grpSpPr>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35" name="图片 3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grpSp>
        <p:nvGrpSpPr>
          <p:cNvPr id="36" name="组合 35"/>
          <p:cNvGrpSpPr/>
          <p:nvPr/>
        </p:nvGrpSpPr>
        <p:grpSpPr>
          <a:xfrm>
            <a:off x="7646048" y="3731572"/>
            <a:ext cx="3057525" cy="2224733"/>
            <a:chOff x="1235075" y="1367448"/>
            <a:chExt cx="6411344" cy="4665058"/>
          </a:xfrm>
        </p:grpSpPr>
        <p:pic>
          <p:nvPicPr>
            <p:cNvPr id="37" name="图片 3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5075" y="1367448"/>
              <a:ext cx="6411344" cy="4123103"/>
            </a:xfrm>
            <a:prstGeom prst="rect">
              <a:avLst/>
            </a:prstGeom>
          </p:spPr>
        </p:pic>
        <p:pic>
          <p:nvPicPr>
            <p:cNvPr id="38" name="图片 3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2056" y="4521244"/>
              <a:ext cx="2663600" cy="1511262"/>
            </a:xfrm>
            <a:prstGeom prst="rect">
              <a:avLst/>
            </a:prstGeom>
          </p:spPr>
        </p:pic>
      </p:grpSp>
      <p:sp>
        <p:nvSpPr>
          <p:cNvPr id="2" name="矩形 1"/>
          <p:cNvSpPr/>
          <p:nvPr/>
        </p:nvSpPr>
        <p:spPr>
          <a:xfrm>
            <a:off x="1892300" y="1930400"/>
            <a:ext cx="2298700" cy="1397000"/>
          </a:xfrm>
          <a:prstGeom prst="rect">
            <a:avLst/>
          </a:prstGeom>
          <a:blipFill>
            <a:blip r:embed="rId5"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4940558" y="1930400"/>
            <a:ext cx="2298700" cy="1397000"/>
          </a:xfrm>
          <a:prstGeom prst="rect">
            <a:avLst/>
          </a:prstGeom>
          <a:blipFill>
            <a:blip r:embed="rId6"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8028272" y="1930400"/>
            <a:ext cx="2298700" cy="1397000"/>
          </a:xfrm>
          <a:prstGeom prst="rect">
            <a:avLst/>
          </a:prstGeom>
          <a:blipFill>
            <a:blip r:embed="rId7"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1892300" y="4037346"/>
            <a:ext cx="2298700" cy="1397000"/>
          </a:xfrm>
          <a:prstGeom prst="rect">
            <a:avLst/>
          </a:prstGeom>
          <a:blipFill>
            <a:blip r:embed="rId8"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4940558" y="4037346"/>
            <a:ext cx="2298700" cy="1397000"/>
          </a:xfrm>
          <a:prstGeom prst="rect">
            <a:avLst/>
          </a:prstGeom>
          <a:blipFill>
            <a:blip r:embed="rId9"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8028272" y="4037346"/>
            <a:ext cx="2298700" cy="1397000"/>
          </a:xfrm>
          <a:prstGeom prst="rect">
            <a:avLst/>
          </a:prstGeom>
          <a:blipFill>
            <a:blip r:embed="rId10" cstate="email">
              <a:extLst>
                <a:ext uri="{28A0092B-C50C-407E-A947-70E740481C1C}">
                  <a14:useLocalDpi xmlns:a14="http://schemas.microsoft.com/office/drawing/2010/main"/>
                </a:ext>
              </a:extLst>
            </a:blip>
            <a:stretch>
              <a:fillRect/>
            </a:stretch>
          </a:blip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18477977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ppt_w</p:attrName>
                                        </p:attrNameLst>
                                      </p:cBhvr>
                                      <p:tavLst>
                                        <p:tav tm="0">
                                          <p:val>
                                            <p:fltVal val="0"/>
                                          </p:val>
                                        </p:tav>
                                        <p:tav tm="100000">
                                          <p:val>
                                            <p:strVal val="#ppt_w"/>
                                          </p:val>
                                        </p:tav>
                                      </p:tavLst>
                                    </p:anim>
                                    <p:anim calcmode="lin" valueType="num">
                                      <p:cBhvr>
                                        <p:cTn id="53" dur="500" fill="hold"/>
                                        <p:tgtEl>
                                          <p:spTgt spid="41"/>
                                        </p:tgtEl>
                                        <p:attrNameLst>
                                          <p:attrName>ppt_h</p:attrName>
                                        </p:attrNameLst>
                                      </p:cBhvr>
                                      <p:tavLst>
                                        <p:tav tm="0">
                                          <p:val>
                                            <p:fltVal val="0"/>
                                          </p:val>
                                        </p:tav>
                                        <p:tav tm="100000">
                                          <p:val>
                                            <p:strVal val="#ppt_h"/>
                                          </p:val>
                                        </p:tav>
                                      </p:tavLst>
                                    </p:anim>
                                    <p:animEffect transition="in" filter="fade">
                                      <p:cBhvr>
                                        <p:cTn id="54" dur="500"/>
                                        <p:tgtEl>
                                          <p:spTgt spid="4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0" animBg="1"/>
      <p:bldP spid="40" grpId="0" animBg="1"/>
      <p:bldP spid="41" grpId="0" animBg="1"/>
      <p:bldP spid="42" grpId="0" animBg="1"/>
      <p:bldP spid="43"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320800" y="30902"/>
            <a:ext cx="9550400" cy="6825223"/>
            <a:chOff x="0" y="13764"/>
            <a:chExt cx="7597774" cy="5429773"/>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764"/>
              <a:ext cx="7597774" cy="5373146"/>
            </a:xfrm>
            <a:prstGeom prst="rect">
              <a:avLst/>
            </a:prstGeom>
          </p:spPr>
        </p:pic>
        <p:cxnSp>
          <p:nvCxnSpPr>
            <p:cNvPr id="3" name="直接连接符 2"/>
            <p:cNvCxnSpPr/>
            <p:nvPr/>
          </p:nvCxnSpPr>
          <p:spPr>
            <a:xfrm flipV="1">
              <a:off x="2943862" y="3962399"/>
              <a:ext cx="392339" cy="1481138"/>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96803" y="3031766"/>
              <a:ext cx="1935484" cy="1901956"/>
            </a:xfrm>
            <a:prstGeom prst="rect">
              <a:avLst/>
            </a:prstGeom>
          </p:spPr>
        </p:pic>
        <p:cxnSp>
          <p:nvCxnSpPr>
            <p:cNvPr id="5" name="直接连接符 4"/>
            <p:cNvCxnSpPr/>
            <p:nvPr/>
          </p:nvCxnSpPr>
          <p:spPr>
            <a:xfrm flipH="1" flipV="1">
              <a:off x="2365183" y="4577139"/>
              <a:ext cx="147370" cy="844496"/>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103817">
              <a:off x="1839531" y="4073556"/>
              <a:ext cx="1051302" cy="1033090"/>
            </a:xfrm>
            <a:prstGeom prst="rect">
              <a:avLst/>
            </a:prstGeom>
          </p:spPr>
        </p:pic>
      </p:grpSp>
      <p:sp>
        <p:nvSpPr>
          <p:cNvPr id="8" name="TextBox 81"/>
          <p:cNvSpPr txBox="1"/>
          <p:nvPr/>
        </p:nvSpPr>
        <p:spPr>
          <a:xfrm>
            <a:off x="3996220" y="1919459"/>
            <a:ext cx="1326004" cy="132343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04</a:t>
            </a:r>
            <a:endParaRPr kumimoji="0" lang="zh-CN" altLang="en-US"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endParaRPr>
          </a:p>
        </p:txBody>
      </p:sp>
      <p:sp>
        <p:nvSpPr>
          <p:cNvPr id="9" name="TextBox 81"/>
          <p:cNvSpPr txBox="1"/>
          <p:nvPr/>
        </p:nvSpPr>
        <p:spPr>
          <a:xfrm>
            <a:off x="5573087" y="2321004"/>
            <a:ext cx="3262432"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标题输入</a:t>
            </a:r>
          </a:p>
        </p:txBody>
      </p:sp>
    </p:spTree>
    <p:extLst>
      <p:ext uri="{BB962C8B-B14F-4D97-AF65-F5344CB8AC3E}">
        <p14:creationId xmlns:p14="http://schemas.microsoft.com/office/powerpoint/2010/main" val="279979451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79581" y="417765"/>
            <a:ext cx="9426573" cy="6440235"/>
          </a:xfrm>
          <a:prstGeom prst="rect">
            <a:avLst/>
          </a:prstGeom>
        </p:spPr>
      </p:pic>
      <p:grpSp>
        <p:nvGrpSpPr>
          <p:cNvPr id="7" name="组合 6"/>
          <p:cNvGrpSpPr/>
          <p:nvPr/>
        </p:nvGrpSpPr>
        <p:grpSpPr>
          <a:xfrm>
            <a:off x="567500" y="417765"/>
            <a:ext cx="2291814" cy="1379651"/>
            <a:chOff x="422357" y="327530"/>
            <a:chExt cx="1712930" cy="1031168"/>
          </a:xfrm>
        </p:grpSpPr>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9237" y="501339"/>
              <a:ext cx="1146050" cy="557785"/>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422357" y="327530"/>
              <a:ext cx="569977" cy="554737"/>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518365" y="682041"/>
              <a:ext cx="1255779" cy="676657"/>
            </a:xfrm>
            <a:prstGeom prst="rect">
              <a:avLst/>
            </a:prstGeom>
          </p:spPr>
        </p:pic>
        <p:pic>
          <p:nvPicPr>
            <p:cNvPr id="6" name="图片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481786" y="444298"/>
              <a:ext cx="1255779" cy="185928"/>
            </a:xfrm>
            <a:prstGeom prst="rect">
              <a:avLst/>
            </a:prstGeom>
          </p:spPr>
        </p:pic>
      </p:grpSp>
      <p:grpSp>
        <p:nvGrpSpPr>
          <p:cNvPr id="25" name="组合 24"/>
          <p:cNvGrpSpPr/>
          <p:nvPr/>
        </p:nvGrpSpPr>
        <p:grpSpPr>
          <a:xfrm>
            <a:off x="4341807" y="1640299"/>
            <a:ext cx="3514227" cy="758536"/>
            <a:chOff x="4341807" y="1640299"/>
            <a:chExt cx="3514227" cy="758536"/>
          </a:xfrm>
        </p:grpSpPr>
        <p:pic>
          <p:nvPicPr>
            <p:cNvPr id="8" name="图片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41807" y="1640299"/>
              <a:ext cx="754136" cy="758536"/>
            </a:xfrm>
            <a:prstGeom prst="rect">
              <a:avLst/>
            </a:prstGeom>
          </p:spPr>
        </p:pic>
        <p:sp>
          <p:nvSpPr>
            <p:cNvPr id="9" name="文本框 8"/>
            <p:cNvSpPr txBox="1"/>
            <p:nvPr/>
          </p:nvSpPr>
          <p:spPr>
            <a:xfrm>
              <a:off x="4455020" y="1777413"/>
              <a:ext cx="527709" cy="461665"/>
            </a:xfrm>
            <a:prstGeom prst="rect">
              <a:avLst/>
            </a:prstGeom>
            <a:noFill/>
          </p:spPr>
          <p:txBody>
            <a:bodyPr wrap="none" rtlCol="0">
              <a:spAutoFit/>
            </a:bodyPr>
            <a:lstStyle/>
            <a:p>
              <a:pPr algn="ctr"/>
              <a:r>
                <a:rPr lang="en-US" altLang="zh-CN" sz="2400" dirty="0">
                  <a:cs typeface="+mn-ea"/>
                  <a:sym typeface="+mn-lt"/>
                </a:rPr>
                <a:t>01</a:t>
              </a:r>
              <a:endParaRPr lang="zh-CN" altLang="en-US" sz="2400" dirty="0">
                <a:cs typeface="+mn-ea"/>
                <a:sym typeface="+mn-lt"/>
              </a:endParaRPr>
            </a:p>
          </p:txBody>
        </p:sp>
        <p:sp>
          <p:nvSpPr>
            <p:cNvPr id="20" name="文本框 19"/>
            <p:cNvSpPr txBox="1"/>
            <p:nvPr/>
          </p:nvSpPr>
          <p:spPr>
            <a:xfrm>
              <a:off x="5209156" y="1777412"/>
              <a:ext cx="2646878" cy="461665"/>
            </a:xfrm>
            <a:prstGeom prst="rect">
              <a:avLst/>
            </a:prstGeom>
            <a:noFill/>
          </p:spPr>
          <p:txBody>
            <a:bodyPr wrap="none" rtlCol="0">
              <a:spAutoFit/>
            </a:bodyPr>
            <a:lstStyle/>
            <a:p>
              <a:r>
                <a:rPr lang="zh-CN" altLang="en-US" sz="2400" dirty="0">
                  <a:cs typeface="+mn-ea"/>
                  <a:sym typeface="+mn-lt"/>
                </a:rPr>
                <a:t>这里输入标题内容</a:t>
              </a:r>
            </a:p>
          </p:txBody>
        </p:sp>
      </p:grpSp>
      <p:grpSp>
        <p:nvGrpSpPr>
          <p:cNvPr id="26" name="组合 25"/>
          <p:cNvGrpSpPr/>
          <p:nvPr/>
        </p:nvGrpSpPr>
        <p:grpSpPr>
          <a:xfrm>
            <a:off x="4341807" y="2532252"/>
            <a:ext cx="3514227" cy="758536"/>
            <a:chOff x="4341807" y="2532252"/>
            <a:chExt cx="3514227" cy="758536"/>
          </a:xfrm>
        </p:grpSpPr>
        <p:pic>
          <p:nvPicPr>
            <p:cNvPr id="12" name="图片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41807" y="2532252"/>
              <a:ext cx="754136" cy="758536"/>
            </a:xfrm>
            <a:prstGeom prst="rect">
              <a:avLst/>
            </a:prstGeom>
          </p:spPr>
        </p:pic>
        <p:sp>
          <p:nvSpPr>
            <p:cNvPr id="13" name="文本框 12"/>
            <p:cNvSpPr txBox="1"/>
            <p:nvPr/>
          </p:nvSpPr>
          <p:spPr>
            <a:xfrm>
              <a:off x="4455019" y="2669366"/>
              <a:ext cx="527709" cy="461665"/>
            </a:xfrm>
            <a:prstGeom prst="rect">
              <a:avLst/>
            </a:prstGeom>
            <a:noFill/>
          </p:spPr>
          <p:txBody>
            <a:bodyPr wrap="none" rtlCol="0">
              <a:spAutoFit/>
            </a:bodyPr>
            <a:lstStyle/>
            <a:p>
              <a:pPr algn="ctr"/>
              <a:r>
                <a:rPr lang="en-US" altLang="zh-CN" sz="2400" dirty="0">
                  <a:cs typeface="+mn-ea"/>
                  <a:sym typeface="+mn-lt"/>
                </a:rPr>
                <a:t>02</a:t>
              </a:r>
              <a:endParaRPr lang="zh-CN" altLang="en-US" sz="2400" dirty="0">
                <a:cs typeface="+mn-ea"/>
                <a:sym typeface="+mn-lt"/>
              </a:endParaRPr>
            </a:p>
          </p:txBody>
        </p:sp>
        <p:sp>
          <p:nvSpPr>
            <p:cNvPr id="21" name="文本框 20"/>
            <p:cNvSpPr txBox="1"/>
            <p:nvPr/>
          </p:nvSpPr>
          <p:spPr>
            <a:xfrm>
              <a:off x="5209156" y="2669365"/>
              <a:ext cx="2646878" cy="461665"/>
            </a:xfrm>
            <a:prstGeom prst="rect">
              <a:avLst/>
            </a:prstGeom>
            <a:noFill/>
          </p:spPr>
          <p:txBody>
            <a:bodyPr wrap="none" rtlCol="0">
              <a:spAutoFit/>
            </a:bodyPr>
            <a:lstStyle/>
            <a:p>
              <a:r>
                <a:rPr lang="zh-CN" altLang="en-US" sz="2400" dirty="0">
                  <a:cs typeface="+mn-ea"/>
                  <a:sym typeface="+mn-lt"/>
                </a:rPr>
                <a:t>这里输入标题内容</a:t>
              </a:r>
            </a:p>
          </p:txBody>
        </p:sp>
      </p:grpSp>
      <p:grpSp>
        <p:nvGrpSpPr>
          <p:cNvPr id="27" name="组合 26"/>
          <p:cNvGrpSpPr/>
          <p:nvPr/>
        </p:nvGrpSpPr>
        <p:grpSpPr>
          <a:xfrm>
            <a:off x="4341807" y="3424205"/>
            <a:ext cx="3514227" cy="758536"/>
            <a:chOff x="4341807" y="3424205"/>
            <a:chExt cx="3514227" cy="758536"/>
          </a:xfrm>
        </p:grpSpPr>
        <p:pic>
          <p:nvPicPr>
            <p:cNvPr id="15" name="图片 1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41807" y="3424205"/>
              <a:ext cx="754136" cy="758536"/>
            </a:xfrm>
            <a:prstGeom prst="rect">
              <a:avLst/>
            </a:prstGeom>
          </p:spPr>
        </p:pic>
        <p:sp>
          <p:nvSpPr>
            <p:cNvPr id="16" name="文本框 15"/>
            <p:cNvSpPr txBox="1"/>
            <p:nvPr/>
          </p:nvSpPr>
          <p:spPr>
            <a:xfrm>
              <a:off x="4455019" y="3561319"/>
              <a:ext cx="527709" cy="461665"/>
            </a:xfrm>
            <a:prstGeom prst="rect">
              <a:avLst/>
            </a:prstGeom>
            <a:noFill/>
          </p:spPr>
          <p:txBody>
            <a:bodyPr wrap="none" rtlCol="0">
              <a:spAutoFit/>
            </a:bodyPr>
            <a:lstStyle/>
            <a:p>
              <a:pPr algn="ctr"/>
              <a:r>
                <a:rPr lang="en-US" altLang="zh-CN" sz="2400" dirty="0">
                  <a:cs typeface="+mn-ea"/>
                  <a:sym typeface="+mn-lt"/>
                </a:rPr>
                <a:t>03</a:t>
              </a:r>
              <a:endParaRPr lang="zh-CN" altLang="en-US" sz="2400" dirty="0">
                <a:cs typeface="+mn-ea"/>
                <a:sym typeface="+mn-lt"/>
              </a:endParaRPr>
            </a:p>
          </p:txBody>
        </p:sp>
        <p:sp>
          <p:nvSpPr>
            <p:cNvPr id="22" name="文本框 21"/>
            <p:cNvSpPr txBox="1"/>
            <p:nvPr/>
          </p:nvSpPr>
          <p:spPr>
            <a:xfrm>
              <a:off x="5209156" y="3561318"/>
              <a:ext cx="2646878" cy="461665"/>
            </a:xfrm>
            <a:prstGeom prst="rect">
              <a:avLst/>
            </a:prstGeom>
            <a:noFill/>
          </p:spPr>
          <p:txBody>
            <a:bodyPr wrap="none" rtlCol="0">
              <a:spAutoFit/>
            </a:bodyPr>
            <a:lstStyle/>
            <a:p>
              <a:r>
                <a:rPr lang="zh-CN" altLang="en-US" sz="2400" dirty="0">
                  <a:cs typeface="+mn-ea"/>
                  <a:sym typeface="+mn-lt"/>
                </a:rPr>
                <a:t>这里输入标题内容</a:t>
              </a:r>
            </a:p>
          </p:txBody>
        </p:sp>
      </p:grpSp>
      <p:grpSp>
        <p:nvGrpSpPr>
          <p:cNvPr id="28" name="组合 27"/>
          <p:cNvGrpSpPr/>
          <p:nvPr/>
        </p:nvGrpSpPr>
        <p:grpSpPr>
          <a:xfrm>
            <a:off x="4341807" y="4316158"/>
            <a:ext cx="3514227" cy="758536"/>
            <a:chOff x="4341807" y="4316158"/>
            <a:chExt cx="3514227" cy="758536"/>
          </a:xfrm>
        </p:grpSpPr>
        <p:pic>
          <p:nvPicPr>
            <p:cNvPr id="18" name="图片 1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41807" y="4316158"/>
              <a:ext cx="754136" cy="758536"/>
            </a:xfrm>
            <a:prstGeom prst="rect">
              <a:avLst/>
            </a:prstGeom>
          </p:spPr>
        </p:pic>
        <p:sp>
          <p:nvSpPr>
            <p:cNvPr id="19" name="文本框 18"/>
            <p:cNvSpPr txBox="1"/>
            <p:nvPr/>
          </p:nvSpPr>
          <p:spPr>
            <a:xfrm>
              <a:off x="4455019" y="4453272"/>
              <a:ext cx="527709" cy="461665"/>
            </a:xfrm>
            <a:prstGeom prst="rect">
              <a:avLst/>
            </a:prstGeom>
            <a:noFill/>
          </p:spPr>
          <p:txBody>
            <a:bodyPr wrap="none" rtlCol="0">
              <a:spAutoFit/>
            </a:bodyPr>
            <a:lstStyle/>
            <a:p>
              <a:pPr algn="ctr"/>
              <a:r>
                <a:rPr lang="en-US" altLang="zh-CN" sz="2400" dirty="0">
                  <a:cs typeface="+mn-ea"/>
                  <a:sym typeface="+mn-lt"/>
                </a:rPr>
                <a:t>04</a:t>
              </a:r>
              <a:endParaRPr lang="zh-CN" altLang="en-US" sz="2400" dirty="0">
                <a:cs typeface="+mn-ea"/>
                <a:sym typeface="+mn-lt"/>
              </a:endParaRPr>
            </a:p>
          </p:txBody>
        </p:sp>
        <p:sp>
          <p:nvSpPr>
            <p:cNvPr id="23" name="文本框 22"/>
            <p:cNvSpPr txBox="1"/>
            <p:nvPr/>
          </p:nvSpPr>
          <p:spPr>
            <a:xfrm>
              <a:off x="5209156" y="4464593"/>
              <a:ext cx="2646878" cy="461665"/>
            </a:xfrm>
            <a:prstGeom prst="rect">
              <a:avLst/>
            </a:prstGeom>
            <a:noFill/>
          </p:spPr>
          <p:txBody>
            <a:bodyPr wrap="none" rtlCol="0">
              <a:spAutoFit/>
            </a:bodyPr>
            <a:lstStyle/>
            <a:p>
              <a:r>
                <a:rPr lang="zh-CN" altLang="en-US" sz="2400" dirty="0">
                  <a:cs typeface="+mn-ea"/>
                  <a:sym typeface="+mn-lt"/>
                </a:rPr>
                <a:t>这里输入标题内容</a:t>
              </a:r>
            </a:p>
          </p:txBody>
        </p:sp>
      </p:grpSp>
      <p:sp>
        <p:nvSpPr>
          <p:cNvPr id="24" name="TextBox 81"/>
          <p:cNvSpPr txBox="1"/>
          <p:nvPr/>
        </p:nvSpPr>
        <p:spPr>
          <a:xfrm>
            <a:off x="2625604" y="501339"/>
            <a:ext cx="1877437" cy="769441"/>
          </a:xfrm>
          <a:prstGeom prst="rect">
            <a:avLst/>
          </a:prstGeom>
          <a:noFill/>
        </p:spPr>
        <p:txBody>
          <a:bodyPr wrap="none" rtlCol="0">
            <a:spAutoFit/>
          </a:bodyPr>
          <a:lstStyle/>
          <a:p>
            <a:r>
              <a:rPr lang="zh-CN" altLang="en-US" sz="4400" b="1" dirty="0">
                <a:ln w="28575">
                  <a:solidFill>
                    <a:schemeClr val="bg1"/>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cs typeface="+mn-ea"/>
                <a:sym typeface="+mn-lt"/>
              </a:rPr>
              <a:t>目录页</a:t>
            </a:r>
          </a:p>
        </p:txBody>
      </p:sp>
    </p:spTree>
    <p:extLst>
      <p:ext uri="{BB962C8B-B14F-4D97-AF65-F5344CB8AC3E}">
        <p14:creationId xmlns:p14="http://schemas.microsoft.com/office/powerpoint/2010/main" val="3315571393"/>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 name="组合 1"/>
          <p:cNvGrpSpPr/>
          <p:nvPr/>
        </p:nvGrpSpPr>
        <p:grpSpPr>
          <a:xfrm>
            <a:off x="2278063" y="1508919"/>
            <a:ext cx="7327901" cy="3097212"/>
            <a:chOff x="2278063" y="1508919"/>
            <a:chExt cx="7327901" cy="3097212"/>
          </a:xfrm>
        </p:grpSpPr>
        <p:sp>
          <p:nvSpPr>
            <p:cNvPr id="3" name="MH_Other_1"/>
            <p:cNvSpPr>
              <a:spLocks/>
            </p:cNvSpPr>
            <p:nvPr>
              <p:custDataLst>
                <p:tags r:id="rId3"/>
              </p:custDataLst>
            </p:nvPr>
          </p:nvSpPr>
          <p:spPr bwMode="auto">
            <a:xfrm>
              <a:off x="7740651" y="2755107"/>
              <a:ext cx="1865313" cy="1844675"/>
            </a:xfrm>
            <a:custGeom>
              <a:avLst/>
              <a:gdLst>
                <a:gd name="T0" fmla="*/ 0 w 341"/>
                <a:gd name="T1" fmla="*/ 2147483646 h 337"/>
                <a:gd name="T2" fmla="*/ 1317222775 w 341"/>
                <a:gd name="T3" fmla="*/ 2147483646 h 337"/>
                <a:gd name="T4" fmla="*/ 2147483646 w 341"/>
                <a:gd name="T5" fmla="*/ 2147483646 h 337"/>
                <a:gd name="T6" fmla="*/ 2147483646 w 341"/>
                <a:gd name="T7" fmla="*/ 2147483646 h 337"/>
                <a:gd name="T8" fmla="*/ 2147483646 w 341"/>
                <a:gd name="T9" fmla="*/ 2147483646 h 337"/>
                <a:gd name="T10" fmla="*/ 2147483646 w 341"/>
                <a:gd name="T11" fmla="*/ 2147483646 h 337"/>
                <a:gd name="T12" fmla="*/ 0 w 341"/>
                <a:gd name="T13" fmla="*/ 2147483646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1" h="337">
                  <a:moveTo>
                    <a:pt x="0" y="337"/>
                  </a:moveTo>
                  <a:cubicBezTo>
                    <a:pt x="10" y="337"/>
                    <a:pt x="30" y="329"/>
                    <a:pt x="44" y="306"/>
                  </a:cubicBezTo>
                  <a:cubicBezTo>
                    <a:pt x="71" y="262"/>
                    <a:pt x="95" y="158"/>
                    <a:pt x="111" y="109"/>
                  </a:cubicBezTo>
                  <a:cubicBezTo>
                    <a:pt x="145" y="0"/>
                    <a:pt x="185" y="19"/>
                    <a:pt x="217" y="96"/>
                  </a:cubicBezTo>
                  <a:cubicBezTo>
                    <a:pt x="246" y="165"/>
                    <a:pt x="265" y="235"/>
                    <a:pt x="294" y="301"/>
                  </a:cubicBezTo>
                  <a:cubicBezTo>
                    <a:pt x="307" y="328"/>
                    <a:pt x="324" y="336"/>
                    <a:pt x="341" y="337"/>
                  </a:cubicBezTo>
                  <a:lnTo>
                    <a:pt x="0" y="337"/>
                  </a:lnTo>
                  <a:close/>
                </a:path>
              </a:pathLst>
            </a:custGeom>
            <a:solidFill>
              <a:srgbClr val="F4764E">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cs typeface="+mn-ea"/>
                <a:sym typeface="+mn-lt"/>
              </a:endParaRPr>
            </a:p>
          </p:txBody>
        </p:sp>
        <p:sp>
          <p:nvSpPr>
            <p:cNvPr id="5" name="MH_Other_2"/>
            <p:cNvSpPr>
              <a:spLocks/>
            </p:cNvSpPr>
            <p:nvPr>
              <p:custDataLst>
                <p:tags r:id="rId4"/>
              </p:custDataLst>
            </p:nvPr>
          </p:nvSpPr>
          <p:spPr bwMode="auto">
            <a:xfrm>
              <a:off x="6096000" y="2258219"/>
              <a:ext cx="2368550" cy="2341562"/>
            </a:xfrm>
            <a:custGeom>
              <a:avLst/>
              <a:gdLst>
                <a:gd name="T0" fmla="*/ 0 w 341"/>
                <a:gd name="T1" fmla="*/ 2147483646 h 337"/>
                <a:gd name="T2" fmla="*/ 2123040416 w 341"/>
                <a:gd name="T3" fmla="*/ 2147483646 h 337"/>
                <a:gd name="T4" fmla="*/ 2147483646 w 341"/>
                <a:gd name="T5" fmla="*/ 2147483646 h 337"/>
                <a:gd name="T6" fmla="*/ 2147483646 w 341"/>
                <a:gd name="T7" fmla="*/ 2147483646 h 337"/>
                <a:gd name="T8" fmla="*/ 2147483646 w 341"/>
                <a:gd name="T9" fmla="*/ 2147483646 h 337"/>
                <a:gd name="T10" fmla="*/ 2147483646 w 341"/>
                <a:gd name="T11" fmla="*/ 2147483646 h 337"/>
                <a:gd name="T12" fmla="*/ 0 w 341"/>
                <a:gd name="T13" fmla="*/ 2147483646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1" h="337">
                  <a:moveTo>
                    <a:pt x="0" y="337"/>
                  </a:moveTo>
                  <a:cubicBezTo>
                    <a:pt x="10" y="337"/>
                    <a:pt x="30" y="329"/>
                    <a:pt x="44" y="306"/>
                  </a:cubicBezTo>
                  <a:cubicBezTo>
                    <a:pt x="71" y="262"/>
                    <a:pt x="95" y="158"/>
                    <a:pt x="111" y="109"/>
                  </a:cubicBezTo>
                  <a:cubicBezTo>
                    <a:pt x="145" y="0"/>
                    <a:pt x="185" y="19"/>
                    <a:pt x="217" y="96"/>
                  </a:cubicBezTo>
                  <a:cubicBezTo>
                    <a:pt x="246" y="165"/>
                    <a:pt x="265" y="235"/>
                    <a:pt x="294" y="301"/>
                  </a:cubicBezTo>
                  <a:cubicBezTo>
                    <a:pt x="307" y="328"/>
                    <a:pt x="324" y="336"/>
                    <a:pt x="341" y="337"/>
                  </a:cubicBezTo>
                  <a:lnTo>
                    <a:pt x="0" y="337"/>
                  </a:lnTo>
                  <a:close/>
                </a:path>
              </a:pathLst>
            </a:custGeom>
            <a:solidFill>
              <a:srgbClr val="D74E4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cs typeface="+mn-ea"/>
                <a:sym typeface="+mn-lt"/>
              </a:endParaRPr>
            </a:p>
          </p:txBody>
        </p:sp>
        <p:sp>
          <p:nvSpPr>
            <p:cNvPr id="6" name="MH_Other_3"/>
            <p:cNvSpPr>
              <a:spLocks/>
            </p:cNvSpPr>
            <p:nvPr>
              <p:custDataLst>
                <p:tags r:id="rId5"/>
              </p:custDataLst>
            </p:nvPr>
          </p:nvSpPr>
          <p:spPr bwMode="auto">
            <a:xfrm>
              <a:off x="4827588" y="2631281"/>
              <a:ext cx="1992312" cy="1968500"/>
            </a:xfrm>
            <a:custGeom>
              <a:avLst/>
              <a:gdLst>
                <a:gd name="T0" fmla="*/ 0 w 341"/>
                <a:gd name="T1" fmla="*/ 2147483646 h 337"/>
                <a:gd name="T2" fmla="*/ 1501414503 w 341"/>
                <a:gd name="T3" fmla="*/ 2147483646 h 337"/>
                <a:gd name="T4" fmla="*/ 2147483646 w 341"/>
                <a:gd name="T5" fmla="*/ 2147483646 h 337"/>
                <a:gd name="T6" fmla="*/ 2147483646 w 341"/>
                <a:gd name="T7" fmla="*/ 2147483646 h 337"/>
                <a:gd name="T8" fmla="*/ 2147483646 w 341"/>
                <a:gd name="T9" fmla="*/ 2147483646 h 337"/>
                <a:gd name="T10" fmla="*/ 2147483646 w 341"/>
                <a:gd name="T11" fmla="*/ 2147483646 h 337"/>
                <a:gd name="T12" fmla="*/ 0 w 341"/>
                <a:gd name="T13" fmla="*/ 2147483646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1" h="337">
                  <a:moveTo>
                    <a:pt x="0" y="337"/>
                  </a:moveTo>
                  <a:cubicBezTo>
                    <a:pt x="10" y="337"/>
                    <a:pt x="30" y="329"/>
                    <a:pt x="44" y="306"/>
                  </a:cubicBezTo>
                  <a:cubicBezTo>
                    <a:pt x="71" y="262"/>
                    <a:pt x="95" y="158"/>
                    <a:pt x="111" y="109"/>
                  </a:cubicBezTo>
                  <a:cubicBezTo>
                    <a:pt x="145" y="0"/>
                    <a:pt x="185" y="19"/>
                    <a:pt x="217" y="96"/>
                  </a:cubicBezTo>
                  <a:cubicBezTo>
                    <a:pt x="246" y="165"/>
                    <a:pt x="265" y="235"/>
                    <a:pt x="294" y="301"/>
                  </a:cubicBezTo>
                  <a:cubicBezTo>
                    <a:pt x="307" y="328"/>
                    <a:pt x="324" y="336"/>
                    <a:pt x="341" y="337"/>
                  </a:cubicBezTo>
                  <a:lnTo>
                    <a:pt x="0" y="337"/>
                  </a:lnTo>
                  <a:close/>
                </a:path>
              </a:pathLst>
            </a:custGeom>
            <a:solidFill>
              <a:srgbClr val="5EBC98">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cs typeface="+mn-ea"/>
                <a:sym typeface="+mn-lt"/>
              </a:endParaRPr>
            </a:p>
          </p:txBody>
        </p:sp>
        <p:sp>
          <p:nvSpPr>
            <p:cNvPr id="7" name="MH_Other_4"/>
            <p:cNvSpPr>
              <a:spLocks/>
            </p:cNvSpPr>
            <p:nvPr>
              <p:custDataLst>
                <p:tags r:id="rId6"/>
              </p:custDataLst>
            </p:nvPr>
          </p:nvSpPr>
          <p:spPr bwMode="auto">
            <a:xfrm>
              <a:off x="3544888" y="3031331"/>
              <a:ext cx="2006600" cy="1568450"/>
            </a:xfrm>
            <a:custGeom>
              <a:avLst/>
              <a:gdLst>
                <a:gd name="T0" fmla="*/ 0 w 344"/>
                <a:gd name="T1" fmla="*/ 2147483646 h 268"/>
                <a:gd name="T2" fmla="*/ 0 w 344"/>
                <a:gd name="T3" fmla="*/ 2147483646 h 268"/>
                <a:gd name="T4" fmla="*/ 2109665742 w 344"/>
                <a:gd name="T5" fmla="*/ 2147483646 h 268"/>
                <a:gd name="T6" fmla="*/ 2147483646 w 344"/>
                <a:gd name="T7" fmla="*/ 2147483646 h 268"/>
                <a:gd name="T8" fmla="*/ 2147483646 w 344"/>
                <a:gd name="T9" fmla="*/ 2021041464 h 268"/>
                <a:gd name="T10" fmla="*/ 2147483646 w 344"/>
                <a:gd name="T11" fmla="*/ 2147483646 h 268"/>
                <a:gd name="T12" fmla="*/ 2147483646 w 344"/>
                <a:gd name="T13" fmla="*/ 2147483646 h 268"/>
                <a:gd name="T14" fmla="*/ 0 w 344"/>
                <a:gd name="T15" fmla="*/ 2147483646 h 2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4" h="268">
                  <a:moveTo>
                    <a:pt x="0" y="268"/>
                  </a:moveTo>
                  <a:cubicBezTo>
                    <a:pt x="0" y="265"/>
                    <a:pt x="0" y="265"/>
                    <a:pt x="0" y="265"/>
                  </a:cubicBezTo>
                  <a:cubicBezTo>
                    <a:pt x="27" y="268"/>
                    <a:pt x="49" y="251"/>
                    <a:pt x="62" y="222"/>
                  </a:cubicBezTo>
                  <a:cubicBezTo>
                    <a:pt x="80" y="185"/>
                    <a:pt x="103" y="106"/>
                    <a:pt x="120" y="69"/>
                  </a:cubicBezTo>
                  <a:cubicBezTo>
                    <a:pt x="148" y="6"/>
                    <a:pt x="185" y="0"/>
                    <a:pt x="215" y="59"/>
                  </a:cubicBezTo>
                  <a:cubicBezTo>
                    <a:pt x="230" y="87"/>
                    <a:pt x="257" y="144"/>
                    <a:pt x="269" y="173"/>
                  </a:cubicBezTo>
                  <a:cubicBezTo>
                    <a:pt x="295" y="235"/>
                    <a:pt x="317" y="264"/>
                    <a:pt x="344" y="268"/>
                  </a:cubicBezTo>
                  <a:lnTo>
                    <a:pt x="0" y="268"/>
                  </a:lnTo>
                  <a:close/>
                </a:path>
              </a:pathLst>
            </a:custGeom>
            <a:solidFill>
              <a:srgbClr val="009086">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cs typeface="+mn-ea"/>
                <a:sym typeface="+mn-lt"/>
              </a:endParaRPr>
            </a:p>
          </p:txBody>
        </p:sp>
        <p:sp>
          <p:nvSpPr>
            <p:cNvPr id="8" name="MH_Other_5"/>
            <p:cNvSpPr>
              <a:spLocks/>
            </p:cNvSpPr>
            <p:nvPr>
              <p:custDataLst>
                <p:tags r:id="rId7"/>
              </p:custDataLst>
            </p:nvPr>
          </p:nvSpPr>
          <p:spPr bwMode="auto">
            <a:xfrm>
              <a:off x="2278063" y="2078831"/>
              <a:ext cx="1992312" cy="2527300"/>
            </a:xfrm>
            <a:custGeom>
              <a:avLst/>
              <a:gdLst>
                <a:gd name="T0" fmla="*/ 0 w 341"/>
                <a:gd name="T1" fmla="*/ 2147483646 h 337"/>
                <a:gd name="T2" fmla="*/ 1501414503 w 341"/>
                <a:gd name="T3" fmla="*/ 2147483646 h 337"/>
                <a:gd name="T4" fmla="*/ 2147483646 w 341"/>
                <a:gd name="T5" fmla="*/ 2147483646 h 337"/>
                <a:gd name="T6" fmla="*/ 2147483646 w 341"/>
                <a:gd name="T7" fmla="*/ 2147483646 h 337"/>
                <a:gd name="T8" fmla="*/ 2147483646 w 341"/>
                <a:gd name="T9" fmla="*/ 2147483646 h 337"/>
                <a:gd name="T10" fmla="*/ 2147483646 w 341"/>
                <a:gd name="T11" fmla="*/ 2147483646 h 337"/>
                <a:gd name="T12" fmla="*/ 0 w 341"/>
                <a:gd name="T13" fmla="*/ 2147483646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1" h="337">
                  <a:moveTo>
                    <a:pt x="0" y="337"/>
                  </a:moveTo>
                  <a:cubicBezTo>
                    <a:pt x="10" y="337"/>
                    <a:pt x="30" y="329"/>
                    <a:pt x="44" y="306"/>
                  </a:cubicBezTo>
                  <a:cubicBezTo>
                    <a:pt x="71" y="262"/>
                    <a:pt x="95" y="158"/>
                    <a:pt x="111" y="109"/>
                  </a:cubicBezTo>
                  <a:cubicBezTo>
                    <a:pt x="145" y="0"/>
                    <a:pt x="185" y="19"/>
                    <a:pt x="217" y="96"/>
                  </a:cubicBezTo>
                  <a:cubicBezTo>
                    <a:pt x="246" y="165"/>
                    <a:pt x="265" y="235"/>
                    <a:pt x="294" y="301"/>
                  </a:cubicBezTo>
                  <a:cubicBezTo>
                    <a:pt x="307" y="328"/>
                    <a:pt x="324" y="336"/>
                    <a:pt x="341" y="337"/>
                  </a:cubicBezTo>
                  <a:lnTo>
                    <a:pt x="0" y="337"/>
                  </a:lnTo>
                  <a:close/>
                </a:path>
              </a:pathLst>
            </a:custGeom>
            <a:solidFill>
              <a:srgbClr val="01526D">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cs typeface="+mn-ea"/>
                <a:sym typeface="+mn-lt"/>
              </a:endParaRPr>
            </a:p>
          </p:txBody>
        </p:sp>
        <p:sp>
          <p:nvSpPr>
            <p:cNvPr id="9" name="MH_SubTitle_1"/>
            <p:cNvSpPr/>
            <p:nvPr>
              <p:custDataLst>
                <p:tags r:id="rId8"/>
              </p:custDataLst>
            </p:nvPr>
          </p:nvSpPr>
          <p:spPr>
            <a:xfrm>
              <a:off x="2733676" y="1508919"/>
              <a:ext cx="1008063" cy="457200"/>
            </a:xfrm>
            <a:prstGeom prst="wedgeRoundRectCallout">
              <a:avLst>
                <a:gd name="adj1" fmla="val -11329"/>
                <a:gd name="adj2" fmla="val 107964"/>
                <a:gd name="adj3" fmla="val 16667"/>
              </a:avLst>
            </a:prstGeom>
            <a:solidFill>
              <a:srgbClr val="4193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cs typeface="+mn-ea"/>
                  <a:sym typeface="+mn-lt"/>
                </a:rPr>
                <a:t>LOREM</a:t>
              </a:r>
              <a:endParaRPr lang="zh-CN" altLang="en-US" sz="1600" dirty="0">
                <a:solidFill>
                  <a:srgbClr val="FFFFFF"/>
                </a:solidFill>
                <a:cs typeface="+mn-ea"/>
                <a:sym typeface="+mn-lt"/>
              </a:endParaRPr>
            </a:p>
          </p:txBody>
        </p:sp>
        <p:sp>
          <p:nvSpPr>
            <p:cNvPr id="10" name="MH_SubTitle_2"/>
            <p:cNvSpPr/>
            <p:nvPr>
              <p:custDataLst>
                <p:tags r:id="rId9"/>
              </p:custDataLst>
            </p:nvPr>
          </p:nvSpPr>
          <p:spPr>
            <a:xfrm>
              <a:off x="4044951" y="2267744"/>
              <a:ext cx="1008063" cy="457200"/>
            </a:xfrm>
            <a:prstGeom prst="wedgeRoundRectCallout">
              <a:avLst>
                <a:gd name="adj1" fmla="val -11329"/>
                <a:gd name="adj2" fmla="val 107964"/>
                <a:gd name="adj3" fmla="val 16667"/>
              </a:avLst>
            </a:prstGeom>
            <a:solidFill>
              <a:srgbClr val="40C4B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cs typeface="+mn-ea"/>
                  <a:sym typeface="+mn-lt"/>
                </a:rPr>
                <a:t>LOREM</a:t>
              </a:r>
              <a:endParaRPr lang="zh-CN" altLang="en-US" sz="1600">
                <a:solidFill>
                  <a:srgbClr val="FFFFFF"/>
                </a:solidFill>
                <a:cs typeface="+mn-ea"/>
                <a:sym typeface="+mn-lt"/>
              </a:endParaRPr>
            </a:p>
          </p:txBody>
        </p:sp>
        <p:sp>
          <p:nvSpPr>
            <p:cNvPr id="11" name="MH_SubTitle_3"/>
            <p:cNvSpPr/>
            <p:nvPr>
              <p:custDataLst>
                <p:tags r:id="rId10"/>
              </p:custDataLst>
            </p:nvPr>
          </p:nvSpPr>
          <p:spPr>
            <a:xfrm>
              <a:off x="5319713" y="1966119"/>
              <a:ext cx="1008062" cy="457200"/>
            </a:xfrm>
            <a:prstGeom prst="wedgeRoundRectCallout">
              <a:avLst>
                <a:gd name="adj1" fmla="val -11329"/>
                <a:gd name="adj2" fmla="val 107964"/>
                <a:gd name="adj3" fmla="val 16667"/>
              </a:avLst>
            </a:prstGeom>
            <a:solidFill>
              <a:srgbClr val="8BCF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cs typeface="+mn-ea"/>
                  <a:sym typeface="+mn-lt"/>
                </a:rPr>
                <a:t>LOREM</a:t>
              </a:r>
              <a:endParaRPr lang="zh-CN" altLang="en-US" sz="1600">
                <a:solidFill>
                  <a:srgbClr val="FFFFFF"/>
                </a:solidFill>
                <a:cs typeface="+mn-ea"/>
                <a:sym typeface="+mn-lt"/>
              </a:endParaRPr>
            </a:p>
          </p:txBody>
        </p:sp>
        <p:sp>
          <p:nvSpPr>
            <p:cNvPr id="12" name="MH_SubTitle_4"/>
            <p:cNvSpPr/>
            <p:nvPr>
              <p:custDataLst>
                <p:tags r:id="rId11"/>
              </p:custDataLst>
            </p:nvPr>
          </p:nvSpPr>
          <p:spPr>
            <a:xfrm>
              <a:off x="6732588" y="1613694"/>
              <a:ext cx="1008062" cy="457200"/>
            </a:xfrm>
            <a:prstGeom prst="wedgeRoundRectCallout">
              <a:avLst>
                <a:gd name="adj1" fmla="val -11329"/>
                <a:gd name="adj2" fmla="val 107964"/>
                <a:gd name="adj3" fmla="val 16667"/>
              </a:avLst>
            </a:prstGeom>
            <a:solidFill>
              <a:srgbClr val="E48A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cs typeface="+mn-ea"/>
                  <a:sym typeface="+mn-lt"/>
                </a:rPr>
                <a:t>LOREM</a:t>
              </a:r>
              <a:endParaRPr lang="zh-CN" altLang="en-US" sz="1600">
                <a:solidFill>
                  <a:srgbClr val="FFFFFF"/>
                </a:solidFill>
                <a:cs typeface="+mn-ea"/>
                <a:sym typeface="+mn-lt"/>
              </a:endParaRPr>
            </a:p>
          </p:txBody>
        </p:sp>
        <p:sp>
          <p:nvSpPr>
            <p:cNvPr id="13" name="MH_SubTitle_5"/>
            <p:cNvSpPr/>
            <p:nvPr>
              <p:custDataLst>
                <p:tags r:id="rId12"/>
              </p:custDataLst>
            </p:nvPr>
          </p:nvSpPr>
          <p:spPr>
            <a:xfrm>
              <a:off x="8143876" y="2062956"/>
              <a:ext cx="1008063" cy="457200"/>
            </a:xfrm>
            <a:prstGeom prst="wedgeRoundRectCallout">
              <a:avLst>
                <a:gd name="adj1" fmla="val -11329"/>
                <a:gd name="adj2" fmla="val 107964"/>
                <a:gd name="adj3" fmla="val 16667"/>
              </a:avLst>
            </a:prstGeom>
            <a:solidFill>
              <a:srgbClr val="F8A9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cs typeface="+mn-ea"/>
                  <a:sym typeface="+mn-lt"/>
                </a:rPr>
                <a:t>LOREM</a:t>
              </a:r>
              <a:endParaRPr lang="zh-CN" altLang="en-US" sz="1600">
                <a:solidFill>
                  <a:srgbClr val="FFFFFF"/>
                </a:solidFill>
                <a:cs typeface="+mn-ea"/>
                <a:sym typeface="+mn-lt"/>
              </a:endParaRPr>
            </a:p>
          </p:txBody>
        </p:sp>
      </p:grpSp>
      <p:sp>
        <p:nvSpPr>
          <p:cNvPr id="14" name="MH_Other_6"/>
          <p:cNvSpPr/>
          <p:nvPr>
            <p:custDataLst>
              <p:tags r:id="rId1"/>
            </p:custDataLst>
          </p:nvPr>
        </p:nvSpPr>
        <p:spPr>
          <a:xfrm>
            <a:off x="1882775" y="4942682"/>
            <a:ext cx="395288" cy="265113"/>
          </a:xfrm>
          <a:custGeom>
            <a:avLst/>
            <a:gdLst/>
            <a:ahLst/>
            <a:cxnLst/>
            <a:rect l="l" t="t" r="r" b="b"/>
            <a:pathLst>
              <a:path w="232916" h="156269">
                <a:moveTo>
                  <a:pt x="175617" y="0"/>
                </a:moveTo>
                <a:cubicBezTo>
                  <a:pt x="189508" y="0"/>
                  <a:pt x="196453" y="5457"/>
                  <a:pt x="196453" y="16371"/>
                </a:cubicBezTo>
                <a:cubicBezTo>
                  <a:pt x="196453" y="26789"/>
                  <a:pt x="190252" y="44896"/>
                  <a:pt x="177850" y="70693"/>
                </a:cubicBezTo>
                <a:cubicBezTo>
                  <a:pt x="182811" y="68212"/>
                  <a:pt x="189012" y="66972"/>
                  <a:pt x="196453" y="66972"/>
                </a:cubicBezTo>
                <a:cubicBezTo>
                  <a:pt x="206871" y="66972"/>
                  <a:pt x="215553" y="70941"/>
                  <a:pt x="222498" y="78878"/>
                </a:cubicBezTo>
                <a:cubicBezTo>
                  <a:pt x="229443" y="87312"/>
                  <a:pt x="232916" y="96986"/>
                  <a:pt x="232916" y="107900"/>
                </a:cubicBezTo>
                <a:cubicBezTo>
                  <a:pt x="232916" y="140146"/>
                  <a:pt x="216049" y="156269"/>
                  <a:pt x="182315" y="156269"/>
                </a:cubicBezTo>
                <a:cubicBezTo>
                  <a:pt x="163959" y="156269"/>
                  <a:pt x="149820" y="149572"/>
                  <a:pt x="139899" y="136177"/>
                </a:cubicBezTo>
                <a:cubicBezTo>
                  <a:pt x="130473" y="124271"/>
                  <a:pt x="125760" y="109140"/>
                  <a:pt x="125760" y="90785"/>
                </a:cubicBezTo>
                <a:cubicBezTo>
                  <a:pt x="125760" y="64988"/>
                  <a:pt x="132457" y="42168"/>
                  <a:pt x="145852" y="22324"/>
                </a:cubicBezTo>
                <a:cubicBezTo>
                  <a:pt x="155773" y="7441"/>
                  <a:pt x="165695" y="0"/>
                  <a:pt x="175617" y="0"/>
                </a:cubicBezTo>
                <a:close/>
                <a:moveTo>
                  <a:pt x="49858" y="0"/>
                </a:moveTo>
                <a:cubicBezTo>
                  <a:pt x="63748" y="0"/>
                  <a:pt x="70694" y="5457"/>
                  <a:pt x="70694" y="16371"/>
                </a:cubicBezTo>
                <a:cubicBezTo>
                  <a:pt x="70694" y="26789"/>
                  <a:pt x="64492" y="44896"/>
                  <a:pt x="52090" y="70693"/>
                </a:cubicBezTo>
                <a:cubicBezTo>
                  <a:pt x="57051" y="68212"/>
                  <a:pt x="63252" y="66972"/>
                  <a:pt x="70694" y="66972"/>
                </a:cubicBezTo>
                <a:cubicBezTo>
                  <a:pt x="81111" y="66972"/>
                  <a:pt x="89545" y="70941"/>
                  <a:pt x="95994" y="78878"/>
                </a:cubicBezTo>
                <a:cubicBezTo>
                  <a:pt x="103436" y="87312"/>
                  <a:pt x="107156" y="96986"/>
                  <a:pt x="107156" y="107900"/>
                </a:cubicBezTo>
                <a:cubicBezTo>
                  <a:pt x="107156" y="140146"/>
                  <a:pt x="90289" y="156269"/>
                  <a:pt x="56555" y="156269"/>
                </a:cubicBezTo>
                <a:cubicBezTo>
                  <a:pt x="38199" y="156269"/>
                  <a:pt x="24061" y="149572"/>
                  <a:pt x="14139" y="136177"/>
                </a:cubicBezTo>
                <a:cubicBezTo>
                  <a:pt x="4713" y="124271"/>
                  <a:pt x="0" y="109140"/>
                  <a:pt x="0" y="90785"/>
                </a:cubicBezTo>
                <a:cubicBezTo>
                  <a:pt x="0" y="64988"/>
                  <a:pt x="6697" y="42168"/>
                  <a:pt x="20092" y="22324"/>
                </a:cubicBezTo>
                <a:cubicBezTo>
                  <a:pt x="30014" y="7441"/>
                  <a:pt x="39936" y="0"/>
                  <a:pt x="49858" y="0"/>
                </a:cubicBezTo>
                <a:close/>
              </a:path>
            </a:pathLst>
          </a:custGeom>
          <a:solidFill>
            <a:srgbClr val="FF0000"/>
          </a:solidFill>
          <a:ln>
            <a:noFill/>
          </a:ln>
          <a:effectLst/>
        </p:spPr>
        <p:txBody>
          <a:bodyPr/>
          <a:lstStyle/>
          <a:p>
            <a:pPr algn="just">
              <a:lnSpc>
                <a:spcPct val="130000"/>
              </a:lnSpc>
              <a:defRPr/>
            </a:pPr>
            <a:endParaRPr lang="en-US" altLang="zh-CN" sz="6000">
              <a:solidFill>
                <a:schemeClr val="tx1">
                  <a:lumMod val="50000"/>
                  <a:lumOff val="50000"/>
                </a:schemeClr>
              </a:solidFill>
              <a:cs typeface="+mn-ea"/>
              <a:sym typeface="+mn-lt"/>
            </a:endParaRPr>
          </a:p>
        </p:txBody>
      </p:sp>
      <p:sp>
        <p:nvSpPr>
          <p:cNvPr id="15" name="MH_Other_7"/>
          <p:cNvSpPr/>
          <p:nvPr>
            <p:custDataLst>
              <p:tags r:id="rId2"/>
            </p:custDataLst>
          </p:nvPr>
        </p:nvSpPr>
        <p:spPr>
          <a:xfrm flipH="1">
            <a:off x="9617075" y="4942682"/>
            <a:ext cx="395288" cy="265113"/>
          </a:xfrm>
          <a:custGeom>
            <a:avLst/>
            <a:gdLst/>
            <a:ahLst/>
            <a:cxnLst/>
            <a:rect l="l" t="t" r="r" b="b"/>
            <a:pathLst>
              <a:path w="232916" h="156269">
                <a:moveTo>
                  <a:pt x="175617" y="0"/>
                </a:moveTo>
                <a:cubicBezTo>
                  <a:pt x="189508" y="0"/>
                  <a:pt x="196453" y="5457"/>
                  <a:pt x="196453" y="16371"/>
                </a:cubicBezTo>
                <a:cubicBezTo>
                  <a:pt x="196453" y="26789"/>
                  <a:pt x="190252" y="44896"/>
                  <a:pt x="177850" y="70693"/>
                </a:cubicBezTo>
                <a:cubicBezTo>
                  <a:pt x="182811" y="68212"/>
                  <a:pt x="189012" y="66972"/>
                  <a:pt x="196453" y="66972"/>
                </a:cubicBezTo>
                <a:cubicBezTo>
                  <a:pt x="206871" y="66972"/>
                  <a:pt x="215553" y="70941"/>
                  <a:pt x="222498" y="78878"/>
                </a:cubicBezTo>
                <a:cubicBezTo>
                  <a:pt x="229443" y="87312"/>
                  <a:pt x="232916" y="96986"/>
                  <a:pt x="232916" y="107900"/>
                </a:cubicBezTo>
                <a:cubicBezTo>
                  <a:pt x="232916" y="140146"/>
                  <a:pt x="216049" y="156269"/>
                  <a:pt x="182315" y="156269"/>
                </a:cubicBezTo>
                <a:cubicBezTo>
                  <a:pt x="163959" y="156269"/>
                  <a:pt x="149820" y="149572"/>
                  <a:pt x="139899" y="136177"/>
                </a:cubicBezTo>
                <a:cubicBezTo>
                  <a:pt x="130473" y="124271"/>
                  <a:pt x="125760" y="109140"/>
                  <a:pt x="125760" y="90785"/>
                </a:cubicBezTo>
                <a:cubicBezTo>
                  <a:pt x="125760" y="64988"/>
                  <a:pt x="132457" y="42168"/>
                  <a:pt x="145852" y="22324"/>
                </a:cubicBezTo>
                <a:cubicBezTo>
                  <a:pt x="155773" y="7441"/>
                  <a:pt x="165695" y="0"/>
                  <a:pt x="175617" y="0"/>
                </a:cubicBezTo>
                <a:close/>
                <a:moveTo>
                  <a:pt x="49858" y="0"/>
                </a:moveTo>
                <a:cubicBezTo>
                  <a:pt x="63748" y="0"/>
                  <a:pt x="70694" y="5457"/>
                  <a:pt x="70694" y="16371"/>
                </a:cubicBezTo>
                <a:cubicBezTo>
                  <a:pt x="70694" y="26789"/>
                  <a:pt x="64492" y="44896"/>
                  <a:pt x="52090" y="70693"/>
                </a:cubicBezTo>
                <a:cubicBezTo>
                  <a:pt x="57051" y="68212"/>
                  <a:pt x="63252" y="66972"/>
                  <a:pt x="70694" y="66972"/>
                </a:cubicBezTo>
                <a:cubicBezTo>
                  <a:pt x="81111" y="66972"/>
                  <a:pt x="89545" y="70941"/>
                  <a:pt x="95994" y="78878"/>
                </a:cubicBezTo>
                <a:cubicBezTo>
                  <a:pt x="103436" y="87312"/>
                  <a:pt x="107156" y="96986"/>
                  <a:pt x="107156" y="107900"/>
                </a:cubicBezTo>
                <a:cubicBezTo>
                  <a:pt x="107156" y="140146"/>
                  <a:pt x="90289" y="156269"/>
                  <a:pt x="56555" y="156269"/>
                </a:cubicBezTo>
                <a:cubicBezTo>
                  <a:pt x="38199" y="156269"/>
                  <a:pt x="24061" y="149572"/>
                  <a:pt x="14139" y="136177"/>
                </a:cubicBezTo>
                <a:cubicBezTo>
                  <a:pt x="4713" y="124271"/>
                  <a:pt x="0" y="109140"/>
                  <a:pt x="0" y="90785"/>
                </a:cubicBezTo>
                <a:cubicBezTo>
                  <a:pt x="0" y="64988"/>
                  <a:pt x="6697" y="42168"/>
                  <a:pt x="20092" y="22324"/>
                </a:cubicBezTo>
                <a:cubicBezTo>
                  <a:pt x="30014" y="7441"/>
                  <a:pt x="39936" y="0"/>
                  <a:pt x="49858" y="0"/>
                </a:cubicBezTo>
                <a:close/>
              </a:path>
            </a:pathLst>
          </a:custGeom>
          <a:solidFill>
            <a:srgbClr val="FF0000"/>
          </a:solidFill>
          <a:ln>
            <a:noFill/>
          </a:ln>
          <a:effectLst/>
        </p:spPr>
        <p:txBody>
          <a:bodyPr/>
          <a:lstStyle/>
          <a:p>
            <a:pPr algn="just">
              <a:lnSpc>
                <a:spcPct val="130000"/>
              </a:lnSpc>
              <a:defRPr/>
            </a:pPr>
            <a:endParaRPr lang="en-US" altLang="zh-CN" sz="6000">
              <a:solidFill>
                <a:schemeClr val="tx1">
                  <a:lumMod val="50000"/>
                  <a:lumOff val="50000"/>
                </a:schemeClr>
              </a:solidFill>
              <a:cs typeface="+mn-ea"/>
              <a:sym typeface="+mn-lt"/>
            </a:endParaRPr>
          </a:p>
        </p:txBody>
      </p:sp>
      <p:sp>
        <p:nvSpPr>
          <p:cNvPr id="16" name="矩形 15"/>
          <p:cNvSpPr/>
          <p:nvPr/>
        </p:nvSpPr>
        <p:spPr>
          <a:xfrm>
            <a:off x="2341563" y="4875212"/>
            <a:ext cx="7221537" cy="978729"/>
          </a:xfrm>
          <a:prstGeom prst="rect">
            <a:avLst/>
          </a:prstGeom>
        </p:spPr>
        <p:txBody>
          <a:bodyPr wrap="square">
            <a:spAutoFit/>
          </a:bodyPr>
          <a:lstStyle/>
          <a:p>
            <a:pPr algn="ctr">
              <a:lnSpc>
                <a:spcPct val="120000"/>
              </a:lnSpc>
            </a:pPr>
            <a:r>
              <a:rPr lang="zh-CN" altLang="en-US" sz="1600" dirty="0">
                <a:cs typeface="+mn-ea"/>
                <a:sym typeface="+mn-lt"/>
              </a:rPr>
              <a:t>用户可以在投影仪或者计算机上进行演示，也可以将演示文稿打印出来，制作成胶片，以便应用到更广泛的领域中。利用</a:t>
            </a:r>
            <a:r>
              <a:rPr lang="en-US" altLang="zh-CN" sz="1600" dirty="0">
                <a:cs typeface="+mn-ea"/>
                <a:sym typeface="+mn-lt"/>
              </a:rPr>
              <a:t>Microsoft Office PowerPoint</a:t>
            </a:r>
            <a:r>
              <a:rPr lang="zh-CN" altLang="en-US" sz="1600" dirty="0">
                <a:cs typeface="+mn-ea"/>
                <a:sym typeface="+mn-lt"/>
              </a:rPr>
              <a:t>不仅可以创建演示文稿，还可以在互联网上召开面对面会议</a:t>
            </a:r>
          </a:p>
        </p:txBody>
      </p:sp>
    </p:spTree>
    <p:extLst>
      <p:ext uri="{BB962C8B-B14F-4D97-AF65-F5344CB8AC3E}">
        <p14:creationId xmlns:p14="http://schemas.microsoft.com/office/powerpoint/2010/main" val="83371998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 name="组合 1"/>
          <p:cNvGrpSpPr/>
          <p:nvPr/>
        </p:nvGrpSpPr>
        <p:grpSpPr>
          <a:xfrm>
            <a:off x="2163764" y="1755775"/>
            <a:ext cx="3387724" cy="1109663"/>
            <a:chOff x="2163764" y="1755775"/>
            <a:chExt cx="3387724" cy="1109663"/>
          </a:xfrm>
        </p:grpSpPr>
        <p:sp>
          <p:nvSpPr>
            <p:cNvPr id="3" name="MH_Other_1"/>
            <p:cNvSpPr>
              <a:spLocks noChangeArrowheads="1"/>
            </p:cNvSpPr>
            <p:nvPr>
              <p:custDataLst>
                <p:tags r:id="rId10"/>
              </p:custDataLst>
            </p:nvPr>
          </p:nvSpPr>
          <p:spPr bwMode="auto">
            <a:xfrm rot="1805303" flipH="1">
              <a:off x="2724150" y="2073276"/>
              <a:ext cx="712788" cy="614363"/>
            </a:xfrm>
            <a:prstGeom prst="triangle">
              <a:avLst>
                <a:gd name="adj" fmla="val 50000"/>
              </a:avLst>
            </a:prstGeom>
            <a:solidFill>
              <a:srgbClr val="57E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hangingPunct="1">
                <a:lnSpc>
                  <a:spcPct val="130000"/>
                </a:lnSpc>
              </a:pPr>
              <a:endParaRPr lang="zh-CN" altLang="en-US">
                <a:solidFill>
                  <a:srgbClr val="FFFFFF"/>
                </a:solidFill>
                <a:latin typeface="+mn-lt"/>
                <a:ea typeface="+mn-ea"/>
                <a:cs typeface="+mn-ea"/>
                <a:sym typeface="+mn-lt"/>
              </a:endParaRPr>
            </a:p>
          </p:txBody>
        </p:sp>
        <p:sp>
          <p:nvSpPr>
            <p:cNvPr id="5" name="MH_Other_2"/>
            <p:cNvSpPr>
              <a:spLocks/>
            </p:cNvSpPr>
            <p:nvPr>
              <p:custDataLst>
                <p:tags r:id="rId11"/>
              </p:custDataLst>
            </p:nvPr>
          </p:nvSpPr>
          <p:spPr bwMode="auto">
            <a:xfrm>
              <a:off x="2163764" y="1755775"/>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0A7BA"/>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2800">
                  <a:solidFill>
                    <a:srgbClr val="FFFFFF"/>
                  </a:solidFill>
                  <a:latin typeface="+mn-lt"/>
                  <a:ea typeface="+mn-ea"/>
                  <a:cs typeface="+mn-ea"/>
                  <a:sym typeface="+mn-lt"/>
                </a:rPr>
                <a:t>01</a:t>
              </a:r>
              <a:endParaRPr lang="zh-CN" altLang="en-US" sz="2800">
                <a:solidFill>
                  <a:srgbClr val="FFFFFF"/>
                </a:solidFill>
                <a:latin typeface="+mn-lt"/>
                <a:ea typeface="+mn-ea"/>
                <a:cs typeface="+mn-ea"/>
                <a:sym typeface="+mn-lt"/>
              </a:endParaRPr>
            </a:p>
          </p:txBody>
        </p:sp>
        <p:sp>
          <p:nvSpPr>
            <p:cNvPr id="6" name="MH_SubTitle_1"/>
            <p:cNvSpPr/>
            <p:nvPr>
              <p:custDataLst>
                <p:tags r:id="rId12"/>
              </p:custDataLst>
            </p:nvPr>
          </p:nvSpPr>
          <p:spPr>
            <a:xfrm>
              <a:off x="3289300" y="2082800"/>
              <a:ext cx="2262188" cy="782638"/>
            </a:xfrm>
            <a:prstGeom prst="rect">
              <a:avLst/>
            </a:prstGeom>
          </p:spPr>
          <p:txBody>
            <a:bodyPr anchor="ctr"/>
            <a:lstStyle/>
            <a:p>
              <a:pPr>
                <a:lnSpc>
                  <a:spcPct val="110000"/>
                </a:lnSpc>
                <a:defRPr/>
              </a:pPr>
              <a:r>
                <a:rPr lang="zh-CN" altLang="en-US" sz="1600" kern="0" dirty="0">
                  <a:cs typeface="+mn-ea"/>
                  <a:sym typeface="+mn-lt"/>
                </a:rPr>
                <a:t>用户可以在投影仪或者计算机上进行演示</a:t>
              </a:r>
              <a:endParaRPr lang="zh-CN" altLang="en-US" sz="1600" dirty="0">
                <a:cs typeface="+mn-ea"/>
                <a:sym typeface="+mn-lt"/>
              </a:endParaRPr>
            </a:p>
          </p:txBody>
        </p:sp>
      </p:grpSp>
      <p:grpSp>
        <p:nvGrpSpPr>
          <p:cNvPr id="18" name="组合 17"/>
          <p:cNvGrpSpPr/>
          <p:nvPr/>
        </p:nvGrpSpPr>
        <p:grpSpPr>
          <a:xfrm>
            <a:off x="2479675" y="3298826"/>
            <a:ext cx="3387726" cy="1109663"/>
            <a:chOff x="2479675" y="3298826"/>
            <a:chExt cx="3387726" cy="1109663"/>
          </a:xfrm>
        </p:grpSpPr>
        <p:grpSp>
          <p:nvGrpSpPr>
            <p:cNvPr id="17" name="组合 16"/>
            <p:cNvGrpSpPr/>
            <p:nvPr/>
          </p:nvGrpSpPr>
          <p:grpSpPr>
            <a:xfrm>
              <a:off x="2479675" y="3298826"/>
              <a:ext cx="1274763" cy="1090613"/>
              <a:chOff x="2479675" y="3298826"/>
              <a:chExt cx="1274763" cy="1090613"/>
            </a:xfrm>
          </p:grpSpPr>
          <p:sp>
            <p:nvSpPr>
              <p:cNvPr id="7" name="MH_Other_3"/>
              <p:cNvSpPr>
                <a:spLocks noChangeArrowheads="1"/>
              </p:cNvSpPr>
              <p:nvPr>
                <p:custDataLst>
                  <p:tags r:id="rId8"/>
                </p:custDataLst>
              </p:nvPr>
            </p:nvSpPr>
            <p:spPr bwMode="auto">
              <a:xfrm rot="1805303" flipH="1">
                <a:off x="3041650" y="3614738"/>
                <a:ext cx="712788" cy="614362"/>
              </a:xfrm>
              <a:prstGeom prst="triangle">
                <a:avLst>
                  <a:gd name="adj" fmla="val 50000"/>
                </a:avLst>
              </a:prstGeom>
              <a:solidFill>
                <a:srgbClr val="FFCC8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hangingPunct="1">
                  <a:lnSpc>
                    <a:spcPct val="130000"/>
                  </a:lnSpc>
                </a:pPr>
                <a:endParaRPr lang="zh-CN" altLang="en-US">
                  <a:solidFill>
                    <a:srgbClr val="FFFFFF"/>
                  </a:solidFill>
                  <a:latin typeface="+mn-lt"/>
                  <a:ea typeface="+mn-ea"/>
                  <a:cs typeface="+mn-ea"/>
                  <a:sym typeface="+mn-lt"/>
                </a:endParaRPr>
              </a:p>
            </p:txBody>
          </p:sp>
          <p:sp>
            <p:nvSpPr>
              <p:cNvPr id="8" name="MH_Other_4"/>
              <p:cNvSpPr>
                <a:spLocks/>
              </p:cNvSpPr>
              <p:nvPr>
                <p:custDataLst>
                  <p:tags r:id="rId9"/>
                </p:custDataLst>
              </p:nvPr>
            </p:nvSpPr>
            <p:spPr bwMode="auto">
              <a:xfrm>
                <a:off x="2479675" y="3298826"/>
                <a:ext cx="947738" cy="1090613"/>
              </a:xfrm>
              <a:custGeom>
                <a:avLst/>
                <a:gdLst>
                  <a:gd name="T0" fmla="*/ 477 w 1030516"/>
                  <a:gd name="T1" fmla="*/ 0 h 1186577"/>
                  <a:gd name="T2" fmla="*/ 678093 w 1030516"/>
                  <a:gd name="T3" fmla="*/ 386966 h 1186577"/>
                  <a:gd name="T4" fmla="*/ 0 w 1030516"/>
                  <a:gd name="T5" fmla="*/ 778926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F8A01"/>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2800">
                    <a:solidFill>
                      <a:srgbClr val="FFFFFF"/>
                    </a:solidFill>
                    <a:latin typeface="+mn-lt"/>
                    <a:ea typeface="+mn-ea"/>
                    <a:cs typeface="+mn-ea"/>
                    <a:sym typeface="+mn-lt"/>
                  </a:rPr>
                  <a:t>03</a:t>
                </a:r>
                <a:endParaRPr lang="zh-CN" altLang="en-US" sz="2800">
                  <a:solidFill>
                    <a:srgbClr val="FFFFFF"/>
                  </a:solidFill>
                  <a:latin typeface="+mn-lt"/>
                  <a:ea typeface="+mn-ea"/>
                  <a:cs typeface="+mn-ea"/>
                  <a:sym typeface="+mn-lt"/>
                </a:endParaRPr>
              </a:p>
            </p:txBody>
          </p:sp>
        </p:grpSp>
        <p:sp>
          <p:nvSpPr>
            <p:cNvPr id="9" name="MH_SubTitle_3"/>
            <p:cNvSpPr/>
            <p:nvPr>
              <p:custDataLst>
                <p:tags r:id="rId7"/>
              </p:custDataLst>
            </p:nvPr>
          </p:nvSpPr>
          <p:spPr>
            <a:xfrm>
              <a:off x="3605214" y="3624264"/>
              <a:ext cx="2262187" cy="784225"/>
            </a:xfrm>
            <a:prstGeom prst="rect">
              <a:avLst/>
            </a:prstGeom>
          </p:spPr>
          <p:txBody>
            <a:bodyPr anchor="ctr"/>
            <a:lstStyle/>
            <a:p>
              <a:pPr>
                <a:lnSpc>
                  <a:spcPct val="110000"/>
                </a:lnSpc>
                <a:defRPr/>
              </a:pPr>
              <a:r>
                <a:rPr lang="zh-CN" altLang="en-US" sz="1600" kern="0" dirty="0">
                  <a:cs typeface="+mn-ea"/>
                  <a:sym typeface="+mn-lt"/>
                </a:rPr>
                <a:t>用户可以在投影仪或者计算机上进行演示</a:t>
              </a:r>
            </a:p>
          </p:txBody>
        </p:sp>
      </p:grpSp>
      <p:grpSp>
        <p:nvGrpSpPr>
          <p:cNvPr id="16" name="组合 15"/>
          <p:cNvGrpSpPr/>
          <p:nvPr/>
        </p:nvGrpSpPr>
        <p:grpSpPr>
          <a:xfrm>
            <a:off x="5824539" y="2527300"/>
            <a:ext cx="3386137" cy="1109663"/>
            <a:chOff x="5824539" y="2527300"/>
            <a:chExt cx="3386137" cy="1109663"/>
          </a:xfrm>
        </p:grpSpPr>
        <p:sp>
          <p:nvSpPr>
            <p:cNvPr id="10" name="MH_Other_5"/>
            <p:cNvSpPr>
              <a:spLocks noChangeArrowheads="1"/>
            </p:cNvSpPr>
            <p:nvPr>
              <p:custDataLst>
                <p:tags r:id="rId4"/>
              </p:custDataLst>
            </p:nvPr>
          </p:nvSpPr>
          <p:spPr bwMode="auto">
            <a:xfrm rot="1805303" flipH="1">
              <a:off x="6384925" y="2843213"/>
              <a:ext cx="712788" cy="614362"/>
            </a:xfrm>
            <a:prstGeom prst="triangle">
              <a:avLst>
                <a:gd name="adj" fmla="val 50000"/>
              </a:avLst>
            </a:prstGeom>
            <a:solidFill>
              <a:srgbClr val="CDEE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hangingPunct="1">
                <a:lnSpc>
                  <a:spcPct val="130000"/>
                </a:lnSpc>
              </a:pPr>
              <a:endParaRPr lang="zh-CN" altLang="en-US">
                <a:solidFill>
                  <a:srgbClr val="FFFFFF"/>
                </a:solidFill>
                <a:latin typeface="+mn-lt"/>
                <a:ea typeface="+mn-ea"/>
                <a:cs typeface="+mn-ea"/>
                <a:sym typeface="+mn-lt"/>
              </a:endParaRPr>
            </a:p>
          </p:txBody>
        </p:sp>
        <p:sp>
          <p:nvSpPr>
            <p:cNvPr id="11" name="MH_Other_6"/>
            <p:cNvSpPr>
              <a:spLocks/>
            </p:cNvSpPr>
            <p:nvPr>
              <p:custDataLst>
                <p:tags r:id="rId5"/>
              </p:custDataLst>
            </p:nvPr>
          </p:nvSpPr>
          <p:spPr bwMode="auto">
            <a:xfrm>
              <a:off x="5824539" y="2527300"/>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85B8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2800">
                  <a:solidFill>
                    <a:srgbClr val="FFFFFF"/>
                  </a:solidFill>
                  <a:latin typeface="+mn-lt"/>
                  <a:ea typeface="+mn-ea"/>
                  <a:cs typeface="+mn-ea"/>
                  <a:sym typeface="+mn-lt"/>
                </a:rPr>
                <a:t>02</a:t>
              </a:r>
              <a:endParaRPr lang="zh-CN" altLang="en-US" sz="2800">
                <a:solidFill>
                  <a:srgbClr val="FFFFFF"/>
                </a:solidFill>
                <a:latin typeface="+mn-lt"/>
                <a:ea typeface="+mn-ea"/>
                <a:cs typeface="+mn-ea"/>
                <a:sym typeface="+mn-lt"/>
              </a:endParaRPr>
            </a:p>
          </p:txBody>
        </p:sp>
        <p:sp>
          <p:nvSpPr>
            <p:cNvPr id="12" name="MH_SubTitle_2"/>
            <p:cNvSpPr/>
            <p:nvPr>
              <p:custDataLst>
                <p:tags r:id="rId6"/>
              </p:custDataLst>
            </p:nvPr>
          </p:nvSpPr>
          <p:spPr>
            <a:xfrm>
              <a:off x="6948489" y="2854325"/>
              <a:ext cx="2262187" cy="782638"/>
            </a:xfrm>
            <a:prstGeom prst="rect">
              <a:avLst/>
            </a:prstGeom>
          </p:spPr>
          <p:txBody>
            <a:bodyPr anchor="ctr"/>
            <a:lstStyle/>
            <a:p>
              <a:pPr>
                <a:lnSpc>
                  <a:spcPct val="110000"/>
                </a:lnSpc>
                <a:defRPr/>
              </a:pPr>
              <a:r>
                <a:rPr lang="zh-CN" altLang="en-US" sz="1600" kern="0" dirty="0">
                  <a:cs typeface="+mn-ea"/>
                  <a:sym typeface="+mn-lt"/>
                </a:rPr>
                <a:t>用户可以在投影仪或者计算机上进行演示</a:t>
              </a:r>
            </a:p>
          </p:txBody>
        </p:sp>
      </p:grpSp>
      <p:grpSp>
        <p:nvGrpSpPr>
          <p:cNvPr id="19" name="组合 18"/>
          <p:cNvGrpSpPr/>
          <p:nvPr/>
        </p:nvGrpSpPr>
        <p:grpSpPr>
          <a:xfrm>
            <a:off x="6140450" y="4068763"/>
            <a:ext cx="3386138" cy="1109663"/>
            <a:chOff x="6140450" y="4068763"/>
            <a:chExt cx="3386138" cy="1109663"/>
          </a:xfrm>
        </p:grpSpPr>
        <p:sp>
          <p:nvSpPr>
            <p:cNvPr id="13" name="MH_Other_7"/>
            <p:cNvSpPr>
              <a:spLocks noChangeArrowheads="1"/>
            </p:cNvSpPr>
            <p:nvPr>
              <p:custDataLst>
                <p:tags r:id="rId1"/>
              </p:custDataLst>
            </p:nvPr>
          </p:nvSpPr>
          <p:spPr bwMode="auto">
            <a:xfrm rot="1805303" flipH="1">
              <a:off x="6700839" y="4384675"/>
              <a:ext cx="712787" cy="615950"/>
            </a:xfrm>
            <a:prstGeom prst="triangle">
              <a:avLst>
                <a:gd name="adj" fmla="val 50000"/>
              </a:avLst>
            </a:prstGeom>
            <a:solidFill>
              <a:srgbClr val="FB908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hangingPunct="1">
                <a:lnSpc>
                  <a:spcPct val="130000"/>
                </a:lnSpc>
              </a:pPr>
              <a:endParaRPr lang="zh-CN" altLang="en-US">
                <a:solidFill>
                  <a:srgbClr val="FFFFFF"/>
                </a:solidFill>
                <a:latin typeface="+mn-lt"/>
                <a:ea typeface="+mn-ea"/>
                <a:cs typeface="+mn-ea"/>
                <a:sym typeface="+mn-lt"/>
              </a:endParaRPr>
            </a:p>
          </p:txBody>
        </p:sp>
        <p:sp>
          <p:nvSpPr>
            <p:cNvPr id="14" name="MH_Other_8"/>
            <p:cNvSpPr>
              <a:spLocks/>
            </p:cNvSpPr>
            <p:nvPr>
              <p:custDataLst>
                <p:tags r:id="rId2"/>
              </p:custDataLst>
            </p:nvPr>
          </p:nvSpPr>
          <p:spPr bwMode="auto">
            <a:xfrm>
              <a:off x="6140450" y="4068763"/>
              <a:ext cx="947738" cy="1092200"/>
            </a:xfrm>
            <a:custGeom>
              <a:avLst/>
              <a:gdLst>
                <a:gd name="T0" fmla="*/ 477 w 1030516"/>
                <a:gd name="T1" fmla="*/ 0 h 1186577"/>
                <a:gd name="T2" fmla="*/ 678093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A10B06"/>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2800">
                  <a:solidFill>
                    <a:srgbClr val="FFFFFF"/>
                  </a:solidFill>
                  <a:latin typeface="+mn-lt"/>
                  <a:ea typeface="+mn-ea"/>
                  <a:cs typeface="+mn-ea"/>
                  <a:sym typeface="+mn-lt"/>
                </a:rPr>
                <a:t>04</a:t>
              </a:r>
              <a:endParaRPr lang="zh-CN" altLang="en-US" sz="2800">
                <a:solidFill>
                  <a:srgbClr val="FFFFFF"/>
                </a:solidFill>
                <a:latin typeface="+mn-lt"/>
                <a:ea typeface="+mn-ea"/>
                <a:cs typeface="+mn-ea"/>
                <a:sym typeface="+mn-lt"/>
              </a:endParaRPr>
            </a:p>
          </p:txBody>
        </p:sp>
        <p:sp>
          <p:nvSpPr>
            <p:cNvPr id="15" name="MH_SubTitle_4"/>
            <p:cNvSpPr/>
            <p:nvPr>
              <p:custDataLst>
                <p:tags r:id="rId3"/>
              </p:custDataLst>
            </p:nvPr>
          </p:nvSpPr>
          <p:spPr>
            <a:xfrm>
              <a:off x="7264400" y="4395789"/>
              <a:ext cx="2262188" cy="782637"/>
            </a:xfrm>
            <a:prstGeom prst="rect">
              <a:avLst/>
            </a:prstGeom>
          </p:spPr>
          <p:txBody>
            <a:bodyPr anchor="ctr"/>
            <a:lstStyle/>
            <a:p>
              <a:pPr>
                <a:lnSpc>
                  <a:spcPct val="110000"/>
                </a:lnSpc>
                <a:defRPr/>
              </a:pPr>
              <a:r>
                <a:rPr lang="zh-CN" altLang="en-US" sz="1600" kern="0" dirty="0">
                  <a:cs typeface="+mn-ea"/>
                  <a:sym typeface="+mn-lt"/>
                </a:rPr>
                <a:t>用户可以在投影仪或者计算机上进行演示</a:t>
              </a:r>
            </a:p>
          </p:txBody>
        </p:sp>
      </p:grpSp>
    </p:spTree>
    <p:extLst>
      <p:ext uri="{BB962C8B-B14F-4D97-AF65-F5344CB8AC3E}">
        <p14:creationId xmlns:p14="http://schemas.microsoft.com/office/powerpoint/2010/main" val="12093162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transition="in" filter="fade">
                                      <p:cBhvr>
                                        <p:cTn id="16" dur="500"/>
                                        <p:tgtEl>
                                          <p:spTgt spid="16"/>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 calcmode="lin" valueType="num">
                                      <p:cBhvr>
                                        <p:cTn id="21" dur="500" fill="hold"/>
                                        <p:tgtEl>
                                          <p:spTgt spid="18"/>
                                        </p:tgtEl>
                                        <p:attrNameLst>
                                          <p:attrName>style.rotation</p:attrName>
                                        </p:attrNameLst>
                                      </p:cBhvr>
                                      <p:tavLst>
                                        <p:tav tm="0">
                                          <p:val>
                                            <p:fltVal val="360"/>
                                          </p:val>
                                        </p:tav>
                                        <p:tav tm="100000">
                                          <p:val>
                                            <p:fltVal val="0"/>
                                          </p:val>
                                        </p:tav>
                                      </p:tavLst>
                                    </p:anim>
                                    <p:animEffect transition="in" filter="fade">
                                      <p:cBhvr>
                                        <p:cTn id="22" dur="500"/>
                                        <p:tgtEl>
                                          <p:spTgt spid="1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 calcmode="lin" valueType="num">
                                      <p:cBhvr>
                                        <p:cTn id="27" dur="500" fill="hold"/>
                                        <p:tgtEl>
                                          <p:spTgt spid="19"/>
                                        </p:tgtEl>
                                        <p:attrNameLst>
                                          <p:attrName>style.rotation</p:attrName>
                                        </p:attrNameLst>
                                      </p:cBhvr>
                                      <p:tavLst>
                                        <p:tav tm="0">
                                          <p:val>
                                            <p:fltVal val="360"/>
                                          </p:val>
                                        </p:tav>
                                        <p:tav tm="100000">
                                          <p:val>
                                            <p:fltVal val="0"/>
                                          </p:val>
                                        </p:tav>
                                      </p:tavLst>
                                    </p:anim>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 name="组合 1"/>
          <p:cNvGrpSpPr/>
          <p:nvPr/>
        </p:nvGrpSpPr>
        <p:grpSpPr>
          <a:xfrm>
            <a:off x="2709863" y="2009776"/>
            <a:ext cx="1320800" cy="2317749"/>
            <a:chOff x="2709863" y="2009776"/>
            <a:chExt cx="1320800" cy="2317749"/>
          </a:xfrm>
        </p:grpSpPr>
        <p:cxnSp>
          <p:nvCxnSpPr>
            <p:cNvPr id="3" name="MH_Other_1"/>
            <p:cNvCxnSpPr/>
            <p:nvPr>
              <p:custDataLst>
                <p:tags r:id="rId14"/>
              </p:custDataLst>
            </p:nvPr>
          </p:nvCxnSpPr>
          <p:spPr>
            <a:xfrm>
              <a:off x="3370263" y="2009776"/>
              <a:ext cx="0" cy="1008063"/>
            </a:xfrm>
            <a:prstGeom prst="line">
              <a:avLst/>
            </a:prstGeom>
            <a:ln w="19050">
              <a:solidFill>
                <a:srgbClr val="B0B0B0"/>
              </a:solidFill>
            </a:ln>
          </p:spPr>
          <p:style>
            <a:lnRef idx="1">
              <a:schemeClr val="accent1"/>
            </a:lnRef>
            <a:fillRef idx="0">
              <a:schemeClr val="accent1"/>
            </a:fillRef>
            <a:effectRef idx="0">
              <a:schemeClr val="accent1"/>
            </a:effectRef>
            <a:fontRef idx="minor">
              <a:schemeClr val="tx1"/>
            </a:fontRef>
          </p:style>
        </p:cxnSp>
        <p:sp>
          <p:nvSpPr>
            <p:cNvPr id="5" name="MH_Other_2"/>
            <p:cNvSpPr/>
            <p:nvPr>
              <p:custDataLst>
                <p:tags r:id="rId15"/>
              </p:custDataLst>
            </p:nvPr>
          </p:nvSpPr>
          <p:spPr>
            <a:xfrm>
              <a:off x="2709863" y="3006725"/>
              <a:ext cx="1320800" cy="1320800"/>
            </a:xfrm>
            <a:custGeom>
              <a:avLst/>
              <a:gdLst>
                <a:gd name="connsiteX0" fmla="*/ 32278 w 2309830"/>
                <a:gd name="connsiteY0" fmla="*/ 1267988 h 2312131"/>
                <a:gd name="connsiteX1" fmla="*/ 268121 w 2309830"/>
                <a:gd name="connsiteY1" fmla="*/ 1267988 h 2312131"/>
                <a:gd name="connsiteX2" fmla="*/ 278554 w 2309830"/>
                <a:gd name="connsiteY2" fmla="*/ 1336346 h 2312131"/>
                <a:gd name="connsiteX3" fmla="*/ 1154915 w 2309830"/>
                <a:gd name="connsiteY3" fmla="*/ 2050601 h 2312131"/>
                <a:gd name="connsiteX4" fmla="*/ 2031276 w 2309830"/>
                <a:gd name="connsiteY4" fmla="*/ 1336346 h 2312131"/>
                <a:gd name="connsiteX5" fmla="*/ 2041709 w 2309830"/>
                <a:gd name="connsiteY5" fmla="*/ 1267988 h 2312131"/>
                <a:gd name="connsiteX6" fmla="*/ 2276989 w 2309830"/>
                <a:gd name="connsiteY6" fmla="*/ 1267988 h 2312131"/>
                <a:gd name="connsiteX7" fmla="*/ 2239069 w 2309830"/>
                <a:gd name="connsiteY7" fmla="*/ 1314318 h 2312131"/>
                <a:gd name="connsiteX8" fmla="*/ 2180895 w 2309830"/>
                <a:gd name="connsiteY8" fmla="*/ 1359404 h 2312131"/>
                <a:gd name="connsiteX9" fmla="*/ 2101145 w 2309830"/>
                <a:gd name="connsiteY9" fmla="*/ 1409608 h 2312131"/>
                <a:gd name="connsiteX10" fmla="*/ 2145105 w 2309830"/>
                <a:gd name="connsiteY10" fmla="*/ 1492962 h 2312131"/>
                <a:gd name="connsiteX11" fmla="*/ 2158907 w 2309830"/>
                <a:gd name="connsiteY11" fmla="*/ 1729229 h 2312131"/>
                <a:gd name="connsiteX12" fmla="*/ 2155352 w 2309830"/>
                <a:gd name="connsiteY12" fmla="*/ 1733672 h 2312131"/>
                <a:gd name="connsiteX13" fmla="*/ 1941772 w 2309830"/>
                <a:gd name="connsiteY13" fmla="*/ 1845149 h 2312131"/>
                <a:gd name="connsiteX14" fmla="*/ 1847605 w 2309830"/>
                <a:gd name="connsiteY14" fmla="*/ 1848755 h 2312131"/>
                <a:gd name="connsiteX15" fmla="*/ 1843999 w 2309830"/>
                <a:gd name="connsiteY15" fmla="*/ 1942922 h 2312131"/>
                <a:gd name="connsiteX16" fmla="*/ 1737817 w 2309830"/>
                <a:gd name="connsiteY16" fmla="*/ 2154436 h 2312131"/>
                <a:gd name="connsiteX17" fmla="*/ 1732518 w 2309830"/>
                <a:gd name="connsiteY17" fmla="*/ 2156506 h 2312131"/>
                <a:gd name="connsiteX18" fmla="*/ 1491811 w 2309830"/>
                <a:gd name="connsiteY18" fmla="*/ 2146258 h 2312131"/>
                <a:gd name="connsiteX19" fmla="*/ 1408458 w 2309830"/>
                <a:gd name="connsiteY19" fmla="*/ 2102298 h 2312131"/>
                <a:gd name="connsiteX20" fmla="*/ 1358251 w 2309830"/>
                <a:gd name="connsiteY20" fmla="*/ 2182045 h 2312131"/>
                <a:gd name="connsiteX21" fmla="*/ 1160539 w 2309830"/>
                <a:gd name="connsiteY21" fmla="*/ 2312131 h 2312131"/>
                <a:gd name="connsiteX22" fmla="*/ 1154914 w 2309830"/>
                <a:gd name="connsiteY22" fmla="*/ 2311274 h 2312131"/>
                <a:gd name="connsiteX23" fmla="*/ 951579 w 2309830"/>
                <a:gd name="connsiteY23" fmla="*/ 2182044 h 2312131"/>
                <a:gd name="connsiteX24" fmla="*/ 901373 w 2309830"/>
                <a:gd name="connsiteY24" fmla="*/ 2102296 h 2312131"/>
                <a:gd name="connsiteX25" fmla="*/ 818021 w 2309830"/>
                <a:gd name="connsiteY25" fmla="*/ 2146258 h 2312131"/>
                <a:gd name="connsiteX26" fmla="*/ 581753 w 2309830"/>
                <a:gd name="connsiteY26" fmla="*/ 2160060 h 2312131"/>
                <a:gd name="connsiteX27" fmla="*/ 577311 w 2309830"/>
                <a:gd name="connsiteY27" fmla="*/ 2156504 h 2312131"/>
                <a:gd name="connsiteX28" fmla="*/ 465831 w 2309830"/>
                <a:gd name="connsiteY28" fmla="*/ 1942922 h 2312131"/>
                <a:gd name="connsiteX29" fmla="*/ 462227 w 2309830"/>
                <a:gd name="connsiteY29" fmla="*/ 1848754 h 2312131"/>
                <a:gd name="connsiteX30" fmla="*/ 368061 w 2309830"/>
                <a:gd name="connsiteY30" fmla="*/ 1845151 h 2312131"/>
                <a:gd name="connsiteX31" fmla="*/ 156545 w 2309830"/>
                <a:gd name="connsiteY31" fmla="*/ 1738968 h 2312131"/>
                <a:gd name="connsiteX32" fmla="*/ 154475 w 2309830"/>
                <a:gd name="connsiteY32" fmla="*/ 1733670 h 2312131"/>
                <a:gd name="connsiteX33" fmla="*/ 164723 w 2309830"/>
                <a:gd name="connsiteY33" fmla="*/ 1492960 h 2312131"/>
                <a:gd name="connsiteX34" fmla="*/ 208685 w 2309830"/>
                <a:gd name="connsiteY34" fmla="*/ 1409608 h 2312131"/>
                <a:gd name="connsiteX35" fmla="*/ 128938 w 2309830"/>
                <a:gd name="connsiteY35" fmla="*/ 1359401 h 2312131"/>
                <a:gd name="connsiteX36" fmla="*/ 72026 w 2309830"/>
                <a:gd name="connsiteY36" fmla="*/ 1315539 h 2312131"/>
                <a:gd name="connsiteX37" fmla="*/ 2048784 w 2309830"/>
                <a:gd name="connsiteY37" fmla="*/ 1169247 h 2312131"/>
                <a:gd name="connsiteX38" fmla="*/ 2308594 w 2309830"/>
                <a:gd name="connsiteY38" fmla="*/ 1169247 h 2312131"/>
                <a:gd name="connsiteX39" fmla="*/ 2303755 w 2309830"/>
                <a:gd name="connsiteY39" fmla="*/ 1210931 h 2312131"/>
                <a:gd name="connsiteX40" fmla="*/ 2290107 w 2309830"/>
                <a:gd name="connsiteY40" fmla="*/ 1241626 h 2312131"/>
                <a:gd name="connsiteX41" fmla="*/ 2045130 w 2309830"/>
                <a:gd name="connsiteY41" fmla="*/ 1241626 h 2312131"/>
                <a:gd name="connsiteX42" fmla="*/ 0 w 2309830"/>
                <a:gd name="connsiteY42" fmla="*/ 1169247 h 2312131"/>
                <a:gd name="connsiteX43" fmla="*/ 261046 w 2309830"/>
                <a:gd name="connsiteY43" fmla="*/ 1169247 h 2312131"/>
                <a:gd name="connsiteX44" fmla="*/ 264701 w 2309830"/>
                <a:gd name="connsiteY44" fmla="*/ 1241626 h 2312131"/>
                <a:gd name="connsiteX45" fmla="*/ 19472 w 2309830"/>
                <a:gd name="connsiteY45" fmla="*/ 1241626 h 2312131"/>
                <a:gd name="connsiteX46" fmla="*/ 6981 w 2309830"/>
                <a:gd name="connsiteY46" fmla="*/ 1215092 h 2312131"/>
                <a:gd name="connsiteX47" fmla="*/ 2045130 w 2309830"/>
                <a:gd name="connsiteY47" fmla="*/ 1070506 h 2312131"/>
                <a:gd name="connsiteX48" fmla="*/ 2290359 w 2309830"/>
                <a:gd name="connsiteY48" fmla="*/ 1070506 h 2312131"/>
                <a:gd name="connsiteX49" fmla="*/ 2302850 w 2309830"/>
                <a:gd name="connsiteY49" fmla="*/ 1097041 h 2312131"/>
                <a:gd name="connsiteX50" fmla="*/ 2309830 w 2309830"/>
                <a:gd name="connsiteY50" fmla="*/ 1142885 h 2312131"/>
                <a:gd name="connsiteX51" fmla="*/ 2048784 w 2309830"/>
                <a:gd name="connsiteY51" fmla="*/ 1142885 h 2312131"/>
                <a:gd name="connsiteX52" fmla="*/ 19724 w 2309830"/>
                <a:gd name="connsiteY52" fmla="*/ 1070506 h 2312131"/>
                <a:gd name="connsiteX53" fmla="*/ 264701 w 2309830"/>
                <a:gd name="connsiteY53" fmla="*/ 1070506 h 2312131"/>
                <a:gd name="connsiteX54" fmla="*/ 261046 w 2309830"/>
                <a:gd name="connsiteY54" fmla="*/ 1142885 h 2312131"/>
                <a:gd name="connsiteX55" fmla="*/ 1238 w 2309830"/>
                <a:gd name="connsiteY55" fmla="*/ 1142885 h 2312131"/>
                <a:gd name="connsiteX56" fmla="*/ 6077 w 2309830"/>
                <a:gd name="connsiteY56" fmla="*/ 1101201 h 2312131"/>
                <a:gd name="connsiteX57" fmla="*/ 1154916 w 2309830"/>
                <a:gd name="connsiteY57" fmla="*/ 81063 h 2312131"/>
                <a:gd name="connsiteX58" fmla="*/ 1095649 w 2309830"/>
                <a:gd name="connsiteY58" fmla="*/ 140330 h 2312131"/>
                <a:gd name="connsiteX59" fmla="*/ 1154916 w 2309830"/>
                <a:gd name="connsiteY59" fmla="*/ 199597 h 2312131"/>
                <a:gd name="connsiteX60" fmla="*/ 1214183 w 2309830"/>
                <a:gd name="connsiteY60" fmla="*/ 140330 h 2312131"/>
                <a:gd name="connsiteX61" fmla="*/ 1154916 w 2309830"/>
                <a:gd name="connsiteY61" fmla="*/ 81063 h 2312131"/>
                <a:gd name="connsiteX62" fmla="*/ 1149291 w 2309830"/>
                <a:gd name="connsiteY62" fmla="*/ 0 h 2312131"/>
                <a:gd name="connsiteX63" fmla="*/ 1154917 w 2309830"/>
                <a:gd name="connsiteY63" fmla="*/ 859 h 2312131"/>
                <a:gd name="connsiteX64" fmla="*/ 1358253 w 2309830"/>
                <a:gd name="connsiteY64" fmla="*/ 130088 h 2312131"/>
                <a:gd name="connsiteX65" fmla="*/ 1408458 w 2309830"/>
                <a:gd name="connsiteY65" fmla="*/ 209838 h 2312131"/>
                <a:gd name="connsiteX66" fmla="*/ 1491811 w 2309830"/>
                <a:gd name="connsiteY66" fmla="*/ 165876 h 2312131"/>
                <a:gd name="connsiteX67" fmla="*/ 1728077 w 2309830"/>
                <a:gd name="connsiteY67" fmla="*/ 152076 h 2312131"/>
                <a:gd name="connsiteX68" fmla="*/ 1732521 w 2309830"/>
                <a:gd name="connsiteY68" fmla="*/ 155629 h 2312131"/>
                <a:gd name="connsiteX69" fmla="*/ 1843999 w 2309830"/>
                <a:gd name="connsiteY69" fmla="*/ 369213 h 2312131"/>
                <a:gd name="connsiteX70" fmla="*/ 1847605 w 2309830"/>
                <a:gd name="connsiteY70" fmla="*/ 463378 h 2312131"/>
                <a:gd name="connsiteX71" fmla="*/ 1941774 w 2309830"/>
                <a:gd name="connsiteY71" fmla="*/ 466982 h 2312131"/>
                <a:gd name="connsiteX72" fmla="*/ 2153285 w 2309830"/>
                <a:gd name="connsiteY72" fmla="*/ 573164 h 2312131"/>
                <a:gd name="connsiteX73" fmla="*/ 2155358 w 2309830"/>
                <a:gd name="connsiteY73" fmla="*/ 578463 h 2312131"/>
                <a:gd name="connsiteX74" fmla="*/ 2145107 w 2309830"/>
                <a:gd name="connsiteY74" fmla="*/ 819171 h 2312131"/>
                <a:gd name="connsiteX75" fmla="*/ 2101145 w 2309830"/>
                <a:gd name="connsiteY75" fmla="*/ 902524 h 2312131"/>
                <a:gd name="connsiteX76" fmla="*/ 2180895 w 2309830"/>
                <a:gd name="connsiteY76" fmla="*/ 952730 h 2312131"/>
                <a:gd name="connsiteX77" fmla="*/ 2237807 w 2309830"/>
                <a:gd name="connsiteY77" fmla="*/ 996593 h 2312131"/>
                <a:gd name="connsiteX78" fmla="*/ 2277553 w 2309830"/>
                <a:gd name="connsiteY78" fmla="*/ 1044144 h 2312131"/>
                <a:gd name="connsiteX79" fmla="*/ 2041709 w 2309830"/>
                <a:gd name="connsiteY79" fmla="*/ 1044144 h 2312131"/>
                <a:gd name="connsiteX80" fmla="*/ 2031276 w 2309830"/>
                <a:gd name="connsiteY80" fmla="*/ 975786 h 2312131"/>
                <a:gd name="connsiteX81" fmla="*/ 1154915 w 2309830"/>
                <a:gd name="connsiteY81" fmla="*/ 261531 h 2312131"/>
                <a:gd name="connsiteX82" fmla="*/ 278554 w 2309830"/>
                <a:gd name="connsiteY82" fmla="*/ 975786 h 2312131"/>
                <a:gd name="connsiteX83" fmla="*/ 268121 w 2309830"/>
                <a:gd name="connsiteY83" fmla="*/ 1044144 h 2312131"/>
                <a:gd name="connsiteX84" fmla="*/ 32842 w 2309830"/>
                <a:gd name="connsiteY84" fmla="*/ 1044144 h 2312131"/>
                <a:gd name="connsiteX85" fmla="*/ 70762 w 2309830"/>
                <a:gd name="connsiteY85" fmla="*/ 997815 h 2312131"/>
                <a:gd name="connsiteX86" fmla="*/ 128938 w 2309830"/>
                <a:gd name="connsiteY86" fmla="*/ 952732 h 2312131"/>
                <a:gd name="connsiteX87" fmla="*/ 208685 w 2309830"/>
                <a:gd name="connsiteY87" fmla="*/ 902525 h 2312131"/>
                <a:gd name="connsiteX88" fmla="*/ 164725 w 2309830"/>
                <a:gd name="connsiteY88" fmla="*/ 819171 h 2312131"/>
                <a:gd name="connsiteX89" fmla="*/ 150923 w 2309830"/>
                <a:gd name="connsiteY89" fmla="*/ 582904 h 2312131"/>
                <a:gd name="connsiteX90" fmla="*/ 154478 w 2309830"/>
                <a:gd name="connsiteY90" fmla="*/ 578462 h 2312131"/>
                <a:gd name="connsiteX91" fmla="*/ 368059 w 2309830"/>
                <a:gd name="connsiteY91" fmla="*/ 466982 h 2312131"/>
                <a:gd name="connsiteX92" fmla="*/ 462226 w 2309830"/>
                <a:gd name="connsiteY92" fmla="*/ 463376 h 2312131"/>
                <a:gd name="connsiteX93" fmla="*/ 465831 w 2309830"/>
                <a:gd name="connsiteY93" fmla="*/ 369213 h 2312131"/>
                <a:gd name="connsiteX94" fmla="*/ 572013 w 2309830"/>
                <a:gd name="connsiteY94" fmla="*/ 157697 h 2312131"/>
                <a:gd name="connsiteX95" fmla="*/ 577313 w 2309830"/>
                <a:gd name="connsiteY95" fmla="*/ 155629 h 2312131"/>
                <a:gd name="connsiteX96" fmla="*/ 686045 w 2309830"/>
                <a:gd name="connsiteY96" fmla="*/ 127582 h 2312131"/>
                <a:gd name="connsiteX97" fmla="*/ 818021 w 2309830"/>
                <a:gd name="connsiteY97" fmla="*/ 165876 h 2312131"/>
                <a:gd name="connsiteX98" fmla="*/ 901375 w 2309830"/>
                <a:gd name="connsiteY98" fmla="*/ 209838 h 2312131"/>
                <a:gd name="connsiteX99" fmla="*/ 951579 w 2309830"/>
                <a:gd name="connsiteY99" fmla="*/ 130088 h 2312131"/>
                <a:gd name="connsiteX100" fmla="*/ 1149291 w 2309830"/>
                <a:gd name="connsiteY100" fmla="*/ 0 h 231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309830" h="2312131">
                  <a:moveTo>
                    <a:pt x="32278" y="1267988"/>
                  </a:moveTo>
                  <a:lnTo>
                    <a:pt x="268121" y="1267988"/>
                  </a:lnTo>
                  <a:lnTo>
                    <a:pt x="278554" y="1336346"/>
                  </a:lnTo>
                  <a:cubicBezTo>
                    <a:pt x="361966" y="1743971"/>
                    <a:pt x="722632" y="2050601"/>
                    <a:pt x="1154915" y="2050601"/>
                  </a:cubicBezTo>
                  <a:cubicBezTo>
                    <a:pt x="1587199" y="2050601"/>
                    <a:pt x="1947864" y="1743971"/>
                    <a:pt x="2031276" y="1336346"/>
                  </a:cubicBezTo>
                  <a:lnTo>
                    <a:pt x="2041709" y="1267988"/>
                  </a:lnTo>
                  <a:lnTo>
                    <a:pt x="2276989" y="1267988"/>
                  </a:lnTo>
                  <a:lnTo>
                    <a:pt x="2239069" y="1314318"/>
                  </a:lnTo>
                  <a:cubicBezTo>
                    <a:pt x="2222540" y="1330272"/>
                    <a:pt x="2203145" y="1345396"/>
                    <a:pt x="2180895" y="1359404"/>
                  </a:cubicBezTo>
                  <a:lnTo>
                    <a:pt x="2101145" y="1409608"/>
                  </a:lnTo>
                  <a:lnTo>
                    <a:pt x="2145105" y="1492962"/>
                  </a:lnTo>
                  <a:cubicBezTo>
                    <a:pt x="2192909" y="1583605"/>
                    <a:pt x="2194686" y="1667259"/>
                    <a:pt x="2158907" y="1729229"/>
                  </a:cubicBezTo>
                  <a:cubicBezTo>
                    <a:pt x="2157968" y="1730856"/>
                    <a:pt x="2156998" y="1732464"/>
                    <a:pt x="2155352" y="1733672"/>
                  </a:cubicBezTo>
                  <a:cubicBezTo>
                    <a:pt x="2121331" y="1798800"/>
                    <a:pt x="2046858" y="1841125"/>
                    <a:pt x="1941772" y="1845149"/>
                  </a:cubicBezTo>
                  <a:lnTo>
                    <a:pt x="1847605" y="1848755"/>
                  </a:lnTo>
                  <a:lnTo>
                    <a:pt x="1843999" y="1942922"/>
                  </a:lnTo>
                  <a:cubicBezTo>
                    <a:pt x="1840080" y="2045325"/>
                    <a:pt x="1799787" y="2118658"/>
                    <a:pt x="1737817" y="2154436"/>
                  </a:cubicBezTo>
                  <a:cubicBezTo>
                    <a:pt x="1736193" y="2155376"/>
                    <a:pt x="1734547" y="2156285"/>
                    <a:pt x="1732518" y="2156506"/>
                  </a:cubicBezTo>
                  <a:cubicBezTo>
                    <a:pt x="1670489" y="2195898"/>
                    <a:pt x="1584834" y="2195317"/>
                    <a:pt x="1491811" y="2146258"/>
                  </a:cubicBezTo>
                  <a:lnTo>
                    <a:pt x="1408458" y="2102298"/>
                  </a:lnTo>
                  <a:lnTo>
                    <a:pt x="1358251" y="2182045"/>
                  </a:lnTo>
                  <a:cubicBezTo>
                    <a:pt x="1303654" y="2268767"/>
                    <a:pt x="1232096" y="2312131"/>
                    <a:pt x="1160539" y="2312131"/>
                  </a:cubicBezTo>
                  <a:cubicBezTo>
                    <a:pt x="1158660" y="2312131"/>
                    <a:pt x="1156783" y="2312095"/>
                    <a:pt x="1154914" y="2311274"/>
                  </a:cubicBezTo>
                  <a:cubicBezTo>
                    <a:pt x="1081500" y="2314374"/>
                    <a:pt x="1007609" y="2271044"/>
                    <a:pt x="951579" y="2182044"/>
                  </a:cubicBezTo>
                  <a:lnTo>
                    <a:pt x="901373" y="2102296"/>
                  </a:lnTo>
                  <a:lnTo>
                    <a:pt x="818021" y="2146258"/>
                  </a:lnTo>
                  <a:cubicBezTo>
                    <a:pt x="727378" y="2194064"/>
                    <a:pt x="643722" y="2195837"/>
                    <a:pt x="581753" y="2160060"/>
                  </a:cubicBezTo>
                  <a:cubicBezTo>
                    <a:pt x="580128" y="2159122"/>
                    <a:pt x="578516" y="2158151"/>
                    <a:pt x="577311" y="2156504"/>
                  </a:cubicBezTo>
                  <a:cubicBezTo>
                    <a:pt x="512183" y="2122483"/>
                    <a:pt x="469858" y="2048013"/>
                    <a:pt x="465831" y="1942922"/>
                  </a:cubicBezTo>
                  <a:lnTo>
                    <a:pt x="462227" y="1848754"/>
                  </a:lnTo>
                  <a:lnTo>
                    <a:pt x="368061" y="1845151"/>
                  </a:lnTo>
                  <a:cubicBezTo>
                    <a:pt x="265658" y="1841228"/>
                    <a:pt x="192324" y="1800938"/>
                    <a:pt x="156545" y="1738968"/>
                  </a:cubicBezTo>
                  <a:cubicBezTo>
                    <a:pt x="155607" y="1737342"/>
                    <a:pt x="154698" y="1735695"/>
                    <a:pt x="154475" y="1733670"/>
                  </a:cubicBezTo>
                  <a:cubicBezTo>
                    <a:pt x="115083" y="1671640"/>
                    <a:pt x="115664" y="1585985"/>
                    <a:pt x="164723" y="1492960"/>
                  </a:cubicBezTo>
                  <a:lnTo>
                    <a:pt x="208685" y="1409608"/>
                  </a:lnTo>
                  <a:lnTo>
                    <a:pt x="128938" y="1359401"/>
                  </a:lnTo>
                  <a:cubicBezTo>
                    <a:pt x="107257" y="1345752"/>
                    <a:pt x="88287" y="1331043"/>
                    <a:pt x="72026" y="1315539"/>
                  </a:cubicBezTo>
                  <a:close/>
                  <a:moveTo>
                    <a:pt x="2048784" y="1169247"/>
                  </a:moveTo>
                  <a:lnTo>
                    <a:pt x="2308594" y="1169247"/>
                  </a:lnTo>
                  <a:lnTo>
                    <a:pt x="2303755" y="1210931"/>
                  </a:lnTo>
                  <a:lnTo>
                    <a:pt x="2290107" y="1241626"/>
                  </a:lnTo>
                  <a:lnTo>
                    <a:pt x="2045130" y="1241626"/>
                  </a:lnTo>
                  <a:close/>
                  <a:moveTo>
                    <a:pt x="0" y="1169247"/>
                  </a:moveTo>
                  <a:lnTo>
                    <a:pt x="261046" y="1169247"/>
                  </a:lnTo>
                  <a:lnTo>
                    <a:pt x="264701" y="1241626"/>
                  </a:lnTo>
                  <a:lnTo>
                    <a:pt x="19472" y="1241626"/>
                  </a:lnTo>
                  <a:lnTo>
                    <a:pt x="6981" y="1215092"/>
                  </a:lnTo>
                  <a:close/>
                  <a:moveTo>
                    <a:pt x="2045130" y="1070506"/>
                  </a:moveTo>
                  <a:lnTo>
                    <a:pt x="2290359" y="1070506"/>
                  </a:lnTo>
                  <a:lnTo>
                    <a:pt x="2302850" y="1097041"/>
                  </a:lnTo>
                  <a:lnTo>
                    <a:pt x="2309830" y="1142885"/>
                  </a:lnTo>
                  <a:lnTo>
                    <a:pt x="2048784" y="1142885"/>
                  </a:lnTo>
                  <a:close/>
                  <a:moveTo>
                    <a:pt x="19724" y="1070506"/>
                  </a:moveTo>
                  <a:lnTo>
                    <a:pt x="264701" y="1070506"/>
                  </a:lnTo>
                  <a:lnTo>
                    <a:pt x="261046" y="1142885"/>
                  </a:lnTo>
                  <a:lnTo>
                    <a:pt x="1238" y="1142885"/>
                  </a:lnTo>
                  <a:lnTo>
                    <a:pt x="6077" y="1101201"/>
                  </a:lnTo>
                  <a:close/>
                  <a:moveTo>
                    <a:pt x="1154916" y="81063"/>
                  </a:moveTo>
                  <a:cubicBezTo>
                    <a:pt x="1122184" y="81063"/>
                    <a:pt x="1095649" y="107598"/>
                    <a:pt x="1095649" y="140330"/>
                  </a:cubicBezTo>
                  <a:cubicBezTo>
                    <a:pt x="1095649" y="173062"/>
                    <a:pt x="1122184" y="199597"/>
                    <a:pt x="1154916" y="199597"/>
                  </a:cubicBezTo>
                  <a:cubicBezTo>
                    <a:pt x="1187648" y="199597"/>
                    <a:pt x="1214183" y="173062"/>
                    <a:pt x="1214183" y="140330"/>
                  </a:cubicBezTo>
                  <a:cubicBezTo>
                    <a:pt x="1214183" y="107598"/>
                    <a:pt x="1187648" y="81063"/>
                    <a:pt x="1154916" y="81063"/>
                  </a:cubicBezTo>
                  <a:close/>
                  <a:moveTo>
                    <a:pt x="1149291" y="0"/>
                  </a:moveTo>
                  <a:cubicBezTo>
                    <a:pt x="1151172" y="0"/>
                    <a:pt x="1153051" y="37"/>
                    <a:pt x="1154917" y="859"/>
                  </a:cubicBezTo>
                  <a:cubicBezTo>
                    <a:pt x="1228331" y="-2243"/>
                    <a:pt x="1302221" y="41089"/>
                    <a:pt x="1358253" y="130088"/>
                  </a:cubicBezTo>
                  <a:lnTo>
                    <a:pt x="1408458" y="209838"/>
                  </a:lnTo>
                  <a:lnTo>
                    <a:pt x="1491811" y="165876"/>
                  </a:lnTo>
                  <a:cubicBezTo>
                    <a:pt x="1582454" y="118069"/>
                    <a:pt x="1666109" y="116297"/>
                    <a:pt x="1728077" y="152076"/>
                  </a:cubicBezTo>
                  <a:cubicBezTo>
                    <a:pt x="1729705" y="153013"/>
                    <a:pt x="1731314" y="153985"/>
                    <a:pt x="1732521" y="155629"/>
                  </a:cubicBezTo>
                  <a:cubicBezTo>
                    <a:pt x="1797649" y="189650"/>
                    <a:pt x="1839976" y="264121"/>
                    <a:pt x="1843999" y="369213"/>
                  </a:cubicBezTo>
                  <a:lnTo>
                    <a:pt x="1847605" y="463378"/>
                  </a:lnTo>
                  <a:lnTo>
                    <a:pt x="1941774" y="466982"/>
                  </a:lnTo>
                  <a:cubicBezTo>
                    <a:pt x="2044175" y="470903"/>
                    <a:pt x="2117507" y="511194"/>
                    <a:pt x="2153285" y="573164"/>
                  </a:cubicBezTo>
                  <a:cubicBezTo>
                    <a:pt x="2154226" y="574790"/>
                    <a:pt x="2155134" y="576436"/>
                    <a:pt x="2155358" y="578463"/>
                  </a:cubicBezTo>
                  <a:cubicBezTo>
                    <a:pt x="2194748" y="640492"/>
                    <a:pt x="2194168" y="726146"/>
                    <a:pt x="2145107" y="819171"/>
                  </a:cubicBezTo>
                  <a:lnTo>
                    <a:pt x="2101145" y="902524"/>
                  </a:lnTo>
                  <a:lnTo>
                    <a:pt x="2180895" y="952730"/>
                  </a:lnTo>
                  <a:cubicBezTo>
                    <a:pt x="2202576" y="966379"/>
                    <a:pt x="2221546" y="981089"/>
                    <a:pt x="2237807" y="996593"/>
                  </a:cubicBezTo>
                  <a:lnTo>
                    <a:pt x="2277553" y="1044144"/>
                  </a:lnTo>
                  <a:lnTo>
                    <a:pt x="2041709" y="1044144"/>
                  </a:lnTo>
                  <a:lnTo>
                    <a:pt x="2031276" y="975786"/>
                  </a:lnTo>
                  <a:cubicBezTo>
                    <a:pt x="1947864" y="568161"/>
                    <a:pt x="1587199" y="261531"/>
                    <a:pt x="1154915" y="261531"/>
                  </a:cubicBezTo>
                  <a:cubicBezTo>
                    <a:pt x="722632" y="261531"/>
                    <a:pt x="361966" y="568161"/>
                    <a:pt x="278554" y="975786"/>
                  </a:cubicBezTo>
                  <a:lnTo>
                    <a:pt x="268121" y="1044144"/>
                  </a:lnTo>
                  <a:lnTo>
                    <a:pt x="32842" y="1044144"/>
                  </a:lnTo>
                  <a:lnTo>
                    <a:pt x="70762" y="997815"/>
                  </a:lnTo>
                  <a:cubicBezTo>
                    <a:pt x="87292" y="981863"/>
                    <a:pt x="106688" y="966739"/>
                    <a:pt x="128938" y="952732"/>
                  </a:cubicBezTo>
                  <a:lnTo>
                    <a:pt x="208685" y="902525"/>
                  </a:lnTo>
                  <a:lnTo>
                    <a:pt x="164725" y="819171"/>
                  </a:lnTo>
                  <a:cubicBezTo>
                    <a:pt x="116917" y="728529"/>
                    <a:pt x="115145" y="644874"/>
                    <a:pt x="150923" y="582904"/>
                  </a:cubicBezTo>
                  <a:cubicBezTo>
                    <a:pt x="151863" y="581277"/>
                    <a:pt x="152832" y="579667"/>
                    <a:pt x="154478" y="578462"/>
                  </a:cubicBezTo>
                  <a:cubicBezTo>
                    <a:pt x="188498" y="513333"/>
                    <a:pt x="262969" y="471007"/>
                    <a:pt x="368059" y="466982"/>
                  </a:cubicBezTo>
                  <a:lnTo>
                    <a:pt x="462226" y="463376"/>
                  </a:lnTo>
                  <a:lnTo>
                    <a:pt x="465831" y="369213"/>
                  </a:lnTo>
                  <a:cubicBezTo>
                    <a:pt x="469753" y="266810"/>
                    <a:pt x="510045" y="193476"/>
                    <a:pt x="572013" y="157697"/>
                  </a:cubicBezTo>
                  <a:cubicBezTo>
                    <a:pt x="573639" y="156760"/>
                    <a:pt x="575286" y="155851"/>
                    <a:pt x="577313" y="155629"/>
                  </a:cubicBezTo>
                  <a:cubicBezTo>
                    <a:pt x="608326" y="135931"/>
                    <a:pt x="645248" y="126230"/>
                    <a:pt x="686045" y="127582"/>
                  </a:cubicBezTo>
                  <a:cubicBezTo>
                    <a:pt x="726840" y="128936"/>
                    <a:pt x="771509" y="141345"/>
                    <a:pt x="818021" y="165876"/>
                  </a:cubicBezTo>
                  <a:lnTo>
                    <a:pt x="901375" y="209838"/>
                  </a:lnTo>
                  <a:lnTo>
                    <a:pt x="951579" y="130088"/>
                  </a:lnTo>
                  <a:cubicBezTo>
                    <a:pt x="1006176" y="43366"/>
                    <a:pt x="1077735" y="2"/>
                    <a:pt x="1149291" y="0"/>
                  </a:cubicBezTo>
                  <a:close/>
                </a:path>
              </a:pathLst>
            </a:custGeom>
            <a:solidFill>
              <a:srgbClr val="E2C94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endParaRPr lang="zh-CN" altLang="en-US">
                <a:solidFill>
                  <a:srgbClr val="FFFFFF"/>
                </a:solidFill>
                <a:cs typeface="+mn-ea"/>
                <a:sym typeface="+mn-lt"/>
              </a:endParaRPr>
            </a:p>
          </p:txBody>
        </p:sp>
        <p:sp>
          <p:nvSpPr>
            <p:cNvPr id="6" name="MH_SubTitle_1"/>
            <p:cNvSpPr/>
            <p:nvPr>
              <p:custDataLst>
                <p:tags r:id="rId16"/>
              </p:custDataLst>
            </p:nvPr>
          </p:nvSpPr>
          <p:spPr>
            <a:xfrm>
              <a:off x="2898776" y="3195639"/>
              <a:ext cx="942975" cy="941387"/>
            </a:xfrm>
            <a:prstGeom prst="ellipse">
              <a:avLst/>
            </a:prstGeom>
            <a:solidFill>
              <a:srgbClr val="F2626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r>
                <a:rPr lang="en-US" altLang="zh-CN">
                  <a:solidFill>
                    <a:srgbClr val="FFFFFF"/>
                  </a:solidFill>
                  <a:cs typeface="+mn-ea"/>
                  <a:sym typeface="+mn-lt"/>
                </a:rPr>
                <a:t>LOREM</a:t>
              </a:r>
              <a:endParaRPr lang="zh-CN" altLang="en-US">
                <a:solidFill>
                  <a:srgbClr val="FFFFFF"/>
                </a:solidFill>
                <a:cs typeface="+mn-ea"/>
                <a:sym typeface="+mn-lt"/>
              </a:endParaRPr>
            </a:p>
          </p:txBody>
        </p:sp>
      </p:grpSp>
      <p:grpSp>
        <p:nvGrpSpPr>
          <p:cNvPr id="20" name="组合 19"/>
          <p:cNvGrpSpPr/>
          <p:nvPr/>
        </p:nvGrpSpPr>
        <p:grpSpPr>
          <a:xfrm>
            <a:off x="4070350" y="2003426"/>
            <a:ext cx="1320800" cy="3405187"/>
            <a:chOff x="4070350" y="2003426"/>
            <a:chExt cx="1320800" cy="3405187"/>
          </a:xfrm>
        </p:grpSpPr>
        <p:cxnSp>
          <p:nvCxnSpPr>
            <p:cNvPr id="7" name="MH_Other_3"/>
            <p:cNvCxnSpPr/>
            <p:nvPr>
              <p:custDataLst>
                <p:tags r:id="rId11"/>
              </p:custDataLst>
            </p:nvPr>
          </p:nvCxnSpPr>
          <p:spPr>
            <a:xfrm>
              <a:off x="4730750" y="2003426"/>
              <a:ext cx="0" cy="2124075"/>
            </a:xfrm>
            <a:prstGeom prst="line">
              <a:avLst/>
            </a:prstGeom>
            <a:ln w="19050">
              <a:solidFill>
                <a:srgbClr val="B0B0B0"/>
              </a:solidFill>
            </a:ln>
          </p:spPr>
          <p:style>
            <a:lnRef idx="1">
              <a:schemeClr val="accent1"/>
            </a:lnRef>
            <a:fillRef idx="0">
              <a:schemeClr val="accent1"/>
            </a:fillRef>
            <a:effectRef idx="0">
              <a:schemeClr val="accent1"/>
            </a:effectRef>
            <a:fontRef idx="minor">
              <a:schemeClr val="tx1"/>
            </a:fontRef>
          </p:style>
        </p:cxnSp>
        <p:sp>
          <p:nvSpPr>
            <p:cNvPr id="8" name="MH_Other_4"/>
            <p:cNvSpPr/>
            <p:nvPr>
              <p:custDataLst>
                <p:tags r:id="rId12"/>
              </p:custDataLst>
            </p:nvPr>
          </p:nvSpPr>
          <p:spPr>
            <a:xfrm>
              <a:off x="4070350" y="4087813"/>
              <a:ext cx="1320800" cy="1320800"/>
            </a:xfrm>
            <a:custGeom>
              <a:avLst/>
              <a:gdLst>
                <a:gd name="connsiteX0" fmla="*/ 32278 w 2309830"/>
                <a:gd name="connsiteY0" fmla="*/ 1267988 h 2312131"/>
                <a:gd name="connsiteX1" fmla="*/ 268121 w 2309830"/>
                <a:gd name="connsiteY1" fmla="*/ 1267988 h 2312131"/>
                <a:gd name="connsiteX2" fmla="*/ 278554 w 2309830"/>
                <a:gd name="connsiteY2" fmla="*/ 1336346 h 2312131"/>
                <a:gd name="connsiteX3" fmla="*/ 1154915 w 2309830"/>
                <a:gd name="connsiteY3" fmla="*/ 2050601 h 2312131"/>
                <a:gd name="connsiteX4" fmla="*/ 2031276 w 2309830"/>
                <a:gd name="connsiteY4" fmla="*/ 1336346 h 2312131"/>
                <a:gd name="connsiteX5" fmla="*/ 2041709 w 2309830"/>
                <a:gd name="connsiteY5" fmla="*/ 1267988 h 2312131"/>
                <a:gd name="connsiteX6" fmla="*/ 2276989 w 2309830"/>
                <a:gd name="connsiteY6" fmla="*/ 1267988 h 2312131"/>
                <a:gd name="connsiteX7" fmla="*/ 2239069 w 2309830"/>
                <a:gd name="connsiteY7" fmla="*/ 1314318 h 2312131"/>
                <a:gd name="connsiteX8" fmla="*/ 2180895 w 2309830"/>
                <a:gd name="connsiteY8" fmla="*/ 1359404 h 2312131"/>
                <a:gd name="connsiteX9" fmla="*/ 2101145 w 2309830"/>
                <a:gd name="connsiteY9" fmla="*/ 1409608 h 2312131"/>
                <a:gd name="connsiteX10" fmla="*/ 2145105 w 2309830"/>
                <a:gd name="connsiteY10" fmla="*/ 1492962 h 2312131"/>
                <a:gd name="connsiteX11" fmla="*/ 2158907 w 2309830"/>
                <a:gd name="connsiteY11" fmla="*/ 1729229 h 2312131"/>
                <a:gd name="connsiteX12" fmla="*/ 2155352 w 2309830"/>
                <a:gd name="connsiteY12" fmla="*/ 1733672 h 2312131"/>
                <a:gd name="connsiteX13" fmla="*/ 1941772 w 2309830"/>
                <a:gd name="connsiteY13" fmla="*/ 1845149 h 2312131"/>
                <a:gd name="connsiteX14" fmla="*/ 1847605 w 2309830"/>
                <a:gd name="connsiteY14" fmla="*/ 1848755 h 2312131"/>
                <a:gd name="connsiteX15" fmla="*/ 1843999 w 2309830"/>
                <a:gd name="connsiteY15" fmla="*/ 1942922 h 2312131"/>
                <a:gd name="connsiteX16" fmla="*/ 1737817 w 2309830"/>
                <a:gd name="connsiteY16" fmla="*/ 2154436 h 2312131"/>
                <a:gd name="connsiteX17" fmla="*/ 1732518 w 2309830"/>
                <a:gd name="connsiteY17" fmla="*/ 2156506 h 2312131"/>
                <a:gd name="connsiteX18" fmla="*/ 1491811 w 2309830"/>
                <a:gd name="connsiteY18" fmla="*/ 2146258 h 2312131"/>
                <a:gd name="connsiteX19" fmla="*/ 1408458 w 2309830"/>
                <a:gd name="connsiteY19" fmla="*/ 2102298 h 2312131"/>
                <a:gd name="connsiteX20" fmla="*/ 1358251 w 2309830"/>
                <a:gd name="connsiteY20" fmla="*/ 2182045 h 2312131"/>
                <a:gd name="connsiteX21" fmla="*/ 1160539 w 2309830"/>
                <a:gd name="connsiteY21" fmla="*/ 2312131 h 2312131"/>
                <a:gd name="connsiteX22" fmla="*/ 1154914 w 2309830"/>
                <a:gd name="connsiteY22" fmla="*/ 2311274 h 2312131"/>
                <a:gd name="connsiteX23" fmla="*/ 951579 w 2309830"/>
                <a:gd name="connsiteY23" fmla="*/ 2182044 h 2312131"/>
                <a:gd name="connsiteX24" fmla="*/ 901373 w 2309830"/>
                <a:gd name="connsiteY24" fmla="*/ 2102296 h 2312131"/>
                <a:gd name="connsiteX25" fmla="*/ 818021 w 2309830"/>
                <a:gd name="connsiteY25" fmla="*/ 2146258 h 2312131"/>
                <a:gd name="connsiteX26" fmla="*/ 581753 w 2309830"/>
                <a:gd name="connsiteY26" fmla="*/ 2160060 h 2312131"/>
                <a:gd name="connsiteX27" fmla="*/ 577311 w 2309830"/>
                <a:gd name="connsiteY27" fmla="*/ 2156504 h 2312131"/>
                <a:gd name="connsiteX28" fmla="*/ 465831 w 2309830"/>
                <a:gd name="connsiteY28" fmla="*/ 1942922 h 2312131"/>
                <a:gd name="connsiteX29" fmla="*/ 462227 w 2309830"/>
                <a:gd name="connsiteY29" fmla="*/ 1848754 h 2312131"/>
                <a:gd name="connsiteX30" fmla="*/ 368061 w 2309830"/>
                <a:gd name="connsiteY30" fmla="*/ 1845151 h 2312131"/>
                <a:gd name="connsiteX31" fmla="*/ 156545 w 2309830"/>
                <a:gd name="connsiteY31" fmla="*/ 1738968 h 2312131"/>
                <a:gd name="connsiteX32" fmla="*/ 154475 w 2309830"/>
                <a:gd name="connsiteY32" fmla="*/ 1733670 h 2312131"/>
                <a:gd name="connsiteX33" fmla="*/ 164723 w 2309830"/>
                <a:gd name="connsiteY33" fmla="*/ 1492960 h 2312131"/>
                <a:gd name="connsiteX34" fmla="*/ 208685 w 2309830"/>
                <a:gd name="connsiteY34" fmla="*/ 1409608 h 2312131"/>
                <a:gd name="connsiteX35" fmla="*/ 128938 w 2309830"/>
                <a:gd name="connsiteY35" fmla="*/ 1359401 h 2312131"/>
                <a:gd name="connsiteX36" fmla="*/ 72026 w 2309830"/>
                <a:gd name="connsiteY36" fmla="*/ 1315539 h 2312131"/>
                <a:gd name="connsiteX37" fmla="*/ 2048784 w 2309830"/>
                <a:gd name="connsiteY37" fmla="*/ 1169247 h 2312131"/>
                <a:gd name="connsiteX38" fmla="*/ 2308594 w 2309830"/>
                <a:gd name="connsiteY38" fmla="*/ 1169247 h 2312131"/>
                <a:gd name="connsiteX39" fmla="*/ 2303755 w 2309830"/>
                <a:gd name="connsiteY39" fmla="*/ 1210931 h 2312131"/>
                <a:gd name="connsiteX40" fmla="*/ 2290107 w 2309830"/>
                <a:gd name="connsiteY40" fmla="*/ 1241626 h 2312131"/>
                <a:gd name="connsiteX41" fmla="*/ 2045130 w 2309830"/>
                <a:gd name="connsiteY41" fmla="*/ 1241626 h 2312131"/>
                <a:gd name="connsiteX42" fmla="*/ 0 w 2309830"/>
                <a:gd name="connsiteY42" fmla="*/ 1169247 h 2312131"/>
                <a:gd name="connsiteX43" fmla="*/ 261046 w 2309830"/>
                <a:gd name="connsiteY43" fmla="*/ 1169247 h 2312131"/>
                <a:gd name="connsiteX44" fmla="*/ 264701 w 2309830"/>
                <a:gd name="connsiteY44" fmla="*/ 1241626 h 2312131"/>
                <a:gd name="connsiteX45" fmla="*/ 19472 w 2309830"/>
                <a:gd name="connsiteY45" fmla="*/ 1241626 h 2312131"/>
                <a:gd name="connsiteX46" fmla="*/ 6981 w 2309830"/>
                <a:gd name="connsiteY46" fmla="*/ 1215092 h 2312131"/>
                <a:gd name="connsiteX47" fmla="*/ 2045130 w 2309830"/>
                <a:gd name="connsiteY47" fmla="*/ 1070506 h 2312131"/>
                <a:gd name="connsiteX48" fmla="*/ 2290359 w 2309830"/>
                <a:gd name="connsiteY48" fmla="*/ 1070506 h 2312131"/>
                <a:gd name="connsiteX49" fmla="*/ 2302850 w 2309830"/>
                <a:gd name="connsiteY49" fmla="*/ 1097041 h 2312131"/>
                <a:gd name="connsiteX50" fmla="*/ 2309830 w 2309830"/>
                <a:gd name="connsiteY50" fmla="*/ 1142885 h 2312131"/>
                <a:gd name="connsiteX51" fmla="*/ 2048784 w 2309830"/>
                <a:gd name="connsiteY51" fmla="*/ 1142885 h 2312131"/>
                <a:gd name="connsiteX52" fmla="*/ 19724 w 2309830"/>
                <a:gd name="connsiteY52" fmla="*/ 1070506 h 2312131"/>
                <a:gd name="connsiteX53" fmla="*/ 264701 w 2309830"/>
                <a:gd name="connsiteY53" fmla="*/ 1070506 h 2312131"/>
                <a:gd name="connsiteX54" fmla="*/ 261046 w 2309830"/>
                <a:gd name="connsiteY54" fmla="*/ 1142885 h 2312131"/>
                <a:gd name="connsiteX55" fmla="*/ 1238 w 2309830"/>
                <a:gd name="connsiteY55" fmla="*/ 1142885 h 2312131"/>
                <a:gd name="connsiteX56" fmla="*/ 6077 w 2309830"/>
                <a:gd name="connsiteY56" fmla="*/ 1101201 h 2312131"/>
                <a:gd name="connsiteX57" fmla="*/ 1154916 w 2309830"/>
                <a:gd name="connsiteY57" fmla="*/ 81063 h 2312131"/>
                <a:gd name="connsiteX58" fmla="*/ 1095649 w 2309830"/>
                <a:gd name="connsiteY58" fmla="*/ 140330 h 2312131"/>
                <a:gd name="connsiteX59" fmla="*/ 1154916 w 2309830"/>
                <a:gd name="connsiteY59" fmla="*/ 199597 h 2312131"/>
                <a:gd name="connsiteX60" fmla="*/ 1214183 w 2309830"/>
                <a:gd name="connsiteY60" fmla="*/ 140330 h 2312131"/>
                <a:gd name="connsiteX61" fmla="*/ 1154916 w 2309830"/>
                <a:gd name="connsiteY61" fmla="*/ 81063 h 2312131"/>
                <a:gd name="connsiteX62" fmla="*/ 1149291 w 2309830"/>
                <a:gd name="connsiteY62" fmla="*/ 0 h 2312131"/>
                <a:gd name="connsiteX63" fmla="*/ 1154917 w 2309830"/>
                <a:gd name="connsiteY63" fmla="*/ 859 h 2312131"/>
                <a:gd name="connsiteX64" fmla="*/ 1358253 w 2309830"/>
                <a:gd name="connsiteY64" fmla="*/ 130088 h 2312131"/>
                <a:gd name="connsiteX65" fmla="*/ 1408458 w 2309830"/>
                <a:gd name="connsiteY65" fmla="*/ 209838 h 2312131"/>
                <a:gd name="connsiteX66" fmla="*/ 1491811 w 2309830"/>
                <a:gd name="connsiteY66" fmla="*/ 165876 h 2312131"/>
                <a:gd name="connsiteX67" fmla="*/ 1728077 w 2309830"/>
                <a:gd name="connsiteY67" fmla="*/ 152076 h 2312131"/>
                <a:gd name="connsiteX68" fmla="*/ 1732521 w 2309830"/>
                <a:gd name="connsiteY68" fmla="*/ 155629 h 2312131"/>
                <a:gd name="connsiteX69" fmla="*/ 1843999 w 2309830"/>
                <a:gd name="connsiteY69" fmla="*/ 369213 h 2312131"/>
                <a:gd name="connsiteX70" fmla="*/ 1847605 w 2309830"/>
                <a:gd name="connsiteY70" fmla="*/ 463378 h 2312131"/>
                <a:gd name="connsiteX71" fmla="*/ 1941774 w 2309830"/>
                <a:gd name="connsiteY71" fmla="*/ 466982 h 2312131"/>
                <a:gd name="connsiteX72" fmla="*/ 2153285 w 2309830"/>
                <a:gd name="connsiteY72" fmla="*/ 573164 h 2312131"/>
                <a:gd name="connsiteX73" fmla="*/ 2155358 w 2309830"/>
                <a:gd name="connsiteY73" fmla="*/ 578463 h 2312131"/>
                <a:gd name="connsiteX74" fmla="*/ 2145107 w 2309830"/>
                <a:gd name="connsiteY74" fmla="*/ 819171 h 2312131"/>
                <a:gd name="connsiteX75" fmla="*/ 2101145 w 2309830"/>
                <a:gd name="connsiteY75" fmla="*/ 902524 h 2312131"/>
                <a:gd name="connsiteX76" fmla="*/ 2180895 w 2309830"/>
                <a:gd name="connsiteY76" fmla="*/ 952730 h 2312131"/>
                <a:gd name="connsiteX77" fmla="*/ 2237807 w 2309830"/>
                <a:gd name="connsiteY77" fmla="*/ 996593 h 2312131"/>
                <a:gd name="connsiteX78" fmla="*/ 2277553 w 2309830"/>
                <a:gd name="connsiteY78" fmla="*/ 1044144 h 2312131"/>
                <a:gd name="connsiteX79" fmla="*/ 2041709 w 2309830"/>
                <a:gd name="connsiteY79" fmla="*/ 1044144 h 2312131"/>
                <a:gd name="connsiteX80" fmla="*/ 2031276 w 2309830"/>
                <a:gd name="connsiteY80" fmla="*/ 975786 h 2312131"/>
                <a:gd name="connsiteX81" fmla="*/ 1154915 w 2309830"/>
                <a:gd name="connsiteY81" fmla="*/ 261531 h 2312131"/>
                <a:gd name="connsiteX82" fmla="*/ 278554 w 2309830"/>
                <a:gd name="connsiteY82" fmla="*/ 975786 h 2312131"/>
                <a:gd name="connsiteX83" fmla="*/ 268121 w 2309830"/>
                <a:gd name="connsiteY83" fmla="*/ 1044144 h 2312131"/>
                <a:gd name="connsiteX84" fmla="*/ 32842 w 2309830"/>
                <a:gd name="connsiteY84" fmla="*/ 1044144 h 2312131"/>
                <a:gd name="connsiteX85" fmla="*/ 70762 w 2309830"/>
                <a:gd name="connsiteY85" fmla="*/ 997815 h 2312131"/>
                <a:gd name="connsiteX86" fmla="*/ 128938 w 2309830"/>
                <a:gd name="connsiteY86" fmla="*/ 952732 h 2312131"/>
                <a:gd name="connsiteX87" fmla="*/ 208685 w 2309830"/>
                <a:gd name="connsiteY87" fmla="*/ 902525 h 2312131"/>
                <a:gd name="connsiteX88" fmla="*/ 164725 w 2309830"/>
                <a:gd name="connsiteY88" fmla="*/ 819171 h 2312131"/>
                <a:gd name="connsiteX89" fmla="*/ 150923 w 2309830"/>
                <a:gd name="connsiteY89" fmla="*/ 582904 h 2312131"/>
                <a:gd name="connsiteX90" fmla="*/ 154478 w 2309830"/>
                <a:gd name="connsiteY90" fmla="*/ 578462 h 2312131"/>
                <a:gd name="connsiteX91" fmla="*/ 368059 w 2309830"/>
                <a:gd name="connsiteY91" fmla="*/ 466982 h 2312131"/>
                <a:gd name="connsiteX92" fmla="*/ 462226 w 2309830"/>
                <a:gd name="connsiteY92" fmla="*/ 463376 h 2312131"/>
                <a:gd name="connsiteX93" fmla="*/ 465831 w 2309830"/>
                <a:gd name="connsiteY93" fmla="*/ 369213 h 2312131"/>
                <a:gd name="connsiteX94" fmla="*/ 572013 w 2309830"/>
                <a:gd name="connsiteY94" fmla="*/ 157697 h 2312131"/>
                <a:gd name="connsiteX95" fmla="*/ 577313 w 2309830"/>
                <a:gd name="connsiteY95" fmla="*/ 155629 h 2312131"/>
                <a:gd name="connsiteX96" fmla="*/ 686045 w 2309830"/>
                <a:gd name="connsiteY96" fmla="*/ 127582 h 2312131"/>
                <a:gd name="connsiteX97" fmla="*/ 818021 w 2309830"/>
                <a:gd name="connsiteY97" fmla="*/ 165876 h 2312131"/>
                <a:gd name="connsiteX98" fmla="*/ 901375 w 2309830"/>
                <a:gd name="connsiteY98" fmla="*/ 209838 h 2312131"/>
                <a:gd name="connsiteX99" fmla="*/ 951579 w 2309830"/>
                <a:gd name="connsiteY99" fmla="*/ 130088 h 2312131"/>
                <a:gd name="connsiteX100" fmla="*/ 1149291 w 2309830"/>
                <a:gd name="connsiteY100" fmla="*/ 0 h 231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309830" h="2312131">
                  <a:moveTo>
                    <a:pt x="32278" y="1267988"/>
                  </a:moveTo>
                  <a:lnTo>
                    <a:pt x="268121" y="1267988"/>
                  </a:lnTo>
                  <a:lnTo>
                    <a:pt x="278554" y="1336346"/>
                  </a:lnTo>
                  <a:cubicBezTo>
                    <a:pt x="361966" y="1743971"/>
                    <a:pt x="722632" y="2050601"/>
                    <a:pt x="1154915" y="2050601"/>
                  </a:cubicBezTo>
                  <a:cubicBezTo>
                    <a:pt x="1587199" y="2050601"/>
                    <a:pt x="1947864" y="1743971"/>
                    <a:pt x="2031276" y="1336346"/>
                  </a:cubicBezTo>
                  <a:lnTo>
                    <a:pt x="2041709" y="1267988"/>
                  </a:lnTo>
                  <a:lnTo>
                    <a:pt x="2276989" y="1267988"/>
                  </a:lnTo>
                  <a:lnTo>
                    <a:pt x="2239069" y="1314318"/>
                  </a:lnTo>
                  <a:cubicBezTo>
                    <a:pt x="2222540" y="1330272"/>
                    <a:pt x="2203145" y="1345396"/>
                    <a:pt x="2180895" y="1359404"/>
                  </a:cubicBezTo>
                  <a:lnTo>
                    <a:pt x="2101145" y="1409608"/>
                  </a:lnTo>
                  <a:lnTo>
                    <a:pt x="2145105" y="1492962"/>
                  </a:lnTo>
                  <a:cubicBezTo>
                    <a:pt x="2192909" y="1583605"/>
                    <a:pt x="2194686" y="1667259"/>
                    <a:pt x="2158907" y="1729229"/>
                  </a:cubicBezTo>
                  <a:cubicBezTo>
                    <a:pt x="2157968" y="1730856"/>
                    <a:pt x="2156998" y="1732464"/>
                    <a:pt x="2155352" y="1733672"/>
                  </a:cubicBezTo>
                  <a:cubicBezTo>
                    <a:pt x="2121331" y="1798800"/>
                    <a:pt x="2046858" y="1841125"/>
                    <a:pt x="1941772" y="1845149"/>
                  </a:cubicBezTo>
                  <a:lnTo>
                    <a:pt x="1847605" y="1848755"/>
                  </a:lnTo>
                  <a:lnTo>
                    <a:pt x="1843999" y="1942922"/>
                  </a:lnTo>
                  <a:cubicBezTo>
                    <a:pt x="1840080" y="2045325"/>
                    <a:pt x="1799787" y="2118658"/>
                    <a:pt x="1737817" y="2154436"/>
                  </a:cubicBezTo>
                  <a:cubicBezTo>
                    <a:pt x="1736193" y="2155376"/>
                    <a:pt x="1734547" y="2156285"/>
                    <a:pt x="1732518" y="2156506"/>
                  </a:cubicBezTo>
                  <a:cubicBezTo>
                    <a:pt x="1670489" y="2195898"/>
                    <a:pt x="1584834" y="2195317"/>
                    <a:pt x="1491811" y="2146258"/>
                  </a:cubicBezTo>
                  <a:lnTo>
                    <a:pt x="1408458" y="2102298"/>
                  </a:lnTo>
                  <a:lnTo>
                    <a:pt x="1358251" y="2182045"/>
                  </a:lnTo>
                  <a:cubicBezTo>
                    <a:pt x="1303654" y="2268767"/>
                    <a:pt x="1232096" y="2312131"/>
                    <a:pt x="1160539" y="2312131"/>
                  </a:cubicBezTo>
                  <a:cubicBezTo>
                    <a:pt x="1158660" y="2312131"/>
                    <a:pt x="1156783" y="2312095"/>
                    <a:pt x="1154914" y="2311274"/>
                  </a:cubicBezTo>
                  <a:cubicBezTo>
                    <a:pt x="1081500" y="2314374"/>
                    <a:pt x="1007609" y="2271044"/>
                    <a:pt x="951579" y="2182044"/>
                  </a:cubicBezTo>
                  <a:lnTo>
                    <a:pt x="901373" y="2102296"/>
                  </a:lnTo>
                  <a:lnTo>
                    <a:pt x="818021" y="2146258"/>
                  </a:lnTo>
                  <a:cubicBezTo>
                    <a:pt x="727378" y="2194064"/>
                    <a:pt x="643722" y="2195837"/>
                    <a:pt x="581753" y="2160060"/>
                  </a:cubicBezTo>
                  <a:cubicBezTo>
                    <a:pt x="580128" y="2159122"/>
                    <a:pt x="578516" y="2158151"/>
                    <a:pt x="577311" y="2156504"/>
                  </a:cubicBezTo>
                  <a:cubicBezTo>
                    <a:pt x="512183" y="2122483"/>
                    <a:pt x="469858" y="2048013"/>
                    <a:pt x="465831" y="1942922"/>
                  </a:cubicBezTo>
                  <a:lnTo>
                    <a:pt x="462227" y="1848754"/>
                  </a:lnTo>
                  <a:lnTo>
                    <a:pt x="368061" y="1845151"/>
                  </a:lnTo>
                  <a:cubicBezTo>
                    <a:pt x="265658" y="1841228"/>
                    <a:pt x="192324" y="1800938"/>
                    <a:pt x="156545" y="1738968"/>
                  </a:cubicBezTo>
                  <a:cubicBezTo>
                    <a:pt x="155607" y="1737342"/>
                    <a:pt x="154698" y="1735695"/>
                    <a:pt x="154475" y="1733670"/>
                  </a:cubicBezTo>
                  <a:cubicBezTo>
                    <a:pt x="115083" y="1671640"/>
                    <a:pt x="115664" y="1585985"/>
                    <a:pt x="164723" y="1492960"/>
                  </a:cubicBezTo>
                  <a:lnTo>
                    <a:pt x="208685" y="1409608"/>
                  </a:lnTo>
                  <a:lnTo>
                    <a:pt x="128938" y="1359401"/>
                  </a:lnTo>
                  <a:cubicBezTo>
                    <a:pt x="107257" y="1345752"/>
                    <a:pt x="88287" y="1331043"/>
                    <a:pt x="72026" y="1315539"/>
                  </a:cubicBezTo>
                  <a:close/>
                  <a:moveTo>
                    <a:pt x="2048784" y="1169247"/>
                  </a:moveTo>
                  <a:lnTo>
                    <a:pt x="2308594" y="1169247"/>
                  </a:lnTo>
                  <a:lnTo>
                    <a:pt x="2303755" y="1210931"/>
                  </a:lnTo>
                  <a:lnTo>
                    <a:pt x="2290107" y="1241626"/>
                  </a:lnTo>
                  <a:lnTo>
                    <a:pt x="2045130" y="1241626"/>
                  </a:lnTo>
                  <a:close/>
                  <a:moveTo>
                    <a:pt x="0" y="1169247"/>
                  </a:moveTo>
                  <a:lnTo>
                    <a:pt x="261046" y="1169247"/>
                  </a:lnTo>
                  <a:lnTo>
                    <a:pt x="264701" y="1241626"/>
                  </a:lnTo>
                  <a:lnTo>
                    <a:pt x="19472" y="1241626"/>
                  </a:lnTo>
                  <a:lnTo>
                    <a:pt x="6981" y="1215092"/>
                  </a:lnTo>
                  <a:close/>
                  <a:moveTo>
                    <a:pt x="2045130" y="1070506"/>
                  </a:moveTo>
                  <a:lnTo>
                    <a:pt x="2290359" y="1070506"/>
                  </a:lnTo>
                  <a:lnTo>
                    <a:pt x="2302850" y="1097041"/>
                  </a:lnTo>
                  <a:lnTo>
                    <a:pt x="2309830" y="1142885"/>
                  </a:lnTo>
                  <a:lnTo>
                    <a:pt x="2048784" y="1142885"/>
                  </a:lnTo>
                  <a:close/>
                  <a:moveTo>
                    <a:pt x="19724" y="1070506"/>
                  </a:moveTo>
                  <a:lnTo>
                    <a:pt x="264701" y="1070506"/>
                  </a:lnTo>
                  <a:lnTo>
                    <a:pt x="261046" y="1142885"/>
                  </a:lnTo>
                  <a:lnTo>
                    <a:pt x="1238" y="1142885"/>
                  </a:lnTo>
                  <a:lnTo>
                    <a:pt x="6077" y="1101201"/>
                  </a:lnTo>
                  <a:close/>
                  <a:moveTo>
                    <a:pt x="1154916" y="81063"/>
                  </a:moveTo>
                  <a:cubicBezTo>
                    <a:pt x="1122184" y="81063"/>
                    <a:pt x="1095649" y="107598"/>
                    <a:pt x="1095649" y="140330"/>
                  </a:cubicBezTo>
                  <a:cubicBezTo>
                    <a:pt x="1095649" y="173062"/>
                    <a:pt x="1122184" y="199597"/>
                    <a:pt x="1154916" y="199597"/>
                  </a:cubicBezTo>
                  <a:cubicBezTo>
                    <a:pt x="1187648" y="199597"/>
                    <a:pt x="1214183" y="173062"/>
                    <a:pt x="1214183" y="140330"/>
                  </a:cubicBezTo>
                  <a:cubicBezTo>
                    <a:pt x="1214183" y="107598"/>
                    <a:pt x="1187648" y="81063"/>
                    <a:pt x="1154916" y="81063"/>
                  </a:cubicBezTo>
                  <a:close/>
                  <a:moveTo>
                    <a:pt x="1149291" y="0"/>
                  </a:moveTo>
                  <a:cubicBezTo>
                    <a:pt x="1151172" y="0"/>
                    <a:pt x="1153051" y="37"/>
                    <a:pt x="1154917" y="859"/>
                  </a:cubicBezTo>
                  <a:cubicBezTo>
                    <a:pt x="1228331" y="-2243"/>
                    <a:pt x="1302221" y="41089"/>
                    <a:pt x="1358253" y="130088"/>
                  </a:cubicBezTo>
                  <a:lnTo>
                    <a:pt x="1408458" y="209838"/>
                  </a:lnTo>
                  <a:lnTo>
                    <a:pt x="1491811" y="165876"/>
                  </a:lnTo>
                  <a:cubicBezTo>
                    <a:pt x="1582454" y="118069"/>
                    <a:pt x="1666109" y="116297"/>
                    <a:pt x="1728077" y="152076"/>
                  </a:cubicBezTo>
                  <a:cubicBezTo>
                    <a:pt x="1729705" y="153013"/>
                    <a:pt x="1731314" y="153985"/>
                    <a:pt x="1732521" y="155629"/>
                  </a:cubicBezTo>
                  <a:cubicBezTo>
                    <a:pt x="1797649" y="189650"/>
                    <a:pt x="1839976" y="264121"/>
                    <a:pt x="1843999" y="369213"/>
                  </a:cubicBezTo>
                  <a:lnTo>
                    <a:pt x="1847605" y="463378"/>
                  </a:lnTo>
                  <a:lnTo>
                    <a:pt x="1941774" y="466982"/>
                  </a:lnTo>
                  <a:cubicBezTo>
                    <a:pt x="2044175" y="470903"/>
                    <a:pt x="2117507" y="511194"/>
                    <a:pt x="2153285" y="573164"/>
                  </a:cubicBezTo>
                  <a:cubicBezTo>
                    <a:pt x="2154226" y="574790"/>
                    <a:pt x="2155134" y="576436"/>
                    <a:pt x="2155358" y="578463"/>
                  </a:cubicBezTo>
                  <a:cubicBezTo>
                    <a:pt x="2194748" y="640492"/>
                    <a:pt x="2194168" y="726146"/>
                    <a:pt x="2145107" y="819171"/>
                  </a:cubicBezTo>
                  <a:lnTo>
                    <a:pt x="2101145" y="902524"/>
                  </a:lnTo>
                  <a:lnTo>
                    <a:pt x="2180895" y="952730"/>
                  </a:lnTo>
                  <a:cubicBezTo>
                    <a:pt x="2202576" y="966379"/>
                    <a:pt x="2221546" y="981089"/>
                    <a:pt x="2237807" y="996593"/>
                  </a:cubicBezTo>
                  <a:lnTo>
                    <a:pt x="2277553" y="1044144"/>
                  </a:lnTo>
                  <a:lnTo>
                    <a:pt x="2041709" y="1044144"/>
                  </a:lnTo>
                  <a:lnTo>
                    <a:pt x="2031276" y="975786"/>
                  </a:lnTo>
                  <a:cubicBezTo>
                    <a:pt x="1947864" y="568161"/>
                    <a:pt x="1587199" y="261531"/>
                    <a:pt x="1154915" y="261531"/>
                  </a:cubicBezTo>
                  <a:cubicBezTo>
                    <a:pt x="722632" y="261531"/>
                    <a:pt x="361966" y="568161"/>
                    <a:pt x="278554" y="975786"/>
                  </a:cubicBezTo>
                  <a:lnTo>
                    <a:pt x="268121" y="1044144"/>
                  </a:lnTo>
                  <a:lnTo>
                    <a:pt x="32842" y="1044144"/>
                  </a:lnTo>
                  <a:lnTo>
                    <a:pt x="70762" y="997815"/>
                  </a:lnTo>
                  <a:cubicBezTo>
                    <a:pt x="87292" y="981863"/>
                    <a:pt x="106688" y="966739"/>
                    <a:pt x="128938" y="952732"/>
                  </a:cubicBezTo>
                  <a:lnTo>
                    <a:pt x="208685" y="902525"/>
                  </a:lnTo>
                  <a:lnTo>
                    <a:pt x="164725" y="819171"/>
                  </a:lnTo>
                  <a:cubicBezTo>
                    <a:pt x="116917" y="728529"/>
                    <a:pt x="115145" y="644874"/>
                    <a:pt x="150923" y="582904"/>
                  </a:cubicBezTo>
                  <a:cubicBezTo>
                    <a:pt x="151863" y="581277"/>
                    <a:pt x="152832" y="579667"/>
                    <a:pt x="154478" y="578462"/>
                  </a:cubicBezTo>
                  <a:cubicBezTo>
                    <a:pt x="188498" y="513333"/>
                    <a:pt x="262969" y="471007"/>
                    <a:pt x="368059" y="466982"/>
                  </a:cubicBezTo>
                  <a:lnTo>
                    <a:pt x="462226" y="463376"/>
                  </a:lnTo>
                  <a:lnTo>
                    <a:pt x="465831" y="369213"/>
                  </a:lnTo>
                  <a:cubicBezTo>
                    <a:pt x="469753" y="266810"/>
                    <a:pt x="510045" y="193476"/>
                    <a:pt x="572013" y="157697"/>
                  </a:cubicBezTo>
                  <a:cubicBezTo>
                    <a:pt x="573639" y="156760"/>
                    <a:pt x="575286" y="155851"/>
                    <a:pt x="577313" y="155629"/>
                  </a:cubicBezTo>
                  <a:cubicBezTo>
                    <a:pt x="608326" y="135931"/>
                    <a:pt x="645248" y="126230"/>
                    <a:pt x="686045" y="127582"/>
                  </a:cubicBezTo>
                  <a:cubicBezTo>
                    <a:pt x="726840" y="128936"/>
                    <a:pt x="771509" y="141345"/>
                    <a:pt x="818021" y="165876"/>
                  </a:cubicBezTo>
                  <a:lnTo>
                    <a:pt x="901375" y="209838"/>
                  </a:lnTo>
                  <a:lnTo>
                    <a:pt x="951579" y="130088"/>
                  </a:lnTo>
                  <a:cubicBezTo>
                    <a:pt x="1006176" y="43366"/>
                    <a:pt x="1077735" y="2"/>
                    <a:pt x="1149291" y="0"/>
                  </a:cubicBezTo>
                  <a:close/>
                </a:path>
              </a:pathLst>
            </a:custGeom>
            <a:solidFill>
              <a:srgbClr val="E2C94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endParaRPr lang="zh-CN" altLang="en-US">
                <a:solidFill>
                  <a:srgbClr val="FFFFFF"/>
                </a:solidFill>
                <a:cs typeface="+mn-ea"/>
                <a:sym typeface="+mn-lt"/>
              </a:endParaRPr>
            </a:p>
          </p:txBody>
        </p:sp>
        <p:sp>
          <p:nvSpPr>
            <p:cNvPr id="9" name="MH_SubTitle_2"/>
            <p:cNvSpPr/>
            <p:nvPr>
              <p:custDataLst>
                <p:tags r:id="rId13"/>
              </p:custDataLst>
            </p:nvPr>
          </p:nvSpPr>
          <p:spPr>
            <a:xfrm>
              <a:off x="4259264" y="4276726"/>
              <a:ext cx="942975" cy="942975"/>
            </a:xfrm>
            <a:prstGeom prst="ellipse">
              <a:avLst/>
            </a:prstGeom>
            <a:solidFill>
              <a:srgbClr val="F2626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r>
                <a:rPr lang="en-US" altLang="zh-CN">
                  <a:solidFill>
                    <a:srgbClr val="FFFFFF"/>
                  </a:solidFill>
                  <a:cs typeface="+mn-ea"/>
                  <a:sym typeface="+mn-lt"/>
                </a:rPr>
                <a:t>LOREM</a:t>
              </a:r>
              <a:endParaRPr lang="zh-CN" altLang="en-US">
                <a:solidFill>
                  <a:srgbClr val="FFFFFF"/>
                </a:solidFill>
                <a:cs typeface="+mn-ea"/>
                <a:sym typeface="+mn-lt"/>
              </a:endParaRPr>
            </a:p>
          </p:txBody>
        </p:sp>
      </p:grpSp>
      <p:grpSp>
        <p:nvGrpSpPr>
          <p:cNvPr id="21" name="组合 20"/>
          <p:cNvGrpSpPr/>
          <p:nvPr/>
        </p:nvGrpSpPr>
        <p:grpSpPr>
          <a:xfrm>
            <a:off x="5430838" y="2003425"/>
            <a:ext cx="1319212" cy="2324100"/>
            <a:chOff x="5430838" y="2003425"/>
            <a:chExt cx="1319212" cy="2324100"/>
          </a:xfrm>
        </p:grpSpPr>
        <p:cxnSp>
          <p:nvCxnSpPr>
            <p:cNvPr id="10" name="MH_Other_5"/>
            <p:cNvCxnSpPr/>
            <p:nvPr>
              <p:custDataLst>
                <p:tags r:id="rId8"/>
              </p:custDataLst>
            </p:nvPr>
          </p:nvCxnSpPr>
          <p:spPr>
            <a:xfrm>
              <a:off x="6091238" y="2003425"/>
              <a:ext cx="0" cy="1042988"/>
            </a:xfrm>
            <a:prstGeom prst="line">
              <a:avLst/>
            </a:prstGeom>
            <a:ln w="19050">
              <a:solidFill>
                <a:srgbClr val="B0B0B0"/>
              </a:solidFill>
            </a:ln>
          </p:spPr>
          <p:style>
            <a:lnRef idx="1">
              <a:schemeClr val="accent1"/>
            </a:lnRef>
            <a:fillRef idx="0">
              <a:schemeClr val="accent1"/>
            </a:fillRef>
            <a:effectRef idx="0">
              <a:schemeClr val="accent1"/>
            </a:effectRef>
            <a:fontRef idx="minor">
              <a:schemeClr val="tx1"/>
            </a:fontRef>
          </p:style>
        </p:cxnSp>
        <p:sp>
          <p:nvSpPr>
            <p:cNvPr id="11" name="MH_Other_6"/>
            <p:cNvSpPr/>
            <p:nvPr>
              <p:custDataLst>
                <p:tags r:id="rId9"/>
              </p:custDataLst>
            </p:nvPr>
          </p:nvSpPr>
          <p:spPr>
            <a:xfrm>
              <a:off x="5430838" y="3006725"/>
              <a:ext cx="1319212" cy="1320800"/>
            </a:xfrm>
            <a:custGeom>
              <a:avLst/>
              <a:gdLst>
                <a:gd name="connsiteX0" fmla="*/ 32278 w 2309830"/>
                <a:gd name="connsiteY0" fmla="*/ 1267988 h 2312131"/>
                <a:gd name="connsiteX1" fmla="*/ 268121 w 2309830"/>
                <a:gd name="connsiteY1" fmla="*/ 1267988 h 2312131"/>
                <a:gd name="connsiteX2" fmla="*/ 278554 w 2309830"/>
                <a:gd name="connsiteY2" fmla="*/ 1336346 h 2312131"/>
                <a:gd name="connsiteX3" fmla="*/ 1154915 w 2309830"/>
                <a:gd name="connsiteY3" fmla="*/ 2050601 h 2312131"/>
                <a:gd name="connsiteX4" fmla="*/ 2031276 w 2309830"/>
                <a:gd name="connsiteY4" fmla="*/ 1336346 h 2312131"/>
                <a:gd name="connsiteX5" fmla="*/ 2041709 w 2309830"/>
                <a:gd name="connsiteY5" fmla="*/ 1267988 h 2312131"/>
                <a:gd name="connsiteX6" fmla="*/ 2276989 w 2309830"/>
                <a:gd name="connsiteY6" fmla="*/ 1267988 h 2312131"/>
                <a:gd name="connsiteX7" fmla="*/ 2239069 w 2309830"/>
                <a:gd name="connsiteY7" fmla="*/ 1314318 h 2312131"/>
                <a:gd name="connsiteX8" fmla="*/ 2180895 w 2309830"/>
                <a:gd name="connsiteY8" fmla="*/ 1359404 h 2312131"/>
                <a:gd name="connsiteX9" fmla="*/ 2101145 w 2309830"/>
                <a:gd name="connsiteY9" fmla="*/ 1409608 h 2312131"/>
                <a:gd name="connsiteX10" fmla="*/ 2145105 w 2309830"/>
                <a:gd name="connsiteY10" fmla="*/ 1492962 h 2312131"/>
                <a:gd name="connsiteX11" fmla="*/ 2158907 w 2309830"/>
                <a:gd name="connsiteY11" fmla="*/ 1729229 h 2312131"/>
                <a:gd name="connsiteX12" fmla="*/ 2155352 w 2309830"/>
                <a:gd name="connsiteY12" fmla="*/ 1733672 h 2312131"/>
                <a:gd name="connsiteX13" fmla="*/ 1941772 w 2309830"/>
                <a:gd name="connsiteY13" fmla="*/ 1845149 h 2312131"/>
                <a:gd name="connsiteX14" fmla="*/ 1847605 w 2309830"/>
                <a:gd name="connsiteY14" fmla="*/ 1848755 h 2312131"/>
                <a:gd name="connsiteX15" fmla="*/ 1843999 w 2309830"/>
                <a:gd name="connsiteY15" fmla="*/ 1942922 h 2312131"/>
                <a:gd name="connsiteX16" fmla="*/ 1737817 w 2309830"/>
                <a:gd name="connsiteY16" fmla="*/ 2154436 h 2312131"/>
                <a:gd name="connsiteX17" fmla="*/ 1732518 w 2309830"/>
                <a:gd name="connsiteY17" fmla="*/ 2156506 h 2312131"/>
                <a:gd name="connsiteX18" fmla="*/ 1491811 w 2309830"/>
                <a:gd name="connsiteY18" fmla="*/ 2146258 h 2312131"/>
                <a:gd name="connsiteX19" fmla="*/ 1408458 w 2309830"/>
                <a:gd name="connsiteY19" fmla="*/ 2102298 h 2312131"/>
                <a:gd name="connsiteX20" fmla="*/ 1358251 w 2309830"/>
                <a:gd name="connsiteY20" fmla="*/ 2182045 h 2312131"/>
                <a:gd name="connsiteX21" fmla="*/ 1160539 w 2309830"/>
                <a:gd name="connsiteY21" fmla="*/ 2312131 h 2312131"/>
                <a:gd name="connsiteX22" fmla="*/ 1154914 w 2309830"/>
                <a:gd name="connsiteY22" fmla="*/ 2311274 h 2312131"/>
                <a:gd name="connsiteX23" fmla="*/ 951579 w 2309830"/>
                <a:gd name="connsiteY23" fmla="*/ 2182044 h 2312131"/>
                <a:gd name="connsiteX24" fmla="*/ 901373 w 2309830"/>
                <a:gd name="connsiteY24" fmla="*/ 2102296 h 2312131"/>
                <a:gd name="connsiteX25" fmla="*/ 818021 w 2309830"/>
                <a:gd name="connsiteY25" fmla="*/ 2146258 h 2312131"/>
                <a:gd name="connsiteX26" fmla="*/ 581753 w 2309830"/>
                <a:gd name="connsiteY26" fmla="*/ 2160060 h 2312131"/>
                <a:gd name="connsiteX27" fmla="*/ 577311 w 2309830"/>
                <a:gd name="connsiteY27" fmla="*/ 2156504 h 2312131"/>
                <a:gd name="connsiteX28" fmla="*/ 465831 w 2309830"/>
                <a:gd name="connsiteY28" fmla="*/ 1942922 h 2312131"/>
                <a:gd name="connsiteX29" fmla="*/ 462227 w 2309830"/>
                <a:gd name="connsiteY29" fmla="*/ 1848754 h 2312131"/>
                <a:gd name="connsiteX30" fmla="*/ 368061 w 2309830"/>
                <a:gd name="connsiteY30" fmla="*/ 1845151 h 2312131"/>
                <a:gd name="connsiteX31" fmla="*/ 156545 w 2309830"/>
                <a:gd name="connsiteY31" fmla="*/ 1738968 h 2312131"/>
                <a:gd name="connsiteX32" fmla="*/ 154475 w 2309830"/>
                <a:gd name="connsiteY32" fmla="*/ 1733670 h 2312131"/>
                <a:gd name="connsiteX33" fmla="*/ 164723 w 2309830"/>
                <a:gd name="connsiteY33" fmla="*/ 1492960 h 2312131"/>
                <a:gd name="connsiteX34" fmla="*/ 208685 w 2309830"/>
                <a:gd name="connsiteY34" fmla="*/ 1409608 h 2312131"/>
                <a:gd name="connsiteX35" fmla="*/ 128938 w 2309830"/>
                <a:gd name="connsiteY35" fmla="*/ 1359401 h 2312131"/>
                <a:gd name="connsiteX36" fmla="*/ 72026 w 2309830"/>
                <a:gd name="connsiteY36" fmla="*/ 1315539 h 2312131"/>
                <a:gd name="connsiteX37" fmla="*/ 2048784 w 2309830"/>
                <a:gd name="connsiteY37" fmla="*/ 1169247 h 2312131"/>
                <a:gd name="connsiteX38" fmla="*/ 2308594 w 2309830"/>
                <a:gd name="connsiteY38" fmla="*/ 1169247 h 2312131"/>
                <a:gd name="connsiteX39" fmla="*/ 2303755 w 2309830"/>
                <a:gd name="connsiteY39" fmla="*/ 1210931 h 2312131"/>
                <a:gd name="connsiteX40" fmla="*/ 2290107 w 2309830"/>
                <a:gd name="connsiteY40" fmla="*/ 1241626 h 2312131"/>
                <a:gd name="connsiteX41" fmla="*/ 2045130 w 2309830"/>
                <a:gd name="connsiteY41" fmla="*/ 1241626 h 2312131"/>
                <a:gd name="connsiteX42" fmla="*/ 0 w 2309830"/>
                <a:gd name="connsiteY42" fmla="*/ 1169247 h 2312131"/>
                <a:gd name="connsiteX43" fmla="*/ 261046 w 2309830"/>
                <a:gd name="connsiteY43" fmla="*/ 1169247 h 2312131"/>
                <a:gd name="connsiteX44" fmla="*/ 264701 w 2309830"/>
                <a:gd name="connsiteY44" fmla="*/ 1241626 h 2312131"/>
                <a:gd name="connsiteX45" fmla="*/ 19472 w 2309830"/>
                <a:gd name="connsiteY45" fmla="*/ 1241626 h 2312131"/>
                <a:gd name="connsiteX46" fmla="*/ 6981 w 2309830"/>
                <a:gd name="connsiteY46" fmla="*/ 1215092 h 2312131"/>
                <a:gd name="connsiteX47" fmla="*/ 2045130 w 2309830"/>
                <a:gd name="connsiteY47" fmla="*/ 1070506 h 2312131"/>
                <a:gd name="connsiteX48" fmla="*/ 2290359 w 2309830"/>
                <a:gd name="connsiteY48" fmla="*/ 1070506 h 2312131"/>
                <a:gd name="connsiteX49" fmla="*/ 2302850 w 2309830"/>
                <a:gd name="connsiteY49" fmla="*/ 1097041 h 2312131"/>
                <a:gd name="connsiteX50" fmla="*/ 2309830 w 2309830"/>
                <a:gd name="connsiteY50" fmla="*/ 1142885 h 2312131"/>
                <a:gd name="connsiteX51" fmla="*/ 2048784 w 2309830"/>
                <a:gd name="connsiteY51" fmla="*/ 1142885 h 2312131"/>
                <a:gd name="connsiteX52" fmla="*/ 19724 w 2309830"/>
                <a:gd name="connsiteY52" fmla="*/ 1070506 h 2312131"/>
                <a:gd name="connsiteX53" fmla="*/ 264701 w 2309830"/>
                <a:gd name="connsiteY53" fmla="*/ 1070506 h 2312131"/>
                <a:gd name="connsiteX54" fmla="*/ 261046 w 2309830"/>
                <a:gd name="connsiteY54" fmla="*/ 1142885 h 2312131"/>
                <a:gd name="connsiteX55" fmla="*/ 1238 w 2309830"/>
                <a:gd name="connsiteY55" fmla="*/ 1142885 h 2312131"/>
                <a:gd name="connsiteX56" fmla="*/ 6077 w 2309830"/>
                <a:gd name="connsiteY56" fmla="*/ 1101201 h 2312131"/>
                <a:gd name="connsiteX57" fmla="*/ 1154916 w 2309830"/>
                <a:gd name="connsiteY57" fmla="*/ 81063 h 2312131"/>
                <a:gd name="connsiteX58" fmla="*/ 1095649 w 2309830"/>
                <a:gd name="connsiteY58" fmla="*/ 140330 h 2312131"/>
                <a:gd name="connsiteX59" fmla="*/ 1154916 w 2309830"/>
                <a:gd name="connsiteY59" fmla="*/ 199597 h 2312131"/>
                <a:gd name="connsiteX60" fmla="*/ 1214183 w 2309830"/>
                <a:gd name="connsiteY60" fmla="*/ 140330 h 2312131"/>
                <a:gd name="connsiteX61" fmla="*/ 1154916 w 2309830"/>
                <a:gd name="connsiteY61" fmla="*/ 81063 h 2312131"/>
                <a:gd name="connsiteX62" fmla="*/ 1149291 w 2309830"/>
                <a:gd name="connsiteY62" fmla="*/ 0 h 2312131"/>
                <a:gd name="connsiteX63" fmla="*/ 1154917 w 2309830"/>
                <a:gd name="connsiteY63" fmla="*/ 859 h 2312131"/>
                <a:gd name="connsiteX64" fmla="*/ 1358253 w 2309830"/>
                <a:gd name="connsiteY64" fmla="*/ 130088 h 2312131"/>
                <a:gd name="connsiteX65" fmla="*/ 1408458 w 2309830"/>
                <a:gd name="connsiteY65" fmla="*/ 209838 h 2312131"/>
                <a:gd name="connsiteX66" fmla="*/ 1491811 w 2309830"/>
                <a:gd name="connsiteY66" fmla="*/ 165876 h 2312131"/>
                <a:gd name="connsiteX67" fmla="*/ 1728077 w 2309830"/>
                <a:gd name="connsiteY67" fmla="*/ 152076 h 2312131"/>
                <a:gd name="connsiteX68" fmla="*/ 1732521 w 2309830"/>
                <a:gd name="connsiteY68" fmla="*/ 155629 h 2312131"/>
                <a:gd name="connsiteX69" fmla="*/ 1843999 w 2309830"/>
                <a:gd name="connsiteY69" fmla="*/ 369213 h 2312131"/>
                <a:gd name="connsiteX70" fmla="*/ 1847605 w 2309830"/>
                <a:gd name="connsiteY70" fmla="*/ 463378 h 2312131"/>
                <a:gd name="connsiteX71" fmla="*/ 1941774 w 2309830"/>
                <a:gd name="connsiteY71" fmla="*/ 466982 h 2312131"/>
                <a:gd name="connsiteX72" fmla="*/ 2153285 w 2309830"/>
                <a:gd name="connsiteY72" fmla="*/ 573164 h 2312131"/>
                <a:gd name="connsiteX73" fmla="*/ 2155358 w 2309830"/>
                <a:gd name="connsiteY73" fmla="*/ 578463 h 2312131"/>
                <a:gd name="connsiteX74" fmla="*/ 2145107 w 2309830"/>
                <a:gd name="connsiteY74" fmla="*/ 819171 h 2312131"/>
                <a:gd name="connsiteX75" fmla="*/ 2101145 w 2309830"/>
                <a:gd name="connsiteY75" fmla="*/ 902524 h 2312131"/>
                <a:gd name="connsiteX76" fmla="*/ 2180895 w 2309830"/>
                <a:gd name="connsiteY76" fmla="*/ 952730 h 2312131"/>
                <a:gd name="connsiteX77" fmla="*/ 2237807 w 2309830"/>
                <a:gd name="connsiteY77" fmla="*/ 996593 h 2312131"/>
                <a:gd name="connsiteX78" fmla="*/ 2277553 w 2309830"/>
                <a:gd name="connsiteY78" fmla="*/ 1044144 h 2312131"/>
                <a:gd name="connsiteX79" fmla="*/ 2041709 w 2309830"/>
                <a:gd name="connsiteY79" fmla="*/ 1044144 h 2312131"/>
                <a:gd name="connsiteX80" fmla="*/ 2031276 w 2309830"/>
                <a:gd name="connsiteY80" fmla="*/ 975786 h 2312131"/>
                <a:gd name="connsiteX81" fmla="*/ 1154915 w 2309830"/>
                <a:gd name="connsiteY81" fmla="*/ 261531 h 2312131"/>
                <a:gd name="connsiteX82" fmla="*/ 278554 w 2309830"/>
                <a:gd name="connsiteY82" fmla="*/ 975786 h 2312131"/>
                <a:gd name="connsiteX83" fmla="*/ 268121 w 2309830"/>
                <a:gd name="connsiteY83" fmla="*/ 1044144 h 2312131"/>
                <a:gd name="connsiteX84" fmla="*/ 32842 w 2309830"/>
                <a:gd name="connsiteY84" fmla="*/ 1044144 h 2312131"/>
                <a:gd name="connsiteX85" fmla="*/ 70762 w 2309830"/>
                <a:gd name="connsiteY85" fmla="*/ 997815 h 2312131"/>
                <a:gd name="connsiteX86" fmla="*/ 128938 w 2309830"/>
                <a:gd name="connsiteY86" fmla="*/ 952732 h 2312131"/>
                <a:gd name="connsiteX87" fmla="*/ 208685 w 2309830"/>
                <a:gd name="connsiteY87" fmla="*/ 902525 h 2312131"/>
                <a:gd name="connsiteX88" fmla="*/ 164725 w 2309830"/>
                <a:gd name="connsiteY88" fmla="*/ 819171 h 2312131"/>
                <a:gd name="connsiteX89" fmla="*/ 150923 w 2309830"/>
                <a:gd name="connsiteY89" fmla="*/ 582904 h 2312131"/>
                <a:gd name="connsiteX90" fmla="*/ 154478 w 2309830"/>
                <a:gd name="connsiteY90" fmla="*/ 578462 h 2312131"/>
                <a:gd name="connsiteX91" fmla="*/ 368059 w 2309830"/>
                <a:gd name="connsiteY91" fmla="*/ 466982 h 2312131"/>
                <a:gd name="connsiteX92" fmla="*/ 462226 w 2309830"/>
                <a:gd name="connsiteY92" fmla="*/ 463376 h 2312131"/>
                <a:gd name="connsiteX93" fmla="*/ 465831 w 2309830"/>
                <a:gd name="connsiteY93" fmla="*/ 369213 h 2312131"/>
                <a:gd name="connsiteX94" fmla="*/ 572013 w 2309830"/>
                <a:gd name="connsiteY94" fmla="*/ 157697 h 2312131"/>
                <a:gd name="connsiteX95" fmla="*/ 577313 w 2309830"/>
                <a:gd name="connsiteY95" fmla="*/ 155629 h 2312131"/>
                <a:gd name="connsiteX96" fmla="*/ 686045 w 2309830"/>
                <a:gd name="connsiteY96" fmla="*/ 127582 h 2312131"/>
                <a:gd name="connsiteX97" fmla="*/ 818021 w 2309830"/>
                <a:gd name="connsiteY97" fmla="*/ 165876 h 2312131"/>
                <a:gd name="connsiteX98" fmla="*/ 901375 w 2309830"/>
                <a:gd name="connsiteY98" fmla="*/ 209838 h 2312131"/>
                <a:gd name="connsiteX99" fmla="*/ 951579 w 2309830"/>
                <a:gd name="connsiteY99" fmla="*/ 130088 h 2312131"/>
                <a:gd name="connsiteX100" fmla="*/ 1149291 w 2309830"/>
                <a:gd name="connsiteY100" fmla="*/ 0 h 231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309830" h="2312131">
                  <a:moveTo>
                    <a:pt x="32278" y="1267988"/>
                  </a:moveTo>
                  <a:lnTo>
                    <a:pt x="268121" y="1267988"/>
                  </a:lnTo>
                  <a:lnTo>
                    <a:pt x="278554" y="1336346"/>
                  </a:lnTo>
                  <a:cubicBezTo>
                    <a:pt x="361966" y="1743971"/>
                    <a:pt x="722632" y="2050601"/>
                    <a:pt x="1154915" y="2050601"/>
                  </a:cubicBezTo>
                  <a:cubicBezTo>
                    <a:pt x="1587199" y="2050601"/>
                    <a:pt x="1947864" y="1743971"/>
                    <a:pt x="2031276" y="1336346"/>
                  </a:cubicBezTo>
                  <a:lnTo>
                    <a:pt x="2041709" y="1267988"/>
                  </a:lnTo>
                  <a:lnTo>
                    <a:pt x="2276989" y="1267988"/>
                  </a:lnTo>
                  <a:lnTo>
                    <a:pt x="2239069" y="1314318"/>
                  </a:lnTo>
                  <a:cubicBezTo>
                    <a:pt x="2222540" y="1330272"/>
                    <a:pt x="2203145" y="1345396"/>
                    <a:pt x="2180895" y="1359404"/>
                  </a:cubicBezTo>
                  <a:lnTo>
                    <a:pt x="2101145" y="1409608"/>
                  </a:lnTo>
                  <a:lnTo>
                    <a:pt x="2145105" y="1492962"/>
                  </a:lnTo>
                  <a:cubicBezTo>
                    <a:pt x="2192909" y="1583605"/>
                    <a:pt x="2194686" y="1667259"/>
                    <a:pt x="2158907" y="1729229"/>
                  </a:cubicBezTo>
                  <a:cubicBezTo>
                    <a:pt x="2157968" y="1730856"/>
                    <a:pt x="2156998" y="1732464"/>
                    <a:pt x="2155352" y="1733672"/>
                  </a:cubicBezTo>
                  <a:cubicBezTo>
                    <a:pt x="2121331" y="1798800"/>
                    <a:pt x="2046858" y="1841125"/>
                    <a:pt x="1941772" y="1845149"/>
                  </a:cubicBezTo>
                  <a:lnTo>
                    <a:pt x="1847605" y="1848755"/>
                  </a:lnTo>
                  <a:lnTo>
                    <a:pt x="1843999" y="1942922"/>
                  </a:lnTo>
                  <a:cubicBezTo>
                    <a:pt x="1840080" y="2045325"/>
                    <a:pt x="1799787" y="2118658"/>
                    <a:pt x="1737817" y="2154436"/>
                  </a:cubicBezTo>
                  <a:cubicBezTo>
                    <a:pt x="1736193" y="2155376"/>
                    <a:pt x="1734547" y="2156285"/>
                    <a:pt x="1732518" y="2156506"/>
                  </a:cubicBezTo>
                  <a:cubicBezTo>
                    <a:pt x="1670489" y="2195898"/>
                    <a:pt x="1584834" y="2195317"/>
                    <a:pt x="1491811" y="2146258"/>
                  </a:cubicBezTo>
                  <a:lnTo>
                    <a:pt x="1408458" y="2102298"/>
                  </a:lnTo>
                  <a:lnTo>
                    <a:pt x="1358251" y="2182045"/>
                  </a:lnTo>
                  <a:cubicBezTo>
                    <a:pt x="1303654" y="2268767"/>
                    <a:pt x="1232096" y="2312131"/>
                    <a:pt x="1160539" y="2312131"/>
                  </a:cubicBezTo>
                  <a:cubicBezTo>
                    <a:pt x="1158660" y="2312131"/>
                    <a:pt x="1156783" y="2312095"/>
                    <a:pt x="1154914" y="2311274"/>
                  </a:cubicBezTo>
                  <a:cubicBezTo>
                    <a:pt x="1081500" y="2314374"/>
                    <a:pt x="1007609" y="2271044"/>
                    <a:pt x="951579" y="2182044"/>
                  </a:cubicBezTo>
                  <a:lnTo>
                    <a:pt x="901373" y="2102296"/>
                  </a:lnTo>
                  <a:lnTo>
                    <a:pt x="818021" y="2146258"/>
                  </a:lnTo>
                  <a:cubicBezTo>
                    <a:pt x="727378" y="2194064"/>
                    <a:pt x="643722" y="2195837"/>
                    <a:pt x="581753" y="2160060"/>
                  </a:cubicBezTo>
                  <a:cubicBezTo>
                    <a:pt x="580128" y="2159122"/>
                    <a:pt x="578516" y="2158151"/>
                    <a:pt x="577311" y="2156504"/>
                  </a:cubicBezTo>
                  <a:cubicBezTo>
                    <a:pt x="512183" y="2122483"/>
                    <a:pt x="469858" y="2048013"/>
                    <a:pt x="465831" y="1942922"/>
                  </a:cubicBezTo>
                  <a:lnTo>
                    <a:pt x="462227" y="1848754"/>
                  </a:lnTo>
                  <a:lnTo>
                    <a:pt x="368061" y="1845151"/>
                  </a:lnTo>
                  <a:cubicBezTo>
                    <a:pt x="265658" y="1841228"/>
                    <a:pt x="192324" y="1800938"/>
                    <a:pt x="156545" y="1738968"/>
                  </a:cubicBezTo>
                  <a:cubicBezTo>
                    <a:pt x="155607" y="1737342"/>
                    <a:pt x="154698" y="1735695"/>
                    <a:pt x="154475" y="1733670"/>
                  </a:cubicBezTo>
                  <a:cubicBezTo>
                    <a:pt x="115083" y="1671640"/>
                    <a:pt x="115664" y="1585985"/>
                    <a:pt x="164723" y="1492960"/>
                  </a:cubicBezTo>
                  <a:lnTo>
                    <a:pt x="208685" y="1409608"/>
                  </a:lnTo>
                  <a:lnTo>
                    <a:pt x="128938" y="1359401"/>
                  </a:lnTo>
                  <a:cubicBezTo>
                    <a:pt x="107257" y="1345752"/>
                    <a:pt x="88287" y="1331043"/>
                    <a:pt x="72026" y="1315539"/>
                  </a:cubicBezTo>
                  <a:close/>
                  <a:moveTo>
                    <a:pt x="2048784" y="1169247"/>
                  </a:moveTo>
                  <a:lnTo>
                    <a:pt x="2308594" y="1169247"/>
                  </a:lnTo>
                  <a:lnTo>
                    <a:pt x="2303755" y="1210931"/>
                  </a:lnTo>
                  <a:lnTo>
                    <a:pt x="2290107" y="1241626"/>
                  </a:lnTo>
                  <a:lnTo>
                    <a:pt x="2045130" y="1241626"/>
                  </a:lnTo>
                  <a:close/>
                  <a:moveTo>
                    <a:pt x="0" y="1169247"/>
                  </a:moveTo>
                  <a:lnTo>
                    <a:pt x="261046" y="1169247"/>
                  </a:lnTo>
                  <a:lnTo>
                    <a:pt x="264701" y="1241626"/>
                  </a:lnTo>
                  <a:lnTo>
                    <a:pt x="19472" y="1241626"/>
                  </a:lnTo>
                  <a:lnTo>
                    <a:pt x="6981" y="1215092"/>
                  </a:lnTo>
                  <a:close/>
                  <a:moveTo>
                    <a:pt x="2045130" y="1070506"/>
                  </a:moveTo>
                  <a:lnTo>
                    <a:pt x="2290359" y="1070506"/>
                  </a:lnTo>
                  <a:lnTo>
                    <a:pt x="2302850" y="1097041"/>
                  </a:lnTo>
                  <a:lnTo>
                    <a:pt x="2309830" y="1142885"/>
                  </a:lnTo>
                  <a:lnTo>
                    <a:pt x="2048784" y="1142885"/>
                  </a:lnTo>
                  <a:close/>
                  <a:moveTo>
                    <a:pt x="19724" y="1070506"/>
                  </a:moveTo>
                  <a:lnTo>
                    <a:pt x="264701" y="1070506"/>
                  </a:lnTo>
                  <a:lnTo>
                    <a:pt x="261046" y="1142885"/>
                  </a:lnTo>
                  <a:lnTo>
                    <a:pt x="1238" y="1142885"/>
                  </a:lnTo>
                  <a:lnTo>
                    <a:pt x="6077" y="1101201"/>
                  </a:lnTo>
                  <a:close/>
                  <a:moveTo>
                    <a:pt x="1154916" y="81063"/>
                  </a:moveTo>
                  <a:cubicBezTo>
                    <a:pt x="1122184" y="81063"/>
                    <a:pt x="1095649" y="107598"/>
                    <a:pt x="1095649" y="140330"/>
                  </a:cubicBezTo>
                  <a:cubicBezTo>
                    <a:pt x="1095649" y="173062"/>
                    <a:pt x="1122184" y="199597"/>
                    <a:pt x="1154916" y="199597"/>
                  </a:cubicBezTo>
                  <a:cubicBezTo>
                    <a:pt x="1187648" y="199597"/>
                    <a:pt x="1214183" y="173062"/>
                    <a:pt x="1214183" y="140330"/>
                  </a:cubicBezTo>
                  <a:cubicBezTo>
                    <a:pt x="1214183" y="107598"/>
                    <a:pt x="1187648" y="81063"/>
                    <a:pt x="1154916" y="81063"/>
                  </a:cubicBezTo>
                  <a:close/>
                  <a:moveTo>
                    <a:pt x="1149291" y="0"/>
                  </a:moveTo>
                  <a:cubicBezTo>
                    <a:pt x="1151172" y="0"/>
                    <a:pt x="1153051" y="37"/>
                    <a:pt x="1154917" y="859"/>
                  </a:cubicBezTo>
                  <a:cubicBezTo>
                    <a:pt x="1228331" y="-2243"/>
                    <a:pt x="1302221" y="41089"/>
                    <a:pt x="1358253" y="130088"/>
                  </a:cubicBezTo>
                  <a:lnTo>
                    <a:pt x="1408458" y="209838"/>
                  </a:lnTo>
                  <a:lnTo>
                    <a:pt x="1491811" y="165876"/>
                  </a:lnTo>
                  <a:cubicBezTo>
                    <a:pt x="1582454" y="118069"/>
                    <a:pt x="1666109" y="116297"/>
                    <a:pt x="1728077" y="152076"/>
                  </a:cubicBezTo>
                  <a:cubicBezTo>
                    <a:pt x="1729705" y="153013"/>
                    <a:pt x="1731314" y="153985"/>
                    <a:pt x="1732521" y="155629"/>
                  </a:cubicBezTo>
                  <a:cubicBezTo>
                    <a:pt x="1797649" y="189650"/>
                    <a:pt x="1839976" y="264121"/>
                    <a:pt x="1843999" y="369213"/>
                  </a:cubicBezTo>
                  <a:lnTo>
                    <a:pt x="1847605" y="463378"/>
                  </a:lnTo>
                  <a:lnTo>
                    <a:pt x="1941774" y="466982"/>
                  </a:lnTo>
                  <a:cubicBezTo>
                    <a:pt x="2044175" y="470903"/>
                    <a:pt x="2117507" y="511194"/>
                    <a:pt x="2153285" y="573164"/>
                  </a:cubicBezTo>
                  <a:cubicBezTo>
                    <a:pt x="2154226" y="574790"/>
                    <a:pt x="2155134" y="576436"/>
                    <a:pt x="2155358" y="578463"/>
                  </a:cubicBezTo>
                  <a:cubicBezTo>
                    <a:pt x="2194748" y="640492"/>
                    <a:pt x="2194168" y="726146"/>
                    <a:pt x="2145107" y="819171"/>
                  </a:cubicBezTo>
                  <a:lnTo>
                    <a:pt x="2101145" y="902524"/>
                  </a:lnTo>
                  <a:lnTo>
                    <a:pt x="2180895" y="952730"/>
                  </a:lnTo>
                  <a:cubicBezTo>
                    <a:pt x="2202576" y="966379"/>
                    <a:pt x="2221546" y="981089"/>
                    <a:pt x="2237807" y="996593"/>
                  </a:cubicBezTo>
                  <a:lnTo>
                    <a:pt x="2277553" y="1044144"/>
                  </a:lnTo>
                  <a:lnTo>
                    <a:pt x="2041709" y="1044144"/>
                  </a:lnTo>
                  <a:lnTo>
                    <a:pt x="2031276" y="975786"/>
                  </a:lnTo>
                  <a:cubicBezTo>
                    <a:pt x="1947864" y="568161"/>
                    <a:pt x="1587199" y="261531"/>
                    <a:pt x="1154915" y="261531"/>
                  </a:cubicBezTo>
                  <a:cubicBezTo>
                    <a:pt x="722632" y="261531"/>
                    <a:pt x="361966" y="568161"/>
                    <a:pt x="278554" y="975786"/>
                  </a:cubicBezTo>
                  <a:lnTo>
                    <a:pt x="268121" y="1044144"/>
                  </a:lnTo>
                  <a:lnTo>
                    <a:pt x="32842" y="1044144"/>
                  </a:lnTo>
                  <a:lnTo>
                    <a:pt x="70762" y="997815"/>
                  </a:lnTo>
                  <a:cubicBezTo>
                    <a:pt x="87292" y="981863"/>
                    <a:pt x="106688" y="966739"/>
                    <a:pt x="128938" y="952732"/>
                  </a:cubicBezTo>
                  <a:lnTo>
                    <a:pt x="208685" y="902525"/>
                  </a:lnTo>
                  <a:lnTo>
                    <a:pt x="164725" y="819171"/>
                  </a:lnTo>
                  <a:cubicBezTo>
                    <a:pt x="116917" y="728529"/>
                    <a:pt x="115145" y="644874"/>
                    <a:pt x="150923" y="582904"/>
                  </a:cubicBezTo>
                  <a:cubicBezTo>
                    <a:pt x="151863" y="581277"/>
                    <a:pt x="152832" y="579667"/>
                    <a:pt x="154478" y="578462"/>
                  </a:cubicBezTo>
                  <a:cubicBezTo>
                    <a:pt x="188498" y="513333"/>
                    <a:pt x="262969" y="471007"/>
                    <a:pt x="368059" y="466982"/>
                  </a:cubicBezTo>
                  <a:lnTo>
                    <a:pt x="462226" y="463376"/>
                  </a:lnTo>
                  <a:lnTo>
                    <a:pt x="465831" y="369213"/>
                  </a:lnTo>
                  <a:cubicBezTo>
                    <a:pt x="469753" y="266810"/>
                    <a:pt x="510045" y="193476"/>
                    <a:pt x="572013" y="157697"/>
                  </a:cubicBezTo>
                  <a:cubicBezTo>
                    <a:pt x="573639" y="156760"/>
                    <a:pt x="575286" y="155851"/>
                    <a:pt x="577313" y="155629"/>
                  </a:cubicBezTo>
                  <a:cubicBezTo>
                    <a:pt x="608326" y="135931"/>
                    <a:pt x="645248" y="126230"/>
                    <a:pt x="686045" y="127582"/>
                  </a:cubicBezTo>
                  <a:cubicBezTo>
                    <a:pt x="726840" y="128936"/>
                    <a:pt x="771509" y="141345"/>
                    <a:pt x="818021" y="165876"/>
                  </a:cubicBezTo>
                  <a:lnTo>
                    <a:pt x="901375" y="209838"/>
                  </a:lnTo>
                  <a:lnTo>
                    <a:pt x="951579" y="130088"/>
                  </a:lnTo>
                  <a:cubicBezTo>
                    <a:pt x="1006176" y="43366"/>
                    <a:pt x="1077735" y="2"/>
                    <a:pt x="1149291" y="0"/>
                  </a:cubicBezTo>
                  <a:close/>
                </a:path>
              </a:pathLst>
            </a:custGeom>
            <a:solidFill>
              <a:srgbClr val="E2C94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endParaRPr lang="zh-CN" altLang="en-US">
                <a:solidFill>
                  <a:srgbClr val="FFFFFF"/>
                </a:solidFill>
                <a:cs typeface="+mn-ea"/>
                <a:sym typeface="+mn-lt"/>
              </a:endParaRPr>
            </a:p>
          </p:txBody>
        </p:sp>
        <p:sp>
          <p:nvSpPr>
            <p:cNvPr id="12" name="MH_SubTitle_3"/>
            <p:cNvSpPr/>
            <p:nvPr>
              <p:custDataLst>
                <p:tags r:id="rId10"/>
              </p:custDataLst>
            </p:nvPr>
          </p:nvSpPr>
          <p:spPr>
            <a:xfrm>
              <a:off x="5619751" y="3195639"/>
              <a:ext cx="942975" cy="941387"/>
            </a:xfrm>
            <a:prstGeom prst="ellipse">
              <a:avLst/>
            </a:prstGeom>
            <a:solidFill>
              <a:srgbClr val="F2626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r>
                <a:rPr lang="en-US" altLang="zh-CN">
                  <a:solidFill>
                    <a:srgbClr val="FFFFFF"/>
                  </a:solidFill>
                  <a:cs typeface="+mn-ea"/>
                  <a:sym typeface="+mn-lt"/>
                </a:rPr>
                <a:t>LOREM</a:t>
              </a:r>
              <a:endParaRPr lang="zh-CN" altLang="en-US">
                <a:solidFill>
                  <a:srgbClr val="FFFFFF"/>
                </a:solidFill>
                <a:cs typeface="+mn-ea"/>
                <a:sym typeface="+mn-lt"/>
              </a:endParaRPr>
            </a:p>
          </p:txBody>
        </p:sp>
      </p:grpSp>
      <p:grpSp>
        <p:nvGrpSpPr>
          <p:cNvPr id="22" name="组合 21"/>
          <p:cNvGrpSpPr/>
          <p:nvPr/>
        </p:nvGrpSpPr>
        <p:grpSpPr>
          <a:xfrm>
            <a:off x="6791326" y="2003426"/>
            <a:ext cx="1319213" cy="3405187"/>
            <a:chOff x="6791326" y="2003426"/>
            <a:chExt cx="1319213" cy="3405187"/>
          </a:xfrm>
        </p:grpSpPr>
        <p:cxnSp>
          <p:nvCxnSpPr>
            <p:cNvPr id="13" name="MH_Other_7"/>
            <p:cNvCxnSpPr/>
            <p:nvPr>
              <p:custDataLst>
                <p:tags r:id="rId5"/>
              </p:custDataLst>
            </p:nvPr>
          </p:nvCxnSpPr>
          <p:spPr>
            <a:xfrm>
              <a:off x="7451725" y="2003426"/>
              <a:ext cx="0" cy="2124075"/>
            </a:xfrm>
            <a:prstGeom prst="line">
              <a:avLst/>
            </a:prstGeom>
            <a:ln w="19050">
              <a:solidFill>
                <a:srgbClr val="B0B0B0"/>
              </a:solidFill>
            </a:ln>
          </p:spPr>
          <p:style>
            <a:lnRef idx="1">
              <a:schemeClr val="accent1"/>
            </a:lnRef>
            <a:fillRef idx="0">
              <a:schemeClr val="accent1"/>
            </a:fillRef>
            <a:effectRef idx="0">
              <a:schemeClr val="accent1"/>
            </a:effectRef>
            <a:fontRef idx="minor">
              <a:schemeClr val="tx1"/>
            </a:fontRef>
          </p:style>
        </p:cxnSp>
        <p:sp>
          <p:nvSpPr>
            <p:cNvPr id="14" name="MH_Other_8"/>
            <p:cNvSpPr/>
            <p:nvPr>
              <p:custDataLst>
                <p:tags r:id="rId6"/>
              </p:custDataLst>
            </p:nvPr>
          </p:nvSpPr>
          <p:spPr>
            <a:xfrm>
              <a:off x="6791326" y="4087813"/>
              <a:ext cx="1319213" cy="1320800"/>
            </a:xfrm>
            <a:custGeom>
              <a:avLst/>
              <a:gdLst>
                <a:gd name="connsiteX0" fmla="*/ 32278 w 2309830"/>
                <a:gd name="connsiteY0" fmla="*/ 1267988 h 2312131"/>
                <a:gd name="connsiteX1" fmla="*/ 268121 w 2309830"/>
                <a:gd name="connsiteY1" fmla="*/ 1267988 h 2312131"/>
                <a:gd name="connsiteX2" fmla="*/ 278554 w 2309830"/>
                <a:gd name="connsiteY2" fmla="*/ 1336346 h 2312131"/>
                <a:gd name="connsiteX3" fmla="*/ 1154915 w 2309830"/>
                <a:gd name="connsiteY3" fmla="*/ 2050601 h 2312131"/>
                <a:gd name="connsiteX4" fmla="*/ 2031276 w 2309830"/>
                <a:gd name="connsiteY4" fmla="*/ 1336346 h 2312131"/>
                <a:gd name="connsiteX5" fmla="*/ 2041709 w 2309830"/>
                <a:gd name="connsiteY5" fmla="*/ 1267988 h 2312131"/>
                <a:gd name="connsiteX6" fmla="*/ 2276989 w 2309830"/>
                <a:gd name="connsiteY6" fmla="*/ 1267988 h 2312131"/>
                <a:gd name="connsiteX7" fmla="*/ 2239069 w 2309830"/>
                <a:gd name="connsiteY7" fmla="*/ 1314318 h 2312131"/>
                <a:gd name="connsiteX8" fmla="*/ 2180895 w 2309830"/>
                <a:gd name="connsiteY8" fmla="*/ 1359404 h 2312131"/>
                <a:gd name="connsiteX9" fmla="*/ 2101145 w 2309830"/>
                <a:gd name="connsiteY9" fmla="*/ 1409608 h 2312131"/>
                <a:gd name="connsiteX10" fmla="*/ 2145105 w 2309830"/>
                <a:gd name="connsiteY10" fmla="*/ 1492962 h 2312131"/>
                <a:gd name="connsiteX11" fmla="*/ 2158907 w 2309830"/>
                <a:gd name="connsiteY11" fmla="*/ 1729229 h 2312131"/>
                <a:gd name="connsiteX12" fmla="*/ 2155352 w 2309830"/>
                <a:gd name="connsiteY12" fmla="*/ 1733672 h 2312131"/>
                <a:gd name="connsiteX13" fmla="*/ 1941772 w 2309830"/>
                <a:gd name="connsiteY13" fmla="*/ 1845149 h 2312131"/>
                <a:gd name="connsiteX14" fmla="*/ 1847605 w 2309830"/>
                <a:gd name="connsiteY14" fmla="*/ 1848755 h 2312131"/>
                <a:gd name="connsiteX15" fmla="*/ 1843999 w 2309830"/>
                <a:gd name="connsiteY15" fmla="*/ 1942922 h 2312131"/>
                <a:gd name="connsiteX16" fmla="*/ 1737817 w 2309830"/>
                <a:gd name="connsiteY16" fmla="*/ 2154436 h 2312131"/>
                <a:gd name="connsiteX17" fmla="*/ 1732518 w 2309830"/>
                <a:gd name="connsiteY17" fmla="*/ 2156506 h 2312131"/>
                <a:gd name="connsiteX18" fmla="*/ 1491811 w 2309830"/>
                <a:gd name="connsiteY18" fmla="*/ 2146258 h 2312131"/>
                <a:gd name="connsiteX19" fmla="*/ 1408458 w 2309830"/>
                <a:gd name="connsiteY19" fmla="*/ 2102298 h 2312131"/>
                <a:gd name="connsiteX20" fmla="*/ 1358251 w 2309830"/>
                <a:gd name="connsiteY20" fmla="*/ 2182045 h 2312131"/>
                <a:gd name="connsiteX21" fmla="*/ 1160539 w 2309830"/>
                <a:gd name="connsiteY21" fmla="*/ 2312131 h 2312131"/>
                <a:gd name="connsiteX22" fmla="*/ 1154914 w 2309830"/>
                <a:gd name="connsiteY22" fmla="*/ 2311274 h 2312131"/>
                <a:gd name="connsiteX23" fmla="*/ 951579 w 2309830"/>
                <a:gd name="connsiteY23" fmla="*/ 2182044 h 2312131"/>
                <a:gd name="connsiteX24" fmla="*/ 901373 w 2309830"/>
                <a:gd name="connsiteY24" fmla="*/ 2102296 h 2312131"/>
                <a:gd name="connsiteX25" fmla="*/ 818021 w 2309830"/>
                <a:gd name="connsiteY25" fmla="*/ 2146258 h 2312131"/>
                <a:gd name="connsiteX26" fmla="*/ 581753 w 2309830"/>
                <a:gd name="connsiteY26" fmla="*/ 2160060 h 2312131"/>
                <a:gd name="connsiteX27" fmla="*/ 577311 w 2309830"/>
                <a:gd name="connsiteY27" fmla="*/ 2156504 h 2312131"/>
                <a:gd name="connsiteX28" fmla="*/ 465831 w 2309830"/>
                <a:gd name="connsiteY28" fmla="*/ 1942922 h 2312131"/>
                <a:gd name="connsiteX29" fmla="*/ 462227 w 2309830"/>
                <a:gd name="connsiteY29" fmla="*/ 1848754 h 2312131"/>
                <a:gd name="connsiteX30" fmla="*/ 368061 w 2309830"/>
                <a:gd name="connsiteY30" fmla="*/ 1845151 h 2312131"/>
                <a:gd name="connsiteX31" fmla="*/ 156545 w 2309830"/>
                <a:gd name="connsiteY31" fmla="*/ 1738968 h 2312131"/>
                <a:gd name="connsiteX32" fmla="*/ 154475 w 2309830"/>
                <a:gd name="connsiteY32" fmla="*/ 1733670 h 2312131"/>
                <a:gd name="connsiteX33" fmla="*/ 164723 w 2309830"/>
                <a:gd name="connsiteY33" fmla="*/ 1492960 h 2312131"/>
                <a:gd name="connsiteX34" fmla="*/ 208685 w 2309830"/>
                <a:gd name="connsiteY34" fmla="*/ 1409608 h 2312131"/>
                <a:gd name="connsiteX35" fmla="*/ 128938 w 2309830"/>
                <a:gd name="connsiteY35" fmla="*/ 1359401 h 2312131"/>
                <a:gd name="connsiteX36" fmla="*/ 72026 w 2309830"/>
                <a:gd name="connsiteY36" fmla="*/ 1315539 h 2312131"/>
                <a:gd name="connsiteX37" fmla="*/ 2048784 w 2309830"/>
                <a:gd name="connsiteY37" fmla="*/ 1169247 h 2312131"/>
                <a:gd name="connsiteX38" fmla="*/ 2308594 w 2309830"/>
                <a:gd name="connsiteY38" fmla="*/ 1169247 h 2312131"/>
                <a:gd name="connsiteX39" fmla="*/ 2303755 w 2309830"/>
                <a:gd name="connsiteY39" fmla="*/ 1210931 h 2312131"/>
                <a:gd name="connsiteX40" fmla="*/ 2290107 w 2309830"/>
                <a:gd name="connsiteY40" fmla="*/ 1241626 h 2312131"/>
                <a:gd name="connsiteX41" fmla="*/ 2045130 w 2309830"/>
                <a:gd name="connsiteY41" fmla="*/ 1241626 h 2312131"/>
                <a:gd name="connsiteX42" fmla="*/ 0 w 2309830"/>
                <a:gd name="connsiteY42" fmla="*/ 1169247 h 2312131"/>
                <a:gd name="connsiteX43" fmla="*/ 261046 w 2309830"/>
                <a:gd name="connsiteY43" fmla="*/ 1169247 h 2312131"/>
                <a:gd name="connsiteX44" fmla="*/ 264701 w 2309830"/>
                <a:gd name="connsiteY44" fmla="*/ 1241626 h 2312131"/>
                <a:gd name="connsiteX45" fmla="*/ 19472 w 2309830"/>
                <a:gd name="connsiteY45" fmla="*/ 1241626 h 2312131"/>
                <a:gd name="connsiteX46" fmla="*/ 6981 w 2309830"/>
                <a:gd name="connsiteY46" fmla="*/ 1215092 h 2312131"/>
                <a:gd name="connsiteX47" fmla="*/ 2045130 w 2309830"/>
                <a:gd name="connsiteY47" fmla="*/ 1070506 h 2312131"/>
                <a:gd name="connsiteX48" fmla="*/ 2290359 w 2309830"/>
                <a:gd name="connsiteY48" fmla="*/ 1070506 h 2312131"/>
                <a:gd name="connsiteX49" fmla="*/ 2302850 w 2309830"/>
                <a:gd name="connsiteY49" fmla="*/ 1097041 h 2312131"/>
                <a:gd name="connsiteX50" fmla="*/ 2309830 w 2309830"/>
                <a:gd name="connsiteY50" fmla="*/ 1142885 h 2312131"/>
                <a:gd name="connsiteX51" fmla="*/ 2048784 w 2309830"/>
                <a:gd name="connsiteY51" fmla="*/ 1142885 h 2312131"/>
                <a:gd name="connsiteX52" fmla="*/ 19724 w 2309830"/>
                <a:gd name="connsiteY52" fmla="*/ 1070506 h 2312131"/>
                <a:gd name="connsiteX53" fmla="*/ 264701 w 2309830"/>
                <a:gd name="connsiteY53" fmla="*/ 1070506 h 2312131"/>
                <a:gd name="connsiteX54" fmla="*/ 261046 w 2309830"/>
                <a:gd name="connsiteY54" fmla="*/ 1142885 h 2312131"/>
                <a:gd name="connsiteX55" fmla="*/ 1238 w 2309830"/>
                <a:gd name="connsiteY55" fmla="*/ 1142885 h 2312131"/>
                <a:gd name="connsiteX56" fmla="*/ 6077 w 2309830"/>
                <a:gd name="connsiteY56" fmla="*/ 1101201 h 2312131"/>
                <a:gd name="connsiteX57" fmla="*/ 1154916 w 2309830"/>
                <a:gd name="connsiteY57" fmla="*/ 81063 h 2312131"/>
                <a:gd name="connsiteX58" fmla="*/ 1095649 w 2309830"/>
                <a:gd name="connsiteY58" fmla="*/ 140330 h 2312131"/>
                <a:gd name="connsiteX59" fmla="*/ 1154916 w 2309830"/>
                <a:gd name="connsiteY59" fmla="*/ 199597 h 2312131"/>
                <a:gd name="connsiteX60" fmla="*/ 1214183 w 2309830"/>
                <a:gd name="connsiteY60" fmla="*/ 140330 h 2312131"/>
                <a:gd name="connsiteX61" fmla="*/ 1154916 w 2309830"/>
                <a:gd name="connsiteY61" fmla="*/ 81063 h 2312131"/>
                <a:gd name="connsiteX62" fmla="*/ 1149291 w 2309830"/>
                <a:gd name="connsiteY62" fmla="*/ 0 h 2312131"/>
                <a:gd name="connsiteX63" fmla="*/ 1154917 w 2309830"/>
                <a:gd name="connsiteY63" fmla="*/ 859 h 2312131"/>
                <a:gd name="connsiteX64" fmla="*/ 1358253 w 2309830"/>
                <a:gd name="connsiteY64" fmla="*/ 130088 h 2312131"/>
                <a:gd name="connsiteX65" fmla="*/ 1408458 w 2309830"/>
                <a:gd name="connsiteY65" fmla="*/ 209838 h 2312131"/>
                <a:gd name="connsiteX66" fmla="*/ 1491811 w 2309830"/>
                <a:gd name="connsiteY66" fmla="*/ 165876 h 2312131"/>
                <a:gd name="connsiteX67" fmla="*/ 1728077 w 2309830"/>
                <a:gd name="connsiteY67" fmla="*/ 152076 h 2312131"/>
                <a:gd name="connsiteX68" fmla="*/ 1732521 w 2309830"/>
                <a:gd name="connsiteY68" fmla="*/ 155629 h 2312131"/>
                <a:gd name="connsiteX69" fmla="*/ 1843999 w 2309830"/>
                <a:gd name="connsiteY69" fmla="*/ 369213 h 2312131"/>
                <a:gd name="connsiteX70" fmla="*/ 1847605 w 2309830"/>
                <a:gd name="connsiteY70" fmla="*/ 463378 h 2312131"/>
                <a:gd name="connsiteX71" fmla="*/ 1941774 w 2309830"/>
                <a:gd name="connsiteY71" fmla="*/ 466982 h 2312131"/>
                <a:gd name="connsiteX72" fmla="*/ 2153285 w 2309830"/>
                <a:gd name="connsiteY72" fmla="*/ 573164 h 2312131"/>
                <a:gd name="connsiteX73" fmla="*/ 2155358 w 2309830"/>
                <a:gd name="connsiteY73" fmla="*/ 578463 h 2312131"/>
                <a:gd name="connsiteX74" fmla="*/ 2145107 w 2309830"/>
                <a:gd name="connsiteY74" fmla="*/ 819171 h 2312131"/>
                <a:gd name="connsiteX75" fmla="*/ 2101145 w 2309830"/>
                <a:gd name="connsiteY75" fmla="*/ 902524 h 2312131"/>
                <a:gd name="connsiteX76" fmla="*/ 2180895 w 2309830"/>
                <a:gd name="connsiteY76" fmla="*/ 952730 h 2312131"/>
                <a:gd name="connsiteX77" fmla="*/ 2237807 w 2309830"/>
                <a:gd name="connsiteY77" fmla="*/ 996593 h 2312131"/>
                <a:gd name="connsiteX78" fmla="*/ 2277553 w 2309830"/>
                <a:gd name="connsiteY78" fmla="*/ 1044144 h 2312131"/>
                <a:gd name="connsiteX79" fmla="*/ 2041709 w 2309830"/>
                <a:gd name="connsiteY79" fmla="*/ 1044144 h 2312131"/>
                <a:gd name="connsiteX80" fmla="*/ 2031276 w 2309830"/>
                <a:gd name="connsiteY80" fmla="*/ 975786 h 2312131"/>
                <a:gd name="connsiteX81" fmla="*/ 1154915 w 2309830"/>
                <a:gd name="connsiteY81" fmla="*/ 261531 h 2312131"/>
                <a:gd name="connsiteX82" fmla="*/ 278554 w 2309830"/>
                <a:gd name="connsiteY82" fmla="*/ 975786 h 2312131"/>
                <a:gd name="connsiteX83" fmla="*/ 268121 w 2309830"/>
                <a:gd name="connsiteY83" fmla="*/ 1044144 h 2312131"/>
                <a:gd name="connsiteX84" fmla="*/ 32842 w 2309830"/>
                <a:gd name="connsiteY84" fmla="*/ 1044144 h 2312131"/>
                <a:gd name="connsiteX85" fmla="*/ 70762 w 2309830"/>
                <a:gd name="connsiteY85" fmla="*/ 997815 h 2312131"/>
                <a:gd name="connsiteX86" fmla="*/ 128938 w 2309830"/>
                <a:gd name="connsiteY86" fmla="*/ 952732 h 2312131"/>
                <a:gd name="connsiteX87" fmla="*/ 208685 w 2309830"/>
                <a:gd name="connsiteY87" fmla="*/ 902525 h 2312131"/>
                <a:gd name="connsiteX88" fmla="*/ 164725 w 2309830"/>
                <a:gd name="connsiteY88" fmla="*/ 819171 h 2312131"/>
                <a:gd name="connsiteX89" fmla="*/ 150923 w 2309830"/>
                <a:gd name="connsiteY89" fmla="*/ 582904 h 2312131"/>
                <a:gd name="connsiteX90" fmla="*/ 154478 w 2309830"/>
                <a:gd name="connsiteY90" fmla="*/ 578462 h 2312131"/>
                <a:gd name="connsiteX91" fmla="*/ 368059 w 2309830"/>
                <a:gd name="connsiteY91" fmla="*/ 466982 h 2312131"/>
                <a:gd name="connsiteX92" fmla="*/ 462226 w 2309830"/>
                <a:gd name="connsiteY92" fmla="*/ 463376 h 2312131"/>
                <a:gd name="connsiteX93" fmla="*/ 465831 w 2309830"/>
                <a:gd name="connsiteY93" fmla="*/ 369213 h 2312131"/>
                <a:gd name="connsiteX94" fmla="*/ 572013 w 2309830"/>
                <a:gd name="connsiteY94" fmla="*/ 157697 h 2312131"/>
                <a:gd name="connsiteX95" fmla="*/ 577313 w 2309830"/>
                <a:gd name="connsiteY95" fmla="*/ 155629 h 2312131"/>
                <a:gd name="connsiteX96" fmla="*/ 686045 w 2309830"/>
                <a:gd name="connsiteY96" fmla="*/ 127582 h 2312131"/>
                <a:gd name="connsiteX97" fmla="*/ 818021 w 2309830"/>
                <a:gd name="connsiteY97" fmla="*/ 165876 h 2312131"/>
                <a:gd name="connsiteX98" fmla="*/ 901375 w 2309830"/>
                <a:gd name="connsiteY98" fmla="*/ 209838 h 2312131"/>
                <a:gd name="connsiteX99" fmla="*/ 951579 w 2309830"/>
                <a:gd name="connsiteY99" fmla="*/ 130088 h 2312131"/>
                <a:gd name="connsiteX100" fmla="*/ 1149291 w 2309830"/>
                <a:gd name="connsiteY100" fmla="*/ 0 h 231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309830" h="2312131">
                  <a:moveTo>
                    <a:pt x="32278" y="1267988"/>
                  </a:moveTo>
                  <a:lnTo>
                    <a:pt x="268121" y="1267988"/>
                  </a:lnTo>
                  <a:lnTo>
                    <a:pt x="278554" y="1336346"/>
                  </a:lnTo>
                  <a:cubicBezTo>
                    <a:pt x="361966" y="1743971"/>
                    <a:pt x="722632" y="2050601"/>
                    <a:pt x="1154915" y="2050601"/>
                  </a:cubicBezTo>
                  <a:cubicBezTo>
                    <a:pt x="1587199" y="2050601"/>
                    <a:pt x="1947864" y="1743971"/>
                    <a:pt x="2031276" y="1336346"/>
                  </a:cubicBezTo>
                  <a:lnTo>
                    <a:pt x="2041709" y="1267988"/>
                  </a:lnTo>
                  <a:lnTo>
                    <a:pt x="2276989" y="1267988"/>
                  </a:lnTo>
                  <a:lnTo>
                    <a:pt x="2239069" y="1314318"/>
                  </a:lnTo>
                  <a:cubicBezTo>
                    <a:pt x="2222540" y="1330272"/>
                    <a:pt x="2203145" y="1345396"/>
                    <a:pt x="2180895" y="1359404"/>
                  </a:cubicBezTo>
                  <a:lnTo>
                    <a:pt x="2101145" y="1409608"/>
                  </a:lnTo>
                  <a:lnTo>
                    <a:pt x="2145105" y="1492962"/>
                  </a:lnTo>
                  <a:cubicBezTo>
                    <a:pt x="2192909" y="1583605"/>
                    <a:pt x="2194686" y="1667259"/>
                    <a:pt x="2158907" y="1729229"/>
                  </a:cubicBezTo>
                  <a:cubicBezTo>
                    <a:pt x="2157968" y="1730856"/>
                    <a:pt x="2156998" y="1732464"/>
                    <a:pt x="2155352" y="1733672"/>
                  </a:cubicBezTo>
                  <a:cubicBezTo>
                    <a:pt x="2121331" y="1798800"/>
                    <a:pt x="2046858" y="1841125"/>
                    <a:pt x="1941772" y="1845149"/>
                  </a:cubicBezTo>
                  <a:lnTo>
                    <a:pt x="1847605" y="1848755"/>
                  </a:lnTo>
                  <a:lnTo>
                    <a:pt x="1843999" y="1942922"/>
                  </a:lnTo>
                  <a:cubicBezTo>
                    <a:pt x="1840080" y="2045325"/>
                    <a:pt x="1799787" y="2118658"/>
                    <a:pt x="1737817" y="2154436"/>
                  </a:cubicBezTo>
                  <a:cubicBezTo>
                    <a:pt x="1736193" y="2155376"/>
                    <a:pt x="1734547" y="2156285"/>
                    <a:pt x="1732518" y="2156506"/>
                  </a:cubicBezTo>
                  <a:cubicBezTo>
                    <a:pt x="1670489" y="2195898"/>
                    <a:pt x="1584834" y="2195317"/>
                    <a:pt x="1491811" y="2146258"/>
                  </a:cubicBezTo>
                  <a:lnTo>
                    <a:pt x="1408458" y="2102298"/>
                  </a:lnTo>
                  <a:lnTo>
                    <a:pt x="1358251" y="2182045"/>
                  </a:lnTo>
                  <a:cubicBezTo>
                    <a:pt x="1303654" y="2268767"/>
                    <a:pt x="1232096" y="2312131"/>
                    <a:pt x="1160539" y="2312131"/>
                  </a:cubicBezTo>
                  <a:cubicBezTo>
                    <a:pt x="1158660" y="2312131"/>
                    <a:pt x="1156783" y="2312095"/>
                    <a:pt x="1154914" y="2311274"/>
                  </a:cubicBezTo>
                  <a:cubicBezTo>
                    <a:pt x="1081500" y="2314374"/>
                    <a:pt x="1007609" y="2271044"/>
                    <a:pt x="951579" y="2182044"/>
                  </a:cubicBezTo>
                  <a:lnTo>
                    <a:pt x="901373" y="2102296"/>
                  </a:lnTo>
                  <a:lnTo>
                    <a:pt x="818021" y="2146258"/>
                  </a:lnTo>
                  <a:cubicBezTo>
                    <a:pt x="727378" y="2194064"/>
                    <a:pt x="643722" y="2195837"/>
                    <a:pt x="581753" y="2160060"/>
                  </a:cubicBezTo>
                  <a:cubicBezTo>
                    <a:pt x="580128" y="2159122"/>
                    <a:pt x="578516" y="2158151"/>
                    <a:pt x="577311" y="2156504"/>
                  </a:cubicBezTo>
                  <a:cubicBezTo>
                    <a:pt x="512183" y="2122483"/>
                    <a:pt x="469858" y="2048013"/>
                    <a:pt x="465831" y="1942922"/>
                  </a:cubicBezTo>
                  <a:lnTo>
                    <a:pt x="462227" y="1848754"/>
                  </a:lnTo>
                  <a:lnTo>
                    <a:pt x="368061" y="1845151"/>
                  </a:lnTo>
                  <a:cubicBezTo>
                    <a:pt x="265658" y="1841228"/>
                    <a:pt x="192324" y="1800938"/>
                    <a:pt x="156545" y="1738968"/>
                  </a:cubicBezTo>
                  <a:cubicBezTo>
                    <a:pt x="155607" y="1737342"/>
                    <a:pt x="154698" y="1735695"/>
                    <a:pt x="154475" y="1733670"/>
                  </a:cubicBezTo>
                  <a:cubicBezTo>
                    <a:pt x="115083" y="1671640"/>
                    <a:pt x="115664" y="1585985"/>
                    <a:pt x="164723" y="1492960"/>
                  </a:cubicBezTo>
                  <a:lnTo>
                    <a:pt x="208685" y="1409608"/>
                  </a:lnTo>
                  <a:lnTo>
                    <a:pt x="128938" y="1359401"/>
                  </a:lnTo>
                  <a:cubicBezTo>
                    <a:pt x="107257" y="1345752"/>
                    <a:pt x="88287" y="1331043"/>
                    <a:pt x="72026" y="1315539"/>
                  </a:cubicBezTo>
                  <a:close/>
                  <a:moveTo>
                    <a:pt x="2048784" y="1169247"/>
                  </a:moveTo>
                  <a:lnTo>
                    <a:pt x="2308594" y="1169247"/>
                  </a:lnTo>
                  <a:lnTo>
                    <a:pt x="2303755" y="1210931"/>
                  </a:lnTo>
                  <a:lnTo>
                    <a:pt x="2290107" y="1241626"/>
                  </a:lnTo>
                  <a:lnTo>
                    <a:pt x="2045130" y="1241626"/>
                  </a:lnTo>
                  <a:close/>
                  <a:moveTo>
                    <a:pt x="0" y="1169247"/>
                  </a:moveTo>
                  <a:lnTo>
                    <a:pt x="261046" y="1169247"/>
                  </a:lnTo>
                  <a:lnTo>
                    <a:pt x="264701" y="1241626"/>
                  </a:lnTo>
                  <a:lnTo>
                    <a:pt x="19472" y="1241626"/>
                  </a:lnTo>
                  <a:lnTo>
                    <a:pt x="6981" y="1215092"/>
                  </a:lnTo>
                  <a:close/>
                  <a:moveTo>
                    <a:pt x="2045130" y="1070506"/>
                  </a:moveTo>
                  <a:lnTo>
                    <a:pt x="2290359" y="1070506"/>
                  </a:lnTo>
                  <a:lnTo>
                    <a:pt x="2302850" y="1097041"/>
                  </a:lnTo>
                  <a:lnTo>
                    <a:pt x="2309830" y="1142885"/>
                  </a:lnTo>
                  <a:lnTo>
                    <a:pt x="2048784" y="1142885"/>
                  </a:lnTo>
                  <a:close/>
                  <a:moveTo>
                    <a:pt x="19724" y="1070506"/>
                  </a:moveTo>
                  <a:lnTo>
                    <a:pt x="264701" y="1070506"/>
                  </a:lnTo>
                  <a:lnTo>
                    <a:pt x="261046" y="1142885"/>
                  </a:lnTo>
                  <a:lnTo>
                    <a:pt x="1238" y="1142885"/>
                  </a:lnTo>
                  <a:lnTo>
                    <a:pt x="6077" y="1101201"/>
                  </a:lnTo>
                  <a:close/>
                  <a:moveTo>
                    <a:pt x="1154916" y="81063"/>
                  </a:moveTo>
                  <a:cubicBezTo>
                    <a:pt x="1122184" y="81063"/>
                    <a:pt x="1095649" y="107598"/>
                    <a:pt x="1095649" y="140330"/>
                  </a:cubicBezTo>
                  <a:cubicBezTo>
                    <a:pt x="1095649" y="173062"/>
                    <a:pt x="1122184" y="199597"/>
                    <a:pt x="1154916" y="199597"/>
                  </a:cubicBezTo>
                  <a:cubicBezTo>
                    <a:pt x="1187648" y="199597"/>
                    <a:pt x="1214183" y="173062"/>
                    <a:pt x="1214183" y="140330"/>
                  </a:cubicBezTo>
                  <a:cubicBezTo>
                    <a:pt x="1214183" y="107598"/>
                    <a:pt x="1187648" y="81063"/>
                    <a:pt x="1154916" y="81063"/>
                  </a:cubicBezTo>
                  <a:close/>
                  <a:moveTo>
                    <a:pt x="1149291" y="0"/>
                  </a:moveTo>
                  <a:cubicBezTo>
                    <a:pt x="1151172" y="0"/>
                    <a:pt x="1153051" y="37"/>
                    <a:pt x="1154917" y="859"/>
                  </a:cubicBezTo>
                  <a:cubicBezTo>
                    <a:pt x="1228331" y="-2243"/>
                    <a:pt x="1302221" y="41089"/>
                    <a:pt x="1358253" y="130088"/>
                  </a:cubicBezTo>
                  <a:lnTo>
                    <a:pt x="1408458" y="209838"/>
                  </a:lnTo>
                  <a:lnTo>
                    <a:pt x="1491811" y="165876"/>
                  </a:lnTo>
                  <a:cubicBezTo>
                    <a:pt x="1582454" y="118069"/>
                    <a:pt x="1666109" y="116297"/>
                    <a:pt x="1728077" y="152076"/>
                  </a:cubicBezTo>
                  <a:cubicBezTo>
                    <a:pt x="1729705" y="153013"/>
                    <a:pt x="1731314" y="153985"/>
                    <a:pt x="1732521" y="155629"/>
                  </a:cubicBezTo>
                  <a:cubicBezTo>
                    <a:pt x="1797649" y="189650"/>
                    <a:pt x="1839976" y="264121"/>
                    <a:pt x="1843999" y="369213"/>
                  </a:cubicBezTo>
                  <a:lnTo>
                    <a:pt x="1847605" y="463378"/>
                  </a:lnTo>
                  <a:lnTo>
                    <a:pt x="1941774" y="466982"/>
                  </a:lnTo>
                  <a:cubicBezTo>
                    <a:pt x="2044175" y="470903"/>
                    <a:pt x="2117507" y="511194"/>
                    <a:pt x="2153285" y="573164"/>
                  </a:cubicBezTo>
                  <a:cubicBezTo>
                    <a:pt x="2154226" y="574790"/>
                    <a:pt x="2155134" y="576436"/>
                    <a:pt x="2155358" y="578463"/>
                  </a:cubicBezTo>
                  <a:cubicBezTo>
                    <a:pt x="2194748" y="640492"/>
                    <a:pt x="2194168" y="726146"/>
                    <a:pt x="2145107" y="819171"/>
                  </a:cubicBezTo>
                  <a:lnTo>
                    <a:pt x="2101145" y="902524"/>
                  </a:lnTo>
                  <a:lnTo>
                    <a:pt x="2180895" y="952730"/>
                  </a:lnTo>
                  <a:cubicBezTo>
                    <a:pt x="2202576" y="966379"/>
                    <a:pt x="2221546" y="981089"/>
                    <a:pt x="2237807" y="996593"/>
                  </a:cubicBezTo>
                  <a:lnTo>
                    <a:pt x="2277553" y="1044144"/>
                  </a:lnTo>
                  <a:lnTo>
                    <a:pt x="2041709" y="1044144"/>
                  </a:lnTo>
                  <a:lnTo>
                    <a:pt x="2031276" y="975786"/>
                  </a:lnTo>
                  <a:cubicBezTo>
                    <a:pt x="1947864" y="568161"/>
                    <a:pt x="1587199" y="261531"/>
                    <a:pt x="1154915" y="261531"/>
                  </a:cubicBezTo>
                  <a:cubicBezTo>
                    <a:pt x="722632" y="261531"/>
                    <a:pt x="361966" y="568161"/>
                    <a:pt x="278554" y="975786"/>
                  </a:cubicBezTo>
                  <a:lnTo>
                    <a:pt x="268121" y="1044144"/>
                  </a:lnTo>
                  <a:lnTo>
                    <a:pt x="32842" y="1044144"/>
                  </a:lnTo>
                  <a:lnTo>
                    <a:pt x="70762" y="997815"/>
                  </a:lnTo>
                  <a:cubicBezTo>
                    <a:pt x="87292" y="981863"/>
                    <a:pt x="106688" y="966739"/>
                    <a:pt x="128938" y="952732"/>
                  </a:cubicBezTo>
                  <a:lnTo>
                    <a:pt x="208685" y="902525"/>
                  </a:lnTo>
                  <a:lnTo>
                    <a:pt x="164725" y="819171"/>
                  </a:lnTo>
                  <a:cubicBezTo>
                    <a:pt x="116917" y="728529"/>
                    <a:pt x="115145" y="644874"/>
                    <a:pt x="150923" y="582904"/>
                  </a:cubicBezTo>
                  <a:cubicBezTo>
                    <a:pt x="151863" y="581277"/>
                    <a:pt x="152832" y="579667"/>
                    <a:pt x="154478" y="578462"/>
                  </a:cubicBezTo>
                  <a:cubicBezTo>
                    <a:pt x="188498" y="513333"/>
                    <a:pt x="262969" y="471007"/>
                    <a:pt x="368059" y="466982"/>
                  </a:cubicBezTo>
                  <a:lnTo>
                    <a:pt x="462226" y="463376"/>
                  </a:lnTo>
                  <a:lnTo>
                    <a:pt x="465831" y="369213"/>
                  </a:lnTo>
                  <a:cubicBezTo>
                    <a:pt x="469753" y="266810"/>
                    <a:pt x="510045" y="193476"/>
                    <a:pt x="572013" y="157697"/>
                  </a:cubicBezTo>
                  <a:cubicBezTo>
                    <a:pt x="573639" y="156760"/>
                    <a:pt x="575286" y="155851"/>
                    <a:pt x="577313" y="155629"/>
                  </a:cubicBezTo>
                  <a:cubicBezTo>
                    <a:pt x="608326" y="135931"/>
                    <a:pt x="645248" y="126230"/>
                    <a:pt x="686045" y="127582"/>
                  </a:cubicBezTo>
                  <a:cubicBezTo>
                    <a:pt x="726840" y="128936"/>
                    <a:pt x="771509" y="141345"/>
                    <a:pt x="818021" y="165876"/>
                  </a:cubicBezTo>
                  <a:lnTo>
                    <a:pt x="901375" y="209838"/>
                  </a:lnTo>
                  <a:lnTo>
                    <a:pt x="951579" y="130088"/>
                  </a:lnTo>
                  <a:cubicBezTo>
                    <a:pt x="1006176" y="43366"/>
                    <a:pt x="1077735" y="2"/>
                    <a:pt x="1149291" y="0"/>
                  </a:cubicBezTo>
                  <a:close/>
                </a:path>
              </a:pathLst>
            </a:custGeom>
            <a:solidFill>
              <a:srgbClr val="E2C94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endParaRPr lang="zh-CN" altLang="en-US">
                <a:solidFill>
                  <a:srgbClr val="FFFFFF"/>
                </a:solidFill>
                <a:cs typeface="+mn-ea"/>
                <a:sym typeface="+mn-lt"/>
              </a:endParaRPr>
            </a:p>
          </p:txBody>
        </p:sp>
        <p:sp>
          <p:nvSpPr>
            <p:cNvPr id="15" name="MH_SubTitle_4"/>
            <p:cNvSpPr/>
            <p:nvPr>
              <p:custDataLst>
                <p:tags r:id="rId7"/>
              </p:custDataLst>
            </p:nvPr>
          </p:nvSpPr>
          <p:spPr>
            <a:xfrm>
              <a:off x="6980239" y="4276726"/>
              <a:ext cx="941387" cy="942975"/>
            </a:xfrm>
            <a:prstGeom prst="ellipse">
              <a:avLst/>
            </a:prstGeom>
            <a:solidFill>
              <a:srgbClr val="F2626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r>
                <a:rPr lang="en-US" altLang="zh-CN">
                  <a:solidFill>
                    <a:srgbClr val="FFFFFF"/>
                  </a:solidFill>
                  <a:cs typeface="+mn-ea"/>
                  <a:sym typeface="+mn-lt"/>
                </a:rPr>
                <a:t>LOREM</a:t>
              </a:r>
              <a:endParaRPr lang="zh-CN" altLang="en-US">
                <a:solidFill>
                  <a:srgbClr val="FFFFFF"/>
                </a:solidFill>
                <a:cs typeface="+mn-ea"/>
                <a:sym typeface="+mn-lt"/>
              </a:endParaRPr>
            </a:p>
          </p:txBody>
        </p:sp>
      </p:grpSp>
      <p:grpSp>
        <p:nvGrpSpPr>
          <p:cNvPr id="23" name="组合 22"/>
          <p:cNvGrpSpPr/>
          <p:nvPr/>
        </p:nvGrpSpPr>
        <p:grpSpPr>
          <a:xfrm>
            <a:off x="8151813" y="2003425"/>
            <a:ext cx="1319212" cy="2324100"/>
            <a:chOff x="8151813" y="2003425"/>
            <a:chExt cx="1319212" cy="2324100"/>
          </a:xfrm>
        </p:grpSpPr>
        <p:cxnSp>
          <p:nvCxnSpPr>
            <p:cNvPr id="16" name="MH_Other_9"/>
            <p:cNvCxnSpPr/>
            <p:nvPr>
              <p:custDataLst>
                <p:tags r:id="rId2"/>
              </p:custDataLst>
            </p:nvPr>
          </p:nvCxnSpPr>
          <p:spPr>
            <a:xfrm>
              <a:off x="8810625" y="2003425"/>
              <a:ext cx="0" cy="1042988"/>
            </a:xfrm>
            <a:prstGeom prst="line">
              <a:avLst/>
            </a:prstGeom>
            <a:ln w="19050">
              <a:solidFill>
                <a:srgbClr val="B0B0B0"/>
              </a:solidFill>
            </a:ln>
          </p:spPr>
          <p:style>
            <a:lnRef idx="1">
              <a:schemeClr val="accent1"/>
            </a:lnRef>
            <a:fillRef idx="0">
              <a:schemeClr val="accent1"/>
            </a:fillRef>
            <a:effectRef idx="0">
              <a:schemeClr val="accent1"/>
            </a:effectRef>
            <a:fontRef idx="minor">
              <a:schemeClr val="tx1"/>
            </a:fontRef>
          </p:style>
        </p:cxnSp>
        <p:sp>
          <p:nvSpPr>
            <p:cNvPr id="17" name="MH_Other_10"/>
            <p:cNvSpPr/>
            <p:nvPr>
              <p:custDataLst>
                <p:tags r:id="rId3"/>
              </p:custDataLst>
            </p:nvPr>
          </p:nvSpPr>
          <p:spPr>
            <a:xfrm>
              <a:off x="8151813" y="3006725"/>
              <a:ext cx="1319212" cy="1320800"/>
            </a:xfrm>
            <a:custGeom>
              <a:avLst/>
              <a:gdLst>
                <a:gd name="connsiteX0" fmla="*/ 32278 w 2309830"/>
                <a:gd name="connsiteY0" fmla="*/ 1267988 h 2312131"/>
                <a:gd name="connsiteX1" fmla="*/ 268121 w 2309830"/>
                <a:gd name="connsiteY1" fmla="*/ 1267988 h 2312131"/>
                <a:gd name="connsiteX2" fmla="*/ 278554 w 2309830"/>
                <a:gd name="connsiteY2" fmla="*/ 1336346 h 2312131"/>
                <a:gd name="connsiteX3" fmla="*/ 1154915 w 2309830"/>
                <a:gd name="connsiteY3" fmla="*/ 2050601 h 2312131"/>
                <a:gd name="connsiteX4" fmla="*/ 2031276 w 2309830"/>
                <a:gd name="connsiteY4" fmla="*/ 1336346 h 2312131"/>
                <a:gd name="connsiteX5" fmla="*/ 2041709 w 2309830"/>
                <a:gd name="connsiteY5" fmla="*/ 1267988 h 2312131"/>
                <a:gd name="connsiteX6" fmla="*/ 2276989 w 2309830"/>
                <a:gd name="connsiteY6" fmla="*/ 1267988 h 2312131"/>
                <a:gd name="connsiteX7" fmla="*/ 2239069 w 2309830"/>
                <a:gd name="connsiteY7" fmla="*/ 1314318 h 2312131"/>
                <a:gd name="connsiteX8" fmla="*/ 2180895 w 2309830"/>
                <a:gd name="connsiteY8" fmla="*/ 1359404 h 2312131"/>
                <a:gd name="connsiteX9" fmla="*/ 2101145 w 2309830"/>
                <a:gd name="connsiteY9" fmla="*/ 1409608 h 2312131"/>
                <a:gd name="connsiteX10" fmla="*/ 2145105 w 2309830"/>
                <a:gd name="connsiteY10" fmla="*/ 1492962 h 2312131"/>
                <a:gd name="connsiteX11" fmla="*/ 2158907 w 2309830"/>
                <a:gd name="connsiteY11" fmla="*/ 1729229 h 2312131"/>
                <a:gd name="connsiteX12" fmla="*/ 2155352 w 2309830"/>
                <a:gd name="connsiteY12" fmla="*/ 1733672 h 2312131"/>
                <a:gd name="connsiteX13" fmla="*/ 1941772 w 2309830"/>
                <a:gd name="connsiteY13" fmla="*/ 1845149 h 2312131"/>
                <a:gd name="connsiteX14" fmla="*/ 1847605 w 2309830"/>
                <a:gd name="connsiteY14" fmla="*/ 1848755 h 2312131"/>
                <a:gd name="connsiteX15" fmla="*/ 1843999 w 2309830"/>
                <a:gd name="connsiteY15" fmla="*/ 1942922 h 2312131"/>
                <a:gd name="connsiteX16" fmla="*/ 1737817 w 2309830"/>
                <a:gd name="connsiteY16" fmla="*/ 2154436 h 2312131"/>
                <a:gd name="connsiteX17" fmla="*/ 1732518 w 2309830"/>
                <a:gd name="connsiteY17" fmla="*/ 2156506 h 2312131"/>
                <a:gd name="connsiteX18" fmla="*/ 1491811 w 2309830"/>
                <a:gd name="connsiteY18" fmla="*/ 2146258 h 2312131"/>
                <a:gd name="connsiteX19" fmla="*/ 1408458 w 2309830"/>
                <a:gd name="connsiteY19" fmla="*/ 2102298 h 2312131"/>
                <a:gd name="connsiteX20" fmla="*/ 1358251 w 2309830"/>
                <a:gd name="connsiteY20" fmla="*/ 2182045 h 2312131"/>
                <a:gd name="connsiteX21" fmla="*/ 1160539 w 2309830"/>
                <a:gd name="connsiteY21" fmla="*/ 2312131 h 2312131"/>
                <a:gd name="connsiteX22" fmla="*/ 1154914 w 2309830"/>
                <a:gd name="connsiteY22" fmla="*/ 2311274 h 2312131"/>
                <a:gd name="connsiteX23" fmla="*/ 951579 w 2309830"/>
                <a:gd name="connsiteY23" fmla="*/ 2182044 h 2312131"/>
                <a:gd name="connsiteX24" fmla="*/ 901373 w 2309830"/>
                <a:gd name="connsiteY24" fmla="*/ 2102296 h 2312131"/>
                <a:gd name="connsiteX25" fmla="*/ 818021 w 2309830"/>
                <a:gd name="connsiteY25" fmla="*/ 2146258 h 2312131"/>
                <a:gd name="connsiteX26" fmla="*/ 581753 w 2309830"/>
                <a:gd name="connsiteY26" fmla="*/ 2160060 h 2312131"/>
                <a:gd name="connsiteX27" fmla="*/ 577311 w 2309830"/>
                <a:gd name="connsiteY27" fmla="*/ 2156504 h 2312131"/>
                <a:gd name="connsiteX28" fmla="*/ 465831 w 2309830"/>
                <a:gd name="connsiteY28" fmla="*/ 1942922 h 2312131"/>
                <a:gd name="connsiteX29" fmla="*/ 462227 w 2309830"/>
                <a:gd name="connsiteY29" fmla="*/ 1848754 h 2312131"/>
                <a:gd name="connsiteX30" fmla="*/ 368061 w 2309830"/>
                <a:gd name="connsiteY30" fmla="*/ 1845151 h 2312131"/>
                <a:gd name="connsiteX31" fmla="*/ 156545 w 2309830"/>
                <a:gd name="connsiteY31" fmla="*/ 1738968 h 2312131"/>
                <a:gd name="connsiteX32" fmla="*/ 154475 w 2309830"/>
                <a:gd name="connsiteY32" fmla="*/ 1733670 h 2312131"/>
                <a:gd name="connsiteX33" fmla="*/ 164723 w 2309830"/>
                <a:gd name="connsiteY33" fmla="*/ 1492960 h 2312131"/>
                <a:gd name="connsiteX34" fmla="*/ 208685 w 2309830"/>
                <a:gd name="connsiteY34" fmla="*/ 1409608 h 2312131"/>
                <a:gd name="connsiteX35" fmla="*/ 128938 w 2309830"/>
                <a:gd name="connsiteY35" fmla="*/ 1359401 h 2312131"/>
                <a:gd name="connsiteX36" fmla="*/ 72026 w 2309830"/>
                <a:gd name="connsiteY36" fmla="*/ 1315539 h 2312131"/>
                <a:gd name="connsiteX37" fmla="*/ 2048784 w 2309830"/>
                <a:gd name="connsiteY37" fmla="*/ 1169247 h 2312131"/>
                <a:gd name="connsiteX38" fmla="*/ 2308594 w 2309830"/>
                <a:gd name="connsiteY38" fmla="*/ 1169247 h 2312131"/>
                <a:gd name="connsiteX39" fmla="*/ 2303755 w 2309830"/>
                <a:gd name="connsiteY39" fmla="*/ 1210931 h 2312131"/>
                <a:gd name="connsiteX40" fmla="*/ 2290107 w 2309830"/>
                <a:gd name="connsiteY40" fmla="*/ 1241626 h 2312131"/>
                <a:gd name="connsiteX41" fmla="*/ 2045130 w 2309830"/>
                <a:gd name="connsiteY41" fmla="*/ 1241626 h 2312131"/>
                <a:gd name="connsiteX42" fmla="*/ 0 w 2309830"/>
                <a:gd name="connsiteY42" fmla="*/ 1169247 h 2312131"/>
                <a:gd name="connsiteX43" fmla="*/ 261046 w 2309830"/>
                <a:gd name="connsiteY43" fmla="*/ 1169247 h 2312131"/>
                <a:gd name="connsiteX44" fmla="*/ 264701 w 2309830"/>
                <a:gd name="connsiteY44" fmla="*/ 1241626 h 2312131"/>
                <a:gd name="connsiteX45" fmla="*/ 19472 w 2309830"/>
                <a:gd name="connsiteY45" fmla="*/ 1241626 h 2312131"/>
                <a:gd name="connsiteX46" fmla="*/ 6981 w 2309830"/>
                <a:gd name="connsiteY46" fmla="*/ 1215092 h 2312131"/>
                <a:gd name="connsiteX47" fmla="*/ 2045130 w 2309830"/>
                <a:gd name="connsiteY47" fmla="*/ 1070506 h 2312131"/>
                <a:gd name="connsiteX48" fmla="*/ 2290359 w 2309830"/>
                <a:gd name="connsiteY48" fmla="*/ 1070506 h 2312131"/>
                <a:gd name="connsiteX49" fmla="*/ 2302850 w 2309830"/>
                <a:gd name="connsiteY49" fmla="*/ 1097041 h 2312131"/>
                <a:gd name="connsiteX50" fmla="*/ 2309830 w 2309830"/>
                <a:gd name="connsiteY50" fmla="*/ 1142885 h 2312131"/>
                <a:gd name="connsiteX51" fmla="*/ 2048784 w 2309830"/>
                <a:gd name="connsiteY51" fmla="*/ 1142885 h 2312131"/>
                <a:gd name="connsiteX52" fmla="*/ 19724 w 2309830"/>
                <a:gd name="connsiteY52" fmla="*/ 1070506 h 2312131"/>
                <a:gd name="connsiteX53" fmla="*/ 264701 w 2309830"/>
                <a:gd name="connsiteY53" fmla="*/ 1070506 h 2312131"/>
                <a:gd name="connsiteX54" fmla="*/ 261046 w 2309830"/>
                <a:gd name="connsiteY54" fmla="*/ 1142885 h 2312131"/>
                <a:gd name="connsiteX55" fmla="*/ 1238 w 2309830"/>
                <a:gd name="connsiteY55" fmla="*/ 1142885 h 2312131"/>
                <a:gd name="connsiteX56" fmla="*/ 6077 w 2309830"/>
                <a:gd name="connsiteY56" fmla="*/ 1101201 h 2312131"/>
                <a:gd name="connsiteX57" fmla="*/ 1154916 w 2309830"/>
                <a:gd name="connsiteY57" fmla="*/ 81063 h 2312131"/>
                <a:gd name="connsiteX58" fmla="*/ 1095649 w 2309830"/>
                <a:gd name="connsiteY58" fmla="*/ 140330 h 2312131"/>
                <a:gd name="connsiteX59" fmla="*/ 1154916 w 2309830"/>
                <a:gd name="connsiteY59" fmla="*/ 199597 h 2312131"/>
                <a:gd name="connsiteX60" fmla="*/ 1214183 w 2309830"/>
                <a:gd name="connsiteY60" fmla="*/ 140330 h 2312131"/>
                <a:gd name="connsiteX61" fmla="*/ 1154916 w 2309830"/>
                <a:gd name="connsiteY61" fmla="*/ 81063 h 2312131"/>
                <a:gd name="connsiteX62" fmla="*/ 1149291 w 2309830"/>
                <a:gd name="connsiteY62" fmla="*/ 0 h 2312131"/>
                <a:gd name="connsiteX63" fmla="*/ 1154917 w 2309830"/>
                <a:gd name="connsiteY63" fmla="*/ 859 h 2312131"/>
                <a:gd name="connsiteX64" fmla="*/ 1358253 w 2309830"/>
                <a:gd name="connsiteY64" fmla="*/ 130088 h 2312131"/>
                <a:gd name="connsiteX65" fmla="*/ 1408458 w 2309830"/>
                <a:gd name="connsiteY65" fmla="*/ 209838 h 2312131"/>
                <a:gd name="connsiteX66" fmla="*/ 1491811 w 2309830"/>
                <a:gd name="connsiteY66" fmla="*/ 165876 h 2312131"/>
                <a:gd name="connsiteX67" fmla="*/ 1728077 w 2309830"/>
                <a:gd name="connsiteY67" fmla="*/ 152076 h 2312131"/>
                <a:gd name="connsiteX68" fmla="*/ 1732521 w 2309830"/>
                <a:gd name="connsiteY68" fmla="*/ 155629 h 2312131"/>
                <a:gd name="connsiteX69" fmla="*/ 1843999 w 2309830"/>
                <a:gd name="connsiteY69" fmla="*/ 369213 h 2312131"/>
                <a:gd name="connsiteX70" fmla="*/ 1847605 w 2309830"/>
                <a:gd name="connsiteY70" fmla="*/ 463378 h 2312131"/>
                <a:gd name="connsiteX71" fmla="*/ 1941774 w 2309830"/>
                <a:gd name="connsiteY71" fmla="*/ 466982 h 2312131"/>
                <a:gd name="connsiteX72" fmla="*/ 2153285 w 2309830"/>
                <a:gd name="connsiteY72" fmla="*/ 573164 h 2312131"/>
                <a:gd name="connsiteX73" fmla="*/ 2155358 w 2309830"/>
                <a:gd name="connsiteY73" fmla="*/ 578463 h 2312131"/>
                <a:gd name="connsiteX74" fmla="*/ 2145107 w 2309830"/>
                <a:gd name="connsiteY74" fmla="*/ 819171 h 2312131"/>
                <a:gd name="connsiteX75" fmla="*/ 2101145 w 2309830"/>
                <a:gd name="connsiteY75" fmla="*/ 902524 h 2312131"/>
                <a:gd name="connsiteX76" fmla="*/ 2180895 w 2309830"/>
                <a:gd name="connsiteY76" fmla="*/ 952730 h 2312131"/>
                <a:gd name="connsiteX77" fmla="*/ 2237807 w 2309830"/>
                <a:gd name="connsiteY77" fmla="*/ 996593 h 2312131"/>
                <a:gd name="connsiteX78" fmla="*/ 2277553 w 2309830"/>
                <a:gd name="connsiteY78" fmla="*/ 1044144 h 2312131"/>
                <a:gd name="connsiteX79" fmla="*/ 2041709 w 2309830"/>
                <a:gd name="connsiteY79" fmla="*/ 1044144 h 2312131"/>
                <a:gd name="connsiteX80" fmla="*/ 2031276 w 2309830"/>
                <a:gd name="connsiteY80" fmla="*/ 975786 h 2312131"/>
                <a:gd name="connsiteX81" fmla="*/ 1154915 w 2309830"/>
                <a:gd name="connsiteY81" fmla="*/ 261531 h 2312131"/>
                <a:gd name="connsiteX82" fmla="*/ 278554 w 2309830"/>
                <a:gd name="connsiteY82" fmla="*/ 975786 h 2312131"/>
                <a:gd name="connsiteX83" fmla="*/ 268121 w 2309830"/>
                <a:gd name="connsiteY83" fmla="*/ 1044144 h 2312131"/>
                <a:gd name="connsiteX84" fmla="*/ 32842 w 2309830"/>
                <a:gd name="connsiteY84" fmla="*/ 1044144 h 2312131"/>
                <a:gd name="connsiteX85" fmla="*/ 70762 w 2309830"/>
                <a:gd name="connsiteY85" fmla="*/ 997815 h 2312131"/>
                <a:gd name="connsiteX86" fmla="*/ 128938 w 2309830"/>
                <a:gd name="connsiteY86" fmla="*/ 952732 h 2312131"/>
                <a:gd name="connsiteX87" fmla="*/ 208685 w 2309830"/>
                <a:gd name="connsiteY87" fmla="*/ 902525 h 2312131"/>
                <a:gd name="connsiteX88" fmla="*/ 164725 w 2309830"/>
                <a:gd name="connsiteY88" fmla="*/ 819171 h 2312131"/>
                <a:gd name="connsiteX89" fmla="*/ 150923 w 2309830"/>
                <a:gd name="connsiteY89" fmla="*/ 582904 h 2312131"/>
                <a:gd name="connsiteX90" fmla="*/ 154478 w 2309830"/>
                <a:gd name="connsiteY90" fmla="*/ 578462 h 2312131"/>
                <a:gd name="connsiteX91" fmla="*/ 368059 w 2309830"/>
                <a:gd name="connsiteY91" fmla="*/ 466982 h 2312131"/>
                <a:gd name="connsiteX92" fmla="*/ 462226 w 2309830"/>
                <a:gd name="connsiteY92" fmla="*/ 463376 h 2312131"/>
                <a:gd name="connsiteX93" fmla="*/ 465831 w 2309830"/>
                <a:gd name="connsiteY93" fmla="*/ 369213 h 2312131"/>
                <a:gd name="connsiteX94" fmla="*/ 572013 w 2309830"/>
                <a:gd name="connsiteY94" fmla="*/ 157697 h 2312131"/>
                <a:gd name="connsiteX95" fmla="*/ 577313 w 2309830"/>
                <a:gd name="connsiteY95" fmla="*/ 155629 h 2312131"/>
                <a:gd name="connsiteX96" fmla="*/ 686045 w 2309830"/>
                <a:gd name="connsiteY96" fmla="*/ 127582 h 2312131"/>
                <a:gd name="connsiteX97" fmla="*/ 818021 w 2309830"/>
                <a:gd name="connsiteY97" fmla="*/ 165876 h 2312131"/>
                <a:gd name="connsiteX98" fmla="*/ 901375 w 2309830"/>
                <a:gd name="connsiteY98" fmla="*/ 209838 h 2312131"/>
                <a:gd name="connsiteX99" fmla="*/ 951579 w 2309830"/>
                <a:gd name="connsiteY99" fmla="*/ 130088 h 2312131"/>
                <a:gd name="connsiteX100" fmla="*/ 1149291 w 2309830"/>
                <a:gd name="connsiteY100" fmla="*/ 0 h 231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309830" h="2312131">
                  <a:moveTo>
                    <a:pt x="32278" y="1267988"/>
                  </a:moveTo>
                  <a:lnTo>
                    <a:pt x="268121" y="1267988"/>
                  </a:lnTo>
                  <a:lnTo>
                    <a:pt x="278554" y="1336346"/>
                  </a:lnTo>
                  <a:cubicBezTo>
                    <a:pt x="361966" y="1743971"/>
                    <a:pt x="722632" y="2050601"/>
                    <a:pt x="1154915" y="2050601"/>
                  </a:cubicBezTo>
                  <a:cubicBezTo>
                    <a:pt x="1587199" y="2050601"/>
                    <a:pt x="1947864" y="1743971"/>
                    <a:pt x="2031276" y="1336346"/>
                  </a:cubicBezTo>
                  <a:lnTo>
                    <a:pt x="2041709" y="1267988"/>
                  </a:lnTo>
                  <a:lnTo>
                    <a:pt x="2276989" y="1267988"/>
                  </a:lnTo>
                  <a:lnTo>
                    <a:pt x="2239069" y="1314318"/>
                  </a:lnTo>
                  <a:cubicBezTo>
                    <a:pt x="2222540" y="1330272"/>
                    <a:pt x="2203145" y="1345396"/>
                    <a:pt x="2180895" y="1359404"/>
                  </a:cubicBezTo>
                  <a:lnTo>
                    <a:pt x="2101145" y="1409608"/>
                  </a:lnTo>
                  <a:lnTo>
                    <a:pt x="2145105" y="1492962"/>
                  </a:lnTo>
                  <a:cubicBezTo>
                    <a:pt x="2192909" y="1583605"/>
                    <a:pt x="2194686" y="1667259"/>
                    <a:pt x="2158907" y="1729229"/>
                  </a:cubicBezTo>
                  <a:cubicBezTo>
                    <a:pt x="2157968" y="1730856"/>
                    <a:pt x="2156998" y="1732464"/>
                    <a:pt x="2155352" y="1733672"/>
                  </a:cubicBezTo>
                  <a:cubicBezTo>
                    <a:pt x="2121331" y="1798800"/>
                    <a:pt x="2046858" y="1841125"/>
                    <a:pt x="1941772" y="1845149"/>
                  </a:cubicBezTo>
                  <a:lnTo>
                    <a:pt x="1847605" y="1848755"/>
                  </a:lnTo>
                  <a:lnTo>
                    <a:pt x="1843999" y="1942922"/>
                  </a:lnTo>
                  <a:cubicBezTo>
                    <a:pt x="1840080" y="2045325"/>
                    <a:pt x="1799787" y="2118658"/>
                    <a:pt x="1737817" y="2154436"/>
                  </a:cubicBezTo>
                  <a:cubicBezTo>
                    <a:pt x="1736193" y="2155376"/>
                    <a:pt x="1734547" y="2156285"/>
                    <a:pt x="1732518" y="2156506"/>
                  </a:cubicBezTo>
                  <a:cubicBezTo>
                    <a:pt x="1670489" y="2195898"/>
                    <a:pt x="1584834" y="2195317"/>
                    <a:pt x="1491811" y="2146258"/>
                  </a:cubicBezTo>
                  <a:lnTo>
                    <a:pt x="1408458" y="2102298"/>
                  </a:lnTo>
                  <a:lnTo>
                    <a:pt x="1358251" y="2182045"/>
                  </a:lnTo>
                  <a:cubicBezTo>
                    <a:pt x="1303654" y="2268767"/>
                    <a:pt x="1232096" y="2312131"/>
                    <a:pt x="1160539" y="2312131"/>
                  </a:cubicBezTo>
                  <a:cubicBezTo>
                    <a:pt x="1158660" y="2312131"/>
                    <a:pt x="1156783" y="2312095"/>
                    <a:pt x="1154914" y="2311274"/>
                  </a:cubicBezTo>
                  <a:cubicBezTo>
                    <a:pt x="1081500" y="2314374"/>
                    <a:pt x="1007609" y="2271044"/>
                    <a:pt x="951579" y="2182044"/>
                  </a:cubicBezTo>
                  <a:lnTo>
                    <a:pt x="901373" y="2102296"/>
                  </a:lnTo>
                  <a:lnTo>
                    <a:pt x="818021" y="2146258"/>
                  </a:lnTo>
                  <a:cubicBezTo>
                    <a:pt x="727378" y="2194064"/>
                    <a:pt x="643722" y="2195837"/>
                    <a:pt x="581753" y="2160060"/>
                  </a:cubicBezTo>
                  <a:cubicBezTo>
                    <a:pt x="580128" y="2159122"/>
                    <a:pt x="578516" y="2158151"/>
                    <a:pt x="577311" y="2156504"/>
                  </a:cubicBezTo>
                  <a:cubicBezTo>
                    <a:pt x="512183" y="2122483"/>
                    <a:pt x="469858" y="2048013"/>
                    <a:pt x="465831" y="1942922"/>
                  </a:cubicBezTo>
                  <a:lnTo>
                    <a:pt x="462227" y="1848754"/>
                  </a:lnTo>
                  <a:lnTo>
                    <a:pt x="368061" y="1845151"/>
                  </a:lnTo>
                  <a:cubicBezTo>
                    <a:pt x="265658" y="1841228"/>
                    <a:pt x="192324" y="1800938"/>
                    <a:pt x="156545" y="1738968"/>
                  </a:cubicBezTo>
                  <a:cubicBezTo>
                    <a:pt x="155607" y="1737342"/>
                    <a:pt x="154698" y="1735695"/>
                    <a:pt x="154475" y="1733670"/>
                  </a:cubicBezTo>
                  <a:cubicBezTo>
                    <a:pt x="115083" y="1671640"/>
                    <a:pt x="115664" y="1585985"/>
                    <a:pt x="164723" y="1492960"/>
                  </a:cubicBezTo>
                  <a:lnTo>
                    <a:pt x="208685" y="1409608"/>
                  </a:lnTo>
                  <a:lnTo>
                    <a:pt x="128938" y="1359401"/>
                  </a:lnTo>
                  <a:cubicBezTo>
                    <a:pt x="107257" y="1345752"/>
                    <a:pt x="88287" y="1331043"/>
                    <a:pt x="72026" y="1315539"/>
                  </a:cubicBezTo>
                  <a:close/>
                  <a:moveTo>
                    <a:pt x="2048784" y="1169247"/>
                  </a:moveTo>
                  <a:lnTo>
                    <a:pt x="2308594" y="1169247"/>
                  </a:lnTo>
                  <a:lnTo>
                    <a:pt x="2303755" y="1210931"/>
                  </a:lnTo>
                  <a:lnTo>
                    <a:pt x="2290107" y="1241626"/>
                  </a:lnTo>
                  <a:lnTo>
                    <a:pt x="2045130" y="1241626"/>
                  </a:lnTo>
                  <a:close/>
                  <a:moveTo>
                    <a:pt x="0" y="1169247"/>
                  </a:moveTo>
                  <a:lnTo>
                    <a:pt x="261046" y="1169247"/>
                  </a:lnTo>
                  <a:lnTo>
                    <a:pt x="264701" y="1241626"/>
                  </a:lnTo>
                  <a:lnTo>
                    <a:pt x="19472" y="1241626"/>
                  </a:lnTo>
                  <a:lnTo>
                    <a:pt x="6981" y="1215092"/>
                  </a:lnTo>
                  <a:close/>
                  <a:moveTo>
                    <a:pt x="2045130" y="1070506"/>
                  </a:moveTo>
                  <a:lnTo>
                    <a:pt x="2290359" y="1070506"/>
                  </a:lnTo>
                  <a:lnTo>
                    <a:pt x="2302850" y="1097041"/>
                  </a:lnTo>
                  <a:lnTo>
                    <a:pt x="2309830" y="1142885"/>
                  </a:lnTo>
                  <a:lnTo>
                    <a:pt x="2048784" y="1142885"/>
                  </a:lnTo>
                  <a:close/>
                  <a:moveTo>
                    <a:pt x="19724" y="1070506"/>
                  </a:moveTo>
                  <a:lnTo>
                    <a:pt x="264701" y="1070506"/>
                  </a:lnTo>
                  <a:lnTo>
                    <a:pt x="261046" y="1142885"/>
                  </a:lnTo>
                  <a:lnTo>
                    <a:pt x="1238" y="1142885"/>
                  </a:lnTo>
                  <a:lnTo>
                    <a:pt x="6077" y="1101201"/>
                  </a:lnTo>
                  <a:close/>
                  <a:moveTo>
                    <a:pt x="1154916" y="81063"/>
                  </a:moveTo>
                  <a:cubicBezTo>
                    <a:pt x="1122184" y="81063"/>
                    <a:pt x="1095649" y="107598"/>
                    <a:pt x="1095649" y="140330"/>
                  </a:cubicBezTo>
                  <a:cubicBezTo>
                    <a:pt x="1095649" y="173062"/>
                    <a:pt x="1122184" y="199597"/>
                    <a:pt x="1154916" y="199597"/>
                  </a:cubicBezTo>
                  <a:cubicBezTo>
                    <a:pt x="1187648" y="199597"/>
                    <a:pt x="1214183" y="173062"/>
                    <a:pt x="1214183" y="140330"/>
                  </a:cubicBezTo>
                  <a:cubicBezTo>
                    <a:pt x="1214183" y="107598"/>
                    <a:pt x="1187648" y="81063"/>
                    <a:pt x="1154916" y="81063"/>
                  </a:cubicBezTo>
                  <a:close/>
                  <a:moveTo>
                    <a:pt x="1149291" y="0"/>
                  </a:moveTo>
                  <a:cubicBezTo>
                    <a:pt x="1151172" y="0"/>
                    <a:pt x="1153051" y="37"/>
                    <a:pt x="1154917" y="859"/>
                  </a:cubicBezTo>
                  <a:cubicBezTo>
                    <a:pt x="1228331" y="-2243"/>
                    <a:pt x="1302221" y="41089"/>
                    <a:pt x="1358253" y="130088"/>
                  </a:cubicBezTo>
                  <a:lnTo>
                    <a:pt x="1408458" y="209838"/>
                  </a:lnTo>
                  <a:lnTo>
                    <a:pt x="1491811" y="165876"/>
                  </a:lnTo>
                  <a:cubicBezTo>
                    <a:pt x="1582454" y="118069"/>
                    <a:pt x="1666109" y="116297"/>
                    <a:pt x="1728077" y="152076"/>
                  </a:cubicBezTo>
                  <a:cubicBezTo>
                    <a:pt x="1729705" y="153013"/>
                    <a:pt x="1731314" y="153985"/>
                    <a:pt x="1732521" y="155629"/>
                  </a:cubicBezTo>
                  <a:cubicBezTo>
                    <a:pt x="1797649" y="189650"/>
                    <a:pt x="1839976" y="264121"/>
                    <a:pt x="1843999" y="369213"/>
                  </a:cubicBezTo>
                  <a:lnTo>
                    <a:pt x="1847605" y="463378"/>
                  </a:lnTo>
                  <a:lnTo>
                    <a:pt x="1941774" y="466982"/>
                  </a:lnTo>
                  <a:cubicBezTo>
                    <a:pt x="2044175" y="470903"/>
                    <a:pt x="2117507" y="511194"/>
                    <a:pt x="2153285" y="573164"/>
                  </a:cubicBezTo>
                  <a:cubicBezTo>
                    <a:pt x="2154226" y="574790"/>
                    <a:pt x="2155134" y="576436"/>
                    <a:pt x="2155358" y="578463"/>
                  </a:cubicBezTo>
                  <a:cubicBezTo>
                    <a:pt x="2194748" y="640492"/>
                    <a:pt x="2194168" y="726146"/>
                    <a:pt x="2145107" y="819171"/>
                  </a:cubicBezTo>
                  <a:lnTo>
                    <a:pt x="2101145" y="902524"/>
                  </a:lnTo>
                  <a:lnTo>
                    <a:pt x="2180895" y="952730"/>
                  </a:lnTo>
                  <a:cubicBezTo>
                    <a:pt x="2202576" y="966379"/>
                    <a:pt x="2221546" y="981089"/>
                    <a:pt x="2237807" y="996593"/>
                  </a:cubicBezTo>
                  <a:lnTo>
                    <a:pt x="2277553" y="1044144"/>
                  </a:lnTo>
                  <a:lnTo>
                    <a:pt x="2041709" y="1044144"/>
                  </a:lnTo>
                  <a:lnTo>
                    <a:pt x="2031276" y="975786"/>
                  </a:lnTo>
                  <a:cubicBezTo>
                    <a:pt x="1947864" y="568161"/>
                    <a:pt x="1587199" y="261531"/>
                    <a:pt x="1154915" y="261531"/>
                  </a:cubicBezTo>
                  <a:cubicBezTo>
                    <a:pt x="722632" y="261531"/>
                    <a:pt x="361966" y="568161"/>
                    <a:pt x="278554" y="975786"/>
                  </a:cubicBezTo>
                  <a:lnTo>
                    <a:pt x="268121" y="1044144"/>
                  </a:lnTo>
                  <a:lnTo>
                    <a:pt x="32842" y="1044144"/>
                  </a:lnTo>
                  <a:lnTo>
                    <a:pt x="70762" y="997815"/>
                  </a:lnTo>
                  <a:cubicBezTo>
                    <a:pt x="87292" y="981863"/>
                    <a:pt x="106688" y="966739"/>
                    <a:pt x="128938" y="952732"/>
                  </a:cubicBezTo>
                  <a:lnTo>
                    <a:pt x="208685" y="902525"/>
                  </a:lnTo>
                  <a:lnTo>
                    <a:pt x="164725" y="819171"/>
                  </a:lnTo>
                  <a:cubicBezTo>
                    <a:pt x="116917" y="728529"/>
                    <a:pt x="115145" y="644874"/>
                    <a:pt x="150923" y="582904"/>
                  </a:cubicBezTo>
                  <a:cubicBezTo>
                    <a:pt x="151863" y="581277"/>
                    <a:pt x="152832" y="579667"/>
                    <a:pt x="154478" y="578462"/>
                  </a:cubicBezTo>
                  <a:cubicBezTo>
                    <a:pt x="188498" y="513333"/>
                    <a:pt x="262969" y="471007"/>
                    <a:pt x="368059" y="466982"/>
                  </a:cubicBezTo>
                  <a:lnTo>
                    <a:pt x="462226" y="463376"/>
                  </a:lnTo>
                  <a:lnTo>
                    <a:pt x="465831" y="369213"/>
                  </a:lnTo>
                  <a:cubicBezTo>
                    <a:pt x="469753" y="266810"/>
                    <a:pt x="510045" y="193476"/>
                    <a:pt x="572013" y="157697"/>
                  </a:cubicBezTo>
                  <a:cubicBezTo>
                    <a:pt x="573639" y="156760"/>
                    <a:pt x="575286" y="155851"/>
                    <a:pt x="577313" y="155629"/>
                  </a:cubicBezTo>
                  <a:cubicBezTo>
                    <a:pt x="608326" y="135931"/>
                    <a:pt x="645248" y="126230"/>
                    <a:pt x="686045" y="127582"/>
                  </a:cubicBezTo>
                  <a:cubicBezTo>
                    <a:pt x="726840" y="128936"/>
                    <a:pt x="771509" y="141345"/>
                    <a:pt x="818021" y="165876"/>
                  </a:cubicBezTo>
                  <a:lnTo>
                    <a:pt x="901375" y="209838"/>
                  </a:lnTo>
                  <a:lnTo>
                    <a:pt x="951579" y="130088"/>
                  </a:lnTo>
                  <a:cubicBezTo>
                    <a:pt x="1006176" y="43366"/>
                    <a:pt x="1077735" y="2"/>
                    <a:pt x="1149291" y="0"/>
                  </a:cubicBezTo>
                  <a:close/>
                </a:path>
              </a:pathLst>
            </a:custGeom>
            <a:solidFill>
              <a:srgbClr val="E2C94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endParaRPr lang="zh-CN" altLang="en-US">
                <a:solidFill>
                  <a:srgbClr val="FFFFFF"/>
                </a:solidFill>
                <a:cs typeface="+mn-ea"/>
                <a:sym typeface="+mn-lt"/>
              </a:endParaRPr>
            </a:p>
          </p:txBody>
        </p:sp>
        <p:sp>
          <p:nvSpPr>
            <p:cNvPr id="18" name="MH_SubTitle_5"/>
            <p:cNvSpPr/>
            <p:nvPr>
              <p:custDataLst>
                <p:tags r:id="rId4"/>
              </p:custDataLst>
            </p:nvPr>
          </p:nvSpPr>
          <p:spPr>
            <a:xfrm>
              <a:off x="8340725" y="3195639"/>
              <a:ext cx="941388" cy="941387"/>
            </a:xfrm>
            <a:prstGeom prst="ellipse">
              <a:avLst/>
            </a:prstGeom>
            <a:solidFill>
              <a:srgbClr val="F2626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defRPr/>
              </a:pPr>
              <a:r>
                <a:rPr lang="en-US" altLang="zh-CN">
                  <a:solidFill>
                    <a:srgbClr val="FFFFFF"/>
                  </a:solidFill>
                  <a:cs typeface="+mn-ea"/>
                  <a:sym typeface="+mn-lt"/>
                </a:rPr>
                <a:t>LOREM</a:t>
              </a:r>
              <a:endParaRPr lang="zh-CN" altLang="en-US">
                <a:solidFill>
                  <a:srgbClr val="FFFFFF"/>
                </a:solidFill>
                <a:cs typeface="+mn-ea"/>
                <a:sym typeface="+mn-lt"/>
              </a:endParaRPr>
            </a:p>
          </p:txBody>
        </p:sp>
      </p:grpSp>
      <p:cxnSp>
        <p:nvCxnSpPr>
          <p:cNvPr id="19" name="MH_Other_13"/>
          <p:cNvCxnSpPr/>
          <p:nvPr>
            <p:custDataLst>
              <p:tags r:id="rId1"/>
            </p:custDataLst>
          </p:nvPr>
        </p:nvCxnSpPr>
        <p:spPr>
          <a:xfrm flipV="1">
            <a:off x="1524000" y="1965057"/>
            <a:ext cx="9144000" cy="6369"/>
          </a:xfrm>
          <a:prstGeom prst="line">
            <a:avLst/>
          </a:prstGeom>
          <a:ln w="98425" cap="rnd">
            <a:gradFill>
              <a:gsLst>
                <a:gs pos="0">
                  <a:schemeClr val="tx1">
                    <a:lumMod val="50000"/>
                    <a:lumOff val="50000"/>
                  </a:schemeClr>
                </a:gs>
                <a:gs pos="50000">
                  <a:schemeClr val="tx1">
                    <a:lumMod val="50000"/>
                    <a:lumOff val="50000"/>
                    <a:alpha val="35000"/>
                  </a:schemeClr>
                </a:gs>
                <a:gs pos="100000">
                  <a:schemeClr val="tx1">
                    <a:lumMod val="50000"/>
                    <a:lumOff val="50000"/>
                  </a:schemeClr>
                </a:gs>
              </a:gsLst>
              <a:lin ang="5400000" scaled="1"/>
            </a:gra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64509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2" cstate="email">
            <a:extLst>
              <a:ext uri="{28A0092B-C50C-407E-A947-70E740481C1C}">
                <a14:useLocalDpi xmlns:a14="http://schemas.microsoft.com/office/drawing/2010/main"/>
              </a:ext>
            </a:extLst>
          </a:blip>
          <a:srcRect/>
          <a:stretch/>
        </p:blipFill>
        <p:spPr>
          <a:xfrm>
            <a:off x="3739842" y="2038391"/>
            <a:ext cx="2781217" cy="2781217"/>
          </a:xfrm>
          <a:prstGeom prst="ellipse">
            <a:avLst/>
          </a:prstGeom>
        </p:spPr>
      </p:pic>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sp>
        <p:nvSpPr>
          <p:cNvPr id="3" name="MH_Other_1"/>
          <p:cNvSpPr/>
          <p:nvPr>
            <p:custDataLst>
              <p:tags r:id="rId1"/>
            </p:custDataLst>
          </p:nvPr>
        </p:nvSpPr>
        <p:spPr>
          <a:xfrm>
            <a:off x="3344212" y="2229284"/>
            <a:ext cx="580903" cy="580903"/>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MH_Other_2"/>
          <p:cNvSpPr/>
          <p:nvPr>
            <p:custDataLst>
              <p:tags r:id="rId2"/>
            </p:custDataLst>
          </p:nvPr>
        </p:nvSpPr>
        <p:spPr>
          <a:xfrm>
            <a:off x="2298823" y="2741903"/>
            <a:ext cx="409575" cy="409575"/>
          </a:xfrm>
          <a:prstGeom prst="ellipse">
            <a:avLst/>
          </a:prstGeom>
          <a:solidFill>
            <a:srgbClr val="F7A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_3"/>
          <p:cNvSpPr/>
          <p:nvPr>
            <p:custDataLst>
              <p:tags r:id="rId3"/>
            </p:custDataLst>
          </p:nvPr>
        </p:nvSpPr>
        <p:spPr>
          <a:xfrm>
            <a:off x="2844109" y="2457885"/>
            <a:ext cx="409575" cy="409575"/>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MH_Other_4"/>
          <p:cNvSpPr/>
          <p:nvPr>
            <p:custDataLst>
              <p:tags r:id="rId4"/>
            </p:custDataLst>
          </p:nvPr>
        </p:nvSpPr>
        <p:spPr>
          <a:xfrm>
            <a:off x="3225088" y="2767798"/>
            <a:ext cx="409575" cy="409575"/>
          </a:xfrm>
          <a:prstGeom prst="ellipse">
            <a:avLst/>
          </a:prstGeom>
          <a:solidFill>
            <a:srgbClr val="F45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MH_Other_5"/>
          <p:cNvSpPr/>
          <p:nvPr>
            <p:custDataLst>
              <p:tags r:id="rId5"/>
            </p:custDataLst>
          </p:nvPr>
        </p:nvSpPr>
        <p:spPr>
          <a:xfrm>
            <a:off x="2879104" y="2987099"/>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MH_Other_6"/>
          <p:cNvSpPr/>
          <p:nvPr>
            <p:custDataLst>
              <p:tags r:id="rId6"/>
            </p:custDataLst>
          </p:nvPr>
        </p:nvSpPr>
        <p:spPr>
          <a:xfrm>
            <a:off x="2692879" y="3515158"/>
            <a:ext cx="276227" cy="276227"/>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MH_Other_7"/>
          <p:cNvSpPr/>
          <p:nvPr>
            <p:custDataLst>
              <p:tags r:id="rId7"/>
            </p:custDataLst>
          </p:nvPr>
        </p:nvSpPr>
        <p:spPr>
          <a:xfrm>
            <a:off x="2971365" y="3048310"/>
            <a:ext cx="409575" cy="409575"/>
          </a:xfrm>
          <a:prstGeom prst="ellipse">
            <a:avLst/>
          </a:prstGeom>
          <a:solidFill>
            <a:srgbClr val="C0C4E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MH_Other_8"/>
          <p:cNvSpPr/>
          <p:nvPr>
            <p:custDataLst>
              <p:tags r:id="rId8"/>
            </p:custDataLst>
          </p:nvPr>
        </p:nvSpPr>
        <p:spPr>
          <a:xfrm>
            <a:off x="2489119" y="3052981"/>
            <a:ext cx="311539" cy="311539"/>
          </a:xfrm>
          <a:prstGeom prst="ellipse">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MH_Other_9"/>
          <p:cNvSpPr/>
          <p:nvPr>
            <p:custDataLst>
              <p:tags r:id="rId9"/>
            </p:custDataLst>
          </p:nvPr>
        </p:nvSpPr>
        <p:spPr>
          <a:xfrm>
            <a:off x="2007260" y="3060583"/>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MH_Other_10"/>
          <p:cNvSpPr/>
          <p:nvPr>
            <p:custDataLst>
              <p:tags r:id="rId10"/>
            </p:custDataLst>
          </p:nvPr>
        </p:nvSpPr>
        <p:spPr>
          <a:xfrm>
            <a:off x="2382186" y="2453249"/>
            <a:ext cx="209422" cy="209422"/>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MH_Other_11"/>
          <p:cNvSpPr/>
          <p:nvPr>
            <p:custDataLst>
              <p:tags r:id="rId11"/>
            </p:custDataLst>
          </p:nvPr>
        </p:nvSpPr>
        <p:spPr>
          <a:xfrm>
            <a:off x="1584393" y="2791167"/>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MH_Other_12"/>
          <p:cNvSpPr/>
          <p:nvPr>
            <p:custDataLst>
              <p:tags r:id="rId12"/>
            </p:custDataLst>
          </p:nvPr>
        </p:nvSpPr>
        <p:spPr>
          <a:xfrm>
            <a:off x="1388460" y="3223852"/>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MH_Other_13"/>
          <p:cNvSpPr/>
          <p:nvPr>
            <p:custDataLst>
              <p:tags r:id="rId13"/>
            </p:custDataLst>
          </p:nvPr>
        </p:nvSpPr>
        <p:spPr>
          <a:xfrm>
            <a:off x="3359540" y="3343868"/>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MH_Other_14"/>
          <p:cNvSpPr/>
          <p:nvPr>
            <p:custDataLst>
              <p:tags r:id="rId14"/>
            </p:custDataLst>
          </p:nvPr>
        </p:nvSpPr>
        <p:spPr>
          <a:xfrm>
            <a:off x="6379063" y="3110222"/>
            <a:ext cx="855425" cy="855425"/>
          </a:xfrm>
          <a:prstGeom prst="ellipse">
            <a:avLst/>
          </a:prstGeom>
          <a:solidFill>
            <a:srgbClr val="FEA38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MH_Other_15"/>
          <p:cNvSpPr/>
          <p:nvPr>
            <p:custDataLst>
              <p:tags r:id="rId15"/>
            </p:custDataLst>
          </p:nvPr>
        </p:nvSpPr>
        <p:spPr>
          <a:xfrm>
            <a:off x="7442536" y="3473306"/>
            <a:ext cx="409575" cy="409575"/>
          </a:xfrm>
          <a:prstGeom prst="ellipse">
            <a:avLst/>
          </a:prstGeom>
          <a:solidFill>
            <a:srgbClr val="F7A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MH_Other_16"/>
          <p:cNvSpPr/>
          <p:nvPr>
            <p:custDataLst>
              <p:tags r:id="rId16"/>
            </p:custDataLst>
          </p:nvPr>
        </p:nvSpPr>
        <p:spPr>
          <a:xfrm>
            <a:off x="7913881" y="3758047"/>
            <a:ext cx="409575" cy="409575"/>
          </a:xfrm>
          <a:prstGeom prst="ellipse">
            <a:avLst/>
          </a:prstGeom>
          <a:solidFill>
            <a:srgbClr val="F45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MH_Other_17"/>
          <p:cNvSpPr/>
          <p:nvPr>
            <p:custDataLst>
              <p:tags r:id="rId17"/>
            </p:custDataLst>
          </p:nvPr>
        </p:nvSpPr>
        <p:spPr>
          <a:xfrm>
            <a:off x="7682809" y="3962835"/>
            <a:ext cx="409575" cy="409575"/>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MH_Other_18"/>
          <p:cNvSpPr/>
          <p:nvPr>
            <p:custDataLst>
              <p:tags r:id="rId18"/>
            </p:custDataLst>
          </p:nvPr>
        </p:nvSpPr>
        <p:spPr>
          <a:xfrm>
            <a:off x="7717804" y="4492049"/>
            <a:ext cx="210272" cy="210272"/>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MH_Other_19"/>
          <p:cNvSpPr/>
          <p:nvPr>
            <p:custDataLst>
              <p:tags r:id="rId19"/>
            </p:custDataLst>
          </p:nvPr>
        </p:nvSpPr>
        <p:spPr>
          <a:xfrm>
            <a:off x="7531579" y="5020108"/>
            <a:ext cx="276227" cy="276227"/>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MH_Other_20"/>
          <p:cNvSpPr/>
          <p:nvPr>
            <p:custDataLst>
              <p:tags r:id="rId20"/>
            </p:custDataLst>
          </p:nvPr>
        </p:nvSpPr>
        <p:spPr>
          <a:xfrm>
            <a:off x="7810065" y="4553260"/>
            <a:ext cx="409575" cy="409575"/>
          </a:xfrm>
          <a:prstGeom prst="ellipse">
            <a:avLst/>
          </a:prstGeom>
          <a:solidFill>
            <a:srgbClr val="C0C4E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MH_Other_21"/>
          <p:cNvSpPr/>
          <p:nvPr>
            <p:custDataLst>
              <p:tags r:id="rId21"/>
            </p:custDataLst>
          </p:nvPr>
        </p:nvSpPr>
        <p:spPr>
          <a:xfrm>
            <a:off x="7327819" y="4557931"/>
            <a:ext cx="311539" cy="311539"/>
          </a:xfrm>
          <a:prstGeom prst="ellipse">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MH_Other_22"/>
          <p:cNvSpPr/>
          <p:nvPr>
            <p:custDataLst>
              <p:tags r:id="rId22"/>
            </p:custDataLst>
          </p:nvPr>
        </p:nvSpPr>
        <p:spPr>
          <a:xfrm>
            <a:off x="6845960" y="4565533"/>
            <a:ext cx="233579" cy="233579"/>
          </a:xfrm>
          <a:prstGeom prst="ellipse">
            <a:avLst/>
          </a:prstGeom>
          <a:solidFill>
            <a:srgbClr val="D4BF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MH_Other_23"/>
          <p:cNvSpPr/>
          <p:nvPr>
            <p:custDataLst>
              <p:tags r:id="rId23"/>
            </p:custDataLst>
          </p:nvPr>
        </p:nvSpPr>
        <p:spPr>
          <a:xfrm>
            <a:off x="7220886" y="3958199"/>
            <a:ext cx="209422" cy="209422"/>
          </a:xfrm>
          <a:prstGeom prst="ellipse">
            <a:avLst/>
          </a:prstGeom>
          <a:solidFill>
            <a:srgbClr val="DFC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MH_Other_24"/>
          <p:cNvSpPr/>
          <p:nvPr>
            <p:custDataLst>
              <p:tags r:id="rId24"/>
            </p:custDataLst>
          </p:nvPr>
        </p:nvSpPr>
        <p:spPr>
          <a:xfrm>
            <a:off x="6423093" y="4296117"/>
            <a:ext cx="195933" cy="195933"/>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MH_Other_25"/>
          <p:cNvSpPr/>
          <p:nvPr>
            <p:custDataLst>
              <p:tags r:id="rId25"/>
            </p:custDataLst>
          </p:nvPr>
        </p:nvSpPr>
        <p:spPr>
          <a:xfrm>
            <a:off x="7111113" y="4271055"/>
            <a:ext cx="140668" cy="140668"/>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MH_Other_26"/>
          <p:cNvSpPr/>
          <p:nvPr>
            <p:custDataLst>
              <p:tags r:id="rId26"/>
            </p:custDataLst>
          </p:nvPr>
        </p:nvSpPr>
        <p:spPr>
          <a:xfrm>
            <a:off x="8198240" y="4848818"/>
            <a:ext cx="140668" cy="140668"/>
          </a:xfrm>
          <a:prstGeom prst="ellipse">
            <a:avLst/>
          </a:prstGeom>
          <a:solidFill>
            <a:srgbClr val="F45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MH_Other_27"/>
          <p:cNvSpPr/>
          <p:nvPr>
            <p:custDataLst>
              <p:tags r:id="rId27"/>
            </p:custDataLst>
          </p:nvPr>
        </p:nvSpPr>
        <p:spPr>
          <a:xfrm>
            <a:off x="8898477" y="4219945"/>
            <a:ext cx="152465" cy="152465"/>
          </a:xfrm>
          <a:prstGeom prst="ellipse">
            <a:avLst/>
          </a:prstGeom>
          <a:solidFill>
            <a:srgbClr val="AA1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MH_Other_28"/>
          <p:cNvSpPr/>
          <p:nvPr>
            <p:custDataLst>
              <p:tags r:id="rId28"/>
            </p:custDataLst>
          </p:nvPr>
        </p:nvSpPr>
        <p:spPr>
          <a:xfrm>
            <a:off x="8374646" y="4234173"/>
            <a:ext cx="257876" cy="257876"/>
          </a:xfrm>
          <a:prstGeom prst="ellipse">
            <a:avLst/>
          </a:prstGeom>
          <a:solidFill>
            <a:srgbClr val="86BF3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MH_SubTitle_1"/>
          <p:cNvSpPr/>
          <p:nvPr>
            <p:custDataLst>
              <p:tags r:id="rId29"/>
            </p:custDataLst>
          </p:nvPr>
        </p:nvSpPr>
        <p:spPr>
          <a:xfrm>
            <a:off x="3525105" y="1862097"/>
            <a:ext cx="3133806" cy="3133806"/>
          </a:xfrm>
          <a:prstGeom prst="donut">
            <a:avLst>
              <a:gd name="adj" fmla="val 10389"/>
            </a:avLst>
          </a:prstGeom>
          <a:solidFill>
            <a:srgbClr val="86BF3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0" bIns="324000" rtlCol="0" anchor="b">
            <a:normAutofit/>
          </a:bodyPr>
          <a:lstStyle/>
          <a:p>
            <a:pPr algn="ctr"/>
            <a:endParaRPr lang="zh-CN" altLang="en-US" sz="2400" dirty="0">
              <a:solidFill>
                <a:schemeClr val="tx1"/>
              </a:solidFill>
              <a:cs typeface="+mn-ea"/>
              <a:sym typeface="+mn-lt"/>
            </a:endParaRPr>
          </a:p>
        </p:txBody>
      </p:sp>
      <p:sp>
        <p:nvSpPr>
          <p:cNvPr id="35" name="矩形 34"/>
          <p:cNvSpPr/>
          <p:nvPr/>
        </p:nvSpPr>
        <p:spPr>
          <a:xfrm>
            <a:off x="6803077" y="2000233"/>
            <a:ext cx="4062142"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a:t>
            </a:r>
          </a:p>
        </p:txBody>
      </p:sp>
      <p:sp>
        <p:nvSpPr>
          <p:cNvPr id="36" name="矩形 35"/>
          <p:cNvSpPr/>
          <p:nvPr/>
        </p:nvSpPr>
        <p:spPr>
          <a:xfrm>
            <a:off x="6803076" y="1509443"/>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sp>
        <p:nvSpPr>
          <p:cNvPr id="37" name="矩形 36"/>
          <p:cNvSpPr/>
          <p:nvPr/>
        </p:nvSpPr>
        <p:spPr>
          <a:xfrm>
            <a:off x="1427246" y="5446707"/>
            <a:ext cx="4062142"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a:t>
            </a:r>
          </a:p>
        </p:txBody>
      </p:sp>
      <p:sp>
        <p:nvSpPr>
          <p:cNvPr id="38" name="矩形 37"/>
          <p:cNvSpPr/>
          <p:nvPr/>
        </p:nvSpPr>
        <p:spPr>
          <a:xfrm>
            <a:off x="1427245" y="4955917"/>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spTree>
    <p:extLst>
      <p:ext uri="{BB962C8B-B14F-4D97-AF65-F5344CB8AC3E}">
        <p14:creationId xmlns:p14="http://schemas.microsoft.com/office/powerpoint/2010/main" val="428508349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ppt_w</p:attrName>
                                        </p:attrNameLst>
                                      </p:cBhvr>
                                      <p:tavLst>
                                        <p:tav tm="0">
                                          <p:val>
                                            <p:fltVal val="0"/>
                                          </p:val>
                                        </p:tav>
                                        <p:tav tm="100000">
                                          <p:val>
                                            <p:strVal val="#ppt_w"/>
                                          </p:val>
                                        </p:tav>
                                      </p:tavLst>
                                    </p:anim>
                                    <p:anim calcmode="lin" valueType="num">
                                      <p:cBhvr>
                                        <p:cTn id="78" dur="500" fill="hold"/>
                                        <p:tgtEl>
                                          <p:spTgt spid="17"/>
                                        </p:tgtEl>
                                        <p:attrNameLst>
                                          <p:attrName>ppt_h</p:attrName>
                                        </p:attrNameLst>
                                      </p:cBhvr>
                                      <p:tavLst>
                                        <p:tav tm="0">
                                          <p:val>
                                            <p:fltVal val="0"/>
                                          </p:val>
                                        </p:tav>
                                        <p:tav tm="100000">
                                          <p:val>
                                            <p:strVal val="#ppt_h"/>
                                          </p:val>
                                        </p:tav>
                                      </p:tavLst>
                                    </p:anim>
                                    <p:animEffect transition="in" filter="fade">
                                      <p:cBhvr>
                                        <p:cTn id="79" dur="500"/>
                                        <p:tgtEl>
                                          <p:spTgt spid="1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Effect transition="in" filter="fade">
                                      <p:cBhvr>
                                        <p:cTn id="84" dur="500"/>
                                        <p:tgtEl>
                                          <p:spTgt spid="1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p:cTn id="92" dur="500" fill="hold"/>
                                        <p:tgtEl>
                                          <p:spTgt spid="20"/>
                                        </p:tgtEl>
                                        <p:attrNameLst>
                                          <p:attrName>ppt_w</p:attrName>
                                        </p:attrNameLst>
                                      </p:cBhvr>
                                      <p:tavLst>
                                        <p:tav tm="0">
                                          <p:val>
                                            <p:fltVal val="0"/>
                                          </p:val>
                                        </p:tav>
                                        <p:tav tm="100000">
                                          <p:val>
                                            <p:strVal val="#ppt_w"/>
                                          </p:val>
                                        </p:tav>
                                      </p:tavLst>
                                    </p:anim>
                                    <p:anim calcmode="lin" valueType="num">
                                      <p:cBhvr>
                                        <p:cTn id="93" dur="500" fill="hold"/>
                                        <p:tgtEl>
                                          <p:spTgt spid="20"/>
                                        </p:tgtEl>
                                        <p:attrNameLst>
                                          <p:attrName>ppt_h</p:attrName>
                                        </p:attrNameLst>
                                      </p:cBhvr>
                                      <p:tavLst>
                                        <p:tav tm="0">
                                          <p:val>
                                            <p:fltVal val="0"/>
                                          </p:val>
                                        </p:tav>
                                        <p:tav tm="100000">
                                          <p:val>
                                            <p:strVal val="#ppt_h"/>
                                          </p:val>
                                        </p:tav>
                                      </p:tavLst>
                                    </p:anim>
                                    <p:animEffect transition="in" filter="fade">
                                      <p:cBhvr>
                                        <p:cTn id="94" dur="500"/>
                                        <p:tgtEl>
                                          <p:spTgt spid="2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animEffect transition="in" filter="fade">
                                      <p:cBhvr>
                                        <p:cTn id="99" dur="500"/>
                                        <p:tgtEl>
                                          <p:spTgt spid="2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ppt_w</p:attrName>
                                        </p:attrNameLst>
                                      </p:cBhvr>
                                      <p:tavLst>
                                        <p:tav tm="0">
                                          <p:val>
                                            <p:fltVal val="0"/>
                                          </p:val>
                                        </p:tav>
                                        <p:tav tm="100000">
                                          <p:val>
                                            <p:strVal val="#ppt_w"/>
                                          </p:val>
                                        </p:tav>
                                      </p:tavLst>
                                    </p:anim>
                                    <p:anim calcmode="lin" valueType="num">
                                      <p:cBhvr>
                                        <p:cTn id="103" dur="500" fill="hold"/>
                                        <p:tgtEl>
                                          <p:spTgt spid="22"/>
                                        </p:tgtEl>
                                        <p:attrNameLst>
                                          <p:attrName>ppt_h</p:attrName>
                                        </p:attrNameLst>
                                      </p:cBhvr>
                                      <p:tavLst>
                                        <p:tav tm="0">
                                          <p:val>
                                            <p:fltVal val="0"/>
                                          </p:val>
                                        </p:tav>
                                        <p:tav tm="100000">
                                          <p:val>
                                            <p:strVal val="#ppt_h"/>
                                          </p:val>
                                        </p:tav>
                                      </p:tavLst>
                                    </p:anim>
                                    <p:animEffect transition="in" filter="fade">
                                      <p:cBhvr>
                                        <p:cTn id="104" dur="500"/>
                                        <p:tgtEl>
                                          <p:spTgt spid="22"/>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p:cTn id="107" dur="500" fill="hold"/>
                                        <p:tgtEl>
                                          <p:spTgt spid="23"/>
                                        </p:tgtEl>
                                        <p:attrNameLst>
                                          <p:attrName>ppt_w</p:attrName>
                                        </p:attrNameLst>
                                      </p:cBhvr>
                                      <p:tavLst>
                                        <p:tav tm="0">
                                          <p:val>
                                            <p:fltVal val="0"/>
                                          </p:val>
                                        </p:tav>
                                        <p:tav tm="100000">
                                          <p:val>
                                            <p:strVal val="#ppt_w"/>
                                          </p:val>
                                        </p:tav>
                                      </p:tavLst>
                                    </p:anim>
                                    <p:anim calcmode="lin" valueType="num">
                                      <p:cBhvr>
                                        <p:cTn id="108" dur="500" fill="hold"/>
                                        <p:tgtEl>
                                          <p:spTgt spid="23"/>
                                        </p:tgtEl>
                                        <p:attrNameLst>
                                          <p:attrName>ppt_h</p:attrName>
                                        </p:attrNameLst>
                                      </p:cBhvr>
                                      <p:tavLst>
                                        <p:tav tm="0">
                                          <p:val>
                                            <p:fltVal val="0"/>
                                          </p:val>
                                        </p:tav>
                                        <p:tav tm="100000">
                                          <p:val>
                                            <p:strVal val="#ppt_h"/>
                                          </p:val>
                                        </p:tav>
                                      </p:tavLst>
                                    </p:anim>
                                    <p:animEffect transition="in" filter="fade">
                                      <p:cBhvr>
                                        <p:cTn id="109" dur="500"/>
                                        <p:tgtEl>
                                          <p:spTgt spid="23"/>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 calcmode="lin" valueType="num">
                                      <p:cBhvr>
                                        <p:cTn id="112" dur="500" fill="hold"/>
                                        <p:tgtEl>
                                          <p:spTgt spid="24"/>
                                        </p:tgtEl>
                                        <p:attrNameLst>
                                          <p:attrName>ppt_w</p:attrName>
                                        </p:attrNameLst>
                                      </p:cBhvr>
                                      <p:tavLst>
                                        <p:tav tm="0">
                                          <p:val>
                                            <p:fltVal val="0"/>
                                          </p:val>
                                        </p:tav>
                                        <p:tav tm="100000">
                                          <p:val>
                                            <p:strVal val="#ppt_w"/>
                                          </p:val>
                                        </p:tav>
                                      </p:tavLst>
                                    </p:anim>
                                    <p:anim calcmode="lin" valueType="num">
                                      <p:cBhvr>
                                        <p:cTn id="113" dur="500" fill="hold"/>
                                        <p:tgtEl>
                                          <p:spTgt spid="24"/>
                                        </p:tgtEl>
                                        <p:attrNameLst>
                                          <p:attrName>ppt_h</p:attrName>
                                        </p:attrNameLst>
                                      </p:cBhvr>
                                      <p:tavLst>
                                        <p:tav tm="0">
                                          <p:val>
                                            <p:fltVal val="0"/>
                                          </p:val>
                                        </p:tav>
                                        <p:tav tm="100000">
                                          <p:val>
                                            <p:strVal val="#ppt_h"/>
                                          </p:val>
                                        </p:tav>
                                      </p:tavLst>
                                    </p:anim>
                                    <p:animEffect transition="in" filter="fade">
                                      <p:cBhvr>
                                        <p:cTn id="114" dur="500"/>
                                        <p:tgtEl>
                                          <p:spTgt spid="24"/>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5"/>
                                        </p:tgtEl>
                                        <p:attrNameLst>
                                          <p:attrName>style.visibility</p:attrName>
                                        </p:attrNameLst>
                                      </p:cBhvr>
                                      <p:to>
                                        <p:strVal val="visible"/>
                                      </p:to>
                                    </p:set>
                                    <p:anim calcmode="lin" valueType="num">
                                      <p:cBhvr>
                                        <p:cTn id="117" dur="500" fill="hold"/>
                                        <p:tgtEl>
                                          <p:spTgt spid="25"/>
                                        </p:tgtEl>
                                        <p:attrNameLst>
                                          <p:attrName>ppt_w</p:attrName>
                                        </p:attrNameLst>
                                      </p:cBhvr>
                                      <p:tavLst>
                                        <p:tav tm="0">
                                          <p:val>
                                            <p:fltVal val="0"/>
                                          </p:val>
                                        </p:tav>
                                        <p:tav tm="100000">
                                          <p:val>
                                            <p:strVal val="#ppt_w"/>
                                          </p:val>
                                        </p:tav>
                                      </p:tavLst>
                                    </p:anim>
                                    <p:anim calcmode="lin" valueType="num">
                                      <p:cBhvr>
                                        <p:cTn id="118" dur="500" fill="hold"/>
                                        <p:tgtEl>
                                          <p:spTgt spid="25"/>
                                        </p:tgtEl>
                                        <p:attrNameLst>
                                          <p:attrName>ppt_h</p:attrName>
                                        </p:attrNameLst>
                                      </p:cBhvr>
                                      <p:tavLst>
                                        <p:tav tm="0">
                                          <p:val>
                                            <p:fltVal val="0"/>
                                          </p:val>
                                        </p:tav>
                                        <p:tav tm="100000">
                                          <p:val>
                                            <p:strVal val="#ppt_h"/>
                                          </p:val>
                                        </p:tav>
                                      </p:tavLst>
                                    </p:anim>
                                    <p:animEffect transition="in" filter="fade">
                                      <p:cBhvr>
                                        <p:cTn id="119" dur="500"/>
                                        <p:tgtEl>
                                          <p:spTgt spid="2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6"/>
                                        </p:tgtEl>
                                        <p:attrNameLst>
                                          <p:attrName>style.visibility</p:attrName>
                                        </p:attrNameLst>
                                      </p:cBhvr>
                                      <p:to>
                                        <p:strVal val="visible"/>
                                      </p:to>
                                    </p:set>
                                    <p:anim calcmode="lin" valueType="num">
                                      <p:cBhvr>
                                        <p:cTn id="122" dur="500" fill="hold"/>
                                        <p:tgtEl>
                                          <p:spTgt spid="26"/>
                                        </p:tgtEl>
                                        <p:attrNameLst>
                                          <p:attrName>ppt_w</p:attrName>
                                        </p:attrNameLst>
                                      </p:cBhvr>
                                      <p:tavLst>
                                        <p:tav tm="0">
                                          <p:val>
                                            <p:fltVal val="0"/>
                                          </p:val>
                                        </p:tav>
                                        <p:tav tm="100000">
                                          <p:val>
                                            <p:strVal val="#ppt_w"/>
                                          </p:val>
                                        </p:tav>
                                      </p:tavLst>
                                    </p:anim>
                                    <p:anim calcmode="lin" valueType="num">
                                      <p:cBhvr>
                                        <p:cTn id="123" dur="500" fill="hold"/>
                                        <p:tgtEl>
                                          <p:spTgt spid="26"/>
                                        </p:tgtEl>
                                        <p:attrNameLst>
                                          <p:attrName>ppt_h</p:attrName>
                                        </p:attrNameLst>
                                      </p:cBhvr>
                                      <p:tavLst>
                                        <p:tav tm="0">
                                          <p:val>
                                            <p:fltVal val="0"/>
                                          </p:val>
                                        </p:tav>
                                        <p:tav tm="100000">
                                          <p:val>
                                            <p:strVal val="#ppt_h"/>
                                          </p:val>
                                        </p:tav>
                                      </p:tavLst>
                                    </p:anim>
                                    <p:animEffect transition="in" filter="fade">
                                      <p:cBhvr>
                                        <p:cTn id="124" dur="500"/>
                                        <p:tgtEl>
                                          <p:spTgt spid="26"/>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27"/>
                                        </p:tgtEl>
                                        <p:attrNameLst>
                                          <p:attrName>style.visibility</p:attrName>
                                        </p:attrNameLst>
                                      </p:cBhvr>
                                      <p:to>
                                        <p:strVal val="visible"/>
                                      </p:to>
                                    </p:set>
                                    <p:anim calcmode="lin" valueType="num">
                                      <p:cBhvr>
                                        <p:cTn id="127" dur="500" fill="hold"/>
                                        <p:tgtEl>
                                          <p:spTgt spid="27"/>
                                        </p:tgtEl>
                                        <p:attrNameLst>
                                          <p:attrName>ppt_w</p:attrName>
                                        </p:attrNameLst>
                                      </p:cBhvr>
                                      <p:tavLst>
                                        <p:tav tm="0">
                                          <p:val>
                                            <p:fltVal val="0"/>
                                          </p:val>
                                        </p:tav>
                                        <p:tav tm="100000">
                                          <p:val>
                                            <p:strVal val="#ppt_w"/>
                                          </p:val>
                                        </p:tav>
                                      </p:tavLst>
                                    </p:anim>
                                    <p:anim calcmode="lin" valueType="num">
                                      <p:cBhvr>
                                        <p:cTn id="128" dur="500" fill="hold"/>
                                        <p:tgtEl>
                                          <p:spTgt spid="27"/>
                                        </p:tgtEl>
                                        <p:attrNameLst>
                                          <p:attrName>ppt_h</p:attrName>
                                        </p:attrNameLst>
                                      </p:cBhvr>
                                      <p:tavLst>
                                        <p:tav tm="0">
                                          <p:val>
                                            <p:fltVal val="0"/>
                                          </p:val>
                                        </p:tav>
                                        <p:tav tm="100000">
                                          <p:val>
                                            <p:strVal val="#ppt_h"/>
                                          </p:val>
                                        </p:tav>
                                      </p:tavLst>
                                    </p:anim>
                                    <p:animEffect transition="in" filter="fade">
                                      <p:cBhvr>
                                        <p:cTn id="129" dur="500"/>
                                        <p:tgtEl>
                                          <p:spTgt spid="27"/>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28"/>
                                        </p:tgtEl>
                                        <p:attrNameLst>
                                          <p:attrName>style.visibility</p:attrName>
                                        </p:attrNameLst>
                                      </p:cBhvr>
                                      <p:to>
                                        <p:strVal val="visible"/>
                                      </p:to>
                                    </p:set>
                                    <p:anim calcmode="lin" valueType="num">
                                      <p:cBhvr>
                                        <p:cTn id="132" dur="500" fill="hold"/>
                                        <p:tgtEl>
                                          <p:spTgt spid="28"/>
                                        </p:tgtEl>
                                        <p:attrNameLst>
                                          <p:attrName>ppt_w</p:attrName>
                                        </p:attrNameLst>
                                      </p:cBhvr>
                                      <p:tavLst>
                                        <p:tav tm="0">
                                          <p:val>
                                            <p:fltVal val="0"/>
                                          </p:val>
                                        </p:tav>
                                        <p:tav tm="100000">
                                          <p:val>
                                            <p:strVal val="#ppt_w"/>
                                          </p:val>
                                        </p:tav>
                                      </p:tavLst>
                                    </p:anim>
                                    <p:anim calcmode="lin" valueType="num">
                                      <p:cBhvr>
                                        <p:cTn id="133" dur="500" fill="hold"/>
                                        <p:tgtEl>
                                          <p:spTgt spid="28"/>
                                        </p:tgtEl>
                                        <p:attrNameLst>
                                          <p:attrName>ppt_h</p:attrName>
                                        </p:attrNameLst>
                                      </p:cBhvr>
                                      <p:tavLst>
                                        <p:tav tm="0">
                                          <p:val>
                                            <p:fltVal val="0"/>
                                          </p:val>
                                        </p:tav>
                                        <p:tav tm="100000">
                                          <p:val>
                                            <p:strVal val="#ppt_h"/>
                                          </p:val>
                                        </p:tav>
                                      </p:tavLst>
                                    </p:anim>
                                    <p:animEffect transition="in" filter="fade">
                                      <p:cBhvr>
                                        <p:cTn id="134" dur="500"/>
                                        <p:tgtEl>
                                          <p:spTgt spid="28"/>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29"/>
                                        </p:tgtEl>
                                        <p:attrNameLst>
                                          <p:attrName>style.visibility</p:attrName>
                                        </p:attrNameLst>
                                      </p:cBhvr>
                                      <p:to>
                                        <p:strVal val="visible"/>
                                      </p:to>
                                    </p:set>
                                    <p:anim calcmode="lin" valueType="num">
                                      <p:cBhvr>
                                        <p:cTn id="137" dur="500" fill="hold"/>
                                        <p:tgtEl>
                                          <p:spTgt spid="29"/>
                                        </p:tgtEl>
                                        <p:attrNameLst>
                                          <p:attrName>ppt_w</p:attrName>
                                        </p:attrNameLst>
                                      </p:cBhvr>
                                      <p:tavLst>
                                        <p:tav tm="0">
                                          <p:val>
                                            <p:fltVal val="0"/>
                                          </p:val>
                                        </p:tav>
                                        <p:tav tm="100000">
                                          <p:val>
                                            <p:strVal val="#ppt_w"/>
                                          </p:val>
                                        </p:tav>
                                      </p:tavLst>
                                    </p:anim>
                                    <p:anim calcmode="lin" valueType="num">
                                      <p:cBhvr>
                                        <p:cTn id="138" dur="500" fill="hold"/>
                                        <p:tgtEl>
                                          <p:spTgt spid="29"/>
                                        </p:tgtEl>
                                        <p:attrNameLst>
                                          <p:attrName>ppt_h</p:attrName>
                                        </p:attrNameLst>
                                      </p:cBhvr>
                                      <p:tavLst>
                                        <p:tav tm="0">
                                          <p:val>
                                            <p:fltVal val="0"/>
                                          </p:val>
                                        </p:tav>
                                        <p:tav tm="100000">
                                          <p:val>
                                            <p:strVal val="#ppt_h"/>
                                          </p:val>
                                        </p:tav>
                                      </p:tavLst>
                                    </p:anim>
                                    <p:animEffect transition="in" filter="fade">
                                      <p:cBhvr>
                                        <p:cTn id="139" dur="500"/>
                                        <p:tgtEl>
                                          <p:spTgt spid="29"/>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30"/>
                                        </p:tgtEl>
                                        <p:attrNameLst>
                                          <p:attrName>style.visibility</p:attrName>
                                        </p:attrNameLst>
                                      </p:cBhvr>
                                      <p:to>
                                        <p:strVal val="visible"/>
                                      </p:to>
                                    </p:set>
                                    <p:anim calcmode="lin" valueType="num">
                                      <p:cBhvr>
                                        <p:cTn id="142" dur="500" fill="hold"/>
                                        <p:tgtEl>
                                          <p:spTgt spid="30"/>
                                        </p:tgtEl>
                                        <p:attrNameLst>
                                          <p:attrName>ppt_w</p:attrName>
                                        </p:attrNameLst>
                                      </p:cBhvr>
                                      <p:tavLst>
                                        <p:tav tm="0">
                                          <p:val>
                                            <p:fltVal val="0"/>
                                          </p:val>
                                        </p:tav>
                                        <p:tav tm="100000">
                                          <p:val>
                                            <p:strVal val="#ppt_w"/>
                                          </p:val>
                                        </p:tav>
                                      </p:tavLst>
                                    </p:anim>
                                    <p:anim calcmode="lin" valueType="num">
                                      <p:cBhvr>
                                        <p:cTn id="143" dur="500" fill="hold"/>
                                        <p:tgtEl>
                                          <p:spTgt spid="30"/>
                                        </p:tgtEl>
                                        <p:attrNameLst>
                                          <p:attrName>ppt_h</p:attrName>
                                        </p:attrNameLst>
                                      </p:cBhvr>
                                      <p:tavLst>
                                        <p:tav tm="0">
                                          <p:val>
                                            <p:fltVal val="0"/>
                                          </p:val>
                                        </p:tav>
                                        <p:tav tm="100000">
                                          <p:val>
                                            <p:strVal val="#ppt_h"/>
                                          </p:val>
                                        </p:tav>
                                      </p:tavLst>
                                    </p:anim>
                                    <p:animEffect transition="in" filter="fade">
                                      <p:cBhvr>
                                        <p:cTn id="144" dur="500"/>
                                        <p:tgtEl>
                                          <p:spTgt spid="30"/>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31"/>
                                        </p:tgtEl>
                                        <p:attrNameLst>
                                          <p:attrName>style.visibility</p:attrName>
                                        </p:attrNameLst>
                                      </p:cBhvr>
                                      <p:to>
                                        <p:strVal val="visible"/>
                                      </p:to>
                                    </p:set>
                                    <p:anim calcmode="lin" valueType="num">
                                      <p:cBhvr>
                                        <p:cTn id="147" dur="500" fill="hold"/>
                                        <p:tgtEl>
                                          <p:spTgt spid="31"/>
                                        </p:tgtEl>
                                        <p:attrNameLst>
                                          <p:attrName>ppt_w</p:attrName>
                                        </p:attrNameLst>
                                      </p:cBhvr>
                                      <p:tavLst>
                                        <p:tav tm="0">
                                          <p:val>
                                            <p:fltVal val="0"/>
                                          </p:val>
                                        </p:tav>
                                        <p:tav tm="100000">
                                          <p:val>
                                            <p:strVal val="#ppt_w"/>
                                          </p:val>
                                        </p:tav>
                                      </p:tavLst>
                                    </p:anim>
                                    <p:anim calcmode="lin" valueType="num">
                                      <p:cBhvr>
                                        <p:cTn id="148" dur="500" fill="hold"/>
                                        <p:tgtEl>
                                          <p:spTgt spid="31"/>
                                        </p:tgtEl>
                                        <p:attrNameLst>
                                          <p:attrName>ppt_h</p:attrName>
                                        </p:attrNameLst>
                                      </p:cBhvr>
                                      <p:tavLst>
                                        <p:tav tm="0">
                                          <p:val>
                                            <p:fltVal val="0"/>
                                          </p:val>
                                        </p:tav>
                                        <p:tav tm="100000">
                                          <p:val>
                                            <p:strVal val="#ppt_h"/>
                                          </p:val>
                                        </p:tav>
                                      </p:tavLst>
                                    </p:anim>
                                    <p:animEffect transition="in" filter="fade">
                                      <p:cBhvr>
                                        <p:cTn id="149" dur="500"/>
                                        <p:tgtEl>
                                          <p:spTgt spid="31"/>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32"/>
                                        </p:tgtEl>
                                        <p:attrNameLst>
                                          <p:attrName>style.visibility</p:attrName>
                                        </p:attrNameLst>
                                      </p:cBhvr>
                                      <p:to>
                                        <p:strVal val="visible"/>
                                      </p:to>
                                    </p:set>
                                    <p:anim calcmode="lin" valueType="num">
                                      <p:cBhvr>
                                        <p:cTn id="152" dur="500" fill="hold"/>
                                        <p:tgtEl>
                                          <p:spTgt spid="32"/>
                                        </p:tgtEl>
                                        <p:attrNameLst>
                                          <p:attrName>ppt_w</p:attrName>
                                        </p:attrNameLst>
                                      </p:cBhvr>
                                      <p:tavLst>
                                        <p:tav tm="0">
                                          <p:val>
                                            <p:fltVal val="0"/>
                                          </p:val>
                                        </p:tav>
                                        <p:tav tm="100000">
                                          <p:val>
                                            <p:strVal val="#ppt_w"/>
                                          </p:val>
                                        </p:tav>
                                      </p:tavLst>
                                    </p:anim>
                                    <p:anim calcmode="lin" valueType="num">
                                      <p:cBhvr>
                                        <p:cTn id="153" dur="500" fill="hold"/>
                                        <p:tgtEl>
                                          <p:spTgt spid="32"/>
                                        </p:tgtEl>
                                        <p:attrNameLst>
                                          <p:attrName>ppt_h</p:attrName>
                                        </p:attrNameLst>
                                      </p:cBhvr>
                                      <p:tavLst>
                                        <p:tav tm="0">
                                          <p:val>
                                            <p:fltVal val="0"/>
                                          </p:val>
                                        </p:tav>
                                        <p:tav tm="100000">
                                          <p:val>
                                            <p:strVal val="#ppt_h"/>
                                          </p:val>
                                        </p:tav>
                                      </p:tavLst>
                                    </p:anim>
                                    <p:animEffect transition="in" filter="fade">
                                      <p:cBhvr>
                                        <p:cTn id="154" dur="500"/>
                                        <p:tgtEl>
                                          <p:spTgt spid="32"/>
                                        </p:tgtEl>
                                      </p:cBhvr>
                                    </p:animEffect>
                                  </p:childTnLst>
                                </p:cTn>
                              </p:par>
                            </p:childTnLst>
                          </p:cTn>
                        </p:par>
                        <p:par>
                          <p:cTn id="155" fill="hold">
                            <p:stCondLst>
                              <p:cond delay="500"/>
                            </p:stCondLst>
                            <p:childTnLst>
                              <p:par>
                                <p:cTn id="156" presetID="2" presetClass="entr" presetSubtype="2" fill="hold" grpId="0" nodeType="after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additive="base">
                                        <p:cTn id="158" dur="500" fill="hold"/>
                                        <p:tgtEl>
                                          <p:spTgt spid="36"/>
                                        </p:tgtEl>
                                        <p:attrNameLst>
                                          <p:attrName>ppt_x</p:attrName>
                                        </p:attrNameLst>
                                      </p:cBhvr>
                                      <p:tavLst>
                                        <p:tav tm="0">
                                          <p:val>
                                            <p:strVal val="1+#ppt_w/2"/>
                                          </p:val>
                                        </p:tav>
                                        <p:tav tm="100000">
                                          <p:val>
                                            <p:strVal val="#ppt_x"/>
                                          </p:val>
                                        </p:tav>
                                      </p:tavLst>
                                    </p:anim>
                                    <p:anim calcmode="lin" valueType="num">
                                      <p:cBhvr additive="base">
                                        <p:cTn id="159" dur="500" fill="hold"/>
                                        <p:tgtEl>
                                          <p:spTgt spid="36"/>
                                        </p:tgtEl>
                                        <p:attrNameLst>
                                          <p:attrName>ppt_y</p:attrName>
                                        </p:attrNameLst>
                                      </p:cBhvr>
                                      <p:tavLst>
                                        <p:tav tm="0">
                                          <p:val>
                                            <p:strVal val="#ppt_y"/>
                                          </p:val>
                                        </p:tav>
                                        <p:tav tm="100000">
                                          <p:val>
                                            <p:strVal val="#ppt_y"/>
                                          </p:val>
                                        </p:tav>
                                      </p:tavLst>
                                    </p:anim>
                                  </p:childTnLst>
                                </p:cTn>
                              </p:par>
                              <p:par>
                                <p:cTn id="160" presetID="2" presetClass="entr" presetSubtype="2" fill="hold" grpId="0" nodeType="withEffect">
                                  <p:stCondLst>
                                    <p:cond delay="0"/>
                                  </p:stCondLst>
                                  <p:childTnLst>
                                    <p:set>
                                      <p:cBhvr>
                                        <p:cTn id="161" dur="1" fill="hold">
                                          <p:stCondLst>
                                            <p:cond delay="0"/>
                                          </p:stCondLst>
                                        </p:cTn>
                                        <p:tgtEl>
                                          <p:spTgt spid="35"/>
                                        </p:tgtEl>
                                        <p:attrNameLst>
                                          <p:attrName>style.visibility</p:attrName>
                                        </p:attrNameLst>
                                      </p:cBhvr>
                                      <p:to>
                                        <p:strVal val="visible"/>
                                      </p:to>
                                    </p:set>
                                    <p:anim calcmode="lin" valueType="num">
                                      <p:cBhvr additive="base">
                                        <p:cTn id="162" dur="500" fill="hold"/>
                                        <p:tgtEl>
                                          <p:spTgt spid="35"/>
                                        </p:tgtEl>
                                        <p:attrNameLst>
                                          <p:attrName>ppt_x</p:attrName>
                                        </p:attrNameLst>
                                      </p:cBhvr>
                                      <p:tavLst>
                                        <p:tav tm="0">
                                          <p:val>
                                            <p:strVal val="1+#ppt_w/2"/>
                                          </p:val>
                                        </p:tav>
                                        <p:tav tm="100000">
                                          <p:val>
                                            <p:strVal val="#ppt_x"/>
                                          </p:val>
                                        </p:tav>
                                      </p:tavLst>
                                    </p:anim>
                                    <p:anim calcmode="lin" valueType="num">
                                      <p:cBhvr additive="base">
                                        <p:cTn id="163" dur="500" fill="hold"/>
                                        <p:tgtEl>
                                          <p:spTgt spid="35"/>
                                        </p:tgtEl>
                                        <p:attrNameLst>
                                          <p:attrName>ppt_y</p:attrName>
                                        </p:attrNameLst>
                                      </p:cBhvr>
                                      <p:tavLst>
                                        <p:tav tm="0">
                                          <p:val>
                                            <p:strVal val="#ppt_y"/>
                                          </p:val>
                                        </p:tav>
                                        <p:tav tm="100000">
                                          <p:val>
                                            <p:strVal val="#ppt_y"/>
                                          </p:val>
                                        </p:tav>
                                      </p:tavLst>
                                    </p:anim>
                                  </p:childTnLst>
                                </p:cTn>
                              </p:par>
                              <p:par>
                                <p:cTn id="164" presetID="2" presetClass="entr" presetSubtype="8" fill="hold" grpId="0" nodeType="withEffect">
                                  <p:stCondLst>
                                    <p:cond delay="0"/>
                                  </p:stCondLst>
                                  <p:childTnLst>
                                    <p:set>
                                      <p:cBhvr>
                                        <p:cTn id="165" dur="1" fill="hold">
                                          <p:stCondLst>
                                            <p:cond delay="0"/>
                                          </p:stCondLst>
                                        </p:cTn>
                                        <p:tgtEl>
                                          <p:spTgt spid="38"/>
                                        </p:tgtEl>
                                        <p:attrNameLst>
                                          <p:attrName>style.visibility</p:attrName>
                                        </p:attrNameLst>
                                      </p:cBhvr>
                                      <p:to>
                                        <p:strVal val="visible"/>
                                      </p:to>
                                    </p:set>
                                    <p:anim calcmode="lin" valueType="num">
                                      <p:cBhvr additive="base">
                                        <p:cTn id="166" dur="500" fill="hold"/>
                                        <p:tgtEl>
                                          <p:spTgt spid="38"/>
                                        </p:tgtEl>
                                        <p:attrNameLst>
                                          <p:attrName>ppt_x</p:attrName>
                                        </p:attrNameLst>
                                      </p:cBhvr>
                                      <p:tavLst>
                                        <p:tav tm="0">
                                          <p:val>
                                            <p:strVal val="0-#ppt_w/2"/>
                                          </p:val>
                                        </p:tav>
                                        <p:tav tm="100000">
                                          <p:val>
                                            <p:strVal val="#ppt_x"/>
                                          </p:val>
                                        </p:tav>
                                      </p:tavLst>
                                    </p:anim>
                                    <p:anim calcmode="lin" valueType="num">
                                      <p:cBhvr additive="base">
                                        <p:cTn id="167" dur="500" fill="hold"/>
                                        <p:tgtEl>
                                          <p:spTgt spid="38"/>
                                        </p:tgtEl>
                                        <p:attrNameLst>
                                          <p:attrName>ppt_y</p:attrName>
                                        </p:attrNameLst>
                                      </p:cBhvr>
                                      <p:tavLst>
                                        <p:tav tm="0">
                                          <p:val>
                                            <p:strVal val="#ppt_y"/>
                                          </p:val>
                                        </p:tav>
                                        <p:tav tm="100000">
                                          <p:val>
                                            <p:strVal val="#ppt_y"/>
                                          </p:val>
                                        </p:tav>
                                      </p:tavLst>
                                    </p:anim>
                                  </p:childTnLst>
                                </p:cTn>
                              </p:par>
                              <p:par>
                                <p:cTn id="168" presetID="2" presetClass="entr" presetSubtype="8" fill="hold" grpId="0" nodeType="withEffect">
                                  <p:stCondLst>
                                    <p:cond delay="0"/>
                                  </p:stCondLst>
                                  <p:childTnLst>
                                    <p:set>
                                      <p:cBhvr>
                                        <p:cTn id="169" dur="1" fill="hold">
                                          <p:stCondLst>
                                            <p:cond delay="0"/>
                                          </p:stCondLst>
                                        </p:cTn>
                                        <p:tgtEl>
                                          <p:spTgt spid="37"/>
                                        </p:tgtEl>
                                        <p:attrNameLst>
                                          <p:attrName>style.visibility</p:attrName>
                                        </p:attrNameLst>
                                      </p:cBhvr>
                                      <p:to>
                                        <p:strVal val="visible"/>
                                      </p:to>
                                    </p:set>
                                    <p:anim calcmode="lin" valueType="num">
                                      <p:cBhvr additive="base">
                                        <p:cTn id="170" dur="500" fill="hold"/>
                                        <p:tgtEl>
                                          <p:spTgt spid="37"/>
                                        </p:tgtEl>
                                        <p:attrNameLst>
                                          <p:attrName>ppt_x</p:attrName>
                                        </p:attrNameLst>
                                      </p:cBhvr>
                                      <p:tavLst>
                                        <p:tav tm="0">
                                          <p:val>
                                            <p:strVal val="0-#ppt_w/2"/>
                                          </p:val>
                                        </p:tav>
                                        <p:tav tm="100000">
                                          <p:val>
                                            <p:strVal val="#ppt_x"/>
                                          </p:val>
                                        </p:tav>
                                      </p:tavLst>
                                    </p:anim>
                                    <p:anim calcmode="lin" valueType="num">
                                      <p:cBhvr additive="base">
                                        <p:cTn id="17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66872" y="3482926"/>
            <a:ext cx="2517653" cy="2337821"/>
          </a:xfrm>
          <a:prstGeom prst="rect">
            <a:avLst/>
          </a:prstGeom>
        </p:spPr>
      </p:pic>
      <p:pic>
        <p:nvPicPr>
          <p:cNvPr id="28" name="图片 2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7045" y="2600717"/>
            <a:ext cx="1935484" cy="1901956"/>
          </a:xfrm>
          <a:prstGeom prst="rect">
            <a:avLst/>
          </a:prstGeom>
        </p:spPr>
      </p:pic>
      <p:pic>
        <p:nvPicPr>
          <p:cNvPr id="29" name="图片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07437" y="4912441"/>
            <a:ext cx="1130810" cy="908306"/>
          </a:xfrm>
          <a:prstGeom prst="rect">
            <a:avLst/>
          </a:prstGeom>
        </p:spPr>
      </p:pic>
      <p:pic>
        <p:nvPicPr>
          <p:cNvPr id="30" name="图片 2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3962" y="520538"/>
            <a:ext cx="1146050" cy="557785"/>
          </a:xfrm>
          <a:prstGeom prst="rect">
            <a:avLst/>
          </a:prstGeom>
        </p:spPr>
      </p:pic>
      <p:pic>
        <p:nvPicPr>
          <p:cNvPr id="31" name="图片 3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800000">
            <a:off x="769389" y="4456870"/>
            <a:ext cx="1181195" cy="1160734"/>
          </a:xfrm>
          <a:prstGeom prst="rect">
            <a:avLst/>
          </a:prstGeom>
        </p:spPr>
      </p:pic>
      <p:grpSp>
        <p:nvGrpSpPr>
          <p:cNvPr id="2" name="组合 1"/>
          <p:cNvGrpSpPr/>
          <p:nvPr/>
        </p:nvGrpSpPr>
        <p:grpSpPr>
          <a:xfrm>
            <a:off x="1" y="3042447"/>
            <a:ext cx="12192000" cy="3769766"/>
            <a:chOff x="0" y="3042447"/>
            <a:chExt cx="7597775" cy="2349232"/>
          </a:xfrm>
        </p:grpSpPr>
        <p:pic>
          <p:nvPicPr>
            <p:cNvPr id="32" name="图片 3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0" y="3042447"/>
              <a:ext cx="7597775" cy="2349232"/>
            </a:xfrm>
            <a:prstGeom prst="rect">
              <a:avLst/>
            </a:prstGeom>
          </p:spPr>
        </p:pic>
        <p:pic>
          <p:nvPicPr>
            <p:cNvPr id="33" name="图片 3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467" y="4622271"/>
              <a:ext cx="283465" cy="268225"/>
            </a:xfrm>
            <a:prstGeom prst="rect">
              <a:avLst/>
            </a:prstGeom>
          </p:spPr>
        </p:pic>
        <p:pic>
          <p:nvPicPr>
            <p:cNvPr id="34" name="图片 3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848414" y="4910137"/>
              <a:ext cx="283465" cy="268225"/>
            </a:xfrm>
            <a:prstGeom prst="rect">
              <a:avLst/>
            </a:prstGeom>
          </p:spPr>
        </p:pic>
        <p:pic>
          <p:nvPicPr>
            <p:cNvPr id="35" name="图片 3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60667" y="4818359"/>
              <a:ext cx="283465" cy="268225"/>
            </a:xfrm>
            <a:prstGeom prst="rect">
              <a:avLst/>
            </a:prstGeom>
          </p:spPr>
        </p:pic>
        <p:pic>
          <p:nvPicPr>
            <p:cNvPr id="36" name="图片 3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41039" y="4867276"/>
              <a:ext cx="283465" cy="268225"/>
            </a:xfrm>
            <a:prstGeom prst="rect">
              <a:avLst/>
            </a:prstGeom>
          </p:spPr>
        </p:pic>
        <p:pic>
          <p:nvPicPr>
            <p:cNvPr id="37" name="图片 3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38756" y="4948707"/>
              <a:ext cx="283465" cy="268225"/>
            </a:xfrm>
            <a:prstGeom prst="rect">
              <a:avLst/>
            </a:prstGeom>
          </p:spPr>
        </p:pic>
      </p:grpSp>
      <p:pic>
        <p:nvPicPr>
          <p:cNvPr id="38" name="图片 37"/>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790977" y="172291"/>
            <a:ext cx="2401023" cy="1256349"/>
          </a:xfrm>
          <a:prstGeom prst="rect">
            <a:avLst/>
          </a:prstGeom>
        </p:spPr>
      </p:pic>
      <p:pic>
        <p:nvPicPr>
          <p:cNvPr id="39" name="图片 38"/>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248740" y="655085"/>
            <a:ext cx="1255779" cy="173736"/>
          </a:xfrm>
          <a:prstGeom prst="rect">
            <a:avLst/>
          </a:prstGeom>
        </p:spPr>
      </p:pic>
      <p:sp>
        <p:nvSpPr>
          <p:cNvPr id="40" name="TextBox 81"/>
          <p:cNvSpPr txBox="1"/>
          <p:nvPr/>
        </p:nvSpPr>
        <p:spPr>
          <a:xfrm>
            <a:off x="3410860" y="1657798"/>
            <a:ext cx="5370284" cy="156966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96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cs typeface="+mn-ea"/>
                <a:sym typeface="+mn-lt"/>
              </a:rPr>
              <a:t>谢谢观看</a:t>
            </a:r>
          </a:p>
        </p:txBody>
      </p:sp>
      <p:sp>
        <p:nvSpPr>
          <p:cNvPr id="3" name="文本框 2"/>
          <p:cNvSpPr txBox="1"/>
          <p:nvPr/>
        </p:nvSpPr>
        <p:spPr>
          <a:xfrm>
            <a:off x="4578598" y="3759311"/>
            <a:ext cx="303480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000000"/>
                </a:solidFill>
                <a:effectLst/>
                <a:uLnTx/>
                <a:uFillTx/>
                <a:cs typeface="+mn-ea"/>
                <a:sym typeface="+mn-lt"/>
              </a:rPr>
              <a:t>老师</a:t>
            </a:r>
            <a:r>
              <a:rPr kumimoji="0" lang="zh-CN" altLang="en-US" sz="3200" b="0" i="0" u="none" strike="noStrike" kern="1200" cap="none" spc="0" normalizeH="0" baseline="0" noProof="0" dirty="0" smtClean="0">
                <a:ln>
                  <a:noFill/>
                </a:ln>
                <a:solidFill>
                  <a:srgbClr val="000000"/>
                </a:solidFill>
                <a:effectLst/>
                <a:uLnTx/>
                <a:uFillTx/>
                <a:cs typeface="+mn-ea"/>
                <a:sym typeface="+mn-lt"/>
              </a:rPr>
              <a:t>：第一</a:t>
            </a:r>
            <a:r>
              <a:rPr kumimoji="0" lang="en-US" altLang="zh-CN" sz="3200" b="0" i="0" u="none" strike="noStrike" kern="1200" cap="none" spc="0" normalizeH="0" baseline="0" noProof="0" dirty="0" smtClean="0">
                <a:ln>
                  <a:noFill/>
                </a:ln>
                <a:solidFill>
                  <a:srgbClr val="000000"/>
                </a:solidFill>
                <a:effectLst/>
                <a:uLnTx/>
                <a:uFillTx/>
                <a:cs typeface="+mn-ea"/>
                <a:sym typeface="+mn-lt"/>
              </a:rPr>
              <a:t>PPT</a:t>
            </a:r>
            <a:endParaRPr kumimoji="0" lang="zh-CN" altLang="en-US" sz="3200" b="0" i="0" u="none" strike="noStrike" kern="1200" cap="none" spc="0" normalizeH="0" baseline="0" noProof="0" dirty="0">
              <a:ln>
                <a:noFill/>
              </a:ln>
              <a:solidFill>
                <a:srgbClr val="000000"/>
              </a:solidFill>
              <a:effectLst/>
              <a:uLnTx/>
              <a:uFillTx/>
              <a:cs typeface="+mn-ea"/>
              <a:sym typeface="+mn-lt"/>
            </a:endParaRPr>
          </a:p>
        </p:txBody>
      </p:sp>
      <p:sp>
        <p:nvSpPr>
          <p:cNvPr id="42" name="文本框 41"/>
          <p:cNvSpPr txBox="1"/>
          <p:nvPr/>
        </p:nvSpPr>
        <p:spPr>
          <a:xfrm>
            <a:off x="5400941" y="4727775"/>
            <a:ext cx="139012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srgbClr val="000000"/>
                </a:solidFill>
                <a:effectLst/>
                <a:uLnTx/>
                <a:uFillTx/>
                <a:cs typeface="+mn-ea"/>
                <a:sym typeface="+mn-lt"/>
              </a:rPr>
              <a:t>20XX.12.12</a:t>
            </a:r>
            <a:endParaRPr kumimoji="0" lang="zh-CN" altLang="en-US" sz="1800" b="0" i="0" u="none" strike="noStrike" kern="1200" cap="none" spc="0" normalizeH="0" baseline="0" noProof="0" dirty="0">
              <a:ln>
                <a:noFill/>
              </a:ln>
              <a:solidFill>
                <a:srgbClr val="000000"/>
              </a:solidFill>
              <a:effectLst/>
              <a:uLnTx/>
              <a:uFillTx/>
              <a:cs typeface="+mn-ea"/>
              <a:sym typeface="+mn-lt"/>
            </a:endParaRPr>
          </a:p>
        </p:txBody>
      </p:sp>
    </p:spTree>
    <p:extLst>
      <p:ext uri="{BB962C8B-B14F-4D97-AF65-F5344CB8AC3E}">
        <p14:creationId xmlns:p14="http://schemas.microsoft.com/office/powerpoint/2010/main" val="120941538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598513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320800" y="30902"/>
            <a:ext cx="9550400" cy="6825223"/>
            <a:chOff x="0" y="13764"/>
            <a:chExt cx="7597774" cy="5429773"/>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764"/>
              <a:ext cx="7597774" cy="5373146"/>
            </a:xfrm>
            <a:prstGeom prst="rect">
              <a:avLst/>
            </a:prstGeom>
          </p:spPr>
        </p:pic>
        <p:cxnSp>
          <p:nvCxnSpPr>
            <p:cNvPr id="3" name="直接连接符 2"/>
            <p:cNvCxnSpPr/>
            <p:nvPr/>
          </p:nvCxnSpPr>
          <p:spPr>
            <a:xfrm flipV="1">
              <a:off x="2943862" y="3962399"/>
              <a:ext cx="392339" cy="1481138"/>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96803" y="3031766"/>
              <a:ext cx="1935484" cy="1901956"/>
            </a:xfrm>
            <a:prstGeom prst="rect">
              <a:avLst/>
            </a:prstGeom>
          </p:spPr>
        </p:pic>
        <p:cxnSp>
          <p:nvCxnSpPr>
            <p:cNvPr id="5" name="直接连接符 4"/>
            <p:cNvCxnSpPr/>
            <p:nvPr/>
          </p:nvCxnSpPr>
          <p:spPr>
            <a:xfrm flipH="1" flipV="1">
              <a:off x="2365183" y="4577139"/>
              <a:ext cx="147370" cy="844496"/>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103817">
              <a:off x="1839531" y="4073556"/>
              <a:ext cx="1051302" cy="1033090"/>
            </a:xfrm>
            <a:prstGeom prst="rect">
              <a:avLst/>
            </a:prstGeom>
          </p:spPr>
        </p:pic>
      </p:grpSp>
      <p:sp>
        <p:nvSpPr>
          <p:cNvPr id="8" name="TextBox 81"/>
          <p:cNvSpPr txBox="1"/>
          <p:nvPr/>
        </p:nvSpPr>
        <p:spPr>
          <a:xfrm>
            <a:off x="3996220" y="1919459"/>
            <a:ext cx="1326004" cy="1323439"/>
          </a:xfrm>
          <a:prstGeom prst="rect">
            <a:avLst/>
          </a:prstGeom>
          <a:noFill/>
        </p:spPr>
        <p:txBody>
          <a:bodyPr wrap="none" rtlCol="0">
            <a:spAutoFit/>
          </a:bodyPr>
          <a:lstStyle/>
          <a:p>
            <a:pPr algn="ctr"/>
            <a:r>
              <a:rPr lang="en-US" altLang="zh-CN" sz="8000" b="1" dirty="0">
                <a:ln w="28575">
                  <a:solidFill>
                    <a:schemeClr val="bg1"/>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cs typeface="+mn-ea"/>
                <a:sym typeface="+mn-lt"/>
              </a:rPr>
              <a:t>01</a:t>
            </a:r>
            <a:endParaRPr lang="zh-CN" altLang="en-US" sz="8000" b="1" dirty="0">
              <a:ln w="28575">
                <a:solidFill>
                  <a:schemeClr val="bg1"/>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cs typeface="+mn-ea"/>
              <a:sym typeface="+mn-lt"/>
            </a:endParaRPr>
          </a:p>
        </p:txBody>
      </p:sp>
      <p:sp>
        <p:nvSpPr>
          <p:cNvPr id="9" name="TextBox 81"/>
          <p:cNvSpPr txBox="1"/>
          <p:nvPr/>
        </p:nvSpPr>
        <p:spPr>
          <a:xfrm>
            <a:off x="5573087" y="2321004"/>
            <a:ext cx="3262432" cy="1015663"/>
          </a:xfrm>
          <a:prstGeom prst="rect">
            <a:avLst/>
          </a:prstGeom>
          <a:noFill/>
        </p:spPr>
        <p:txBody>
          <a:bodyPr wrap="none" rtlCol="0">
            <a:spAutoFit/>
          </a:bodyPr>
          <a:lstStyle/>
          <a:p>
            <a:pPr algn="ctr"/>
            <a:r>
              <a:rPr lang="zh-CN" altLang="en-US" sz="6000" b="1" dirty="0">
                <a:ln w="28575">
                  <a:solidFill>
                    <a:schemeClr val="bg1"/>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cs typeface="+mn-ea"/>
                <a:sym typeface="+mn-lt"/>
              </a:rPr>
              <a:t>标题输入</a:t>
            </a:r>
          </a:p>
        </p:txBody>
      </p:sp>
    </p:spTree>
    <p:extLst>
      <p:ext uri="{BB962C8B-B14F-4D97-AF65-F5344CB8AC3E}">
        <p14:creationId xmlns:p14="http://schemas.microsoft.com/office/powerpoint/2010/main" val="83879700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2816" y="1268413"/>
            <a:ext cx="5623571" cy="3874016"/>
          </a:xfrm>
          <a:prstGeom prst="rect">
            <a:avLst/>
          </a:prstGeom>
        </p:spPr>
      </p:pic>
      <p:sp>
        <p:nvSpPr>
          <p:cNvPr id="2" name="矩形: 圆角 1"/>
          <p:cNvSpPr/>
          <p:nvPr/>
        </p:nvSpPr>
        <p:spPr>
          <a:xfrm>
            <a:off x="1857375" y="2447925"/>
            <a:ext cx="3305175" cy="2171700"/>
          </a:xfrm>
          <a:prstGeom prst="roundRect">
            <a:avLst>
              <a:gd name="adj" fmla="val 8223"/>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sp>
        <p:nvSpPr>
          <p:cNvPr id="8" name="矩形 7"/>
          <p:cNvSpPr/>
          <p:nvPr/>
        </p:nvSpPr>
        <p:spPr>
          <a:xfrm>
            <a:off x="6738486" y="2769013"/>
            <a:ext cx="4189412" cy="1840119"/>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用户可以在投影仪或者计算机上进行演示，也可以将演示文稿打印出来，制作成胶片，以便应用到更广泛的领域中。利用</a:t>
            </a:r>
            <a:r>
              <a:rPr lang="en-US" altLang="zh-CN" sz="1600" dirty="0">
                <a:cs typeface="+mn-ea"/>
                <a:sym typeface="+mn-lt"/>
              </a:rPr>
              <a:t>Microsoft Office PowerPoint</a:t>
            </a:r>
            <a:r>
              <a:rPr lang="zh-CN" altLang="en-US" sz="1600" dirty="0">
                <a:cs typeface="+mn-ea"/>
                <a:sym typeface="+mn-lt"/>
              </a:rPr>
              <a:t>不仅可以创建演示文稿，还可以在互联网上召开面对面会议、远程会议或在网上给观众展示演示文稿</a:t>
            </a:r>
          </a:p>
        </p:txBody>
      </p:sp>
      <p:sp>
        <p:nvSpPr>
          <p:cNvPr id="9" name="矩形 8"/>
          <p:cNvSpPr/>
          <p:nvPr/>
        </p:nvSpPr>
        <p:spPr>
          <a:xfrm>
            <a:off x="6738485" y="2097386"/>
            <a:ext cx="3595686" cy="565604"/>
          </a:xfrm>
          <a:prstGeom prst="rect">
            <a:avLst/>
          </a:prstGeom>
        </p:spPr>
        <p:txBody>
          <a:bodyPr wrap="square">
            <a:spAutoFit/>
          </a:bodyPr>
          <a:lstStyle/>
          <a:p>
            <a:pPr algn="just">
              <a:lnSpc>
                <a:spcPct val="120000"/>
              </a:lnSpc>
            </a:pPr>
            <a:r>
              <a:rPr lang="zh-CN" altLang="en-US" sz="2800" dirty="0">
                <a:cs typeface="+mn-ea"/>
                <a:sym typeface="+mn-lt"/>
              </a:rPr>
              <a:t>标题文字添加</a:t>
            </a:r>
          </a:p>
        </p:txBody>
      </p:sp>
    </p:spTree>
    <p:extLst>
      <p:ext uri="{BB962C8B-B14F-4D97-AF65-F5344CB8AC3E}">
        <p14:creationId xmlns:p14="http://schemas.microsoft.com/office/powerpoint/2010/main" val="271195554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6591300" y="1980622"/>
            <a:ext cx="2325678" cy="2325678"/>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椭圆 7"/>
          <p:cNvSpPr/>
          <p:nvPr/>
        </p:nvSpPr>
        <p:spPr>
          <a:xfrm>
            <a:off x="2642178" y="3429000"/>
            <a:ext cx="2348922" cy="2348922"/>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p:cNvSpPr txBox="1"/>
          <p:nvPr/>
        </p:nvSpPr>
        <p:spPr>
          <a:xfrm>
            <a:off x="1742056" y="440139"/>
            <a:ext cx="3057247" cy="523220"/>
          </a:xfrm>
          <a:prstGeom prst="rect">
            <a:avLst/>
          </a:prstGeom>
          <a:noFill/>
        </p:spPr>
        <p:txBody>
          <a:bodyPr wrap="none" rtlCol="0">
            <a:spAutoFit/>
          </a:bodyPr>
          <a:lstStyle/>
          <a:p>
            <a:r>
              <a:rPr lang="zh-CN" altLang="en-US" sz="2800" dirty="0">
                <a:solidFill>
                  <a:srgbClr val="FF0000"/>
                </a:solidFill>
                <a:cs typeface="+mn-ea"/>
                <a:sym typeface="+mn-lt"/>
              </a:rPr>
              <a:t>这里输入标题内容</a:t>
            </a:r>
          </a:p>
        </p:txBody>
      </p: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61157" y="2868808"/>
            <a:ext cx="3172843" cy="3120828"/>
          </a:xfrm>
          <a:prstGeom prst="rect">
            <a:avLst/>
          </a:prstGeom>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0" y="1497208"/>
            <a:ext cx="3172843" cy="3120828"/>
          </a:xfrm>
          <a:prstGeom prst="rect">
            <a:avLst/>
          </a:prstGeom>
        </p:spPr>
      </p:pic>
      <p:grpSp>
        <p:nvGrpSpPr>
          <p:cNvPr id="18" name="组合 17"/>
          <p:cNvGrpSpPr/>
          <p:nvPr/>
        </p:nvGrpSpPr>
        <p:grpSpPr>
          <a:xfrm>
            <a:off x="1780331" y="1408108"/>
            <a:ext cx="6096000" cy="1480408"/>
            <a:chOff x="1780331" y="1408108"/>
            <a:chExt cx="6096000" cy="1480408"/>
          </a:xfrm>
        </p:grpSpPr>
        <p:sp>
          <p:nvSpPr>
            <p:cNvPr id="14" name="矩形 13"/>
            <p:cNvSpPr/>
            <p:nvPr/>
          </p:nvSpPr>
          <p:spPr>
            <a:xfrm>
              <a:off x="1780332" y="1909787"/>
              <a:ext cx="4007756" cy="978729"/>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用户可以在投影仪或者计算机上进行演示也可以将演示文稿打印出来制作成胶片以便应用到更广泛的领域中</a:t>
              </a:r>
            </a:p>
          </p:txBody>
        </p:sp>
        <p:sp>
          <p:nvSpPr>
            <p:cNvPr id="15" name="矩形 14"/>
            <p:cNvSpPr/>
            <p:nvPr/>
          </p:nvSpPr>
          <p:spPr>
            <a:xfrm>
              <a:off x="1780331" y="1408108"/>
              <a:ext cx="6096000" cy="497957"/>
            </a:xfrm>
            <a:prstGeom prst="rect">
              <a:avLst/>
            </a:prstGeom>
          </p:spPr>
          <p:txBody>
            <a:bodyPr>
              <a:spAutoFit/>
            </a:bodyPr>
            <a:lstStyle/>
            <a:p>
              <a:pPr algn="just">
                <a:lnSpc>
                  <a:spcPct val="120000"/>
                </a:lnSpc>
              </a:pPr>
              <a:r>
                <a:rPr lang="zh-CN" altLang="en-US" sz="2400" dirty="0">
                  <a:cs typeface="+mn-ea"/>
                  <a:sym typeface="+mn-lt"/>
                </a:rPr>
                <a:t>标题文字添加</a:t>
              </a:r>
            </a:p>
          </p:txBody>
        </p:sp>
      </p:grpSp>
      <p:grpSp>
        <p:nvGrpSpPr>
          <p:cNvPr id="19" name="组合 18"/>
          <p:cNvGrpSpPr/>
          <p:nvPr/>
        </p:nvGrpSpPr>
        <p:grpSpPr>
          <a:xfrm>
            <a:off x="5727524" y="4468801"/>
            <a:ext cx="6096000" cy="1184943"/>
            <a:chOff x="5727524" y="4468801"/>
            <a:chExt cx="6096000" cy="1184943"/>
          </a:xfrm>
        </p:grpSpPr>
        <p:sp>
          <p:nvSpPr>
            <p:cNvPr id="16" name="矩形 15"/>
            <p:cNvSpPr/>
            <p:nvPr/>
          </p:nvSpPr>
          <p:spPr>
            <a:xfrm>
              <a:off x="5727525" y="4970480"/>
              <a:ext cx="4708246"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17" name="矩形 16"/>
            <p:cNvSpPr/>
            <p:nvPr/>
          </p:nvSpPr>
          <p:spPr>
            <a:xfrm>
              <a:off x="5727524" y="4468801"/>
              <a:ext cx="6096000" cy="497957"/>
            </a:xfrm>
            <a:prstGeom prst="rect">
              <a:avLst/>
            </a:prstGeom>
          </p:spPr>
          <p:txBody>
            <a:bodyPr>
              <a:spAutoFit/>
            </a:bodyPr>
            <a:lstStyle/>
            <a:p>
              <a:pPr algn="just">
                <a:lnSpc>
                  <a:spcPct val="120000"/>
                </a:lnSpc>
              </a:pPr>
              <a:r>
                <a:rPr lang="zh-CN" altLang="en-US" sz="2400" dirty="0">
                  <a:cs typeface="+mn-ea"/>
                  <a:sym typeface="+mn-lt"/>
                </a:rPr>
                <a:t>标题文字添加</a:t>
              </a:r>
            </a:p>
          </p:txBody>
        </p:sp>
      </p:grpSp>
    </p:spTree>
    <p:extLst>
      <p:ext uri="{BB962C8B-B14F-4D97-AF65-F5344CB8AC3E}">
        <p14:creationId xmlns:p14="http://schemas.microsoft.com/office/powerpoint/2010/main" val="338845646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grpSp>
        <p:nvGrpSpPr>
          <p:cNvPr id="2" name="组合 1"/>
          <p:cNvGrpSpPr/>
          <p:nvPr/>
        </p:nvGrpSpPr>
        <p:grpSpPr>
          <a:xfrm>
            <a:off x="1537049" y="1531938"/>
            <a:ext cx="2855373" cy="2198338"/>
            <a:chOff x="1537049" y="1531938"/>
            <a:chExt cx="2855373" cy="2198338"/>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79513">
              <a:off x="1537049" y="1531938"/>
              <a:ext cx="2855373" cy="2198338"/>
            </a:xfrm>
            <a:prstGeom prst="rect">
              <a:avLst/>
            </a:prstGeom>
          </p:spPr>
        </p:pic>
        <p:sp>
          <p:nvSpPr>
            <p:cNvPr id="13" name="文本框 12"/>
            <p:cNvSpPr txBox="1"/>
            <p:nvPr/>
          </p:nvSpPr>
          <p:spPr>
            <a:xfrm>
              <a:off x="2256849" y="2215608"/>
              <a:ext cx="14157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这里输入</a:t>
              </a:r>
              <a:endParaRPr kumimoji="0" lang="en-US" altLang="zh-CN" sz="24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标题内容</a:t>
              </a:r>
            </a:p>
          </p:txBody>
        </p:sp>
      </p:grpSp>
      <p:grpSp>
        <p:nvGrpSpPr>
          <p:cNvPr id="19" name="组合 18"/>
          <p:cNvGrpSpPr/>
          <p:nvPr/>
        </p:nvGrpSpPr>
        <p:grpSpPr>
          <a:xfrm>
            <a:off x="4749208" y="1531938"/>
            <a:ext cx="2855374" cy="2198338"/>
            <a:chOff x="4749208" y="1531938"/>
            <a:chExt cx="2855374" cy="2198338"/>
          </a:xfrm>
        </p:grpSpPr>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79513">
              <a:off x="4749208" y="1531938"/>
              <a:ext cx="2855374" cy="2198338"/>
            </a:xfrm>
            <a:prstGeom prst="rect">
              <a:avLst/>
            </a:prstGeom>
          </p:spPr>
        </p:pic>
        <p:sp>
          <p:nvSpPr>
            <p:cNvPr id="14" name="文本框 13"/>
            <p:cNvSpPr txBox="1"/>
            <p:nvPr/>
          </p:nvSpPr>
          <p:spPr>
            <a:xfrm>
              <a:off x="5388114" y="2215608"/>
              <a:ext cx="14157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这里输入</a:t>
              </a:r>
              <a:endParaRPr kumimoji="0" lang="en-US" altLang="zh-CN" sz="24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标题内容</a:t>
              </a:r>
            </a:p>
          </p:txBody>
        </p:sp>
      </p:grpSp>
      <p:grpSp>
        <p:nvGrpSpPr>
          <p:cNvPr id="20" name="组合 19"/>
          <p:cNvGrpSpPr/>
          <p:nvPr/>
        </p:nvGrpSpPr>
        <p:grpSpPr>
          <a:xfrm>
            <a:off x="7961367" y="1531938"/>
            <a:ext cx="2855374" cy="2198338"/>
            <a:chOff x="7961367" y="1531938"/>
            <a:chExt cx="2855374" cy="2198338"/>
          </a:xfrm>
        </p:grpSpPr>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79513">
              <a:off x="7961367" y="1531938"/>
              <a:ext cx="2855374" cy="2198338"/>
            </a:xfrm>
            <a:prstGeom prst="rect">
              <a:avLst/>
            </a:prstGeom>
          </p:spPr>
        </p:pic>
        <p:sp>
          <p:nvSpPr>
            <p:cNvPr id="15" name="文本框 14"/>
            <p:cNvSpPr txBox="1"/>
            <p:nvPr/>
          </p:nvSpPr>
          <p:spPr>
            <a:xfrm>
              <a:off x="8579569" y="2215608"/>
              <a:ext cx="14157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这里输入</a:t>
              </a:r>
              <a:endParaRPr kumimoji="0" lang="en-US" altLang="zh-CN" sz="24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标题内容</a:t>
              </a:r>
            </a:p>
          </p:txBody>
        </p:sp>
      </p:grpSp>
      <p:sp>
        <p:nvSpPr>
          <p:cNvPr id="16" name="矩形 15"/>
          <p:cNvSpPr/>
          <p:nvPr/>
        </p:nvSpPr>
        <p:spPr>
          <a:xfrm>
            <a:off x="1482237" y="4050748"/>
            <a:ext cx="2817908" cy="1274195"/>
          </a:xfrm>
          <a:prstGeom prst="rect">
            <a:avLst/>
          </a:prstGeom>
        </p:spPr>
        <p:txBody>
          <a:bodyPr wrap="square">
            <a:spAutoFit/>
          </a:bodyPr>
          <a:lstStyle/>
          <a:p>
            <a:pPr algn="ctr">
              <a:lnSpc>
                <a:spcPct val="120000"/>
              </a:lnSpc>
            </a:pPr>
            <a:r>
              <a:rPr lang="zh-CN" altLang="en-US" sz="1600" dirty="0">
                <a:cs typeface="+mn-ea"/>
                <a:sym typeface="+mn-lt"/>
              </a:rPr>
              <a:t>用户可以在投影仪或者计算机上进行演示也可以将演示文稿打印出来制作成胶片以便应用到更广泛的领域中</a:t>
            </a:r>
          </a:p>
        </p:txBody>
      </p:sp>
      <p:sp>
        <p:nvSpPr>
          <p:cNvPr id="17" name="矩形 16"/>
          <p:cNvSpPr/>
          <p:nvPr/>
        </p:nvSpPr>
        <p:spPr>
          <a:xfrm>
            <a:off x="4731168" y="4050748"/>
            <a:ext cx="2817908" cy="1274195"/>
          </a:xfrm>
          <a:prstGeom prst="rect">
            <a:avLst/>
          </a:prstGeom>
        </p:spPr>
        <p:txBody>
          <a:bodyPr wrap="square">
            <a:spAutoFit/>
          </a:bodyPr>
          <a:lstStyle/>
          <a:p>
            <a:pPr algn="ctr">
              <a:lnSpc>
                <a:spcPct val="120000"/>
              </a:lnSpc>
            </a:pPr>
            <a:r>
              <a:rPr lang="zh-CN" altLang="en-US" sz="1600" dirty="0">
                <a:cs typeface="+mn-ea"/>
                <a:sym typeface="+mn-lt"/>
              </a:rPr>
              <a:t>用户可以在投影仪或者计算机上进行演示也可以将演示文稿打印出来制作成胶片以便应用到更广泛的领域中</a:t>
            </a:r>
          </a:p>
        </p:txBody>
      </p:sp>
      <p:sp>
        <p:nvSpPr>
          <p:cNvPr id="18" name="矩形 17"/>
          <p:cNvSpPr/>
          <p:nvPr/>
        </p:nvSpPr>
        <p:spPr>
          <a:xfrm>
            <a:off x="7980100" y="4050748"/>
            <a:ext cx="2817908" cy="1274195"/>
          </a:xfrm>
          <a:prstGeom prst="rect">
            <a:avLst/>
          </a:prstGeom>
        </p:spPr>
        <p:txBody>
          <a:bodyPr wrap="square">
            <a:spAutoFit/>
          </a:bodyPr>
          <a:lstStyle/>
          <a:p>
            <a:pPr algn="ctr">
              <a:lnSpc>
                <a:spcPct val="120000"/>
              </a:lnSpc>
            </a:pPr>
            <a:r>
              <a:rPr lang="zh-CN" altLang="en-US" sz="1600" dirty="0">
                <a:cs typeface="+mn-ea"/>
                <a:sym typeface="+mn-lt"/>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31997046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25" presetClass="entr" presetSubtype="0" fill="hold" nodeType="withEffect">
                                  <p:stCondLst>
                                    <p:cond delay="25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9"/>
                                        </p:tgtEl>
                                      </p:cBhvr>
                                    </p:animEffect>
                                  </p:childTnLst>
                                </p:cTn>
                              </p:par>
                              <p:par>
                                <p:cTn id="25" presetID="25" presetClass="entr" presetSubtype="0" fill="hold" nodeType="withEffect">
                                  <p:stCondLst>
                                    <p:cond delay="5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
                                        </p:tgtEl>
                                      </p:cBhvr>
                                    </p:animEffect>
                                  </p:childTnLst>
                                </p:cTn>
                              </p:par>
                            </p:childTnLst>
                          </p:cTn>
                        </p:par>
                        <p:par>
                          <p:cTn id="35" fill="hold">
                            <p:stCondLst>
                              <p:cond delay="1500"/>
                            </p:stCondLst>
                            <p:childTnLst>
                              <p:par>
                                <p:cTn id="36" presetID="42"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5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5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46245" y="1439674"/>
            <a:ext cx="3453058" cy="4689476"/>
          </a:xfrm>
          <a:prstGeom prst="rect">
            <a:avLst/>
          </a:prstGeom>
        </p:spPr>
      </p:pic>
      <p:sp>
        <p:nvSpPr>
          <p:cNvPr id="5" name="文本框 4"/>
          <p:cNvSpPr txBox="1"/>
          <p:nvPr/>
        </p:nvSpPr>
        <p:spPr>
          <a:xfrm>
            <a:off x="2364888" y="2598003"/>
            <a:ext cx="14157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这里输入</a:t>
            </a:r>
            <a:endParaRPr kumimoji="0" lang="en-US" altLang="zh-CN" sz="24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effectLst/>
                <a:uLnTx/>
                <a:uFillTx/>
                <a:cs typeface="+mn-ea"/>
                <a:sym typeface="+mn-lt"/>
              </a:rPr>
              <a:t>标题内容</a:t>
            </a:r>
          </a:p>
        </p:txBody>
      </p:sp>
      <p:grpSp>
        <p:nvGrpSpPr>
          <p:cNvPr id="2" name="组合 1"/>
          <p:cNvGrpSpPr/>
          <p:nvPr/>
        </p:nvGrpSpPr>
        <p:grpSpPr>
          <a:xfrm>
            <a:off x="5567866" y="1754692"/>
            <a:ext cx="6096000" cy="1184943"/>
            <a:chOff x="5567866" y="1754692"/>
            <a:chExt cx="6096000" cy="1184943"/>
          </a:xfrm>
        </p:grpSpPr>
        <p:sp>
          <p:nvSpPr>
            <p:cNvPr id="6" name="矩形 5"/>
            <p:cNvSpPr/>
            <p:nvPr/>
          </p:nvSpPr>
          <p:spPr>
            <a:xfrm>
              <a:off x="5567867" y="2256371"/>
              <a:ext cx="5389058"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7" name="矩形 6"/>
            <p:cNvSpPr/>
            <p:nvPr/>
          </p:nvSpPr>
          <p:spPr>
            <a:xfrm>
              <a:off x="5567866" y="1754692"/>
              <a:ext cx="6096000" cy="497957"/>
            </a:xfrm>
            <a:prstGeom prst="rect">
              <a:avLst/>
            </a:prstGeom>
          </p:spPr>
          <p:txBody>
            <a:bodyPr>
              <a:spAutoFit/>
            </a:bodyPr>
            <a:lstStyle/>
            <a:p>
              <a:pPr algn="just">
                <a:lnSpc>
                  <a:spcPct val="120000"/>
                </a:lnSpc>
              </a:pPr>
              <a:r>
                <a:rPr lang="zh-CN" altLang="en-US" sz="2400" dirty="0">
                  <a:cs typeface="+mn-ea"/>
                  <a:sym typeface="+mn-lt"/>
                </a:rPr>
                <a:t>标题文字添加</a:t>
              </a:r>
            </a:p>
          </p:txBody>
        </p:sp>
      </p:grpSp>
      <p:grpSp>
        <p:nvGrpSpPr>
          <p:cNvPr id="12" name="组合 11"/>
          <p:cNvGrpSpPr/>
          <p:nvPr/>
        </p:nvGrpSpPr>
        <p:grpSpPr>
          <a:xfrm>
            <a:off x="5567866" y="3472606"/>
            <a:ext cx="6096000" cy="1184943"/>
            <a:chOff x="5567866" y="3472606"/>
            <a:chExt cx="6096000" cy="1184943"/>
          </a:xfrm>
        </p:grpSpPr>
        <p:sp>
          <p:nvSpPr>
            <p:cNvPr id="8" name="矩形 7"/>
            <p:cNvSpPr/>
            <p:nvPr/>
          </p:nvSpPr>
          <p:spPr>
            <a:xfrm>
              <a:off x="5567867" y="3974285"/>
              <a:ext cx="5389058" cy="683264"/>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9" name="矩形 8"/>
            <p:cNvSpPr/>
            <p:nvPr/>
          </p:nvSpPr>
          <p:spPr>
            <a:xfrm>
              <a:off x="5567866" y="3472606"/>
              <a:ext cx="6096000" cy="497957"/>
            </a:xfrm>
            <a:prstGeom prst="rect">
              <a:avLst/>
            </a:prstGeom>
          </p:spPr>
          <p:txBody>
            <a:bodyPr>
              <a:spAutoFit/>
            </a:bodyPr>
            <a:lstStyle/>
            <a:p>
              <a:pPr algn="just">
                <a:lnSpc>
                  <a:spcPct val="120000"/>
                </a:lnSpc>
              </a:pPr>
              <a:r>
                <a:rPr lang="zh-CN" altLang="en-US" sz="2400" dirty="0">
                  <a:cs typeface="+mn-ea"/>
                  <a:sym typeface="+mn-lt"/>
                </a:rPr>
                <a:t>标题文字添加</a:t>
              </a:r>
            </a:p>
          </p:txBody>
        </p:sp>
      </p:grpSp>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28327" y="1629431"/>
            <a:ext cx="1039539" cy="1058719"/>
          </a:xfrm>
          <a:prstGeom prst="rect">
            <a:avLst/>
          </a:prstGeom>
        </p:spPr>
      </p:pic>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28327" y="3356430"/>
            <a:ext cx="1039539" cy="1058719"/>
          </a:xfrm>
          <a:prstGeom prst="rect">
            <a:avLst/>
          </a:prstGeom>
        </p:spPr>
      </p:pic>
    </p:spTree>
    <p:extLst>
      <p:ext uri="{BB962C8B-B14F-4D97-AF65-F5344CB8AC3E}">
        <p14:creationId xmlns:p14="http://schemas.microsoft.com/office/powerpoint/2010/main" val="179144894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42056" y="440139"/>
            <a:ext cx="30572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0000"/>
                </a:solidFill>
                <a:effectLst/>
                <a:uLnTx/>
                <a:uFillTx/>
                <a:cs typeface="+mn-ea"/>
                <a:sym typeface="+mn-lt"/>
              </a:rPr>
              <a:t>这里输入标题内容</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49589" y="1471951"/>
            <a:ext cx="1813089" cy="1608867"/>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49589" y="3745251"/>
            <a:ext cx="1813089" cy="1608867"/>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5534" y="1471951"/>
            <a:ext cx="1813089" cy="1608867"/>
          </a:xfrm>
          <a:prstGeom prst="rect">
            <a:avLst/>
          </a:prstGeom>
        </p:spPr>
      </p:pic>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5534" y="3745251"/>
            <a:ext cx="1813089" cy="1608867"/>
          </a:xfrm>
          <a:prstGeom prst="rect">
            <a:avLst/>
          </a:prstGeom>
        </p:spPr>
      </p:pic>
      <p:grpSp>
        <p:nvGrpSpPr>
          <p:cNvPr id="2" name="组合 1"/>
          <p:cNvGrpSpPr/>
          <p:nvPr/>
        </p:nvGrpSpPr>
        <p:grpSpPr>
          <a:xfrm>
            <a:off x="3062678" y="1754692"/>
            <a:ext cx="2648119" cy="1775874"/>
            <a:chOff x="3062678" y="1754692"/>
            <a:chExt cx="2648119" cy="1775874"/>
          </a:xfrm>
        </p:grpSpPr>
        <p:sp>
          <p:nvSpPr>
            <p:cNvPr id="8" name="矩形 7"/>
            <p:cNvSpPr/>
            <p:nvPr/>
          </p:nvSpPr>
          <p:spPr>
            <a:xfrm>
              <a:off x="3062678" y="2256371"/>
              <a:ext cx="2648119" cy="1274195"/>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9" name="矩形 8"/>
            <p:cNvSpPr/>
            <p:nvPr/>
          </p:nvSpPr>
          <p:spPr>
            <a:xfrm>
              <a:off x="3062678" y="1754692"/>
              <a:ext cx="2388677" cy="497957"/>
            </a:xfrm>
            <a:prstGeom prst="rect">
              <a:avLst/>
            </a:prstGeom>
          </p:spPr>
          <p:txBody>
            <a:bodyPr wrap="square">
              <a:spAutoFit/>
            </a:bodyPr>
            <a:lstStyle/>
            <a:p>
              <a:pPr algn="just">
                <a:lnSpc>
                  <a:spcPct val="120000"/>
                </a:lnSpc>
              </a:pPr>
              <a:r>
                <a:rPr lang="zh-CN" altLang="en-US" sz="2400" dirty="0">
                  <a:cs typeface="+mn-ea"/>
                  <a:sym typeface="+mn-lt"/>
                </a:rPr>
                <a:t>标题文字添加</a:t>
              </a:r>
            </a:p>
          </p:txBody>
        </p:sp>
      </p:grpSp>
      <p:grpSp>
        <p:nvGrpSpPr>
          <p:cNvPr id="16" name="组合 15"/>
          <p:cNvGrpSpPr/>
          <p:nvPr/>
        </p:nvGrpSpPr>
        <p:grpSpPr>
          <a:xfrm>
            <a:off x="7758623" y="1754692"/>
            <a:ext cx="2648119" cy="1775874"/>
            <a:chOff x="7758623" y="1754692"/>
            <a:chExt cx="2648119" cy="1775874"/>
          </a:xfrm>
        </p:grpSpPr>
        <p:sp>
          <p:nvSpPr>
            <p:cNvPr id="10" name="矩形 9"/>
            <p:cNvSpPr/>
            <p:nvPr/>
          </p:nvSpPr>
          <p:spPr>
            <a:xfrm>
              <a:off x="7758623" y="2256371"/>
              <a:ext cx="2648119" cy="1274195"/>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11" name="矩形 10"/>
            <p:cNvSpPr/>
            <p:nvPr/>
          </p:nvSpPr>
          <p:spPr>
            <a:xfrm>
              <a:off x="7758623" y="1754692"/>
              <a:ext cx="2388677" cy="497957"/>
            </a:xfrm>
            <a:prstGeom prst="rect">
              <a:avLst/>
            </a:prstGeom>
          </p:spPr>
          <p:txBody>
            <a:bodyPr wrap="square">
              <a:spAutoFit/>
            </a:bodyPr>
            <a:lstStyle/>
            <a:p>
              <a:pPr algn="just">
                <a:lnSpc>
                  <a:spcPct val="120000"/>
                </a:lnSpc>
              </a:pPr>
              <a:r>
                <a:rPr lang="zh-CN" altLang="en-US" sz="2400" dirty="0">
                  <a:cs typeface="+mn-ea"/>
                  <a:sym typeface="+mn-lt"/>
                </a:rPr>
                <a:t>标题文字添加</a:t>
              </a:r>
            </a:p>
          </p:txBody>
        </p:sp>
      </p:grpSp>
      <p:grpSp>
        <p:nvGrpSpPr>
          <p:cNvPr id="17" name="组合 16"/>
          <p:cNvGrpSpPr/>
          <p:nvPr/>
        </p:nvGrpSpPr>
        <p:grpSpPr>
          <a:xfrm>
            <a:off x="3062678" y="4032245"/>
            <a:ext cx="2648119" cy="1775874"/>
            <a:chOff x="3062678" y="4032245"/>
            <a:chExt cx="2648119" cy="1775874"/>
          </a:xfrm>
        </p:grpSpPr>
        <p:sp>
          <p:nvSpPr>
            <p:cNvPr id="12" name="矩形 11"/>
            <p:cNvSpPr/>
            <p:nvPr/>
          </p:nvSpPr>
          <p:spPr>
            <a:xfrm>
              <a:off x="3062678" y="4533924"/>
              <a:ext cx="2648119" cy="1274195"/>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13" name="矩形 12"/>
            <p:cNvSpPr/>
            <p:nvPr/>
          </p:nvSpPr>
          <p:spPr>
            <a:xfrm>
              <a:off x="3062678" y="4032245"/>
              <a:ext cx="2388677" cy="497957"/>
            </a:xfrm>
            <a:prstGeom prst="rect">
              <a:avLst/>
            </a:prstGeom>
          </p:spPr>
          <p:txBody>
            <a:bodyPr wrap="square">
              <a:spAutoFit/>
            </a:bodyPr>
            <a:lstStyle/>
            <a:p>
              <a:pPr algn="just">
                <a:lnSpc>
                  <a:spcPct val="120000"/>
                </a:lnSpc>
              </a:pPr>
              <a:r>
                <a:rPr lang="zh-CN" altLang="en-US" sz="2400" dirty="0">
                  <a:cs typeface="+mn-ea"/>
                  <a:sym typeface="+mn-lt"/>
                </a:rPr>
                <a:t>标题文字添加</a:t>
              </a:r>
            </a:p>
          </p:txBody>
        </p:sp>
      </p:grpSp>
      <p:grpSp>
        <p:nvGrpSpPr>
          <p:cNvPr id="18" name="组合 17"/>
          <p:cNvGrpSpPr/>
          <p:nvPr/>
        </p:nvGrpSpPr>
        <p:grpSpPr>
          <a:xfrm>
            <a:off x="7758623" y="4032245"/>
            <a:ext cx="2648119" cy="1775874"/>
            <a:chOff x="7758623" y="4032245"/>
            <a:chExt cx="2648119" cy="1775874"/>
          </a:xfrm>
        </p:grpSpPr>
        <p:sp>
          <p:nvSpPr>
            <p:cNvPr id="14" name="矩形 13"/>
            <p:cNvSpPr/>
            <p:nvPr/>
          </p:nvSpPr>
          <p:spPr>
            <a:xfrm>
              <a:off x="7758623" y="4533924"/>
              <a:ext cx="2648119" cy="1274195"/>
            </a:xfrm>
            <a:prstGeom prst="rect">
              <a:avLst/>
            </a:prstGeom>
          </p:spPr>
          <p:txBody>
            <a:bodyPr wrap="square">
              <a:spAutoFit/>
            </a:bodyPr>
            <a:lstStyle/>
            <a:p>
              <a:pPr algn="just">
                <a:lnSpc>
                  <a:spcPct val="120000"/>
                </a:lnSpc>
              </a:pPr>
              <a:r>
                <a:rPr lang="zh-CN" altLang="en-US" sz="1600" dirty="0">
                  <a:cs typeface="+mn-ea"/>
                  <a:sym typeface="+mn-lt"/>
                </a:rPr>
                <a:t>用户可以在投影仪或者计算机上进行演示也可以将演示文稿打印出来制作成胶片以便应用到</a:t>
              </a:r>
            </a:p>
          </p:txBody>
        </p:sp>
        <p:sp>
          <p:nvSpPr>
            <p:cNvPr id="15" name="矩形 14"/>
            <p:cNvSpPr/>
            <p:nvPr/>
          </p:nvSpPr>
          <p:spPr>
            <a:xfrm>
              <a:off x="7758623" y="4032245"/>
              <a:ext cx="2388677" cy="497957"/>
            </a:xfrm>
            <a:prstGeom prst="rect">
              <a:avLst/>
            </a:prstGeom>
          </p:spPr>
          <p:txBody>
            <a:bodyPr wrap="square">
              <a:spAutoFit/>
            </a:bodyPr>
            <a:lstStyle/>
            <a:p>
              <a:pPr algn="just">
                <a:lnSpc>
                  <a:spcPct val="120000"/>
                </a:lnSpc>
              </a:pPr>
              <a:r>
                <a:rPr lang="zh-CN" altLang="en-US" sz="2400" dirty="0">
                  <a:cs typeface="+mn-ea"/>
                  <a:sym typeface="+mn-lt"/>
                </a:rPr>
                <a:t>标题文字添加</a:t>
              </a:r>
            </a:p>
          </p:txBody>
        </p:sp>
      </p:grpSp>
    </p:spTree>
    <p:extLst>
      <p:ext uri="{BB962C8B-B14F-4D97-AF65-F5344CB8AC3E}">
        <p14:creationId xmlns:p14="http://schemas.microsoft.com/office/powerpoint/2010/main" val="327276750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500"/>
                                        <p:tgtEl>
                                          <p:spTgt spid="16"/>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320800" y="30902"/>
            <a:ext cx="9550400" cy="6825223"/>
            <a:chOff x="0" y="13764"/>
            <a:chExt cx="7597774" cy="5429773"/>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764"/>
              <a:ext cx="7597774" cy="5373146"/>
            </a:xfrm>
            <a:prstGeom prst="rect">
              <a:avLst/>
            </a:prstGeom>
          </p:spPr>
        </p:pic>
        <p:cxnSp>
          <p:nvCxnSpPr>
            <p:cNvPr id="3" name="直接连接符 2"/>
            <p:cNvCxnSpPr/>
            <p:nvPr/>
          </p:nvCxnSpPr>
          <p:spPr>
            <a:xfrm flipV="1">
              <a:off x="2943862" y="3962399"/>
              <a:ext cx="392339" cy="1481138"/>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96803" y="3031766"/>
              <a:ext cx="1935484" cy="1901956"/>
            </a:xfrm>
            <a:prstGeom prst="rect">
              <a:avLst/>
            </a:prstGeom>
          </p:spPr>
        </p:pic>
        <p:cxnSp>
          <p:nvCxnSpPr>
            <p:cNvPr id="5" name="直接连接符 4"/>
            <p:cNvCxnSpPr/>
            <p:nvPr/>
          </p:nvCxnSpPr>
          <p:spPr>
            <a:xfrm flipH="1" flipV="1">
              <a:off x="2365183" y="4577139"/>
              <a:ext cx="147370" cy="844496"/>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103817">
              <a:off x="1839531" y="4073556"/>
              <a:ext cx="1051302" cy="1033090"/>
            </a:xfrm>
            <a:prstGeom prst="rect">
              <a:avLst/>
            </a:prstGeom>
          </p:spPr>
        </p:pic>
      </p:grpSp>
      <p:sp>
        <p:nvSpPr>
          <p:cNvPr id="8" name="TextBox 81"/>
          <p:cNvSpPr txBox="1"/>
          <p:nvPr/>
        </p:nvSpPr>
        <p:spPr>
          <a:xfrm>
            <a:off x="3996220" y="1919459"/>
            <a:ext cx="1326004" cy="132343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02</a:t>
            </a:r>
            <a:endParaRPr kumimoji="0" lang="zh-CN" altLang="en-US" sz="8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endParaRPr>
          </a:p>
        </p:txBody>
      </p:sp>
      <p:sp>
        <p:nvSpPr>
          <p:cNvPr id="9" name="TextBox 81"/>
          <p:cNvSpPr txBox="1"/>
          <p:nvPr/>
        </p:nvSpPr>
        <p:spPr>
          <a:xfrm>
            <a:off x="5573087" y="2321004"/>
            <a:ext cx="3262432"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w="28575">
                  <a:solidFill>
                    <a:prstClr val="white"/>
                  </a:solidFill>
                </a:ln>
                <a:solidFill>
                  <a:srgbClr val="FF0000"/>
                </a:solidFill>
                <a:effectLst>
                  <a:outerShdw blurRad="63500" sx="102000" sy="102000" algn="ctr" rotWithShape="0">
                    <a:prstClr val="black">
                      <a:alpha val="40000"/>
                    </a:prstClr>
                  </a:outerShdw>
                  <a:reflection blurRad="6350" stA="24000" endPos="39000" dist="60007" dir="5400000" sy="-100000" algn="bl" rotWithShape="0"/>
                </a:effectLst>
                <a:uLnTx/>
                <a:uFillTx/>
                <a:cs typeface="+mn-ea"/>
                <a:sym typeface="+mn-lt"/>
              </a:rPr>
              <a:t>标题输入</a:t>
            </a:r>
          </a:p>
        </p:txBody>
      </p:sp>
    </p:spTree>
    <p:extLst>
      <p:ext uri="{BB962C8B-B14F-4D97-AF65-F5344CB8AC3E}">
        <p14:creationId xmlns:p14="http://schemas.microsoft.com/office/powerpoint/2010/main" val="146531732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SubTitle"/>
  <p:tag name="MH_ORDER" val="2"/>
</p:tagLst>
</file>

<file path=ppt/tags/tag100.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2"/>
</p:tagLst>
</file>

<file path=ppt/tags/tag102.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3"/>
</p:tagLst>
</file>

<file path=ppt/tags/tag103.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4"/>
</p:tagLst>
</file>

<file path=ppt/tags/tag104.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5"/>
</p:tagLst>
</file>

<file path=ppt/tags/tag105.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SubTitle"/>
  <p:tag name="MH_ORDER" val="1"/>
</p:tagLst>
</file>

<file path=ppt/tags/tag106.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SubTitle"/>
  <p:tag name="MH_ORDER" val="2"/>
</p:tagLst>
</file>

<file path=ppt/tags/tag107.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SubTitle"/>
  <p:tag name="MH_ORDER" val="3"/>
</p:tagLst>
</file>

<file path=ppt/tags/tag108.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SubTitle"/>
  <p:tag name="MH_ORDER" val="4"/>
</p:tagLst>
</file>

<file path=ppt/tags/tag109.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SubTitle"/>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Text"/>
  <p:tag name="MH_ORDER" val="2"/>
</p:tagLst>
</file>

<file path=ppt/tags/tag110.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7"/>
</p:tagLst>
</file>

<file path=ppt/tags/tag111.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8"/>
</p:tagLst>
</file>

<file path=ppt/tags/tag112.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SubTitle"/>
  <p:tag name="MH_ORDER" val="4"/>
</p:tagLst>
</file>

<file path=ppt/tags/tag113.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5"/>
</p:tagLst>
</file>

<file path=ppt/tags/tag114.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6"/>
</p:tagLst>
</file>

<file path=ppt/tags/tag115.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SubTitle"/>
  <p:tag name="MH_ORDER" val="2"/>
</p:tagLst>
</file>

<file path=ppt/tags/tag116.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SubTitle"/>
  <p:tag name="MH_ORDER" val="3"/>
</p:tagLst>
</file>

<file path=ppt/tags/tag117.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3"/>
</p:tagLst>
</file>

<file path=ppt/tags/tag118.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4"/>
</p:tagLst>
</file>

<file path=ppt/tags/tag119.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SubTitle"/>
  <p:tag name="MH_ORDER" val="3"/>
</p:tagLst>
</file>

<file path=ppt/tags/tag120.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Other"/>
  <p:tag name="MH_ORDER" val="2"/>
</p:tagLst>
</file>

<file path=ppt/tags/tag121.xml><?xml version="1.0" encoding="utf-8"?>
<p:tagLst xmlns:a="http://schemas.openxmlformats.org/drawingml/2006/main" xmlns:r="http://schemas.openxmlformats.org/officeDocument/2006/relationships" xmlns:p="http://schemas.openxmlformats.org/presentationml/2006/main">
  <p:tag name="MH" val="20170405134514"/>
  <p:tag name="MH_LIBRARY" val="GRAPHIC"/>
  <p:tag name="MH_TYPE" val="SubTitle"/>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13"/>
</p:tagLst>
</file>

<file path=ppt/tags/tag123.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9"/>
</p:tagLst>
</file>

<file path=ppt/tags/tag124.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10"/>
</p:tagLst>
</file>

<file path=ppt/tags/tag125.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SubTitle"/>
  <p:tag name="MH_ORDER" val="5"/>
</p:tagLst>
</file>

<file path=ppt/tags/tag126.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7"/>
</p:tagLst>
</file>

<file path=ppt/tags/tag127.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8"/>
</p:tagLst>
</file>

<file path=ppt/tags/tag128.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SubTitle"/>
  <p:tag name="MH_ORDER" val="4"/>
</p:tagLst>
</file>

<file path=ppt/tags/tag129.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Text"/>
  <p:tag name="MH_ORDER" val="3"/>
</p:tagLst>
</file>

<file path=ppt/tags/tag130.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6"/>
</p:tagLst>
</file>

<file path=ppt/tags/tag131.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SubTitle"/>
  <p:tag name="MH_ORDER" val="3"/>
</p:tagLst>
</file>

<file path=ppt/tags/tag132.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3"/>
</p:tagLst>
</file>

<file path=ppt/tags/tag133.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4"/>
</p:tagLst>
</file>

<file path=ppt/tags/tag134.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SubTitle"/>
  <p:tag name="MH_ORDER" val="2"/>
</p:tagLst>
</file>

<file path=ppt/tags/tag135.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1"/>
</p:tagLst>
</file>

<file path=ppt/tags/tag136.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Other"/>
  <p:tag name="MH_ORDER" val="2"/>
</p:tagLst>
</file>

<file path=ppt/tags/tag137.xml><?xml version="1.0" encoding="utf-8"?>
<p:tagLst xmlns:a="http://schemas.openxmlformats.org/drawingml/2006/main" xmlns:r="http://schemas.openxmlformats.org/officeDocument/2006/relationships" xmlns:p="http://schemas.openxmlformats.org/presentationml/2006/main">
  <p:tag name="MH" val="20170405134600"/>
  <p:tag name="MH_LIBRARY" val="GRAPHIC"/>
  <p:tag name="MH_TYPE" val="SubTitle"/>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7"/>
</p:tagLst>
</file>

<file path=ppt/tags/tag140.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3"/>
</p:tagLst>
</file>

<file path=ppt/tags/tag141.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4"/>
</p:tagLst>
</file>

<file path=ppt/tags/tag142.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5"/>
</p:tagLst>
</file>

<file path=ppt/tags/tag143.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6"/>
</p:tagLst>
</file>

<file path=ppt/tags/tag144.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7"/>
</p:tagLst>
</file>

<file path=ppt/tags/tag145.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8"/>
</p:tagLst>
</file>

<file path=ppt/tags/tag146.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9"/>
</p:tagLst>
</file>

<file path=ppt/tags/tag147.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0"/>
</p:tagLst>
</file>

<file path=ppt/tags/tag148.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1"/>
</p:tagLst>
</file>

<file path=ppt/tags/tag149.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8"/>
</p:tagLst>
</file>

<file path=ppt/tags/tag150.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3"/>
</p:tagLst>
</file>

<file path=ppt/tags/tag151.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4"/>
</p:tagLst>
</file>

<file path=ppt/tags/tag152.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5"/>
</p:tagLst>
</file>

<file path=ppt/tags/tag153.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6"/>
</p:tagLst>
</file>

<file path=ppt/tags/tag154.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7"/>
</p:tagLst>
</file>

<file path=ppt/tags/tag155.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8"/>
</p:tagLst>
</file>

<file path=ppt/tags/tag156.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19"/>
</p:tagLst>
</file>

<file path=ppt/tags/tag157.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0"/>
</p:tagLst>
</file>

<file path=ppt/tags/tag158.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1"/>
</p:tagLst>
</file>

<file path=ppt/tags/tag159.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2"/>
</p:tagLst>
</file>

<file path=ppt/tags/tag16.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9"/>
</p:tagLst>
</file>

<file path=ppt/tags/tag160.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3"/>
</p:tagLst>
</file>

<file path=ppt/tags/tag161.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4"/>
</p:tagLst>
</file>

<file path=ppt/tags/tag162.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5"/>
</p:tagLst>
</file>

<file path=ppt/tags/tag163.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6"/>
</p:tagLst>
</file>

<file path=ppt/tags/tag164.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7"/>
</p:tagLst>
</file>

<file path=ppt/tags/tag165.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Other"/>
  <p:tag name="MH_ORDER" val="28"/>
</p:tagLst>
</file>

<file path=ppt/tags/tag166.xml><?xml version="1.0" encoding="utf-8"?>
<p:tagLst xmlns:a="http://schemas.openxmlformats.org/drawingml/2006/main" xmlns:r="http://schemas.openxmlformats.org/officeDocument/2006/relationships" xmlns:p="http://schemas.openxmlformats.org/presentationml/2006/main">
  <p:tag name="MH" val="20170405134727"/>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3"/>
</p:tagLst>
</file>

<file path=ppt/tags/tag21.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4"/>
</p:tagLst>
</file>

<file path=ppt/tags/tag22.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5"/>
</p:tagLst>
</file>

<file path=ppt/tags/tag23.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6"/>
</p:tagLst>
</file>

<file path=ppt/tags/tag24.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7"/>
</p:tagLst>
</file>

<file path=ppt/tags/tag25.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8"/>
</p:tagLst>
</file>

<file path=ppt/tags/tag26.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19"/>
</p:tagLst>
</file>

<file path=ppt/tags/tag27.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0"/>
</p:tagLst>
</file>

<file path=ppt/tags/tag28.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1"/>
</p:tagLst>
</file>

<file path=ppt/tags/tag29.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2"/>
</p:tagLst>
</file>

<file path=ppt/tags/tag3.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3"/>
</p:tagLst>
</file>

<file path=ppt/tags/tag31.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SubTitle"/>
  <p:tag name="MH_ORDER" val="4"/>
</p:tagLst>
</file>

<file path=ppt/tags/tag32.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Text"/>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4"/>
</p:tagLst>
</file>

<file path=ppt/tags/tag34.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5"/>
</p:tagLst>
</file>

<file path=ppt/tags/tag35.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6"/>
</p:tagLst>
</file>

<file path=ppt/tags/tag36.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7"/>
</p:tagLst>
</file>

<file path=ppt/tags/tag37.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28"/>
</p:tagLst>
</file>

<file path=ppt/tags/tag38.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SubTitle"/>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5"/>
</p:tagLst>
</file>

<file path=ppt/tags/tag44.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6"/>
</p:tagLst>
</file>

<file path=ppt/tags/tag45.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7"/>
</p:tagLst>
</file>

<file path=ppt/tags/tag46.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8"/>
</p:tagLst>
</file>

<file path=ppt/tags/tag47.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SubTitle"/>
  <p:tag name="MH_ORDER" val="2"/>
</p:tagLst>
</file>

<file path=ppt/tags/tag48.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9"/>
</p:tagLst>
</file>

<file path=ppt/tags/tag49.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0"/>
</p:tagLst>
</file>

<file path=ppt/tags/tag5.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1"/>
</p:tagLst>
</file>

<file path=ppt/tags/tag51.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2"/>
</p:tagLst>
</file>

<file path=ppt/tags/tag52.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3"/>
</p:tagLst>
</file>

<file path=ppt/tags/tag53.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SubTitle"/>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4"/>
</p:tagLst>
</file>

<file path=ppt/tags/tag55.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5"/>
</p:tagLst>
</file>

<file path=ppt/tags/tag56.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6"/>
</p:tagLst>
</file>

<file path=ppt/tags/tag57.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7"/>
</p:tagLst>
</file>

<file path=ppt/tags/tag58.xml><?xml version="1.0" encoding="utf-8"?>
<p:tagLst xmlns:a="http://schemas.openxmlformats.org/drawingml/2006/main" xmlns:r="http://schemas.openxmlformats.org/officeDocument/2006/relationships" xmlns:p="http://schemas.openxmlformats.org/presentationml/2006/main">
  <p:tag name="MH" val="20170405134140"/>
  <p:tag name="MH_LIBRARY" val="GRAPHIC"/>
  <p:tag name="MH_TYPE" val="Other"/>
  <p:tag name="MH_ORDER" val="18"/>
</p:tagLst>
</file>

<file path=ppt/tags/tag59.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Sub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3"/>
</p:tagLst>
</file>

<file path=ppt/tags/tag62.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5"/>
</p:tagLst>
</file>

<file path=ppt/tags/tag64.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6"/>
</p:tagLst>
</file>

<file path=ppt/tags/tag65.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7"/>
</p:tagLst>
</file>

<file path=ppt/tags/tag66.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8"/>
</p:tagLst>
</file>

<file path=ppt/tags/tag67.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9"/>
</p:tagLst>
</file>

<file path=ppt/tags/tag68.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0"/>
</p:tagLst>
</file>

<file path=ppt/tags/tag69.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1"/>
</p:tagLst>
</file>

<file path=ppt/tags/tag7.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Text"/>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2"/>
</p:tagLst>
</file>

<file path=ppt/tags/tag71.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3"/>
</p:tagLst>
</file>

<file path=ppt/tags/tag72.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SubTitle"/>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4"/>
</p:tagLst>
</file>

<file path=ppt/tags/tag74.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5"/>
</p:tagLst>
</file>

<file path=ppt/tags/tag75.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6"/>
</p:tagLst>
</file>

<file path=ppt/tags/tag76.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7"/>
</p:tagLst>
</file>

<file path=ppt/tags/tag77.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8"/>
</p:tagLst>
</file>

<file path=ppt/tags/tag78.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19"/>
</p:tagLst>
</file>

<file path=ppt/tags/tag79.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SubTitl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5"/>
</p:tagLst>
</file>

<file path=ppt/tags/tag80.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SubTitle"/>
  <p:tag name="MH_ORDER" val="3"/>
</p:tagLst>
</file>

<file path=ppt/tags/tag81.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0"/>
</p:tagLst>
</file>

<file path=ppt/tags/tag82.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1"/>
</p:tagLst>
</file>

<file path=ppt/tags/tag83.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2"/>
</p:tagLst>
</file>

<file path=ppt/tags/tag84.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3"/>
</p:tagLst>
</file>

<file path=ppt/tags/tag85.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4"/>
</p:tagLst>
</file>

<file path=ppt/tags/tag86.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5"/>
</p:tagLst>
</file>

<file path=ppt/tags/tag87.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6"/>
</p:tagLst>
</file>

<file path=ppt/tags/tag88.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7"/>
</p:tagLst>
</file>

<file path=ppt/tags/tag89.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405134027"/>
  <p:tag name="MH_LIBRARY" val="GRAPHIC"/>
  <p:tag name="MH_TYPE" val="Other"/>
  <p:tag name="MH_ORDER" val="6"/>
</p:tagLst>
</file>

<file path=ppt/tags/tag90.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8"/>
</p:tagLst>
</file>

<file path=ppt/tags/tag91.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Text"/>
  <p:tag name="MH_ORDER" val="2"/>
</p:tagLst>
</file>

<file path=ppt/tags/tag92.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29"/>
</p:tagLst>
</file>

<file path=ppt/tags/tag93.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Text"/>
  <p:tag name="MH_ORDER" val="3"/>
</p:tagLst>
</file>

<file path=ppt/tags/tag94.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30"/>
</p:tagLst>
</file>

<file path=ppt/tags/tag95.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31"/>
</p:tagLst>
</file>

<file path=ppt/tags/tag96.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32"/>
</p:tagLst>
</file>

<file path=ppt/tags/tag97.xml><?xml version="1.0" encoding="utf-8"?>
<p:tagLst xmlns:a="http://schemas.openxmlformats.org/drawingml/2006/main" xmlns:r="http://schemas.openxmlformats.org/officeDocument/2006/relationships" xmlns:p="http://schemas.openxmlformats.org/presentationml/2006/main">
  <p:tag name="MH" val="20170405134232"/>
  <p:tag name="MH_LIBRARY" val="GRAPHIC"/>
  <p:tag name="MH_TYPE" val="Other"/>
  <p:tag name="MH_ORDER" val="33"/>
</p:tagLst>
</file>

<file path=ppt/tags/tag98.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6"/>
</p:tagLst>
</file>

<file path=ppt/tags/tag99.xml><?xml version="1.0" encoding="utf-8"?>
<p:tagLst xmlns:a="http://schemas.openxmlformats.org/drawingml/2006/main" xmlns:r="http://schemas.openxmlformats.org/officeDocument/2006/relationships" xmlns:p="http://schemas.openxmlformats.org/presentationml/2006/main">
  <p:tag name="MH" val="20170405134415"/>
  <p:tag name="MH_LIBRARY" val="GRAPHIC"/>
  <p:tag name="MH_TYPE" val="Other"/>
  <p:tag name="MH_ORDER" val="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tu1hnoq">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TotalTime>
  <Words>1963</Words>
  <Application>Microsoft Office PowerPoint</Application>
  <PresentationFormat>自定义</PresentationFormat>
  <Paragraphs>182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dc:description>www.1ppt.com</dc:description>
  <cp:lastModifiedBy>Windows User</cp:lastModifiedBy>
  <cp:revision>31</cp:revision>
  <dcterms:created xsi:type="dcterms:W3CDTF">2017-04-05T05:06:42Z</dcterms:created>
  <dcterms:modified xsi:type="dcterms:W3CDTF">2019-10-30T09:21:49Z</dcterms:modified>
</cp:coreProperties>
</file>