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7"/>
  </p:notesMasterIdLst>
  <p:sldIdLst>
    <p:sldId id="291" r:id="rId3"/>
    <p:sldId id="292" r:id="rId4"/>
    <p:sldId id="265" r:id="rId5"/>
    <p:sldId id="293" r:id="rId6"/>
  </p:sldIdLst>
  <p:sldSz cx="9144000" cy="5143500" type="screen16x9"/>
  <p:notesSz cx="6858000" cy="9144000"/>
  <p:custDataLst>
    <p:tags r:id="rId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4B50"/>
    <a:srgbClr val="FAC67A"/>
    <a:srgbClr val="FBD7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44" autoAdjust="0"/>
    <p:restoredTop sz="94660"/>
  </p:normalViewPr>
  <p:slideViewPr>
    <p:cSldViewPr snapToGrid="0">
      <p:cViewPr>
        <p:scale>
          <a:sx n="75" d="100"/>
          <a:sy n="75" d="100"/>
        </p:scale>
        <p:origin x="-186" y="-55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144047-C4EF-4A49-995C-9F7E2328D949}" type="datetimeFigureOut">
              <a:rPr lang="zh-CN" altLang="en-US" smtClean="0"/>
              <a:t>2019/10/30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931F2A-5407-4B1F-B47F-9BA022D44A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7040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931F2A-5407-4B1F-B47F-9BA022D44A7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96117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931F2A-5407-4B1F-B47F-9BA022D44A7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96117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931F2A-5407-4B1F-B47F-9BA022D44A7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7481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679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2825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0586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0520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0841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5519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5517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8373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208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8084010"/>
      </p:ext>
    </p:extLst>
  </p:cSld>
  <p:clrMapOvr>
    <a:masterClrMapping/>
  </p:clrMapOvr>
  <p:transition spd="slow" advClick="0" advTm="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4A887-03F9-47D8-BE59-054BAE812535}" type="datetimeFigureOut">
              <a:rPr lang="zh-CN" altLang="en-US" smtClean="0"/>
              <a:pPr/>
              <a:t>2019/10/30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48CB-6AEC-4137-B868-166E7626F5C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49472095"/>
      </p:ext>
    </p:extLst>
  </p:cSld>
  <p:clrMapOvr>
    <a:masterClrMapping/>
  </p:clrMapOvr>
  <p:transition spd="slow" advClick="0" advTm="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4A887-03F9-47D8-BE59-054BAE812535}" type="datetimeFigureOut">
              <a:rPr lang="zh-CN" altLang="en-US" smtClean="0"/>
              <a:pPr/>
              <a:t>2019/10/30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48CB-6AEC-4137-B868-166E7626F5C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矩形 6"/>
          <p:cNvSpPr/>
          <p:nvPr userDrawn="1"/>
        </p:nvSpPr>
        <p:spPr>
          <a:xfrm>
            <a:off x="7550092" y="4767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723760068"/>
      </p:ext>
    </p:extLst>
  </p:cSld>
  <p:clrMapOvr>
    <a:masterClrMapping/>
  </p:clrMapOvr>
  <p:transition spd="slow" advClick="0" advTm="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977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198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等线" panose="02010600030101010101" pitchFamily="2" charset="-122"/>
              </a:defRPr>
            </a:lvl1pPr>
          </a:lstStyle>
          <a:p>
            <a:fld id="{3564A887-03F9-47D8-BE59-054BAE812535}" type="datetimeFigureOut">
              <a:rPr lang="zh-CN" altLang="en-US" smtClean="0"/>
              <a:pPr/>
              <a:t>2019/10/30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等线" panose="02010600030101010101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等线" panose="02010600030101010101" pitchFamily="2" charset="-122"/>
              </a:defRPr>
            </a:lvl1pPr>
          </a:lstStyle>
          <a:p>
            <a:fld id="{986648CB-6AEC-4137-B868-166E7626F5C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1" r:id="rId4"/>
    <p:sldLayoutId id="2147483652" r:id="rId5"/>
    <p:sldLayoutId id="2147483654" r:id="rId6"/>
    <p:sldLayoutId id="2147483655" r:id="rId7"/>
  </p:sldLayoutIdLst>
  <p:transition spd="slow" advClick="0" advTm="0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等线" panose="02010600030101010101" pitchFamily="2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等线" panose="02010600030101010101" pitchFamily="2" charset="-122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等线" panose="02010600030101010101" pitchFamily="2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等线" panose="02010600030101010101" pitchFamily="2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等线" panose="02010600030101010101" pitchFamily="2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等线" panose="02010600030101010101" pitchFamily="2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564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直接连接符 19"/>
          <p:cNvCxnSpPr/>
          <p:nvPr/>
        </p:nvCxnSpPr>
        <p:spPr>
          <a:xfrm>
            <a:off x="2843808" y="483518"/>
            <a:ext cx="5400600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8234883" y="483518"/>
            <a:ext cx="0" cy="187220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cxnSpLocks/>
          </p:cNvCxnSpPr>
          <p:nvPr/>
        </p:nvCxnSpPr>
        <p:spPr>
          <a:xfrm>
            <a:off x="971600" y="4659982"/>
            <a:ext cx="5400600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981124" y="2792536"/>
            <a:ext cx="0" cy="187220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25151">
            <a:off x="-318338" y="-335758"/>
            <a:ext cx="2641594" cy="3168492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17115" y="2716510"/>
            <a:ext cx="2598017" cy="2417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154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25151">
            <a:off x="-318338" y="-335758"/>
            <a:ext cx="2641594" cy="3168492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17115" y="2716510"/>
            <a:ext cx="2598017" cy="2417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338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6928" y="1239139"/>
            <a:ext cx="2178496" cy="3797155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15622">
            <a:off x="-71684" y="-92181"/>
            <a:ext cx="1073980" cy="1296144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个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人学习、研究。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74136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C900D429-DB43-45F8-8BAA-7BEFB5104078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E:\学习\包图网\视频"/>
  <p:tag name="ISPRING_PRESENTATION_TITLE" val="文艺清新论文答辩15"/>
</p:tagLst>
</file>

<file path=ppt/theme/theme1.xml><?xml version="1.0" encoding="utf-8"?>
<a:theme xmlns:a="http://schemas.openxmlformats.org/drawingml/2006/main" name="第一PPT，www.1ppt.com​">
  <a:themeElements>
    <a:clrScheme name="Office">
      <a:dk1>
        <a:srgbClr val="000000"/>
      </a:dk1>
      <a:lt1>
        <a:srgbClr val="FFFFFF"/>
      </a:lt1>
      <a:dk2>
        <a:srgbClr val="0C4E7E"/>
      </a:dk2>
      <a:lt2>
        <a:srgbClr val="E2DFCC"/>
      </a:lt2>
      <a:accent1>
        <a:srgbClr val="093759"/>
      </a:accent1>
      <a:accent2>
        <a:srgbClr val="F33735"/>
      </a:accent2>
      <a:accent3>
        <a:srgbClr val="AAC2AC"/>
      </a:accent3>
      <a:accent4>
        <a:srgbClr val="EBB690"/>
      </a:accent4>
      <a:accent5>
        <a:srgbClr val="0B4F76"/>
      </a:accent5>
      <a:accent6>
        <a:srgbClr val="BFBFBF"/>
      </a:accent6>
      <a:hlink>
        <a:srgbClr val="D10E0C"/>
      </a:hlink>
      <a:folHlink>
        <a:srgbClr val="BBB48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0C4E7E"/>
    </a:dk2>
    <a:lt2>
      <a:srgbClr val="E2DFCC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D10E0C"/>
    </a:hlink>
    <a:folHlink>
      <a:srgbClr val="BBB48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731</TotalTime>
  <Words>204</Words>
  <Application>Microsoft Office PowerPoint</Application>
  <PresentationFormat>全屏显示(16:9)</PresentationFormat>
  <Paragraphs>17</Paragraphs>
  <Slides>4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第一PPT，www.1ppt.com​</vt:lpstr>
      <vt:lpstr>Office 主题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韩范花卉</dc:title>
  <dc:subject>www.1ppt.com</dc:subject>
  <dc:creator>第一PPT</dc:creator>
  <cp:keywords>www.1ppt.com</cp:keywords>
  <dc:description>www.1ppt.com</dc:description>
  <cp:lastModifiedBy>Windows User</cp:lastModifiedBy>
  <cp:revision>527</cp:revision>
  <dcterms:created xsi:type="dcterms:W3CDTF">2016-05-08T12:57:00Z</dcterms:created>
  <dcterms:modified xsi:type="dcterms:W3CDTF">2019-10-30T11:37:18Z</dcterms:modified>
  <cp:category>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