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7" r:id="rId5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412" y="-3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557" y="1219536"/>
            <a:ext cx="6720115" cy="4078515"/>
            <a:chOff x="2247874" y="884604"/>
            <a:chExt cx="6720115" cy="407851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email"/>
            <a:srcRect/>
            <a:stretch>
              <a:fillRect/>
            </a:stretch>
          </p:blipFill>
          <p:spPr>
            <a:xfrm>
              <a:off x="2247874" y="884604"/>
              <a:ext cx="6720115" cy="4078515"/>
            </a:xfrm>
            <a:prstGeom prst="rect">
              <a:avLst/>
            </a:prstGeom>
          </p:spPr>
        </p:pic>
        <p:pic>
          <p:nvPicPr>
            <p:cNvPr id="4" name="Picture 2" descr="C:\Users\Administrator\Desktop\QQ截图20170317130017.jpgQQ截图20170317130017"/>
            <p:cNvPicPr>
              <a:picLocks noChangeAspect="1" noChangeArrowheads="1"/>
            </p:cNvPicPr>
            <p:nvPr/>
          </p:nvPicPr>
          <p:blipFill rotWithShape="1">
            <a:blip r:embed="rId3"/>
            <a:srcRect/>
            <a:stretch>
              <a:fillRect/>
            </a:stretch>
          </p:blipFill>
          <p:spPr bwMode="auto">
            <a:xfrm>
              <a:off x="3282924" y="1333549"/>
              <a:ext cx="4763770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6233716" y="1813782"/>
            <a:ext cx="3062514" cy="3802743"/>
            <a:chOff x="6703760" y="1334548"/>
            <a:chExt cx="3062514" cy="380274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 cstate="email"/>
            <a:srcRect/>
            <a:stretch>
              <a:fillRect/>
            </a:stretch>
          </p:blipFill>
          <p:spPr>
            <a:xfrm>
              <a:off x="6703760" y="1334548"/>
              <a:ext cx="3062514" cy="3802743"/>
            </a:xfrm>
            <a:prstGeom prst="rect">
              <a:avLst/>
            </a:prstGeom>
          </p:spPr>
        </p:pic>
        <p:pic>
          <p:nvPicPr>
            <p:cNvPr id="7" name="Picture 6" descr="C:\Users\Administrator\Desktop\QQ截图20170317130029.jpgQQ截图20170317130029"/>
            <p:cNvPicPr>
              <a:picLocks noChangeAspect="1" noChangeArrowheads="1"/>
            </p:cNvPicPr>
            <p:nvPr/>
          </p:nvPicPr>
          <p:blipFill rotWithShape="1">
            <a:blip r:embed="rId5"/>
            <a:srcRect/>
            <a:stretch>
              <a:fillRect/>
            </a:stretch>
          </p:blipFill>
          <p:spPr bwMode="auto">
            <a:xfrm>
              <a:off x="7499415" y="2138458"/>
              <a:ext cx="1787525" cy="2376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5673816" y="3571386"/>
            <a:ext cx="1959429" cy="2333171"/>
            <a:chOff x="6355416" y="2746062"/>
            <a:chExt cx="1959429" cy="233317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6" cstate="email"/>
            <a:srcRect/>
            <a:stretch>
              <a:fillRect/>
            </a:stretch>
          </p:blipFill>
          <p:spPr>
            <a:xfrm>
              <a:off x="6355416" y="2746062"/>
              <a:ext cx="1959429" cy="2333171"/>
            </a:xfrm>
            <a:prstGeom prst="rect">
              <a:avLst/>
            </a:prstGeom>
          </p:spPr>
        </p:pic>
        <p:pic>
          <p:nvPicPr>
            <p:cNvPr id="10" name="Picture 4" descr="C:\Users\Administrator\Desktop\QQ截图20170317130029.jpgQQ截图20170317130029"/>
            <p:cNvPicPr>
              <a:picLocks noChangeAspect="1" noChangeArrowheads="1"/>
            </p:cNvPicPr>
            <p:nvPr/>
          </p:nvPicPr>
          <p:blipFill rotWithShape="1">
            <a:blip r:embed="rId5"/>
            <a:srcRect/>
            <a:stretch>
              <a:fillRect/>
            </a:stretch>
          </p:blipFill>
          <p:spPr bwMode="auto">
            <a:xfrm>
              <a:off x="6991051" y="3112457"/>
              <a:ext cx="742950" cy="1416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1008509" y="5849559"/>
            <a:ext cx="9793088" cy="2359254"/>
            <a:chOff x="1052513" y="1481138"/>
            <a:chExt cx="4727575" cy="3467100"/>
          </a:xfrm>
        </p:grpSpPr>
        <p:sp>
          <p:nvSpPr>
            <p:cNvPr id="13" name="矩形 9"/>
            <p:cNvSpPr>
              <a:spLocks noChangeArrowheads="1"/>
            </p:cNvSpPr>
            <p:nvPr/>
          </p:nvSpPr>
          <p:spPr bwMode="auto">
            <a:xfrm>
              <a:off x="1052513" y="1481138"/>
              <a:ext cx="4727575" cy="346710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 cmpd="sng">
              <a:solidFill>
                <a:schemeClr val="bg1"/>
              </a:solidFill>
              <a:miter lim="800000"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>
                <a:solidFill>
                  <a:srgbClr val="FFFFFF"/>
                </a:solidFill>
              </a:endParaRPr>
            </a:p>
          </p:txBody>
        </p:sp>
        <p:sp>
          <p:nvSpPr>
            <p:cNvPr id="14" name="TextBox 35"/>
            <p:cNvSpPr txBox="1">
              <a:spLocks noChangeArrowheads="1"/>
            </p:cNvSpPr>
            <p:nvPr/>
          </p:nvSpPr>
          <p:spPr bwMode="auto">
            <a:xfrm>
              <a:off x="1430338" y="1876426"/>
              <a:ext cx="3971925" cy="2306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sz="1600" dirty="0" err="1"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</a:t>
              </a:r>
              <a:r>
                <a:rPr sz="1600" dirty="0" smtClean="0"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</a:t>
              </a:r>
              <a:endParaRPr sz="16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7"/>
          <p:cNvGrpSpPr>
            <a:grpSpLocks noChangeAspect="1"/>
          </p:cNvGrpSpPr>
          <p:nvPr/>
        </p:nvGrpSpPr>
        <p:grpSpPr bwMode="auto">
          <a:xfrm>
            <a:off x="1728589" y="1008013"/>
            <a:ext cx="8083550" cy="4940300"/>
            <a:chOff x="0" y="0"/>
            <a:chExt cx="8084243" cy="4940370"/>
          </a:xfrm>
        </p:grpSpPr>
        <p:pic>
          <p:nvPicPr>
            <p:cNvPr id="6" name="图片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084243" cy="494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9" descr="C:\Users\Administrator\Desktop\QQ截图20170317125927.jpgQQ截图2017031712592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52962" y="453396"/>
              <a:ext cx="5722476" cy="3709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1008509" y="6046532"/>
            <a:ext cx="9793088" cy="2090273"/>
            <a:chOff x="1052513" y="1481138"/>
            <a:chExt cx="4727575" cy="3467100"/>
          </a:xfrm>
        </p:grpSpPr>
        <p:sp>
          <p:nvSpPr>
            <p:cNvPr id="9" name="矩形 9"/>
            <p:cNvSpPr>
              <a:spLocks noChangeArrowheads="1"/>
            </p:cNvSpPr>
            <p:nvPr/>
          </p:nvSpPr>
          <p:spPr bwMode="auto">
            <a:xfrm>
              <a:off x="1052513" y="1481138"/>
              <a:ext cx="4727575" cy="346710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D9D9D9"/>
                </a:gs>
              </a:gsLst>
              <a:lin ang="5400000" scaled="1"/>
            </a:gradFill>
            <a:ln w="12700" cmpd="sng">
              <a:solidFill>
                <a:schemeClr val="bg1"/>
              </a:solidFill>
              <a:miter lim="800000"/>
            </a:ln>
            <a:effectLst>
              <a:outerShdw dist="63500" dir="8100000" algn="ctr" rotWithShape="0">
                <a:srgbClr val="000000">
                  <a:alpha val="25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>
                <a:solidFill>
                  <a:srgbClr val="FFFFFF"/>
                </a:solidFill>
              </a:endParaRPr>
            </a:p>
          </p:txBody>
        </p:sp>
        <p:sp>
          <p:nvSpPr>
            <p:cNvPr id="10" name="TextBox 35"/>
            <p:cNvSpPr txBox="1">
              <a:spLocks noChangeArrowheads="1"/>
            </p:cNvSpPr>
            <p:nvPr/>
          </p:nvSpPr>
          <p:spPr bwMode="auto">
            <a:xfrm>
              <a:off x="1430338" y="1876426"/>
              <a:ext cx="3971925" cy="2306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sz="1600" dirty="0" err="1"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</a:t>
              </a:r>
              <a:r>
                <a:rPr sz="1600" dirty="0" smtClean="0"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</a:t>
              </a:r>
              <a:endParaRPr sz="16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4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465</Words>
  <Application>Microsoft Office PowerPoint</Application>
  <PresentationFormat>自定义</PresentationFormat>
  <Paragraphs>16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Office 主题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5</cp:revision>
  <dcterms:created xsi:type="dcterms:W3CDTF">2019-10-03T15:40:39Z</dcterms:created>
  <dcterms:modified xsi:type="dcterms:W3CDTF">2019-10-28T13:33:36Z</dcterms:modified>
</cp:coreProperties>
</file>