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5.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6.xml" ContentType="application/vnd.openxmlformats-officedocument.presentationml.tags+xml"/>
  <Override PartName="/ppt/notesSlides/notesSlide10.xml" ContentType="application/vnd.openxmlformats-officedocument.presentationml.notesSlide+xml"/>
  <Override PartName="/ppt/tags/tag7.xml" ContentType="application/vnd.openxmlformats-officedocument.presentationml.tags+xml"/>
  <Override PartName="/ppt/notesSlides/notesSlide11.xml" ContentType="application/vnd.openxmlformats-officedocument.presentationml.notesSlide+xml"/>
  <Override PartName="/ppt/tags/tag8.xml" ContentType="application/vnd.openxmlformats-officedocument.presentationml.tags+xml"/>
  <Override PartName="/ppt/notesSlides/notesSlide12.xml" ContentType="application/vnd.openxmlformats-officedocument.presentationml.notesSlide+xml"/>
  <Override PartName="/ppt/tags/tag9.xml" ContentType="application/vnd.openxmlformats-officedocument.presentationml.tags+xml"/>
  <Override PartName="/ppt/notesSlides/notesSlide13.xml" ContentType="application/vnd.openxmlformats-officedocument.presentationml.notesSlide+xml"/>
  <Override PartName="/ppt/tags/tag10.xml" ContentType="application/vnd.openxmlformats-officedocument.presentationml.tags+xml"/>
  <Override PartName="/ppt/notesSlides/notesSlide14.xml" ContentType="application/vnd.openxmlformats-officedocument.presentationml.notesSlide+xml"/>
  <Override PartName="/ppt/tags/tag11.xml" ContentType="application/vnd.openxmlformats-officedocument.presentationml.tags+xml"/>
  <Override PartName="/ppt/notesSlides/notesSlide15.xml" ContentType="application/vnd.openxmlformats-officedocument.presentationml.notesSlide+xml"/>
  <Override PartName="/ppt/tags/tag12.xml" ContentType="application/vnd.openxmlformats-officedocument.presentationml.tags+xml"/>
  <Override PartName="/ppt/notesSlides/notesSlide16.xml" ContentType="application/vnd.openxmlformats-officedocument.presentationml.notesSlide+xml"/>
  <Override PartName="/ppt/tags/tag13.xml" ContentType="application/vnd.openxmlformats-officedocument.presentationml.tags+xml"/>
  <Override PartName="/ppt/notesSlides/notesSlide17.xml" ContentType="application/vnd.openxmlformats-officedocument.presentationml.notesSlide+xml"/>
  <Override PartName="/ppt/tags/tag14.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15.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16.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ags/tag17.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tags/tag18.xml" ContentType="application/vnd.openxmlformats-officedocument.presentationml.tags+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Lst>
  <p:notesMasterIdLst>
    <p:notesMasterId r:id="rId30"/>
  </p:notesMasterIdLst>
  <p:sldIdLst>
    <p:sldId id="256" r:id="rId3"/>
    <p:sldId id="257" r:id="rId4"/>
    <p:sldId id="258" r:id="rId5"/>
    <p:sldId id="259" r:id="rId6"/>
    <p:sldId id="260" r:id="rId7"/>
    <p:sldId id="261" r:id="rId8"/>
    <p:sldId id="262" r:id="rId9"/>
    <p:sldId id="263" r:id="rId10"/>
    <p:sldId id="264" r:id="rId11"/>
    <p:sldId id="265" r:id="rId12"/>
    <p:sldId id="267" r:id="rId13"/>
    <p:sldId id="266"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12192000" cy="6858000"/>
  <p:notesSz cx="7104063" cy="10234613"/>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83428"/>
    <a:srgbClr val="D14D85"/>
    <a:srgbClr val="FBFBFB"/>
    <a:srgbClr val="FCFCFC"/>
    <a:srgbClr val="F0F0F0"/>
    <a:srgbClr val="FCFBF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62" autoAdjust="0"/>
  </p:normalViewPr>
  <p:slideViewPr>
    <p:cSldViewPr snapToGrid="0">
      <p:cViewPr varScale="1">
        <p:scale>
          <a:sx n="58" d="100"/>
          <a:sy n="58" d="100"/>
        </p:scale>
        <p:origin x="-78" y="-142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26530DC2-531C-4D53-9FD1-E5EAFCD34915}" type="datetimeFigureOut">
              <a:rPr lang="zh-CN" altLang="en-US" smtClean="0"/>
              <a:t>2019/10/28</a:t>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51ADCAC9-5DAE-4B0E-B168-3EFF47308DB5}" type="slidenum">
              <a:rPr lang="zh-CN" altLang="en-US" smtClean="0"/>
              <a:t>‹#›</a:t>
            </a:fld>
            <a:endParaRPr lang="zh-CN" altLang="en-US"/>
          </a:p>
        </p:txBody>
      </p:sp>
    </p:spTree>
    <p:extLst>
      <p:ext uri="{BB962C8B-B14F-4D97-AF65-F5344CB8AC3E}">
        <p14:creationId xmlns:p14="http://schemas.microsoft.com/office/powerpoint/2010/main" val="6513421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ADCAC9-5DAE-4B0E-B168-3EFF47308DB5}" type="slidenum">
              <a:rPr lang="zh-CN" altLang="en-US" smtClean="0"/>
              <a:t>1</a:t>
            </a:fld>
            <a:endParaRPr lang="zh-CN" altLang="en-US"/>
          </a:p>
        </p:txBody>
      </p:sp>
    </p:spTree>
    <p:extLst>
      <p:ext uri="{BB962C8B-B14F-4D97-AF65-F5344CB8AC3E}">
        <p14:creationId xmlns:p14="http://schemas.microsoft.com/office/powerpoint/2010/main" val="5465878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ADCAC9-5DAE-4B0E-B168-3EFF47308DB5}" type="slidenum">
              <a:rPr lang="zh-CN" altLang="en-US" smtClean="0"/>
              <a:t>10</a:t>
            </a:fld>
            <a:endParaRPr lang="zh-CN" altLang="en-US"/>
          </a:p>
        </p:txBody>
      </p:sp>
    </p:spTree>
    <p:extLst>
      <p:ext uri="{BB962C8B-B14F-4D97-AF65-F5344CB8AC3E}">
        <p14:creationId xmlns:p14="http://schemas.microsoft.com/office/powerpoint/2010/main" val="6672881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ADCAC9-5DAE-4B0E-B168-3EFF47308DB5}" type="slidenum">
              <a:rPr lang="zh-CN" altLang="en-US" smtClean="0"/>
              <a:t>11</a:t>
            </a:fld>
            <a:endParaRPr lang="zh-CN" altLang="en-US"/>
          </a:p>
        </p:txBody>
      </p:sp>
    </p:spTree>
    <p:extLst>
      <p:ext uri="{BB962C8B-B14F-4D97-AF65-F5344CB8AC3E}">
        <p14:creationId xmlns:p14="http://schemas.microsoft.com/office/powerpoint/2010/main" val="7165426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ADCAC9-5DAE-4B0E-B168-3EFF47308DB5}" type="slidenum">
              <a:rPr lang="zh-CN" altLang="en-US" smtClean="0"/>
              <a:t>12</a:t>
            </a:fld>
            <a:endParaRPr lang="zh-CN" altLang="en-US"/>
          </a:p>
        </p:txBody>
      </p:sp>
    </p:spTree>
    <p:extLst>
      <p:ext uri="{BB962C8B-B14F-4D97-AF65-F5344CB8AC3E}">
        <p14:creationId xmlns:p14="http://schemas.microsoft.com/office/powerpoint/2010/main" val="25403184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ADCAC9-5DAE-4B0E-B168-3EFF47308DB5}" type="slidenum">
              <a:rPr lang="zh-CN" altLang="en-US" smtClean="0"/>
              <a:t>13</a:t>
            </a:fld>
            <a:endParaRPr lang="zh-CN" altLang="en-US"/>
          </a:p>
        </p:txBody>
      </p:sp>
    </p:spTree>
    <p:extLst>
      <p:ext uri="{BB962C8B-B14F-4D97-AF65-F5344CB8AC3E}">
        <p14:creationId xmlns:p14="http://schemas.microsoft.com/office/powerpoint/2010/main" val="42431019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ADCAC9-5DAE-4B0E-B168-3EFF47308DB5}" type="slidenum">
              <a:rPr lang="zh-CN" altLang="en-US" smtClean="0"/>
              <a:t>14</a:t>
            </a:fld>
            <a:endParaRPr lang="zh-CN" altLang="en-US"/>
          </a:p>
        </p:txBody>
      </p:sp>
    </p:spTree>
    <p:extLst>
      <p:ext uri="{BB962C8B-B14F-4D97-AF65-F5344CB8AC3E}">
        <p14:creationId xmlns:p14="http://schemas.microsoft.com/office/powerpoint/2010/main" val="31488111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ADCAC9-5DAE-4B0E-B168-3EFF47308DB5}" type="slidenum">
              <a:rPr lang="zh-CN" altLang="en-US" smtClean="0"/>
              <a:t>15</a:t>
            </a:fld>
            <a:endParaRPr lang="zh-CN" altLang="en-US"/>
          </a:p>
        </p:txBody>
      </p:sp>
    </p:spTree>
    <p:extLst>
      <p:ext uri="{BB962C8B-B14F-4D97-AF65-F5344CB8AC3E}">
        <p14:creationId xmlns:p14="http://schemas.microsoft.com/office/powerpoint/2010/main" val="24482733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ADCAC9-5DAE-4B0E-B168-3EFF47308DB5}" type="slidenum">
              <a:rPr lang="zh-CN" altLang="en-US" smtClean="0"/>
              <a:t>16</a:t>
            </a:fld>
            <a:endParaRPr lang="zh-CN" altLang="en-US"/>
          </a:p>
        </p:txBody>
      </p:sp>
    </p:spTree>
    <p:extLst>
      <p:ext uri="{BB962C8B-B14F-4D97-AF65-F5344CB8AC3E}">
        <p14:creationId xmlns:p14="http://schemas.microsoft.com/office/powerpoint/2010/main" val="40553871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ADCAC9-5DAE-4B0E-B168-3EFF47308DB5}" type="slidenum">
              <a:rPr lang="zh-CN" altLang="en-US" smtClean="0"/>
              <a:t>17</a:t>
            </a:fld>
            <a:endParaRPr lang="zh-CN" altLang="en-US"/>
          </a:p>
        </p:txBody>
      </p:sp>
    </p:spTree>
    <p:extLst>
      <p:ext uri="{BB962C8B-B14F-4D97-AF65-F5344CB8AC3E}">
        <p14:creationId xmlns:p14="http://schemas.microsoft.com/office/powerpoint/2010/main" val="24421310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ADCAC9-5DAE-4B0E-B168-3EFF47308DB5}" type="slidenum">
              <a:rPr lang="zh-CN" altLang="en-US" smtClean="0"/>
              <a:t>18</a:t>
            </a:fld>
            <a:endParaRPr lang="zh-CN" altLang="en-US"/>
          </a:p>
        </p:txBody>
      </p:sp>
    </p:spTree>
    <p:extLst>
      <p:ext uri="{BB962C8B-B14F-4D97-AF65-F5344CB8AC3E}">
        <p14:creationId xmlns:p14="http://schemas.microsoft.com/office/powerpoint/2010/main" val="41311216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ADCAC9-5DAE-4B0E-B168-3EFF47308DB5}" type="slidenum">
              <a:rPr lang="zh-CN" altLang="en-US" smtClean="0"/>
              <a:t>19</a:t>
            </a:fld>
            <a:endParaRPr lang="zh-CN" altLang="en-US"/>
          </a:p>
        </p:txBody>
      </p:sp>
    </p:spTree>
    <p:extLst>
      <p:ext uri="{BB962C8B-B14F-4D97-AF65-F5344CB8AC3E}">
        <p14:creationId xmlns:p14="http://schemas.microsoft.com/office/powerpoint/2010/main" val="40268154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ADCAC9-5DAE-4B0E-B168-3EFF47308DB5}" type="slidenum">
              <a:rPr lang="zh-CN" altLang="en-US" smtClean="0"/>
              <a:t>2</a:t>
            </a:fld>
            <a:endParaRPr lang="zh-CN" altLang="en-US"/>
          </a:p>
        </p:txBody>
      </p:sp>
    </p:spTree>
    <p:extLst>
      <p:ext uri="{BB962C8B-B14F-4D97-AF65-F5344CB8AC3E}">
        <p14:creationId xmlns:p14="http://schemas.microsoft.com/office/powerpoint/2010/main" val="19667802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ADCAC9-5DAE-4B0E-B168-3EFF47308DB5}" type="slidenum">
              <a:rPr lang="zh-CN" altLang="en-US" smtClean="0"/>
              <a:t>20</a:t>
            </a:fld>
            <a:endParaRPr lang="zh-CN" altLang="en-US"/>
          </a:p>
        </p:txBody>
      </p:sp>
    </p:spTree>
    <p:extLst>
      <p:ext uri="{BB962C8B-B14F-4D97-AF65-F5344CB8AC3E}">
        <p14:creationId xmlns:p14="http://schemas.microsoft.com/office/powerpoint/2010/main" val="29356352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ADCAC9-5DAE-4B0E-B168-3EFF47308DB5}" type="slidenum">
              <a:rPr lang="zh-CN" altLang="en-US" smtClean="0"/>
              <a:t>21</a:t>
            </a:fld>
            <a:endParaRPr lang="zh-CN" altLang="en-US"/>
          </a:p>
        </p:txBody>
      </p:sp>
    </p:spTree>
    <p:extLst>
      <p:ext uri="{BB962C8B-B14F-4D97-AF65-F5344CB8AC3E}">
        <p14:creationId xmlns:p14="http://schemas.microsoft.com/office/powerpoint/2010/main" val="29125751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ADCAC9-5DAE-4B0E-B168-3EFF47308DB5}" type="slidenum">
              <a:rPr lang="zh-CN" altLang="en-US" smtClean="0"/>
              <a:t>22</a:t>
            </a:fld>
            <a:endParaRPr lang="zh-CN" altLang="en-US"/>
          </a:p>
        </p:txBody>
      </p:sp>
    </p:spTree>
    <p:extLst>
      <p:ext uri="{BB962C8B-B14F-4D97-AF65-F5344CB8AC3E}">
        <p14:creationId xmlns:p14="http://schemas.microsoft.com/office/powerpoint/2010/main" val="30842469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ADCAC9-5DAE-4B0E-B168-3EFF47308DB5}" type="slidenum">
              <a:rPr lang="zh-CN" altLang="en-US" smtClean="0"/>
              <a:t>23</a:t>
            </a:fld>
            <a:endParaRPr lang="zh-CN" altLang="en-US"/>
          </a:p>
        </p:txBody>
      </p:sp>
    </p:spTree>
    <p:extLst>
      <p:ext uri="{BB962C8B-B14F-4D97-AF65-F5344CB8AC3E}">
        <p14:creationId xmlns:p14="http://schemas.microsoft.com/office/powerpoint/2010/main" val="75018152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ADCAC9-5DAE-4B0E-B168-3EFF47308DB5}" type="slidenum">
              <a:rPr lang="zh-CN" altLang="en-US" smtClean="0"/>
              <a:t>24</a:t>
            </a:fld>
            <a:endParaRPr lang="zh-CN" altLang="en-US"/>
          </a:p>
        </p:txBody>
      </p:sp>
    </p:spTree>
    <p:extLst>
      <p:ext uri="{BB962C8B-B14F-4D97-AF65-F5344CB8AC3E}">
        <p14:creationId xmlns:p14="http://schemas.microsoft.com/office/powerpoint/2010/main" val="41090171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ADCAC9-5DAE-4B0E-B168-3EFF47308DB5}" type="slidenum">
              <a:rPr lang="zh-CN" altLang="en-US" smtClean="0"/>
              <a:t>25</a:t>
            </a:fld>
            <a:endParaRPr lang="zh-CN" altLang="en-US"/>
          </a:p>
        </p:txBody>
      </p:sp>
    </p:spTree>
    <p:extLst>
      <p:ext uri="{BB962C8B-B14F-4D97-AF65-F5344CB8AC3E}">
        <p14:creationId xmlns:p14="http://schemas.microsoft.com/office/powerpoint/2010/main" val="118418666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ADCAC9-5DAE-4B0E-B168-3EFF47308DB5}" type="slidenum">
              <a:rPr lang="zh-CN" altLang="en-US" smtClean="0"/>
              <a:t>26</a:t>
            </a:fld>
            <a:endParaRPr lang="zh-CN" altLang="en-US"/>
          </a:p>
        </p:txBody>
      </p:sp>
    </p:spTree>
    <p:extLst>
      <p:ext uri="{BB962C8B-B14F-4D97-AF65-F5344CB8AC3E}">
        <p14:creationId xmlns:p14="http://schemas.microsoft.com/office/powerpoint/2010/main" val="14253808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ADCAC9-5DAE-4B0E-B168-3EFF47308DB5}" type="slidenum">
              <a:rPr lang="zh-CN" altLang="en-US" smtClean="0"/>
              <a:t>3</a:t>
            </a:fld>
            <a:endParaRPr lang="zh-CN" altLang="en-US"/>
          </a:p>
        </p:txBody>
      </p:sp>
    </p:spTree>
    <p:extLst>
      <p:ext uri="{BB962C8B-B14F-4D97-AF65-F5344CB8AC3E}">
        <p14:creationId xmlns:p14="http://schemas.microsoft.com/office/powerpoint/2010/main" val="19519552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ADCAC9-5DAE-4B0E-B168-3EFF47308DB5}" type="slidenum">
              <a:rPr lang="zh-CN" altLang="en-US" smtClean="0"/>
              <a:t>4</a:t>
            </a:fld>
            <a:endParaRPr lang="zh-CN" altLang="en-US"/>
          </a:p>
        </p:txBody>
      </p:sp>
    </p:spTree>
    <p:extLst>
      <p:ext uri="{BB962C8B-B14F-4D97-AF65-F5344CB8AC3E}">
        <p14:creationId xmlns:p14="http://schemas.microsoft.com/office/powerpoint/2010/main" val="17888675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ADCAC9-5DAE-4B0E-B168-3EFF47308DB5}" type="slidenum">
              <a:rPr lang="zh-CN" altLang="en-US" smtClean="0"/>
              <a:t>5</a:t>
            </a:fld>
            <a:endParaRPr lang="zh-CN" altLang="en-US"/>
          </a:p>
        </p:txBody>
      </p:sp>
    </p:spTree>
    <p:extLst>
      <p:ext uri="{BB962C8B-B14F-4D97-AF65-F5344CB8AC3E}">
        <p14:creationId xmlns:p14="http://schemas.microsoft.com/office/powerpoint/2010/main" val="39982962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ADCAC9-5DAE-4B0E-B168-3EFF47308DB5}" type="slidenum">
              <a:rPr lang="zh-CN" altLang="en-US" smtClean="0"/>
              <a:t>6</a:t>
            </a:fld>
            <a:endParaRPr lang="zh-CN" altLang="en-US"/>
          </a:p>
        </p:txBody>
      </p:sp>
    </p:spTree>
    <p:extLst>
      <p:ext uri="{BB962C8B-B14F-4D97-AF65-F5344CB8AC3E}">
        <p14:creationId xmlns:p14="http://schemas.microsoft.com/office/powerpoint/2010/main" val="16274215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ADCAC9-5DAE-4B0E-B168-3EFF47308DB5}" type="slidenum">
              <a:rPr lang="zh-CN" altLang="en-US" smtClean="0"/>
              <a:t>7</a:t>
            </a:fld>
            <a:endParaRPr lang="zh-CN" altLang="en-US"/>
          </a:p>
        </p:txBody>
      </p:sp>
    </p:spTree>
    <p:extLst>
      <p:ext uri="{BB962C8B-B14F-4D97-AF65-F5344CB8AC3E}">
        <p14:creationId xmlns:p14="http://schemas.microsoft.com/office/powerpoint/2010/main" val="31916483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ADCAC9-5DAE-4B0E-B168-3EFF47308DB5}" type="slidenum">
              <a:rPr lang="zh-CN" altLang="en-US" smtClean="0"/>
              <a:t>8</a:t>
            </a:fld>
            <a:endParaRPr lang="zh-CN" altLang="en-US"/>
          </a:p>
        </p:txBody>
      </p:sp>
    </p:spTree>
    <p:extLst>
      <p:ext uri="{BB962C8B-B14F-4D97-AF65-F5344CB8AC3E}">
        <p14:creationId xmlns:p14="http://schemas.microsoft.com/office/powerpoint/2010/main" val="36061785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1ADCAC9-5DAE-4B0E-B168-3EFF47308DB5}" type="slidenum">
              <a:rPr lang="zh-CN" altLang="en-US" smtClean="0"/>
              <a:t>9</a:t>
            </a:fld>
            <a:endParaRPr lang="zh-CN" altLang="en-US"/>
          </a:p>
        </p:txBody>
      </p:sp>
    </p:spTree>
    <p:extLst>
      <p:ext uri="{BB962C8B-B14F-4D97-AF65-F5344CB8AC3E}">
        <p14:creationId xmlns:p14="http://schemas.microsoft.com/office/powerpoint/2010/main" val="27849717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2019/10/28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2019/10/28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69196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04595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071461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206280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590120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0838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721275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426980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850574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2019/10/28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133733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788595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2019/10/28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9" name="矩形 8"/>
          <p:cNvSpPr/>
          <p:nvPr userDrawn="1"/>
        </p:nvSpPr>
        <p:spPr>
          <a:xfrm>
            <a:off x="8712796" y="3622611"/>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2019/10/28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2019/10/28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2019/10/28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2019/10/28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2019/10/28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2019/10/28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2019/10/28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2019/10/28</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81033389"/>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ags" Target="../tags/tag6.xml"/><Relationship Id="rId4" Type="http://schemas.openxmlformats.org/officeDocument/2006/relationships/image" Target="../media/image20.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tags" Target="../tags/tag7.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tags" Target="../tags/tag8.xml"/><Relationship Id="rId5" Type="http://schemas.openxmlformats.org/officeDocument/2006/relationships/image" Target="../media/image25.jpeg"/><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tags" Target="../tags/tag9.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tags" Target="../tags/tag10.xml"/><Relationship Id="rId4" Type="http://schemas.openxmlformats.org/officeDocument/2006/relationships/image" Target="../media/image5.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tags" Target="../tags/tag11.xml"/><Relationship Id="rId4" Type="http://schemas.openxmlformats.org/officeDocument/2006/relationships/image" Target="../media/image26.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tags" Target="../tags/tag12.xml"/></Relationships>
</file>

<file path=ppt/slides/_rels/slide17.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notesSlide" Target="../notesSlides/notesSlide17.xml"/><Relationship Id="rId7" Type="http://schemas.openxmlformats.org/officeDocument/2006/relationships/image" Target="../media/image30.png"/><Relationship Id="rId2" Type="http://schemas.openxmlformats.org/officeDocument/2006/relationships/slideLayout" Target="../slideLayouts/slideLayout1.xml"/><Relationship Id="rId1" Type="http://schemas.openxmlformats.org/officeDocument/2006/relationships/tags" Target="../tags/tag13.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 Id="rId9" Type="http://schemas.openxmlformats.org/officeDocument/2006/relationships/image" Target="../media/image32.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14.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3.xm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tags" Target="../tags/tag15.xml"/><Relationship Id="rId4" Type="http://schemas.openxmlformats.org/officeDocument/2006/relationships/image" Target="../media/image5.jpeg"/></Relationships>
</file>

<file path=ppt/slides/_rels/slide2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36.jpeg"/><Relationship Id="rId5" Type="http://schemas.openxmlformats.org/officeDocument/2006/relationships/image" Target="../media/image35.jpeg"/><Relationship Id="rId4" Type="http://schemas.openxmlformats.org/officeDocument/2006/relationships/image" Target="../media/image34.jpe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tags" Target="../tags/tag16.xml"/><Relationship Id="rId4" Type="http://schemas.openxmlformats.org/officeDocument/2006/relationships/image" Target="../media/image37.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xml"/><Relationship Id="rId1" Type="http://schemas.openxmlformats.org/officeDocument/2006/relationships/tags" Target="../tags/tag1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xml"/><Relationship Id="rId1" Type="http://schemas.openxmlformats.org/officeDocument/2006/relationships/tags" Target="../tags/tag18.xml"/><Relationship Id="rId5" Type="http://schemas.openxmlformats.org/officeDocument/2006/relationships/image" Target="../media/image3.png"/><Relationship Id="rId4" Type="http://schemas.openxmlformats.org/officeDocument/2006/relationships/image" Target="../media/image2.jpeg"/></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4.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9.jpeg"/><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12.jpeg"/><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5.xml"/><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17.jpeg"/><Relationship Id="rId5" Type="http://schemas.openxmlformats.org/officeDocument/2006/relationships/image" Target="../media/image16.png"/><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12" name="文本框 11"/>
          <p:cNvSpPr txBox="1"/>
          <p:nvPr/>
        </p:nvSpPr>
        <p:spPr>
          <a:xfrm>
            <a:off x="7875905" y="1103630"/>
            <a:ext cx="1102995" cy="1310640"/>
          </a:xfrm>
          <a:prstGeom prst="rect">
            <a:avLst/>
          </a:prstGeom>
          <a:noFill/>
        </p:spPr>
        <p:txBody>
          <a:bodyPr wrap="square" rtlCol="0">
            <a:spAutoFit/>
          </a:bodyPr>
          <a:lstStyle/>
          <a:p>
            <a:pPr algn="l"/>
            <a:r>
              <a:rPr lang="zh-CN" altLang="en-US" sz="8000" b="1" kern="8400" spc="840" dirty="0">
                <a:solidFill>
                  <a:srgbClr val="030303"/>
                </a:solidFill>
                <a:latin typeface="华文中宋" panose="02010600040101010101" charset="-122"/>
                <a:ea typeface="华文中宋" panose="02010600040101010101" charset="-122"/>
              </a:rPr>
              <a:t>古</a:t>
            </a:r>
          </a:p>
        </p:txBody>
      </p:sp>
      <p:sp>
        <p:nvSpPr>
          <p:cNvPr id="7" name="文本框 6"/>
          <p:cNvSpPr txBox="1"/>
          <p:nvPr/>
        </p:nvSpPr>
        <p:spPr>
          <a:xfrm>
            <a:off x="8467090" y="2046605"/>
            <a:ext cx="1102995" cy="1310640"/>
          </a:xfrm>
          <a:prstGeom prst="rect">
            <a:avLst/>
          </a:prstGeom>
          <a:noFill/>
        </p:spPr>
        <p:txBody>
          <a:bodyPr wrap="square" rtlCol="0">
            <a:spAutoFit/>
          </a:bodyPr>
          <a:lstStyle/>
          <a:p>
            <a:pPr algn="l"/>
            <a:r>
              <a:rPr lang="zh-CN" altLang="en-US" sz="8000" b="1" kern="8400" spc="840" dirty="0">
                <a:solidFill>
                  <a:srgbClr val="030303"/>
                </a:solidFill>
                <a:latin typeface="华文中宋" panose="02010600040101010101" charset="-122"/>
                <a:ea typeface="华文中宋" panose="02010600040101010101" charset="-122"/>
              </a:rPr>
              <a:t>风</a:t>
            </a:r>
          </a:p>
        </p:txBody>
      </p:sp>
      <p:sp>
        <p:nvSpPr>
          <p:cNvPr id="184" name=" 184"/>
          <p:cNvSpPr/>
          <p:nvPr/>
        </p:nvSpPr>
        <p:spPr>
          <a:xfrm>
            <a:off x="8037830" y="2344420"/>
            <a:ext cx="199390" cy="199390"/>
          </a:xfrm>
          <a:prstGeom prst="ellipse">
            <a:avLst/>
          </a:prstGeom>
          <a:noFill/>
          <a:ln w="28575">
            <a:solidFill>
              <a:srgbClr val="B1A9A5"/>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8" name=" 184"/>
          <p:cNvSpPr/>
          <p:nvPr/>
        </p:nvSpPr>
        <p:spPr>
          <a:xfrm>
            <a:off x="8341360" y="2344420"/>
            <a:ext cx="199390" cy="199390"/>
          </a:xfrm>
          <a:prstGeom prst="ellipse">
            <a:avLst/>
          </a:prstGeom>
          <a:noFill/>
          <a:ln w="28575">
            <a:solidFill>
              <a:srgbClr val="B1A9A5"/>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pic>
        <p:nvPicPr>
          <p:cNvPr id="9" name="图片 8" descr="5de101964d001b5eb0b8e18458c80e7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582660" y="3285490"/>
            <a:ext cx="572770" cy="763270"/>
          </a:xfrm>
          <a:prstGeom prst="rect">
            <a:avLst/>
          </a:prstGeom>
        </p:spPr>
      </p:pic>
      <p:sp>
        <p:nvSpPr>
          <p:cNvPr id="14" name="Rectangle 3"/>
          <p:cNvSpPr txBox="1">
            <a:spLocks noChangeArrowheads="1"/>
          </p:cNvSpPr>
          <p:nvPr/>
        </p:nvSpPr>
        <p:spPr bwMode="auto">
          <a:xfrm flipH="1">
            <a:off x="8308340" y="2613660"/>
            <a:ext cx="274320" cy="2346960"/>
          </a:xfrm>
          <a:prstGeom prst="rect">
            <a:avLst/>
          </a:prstGeom>
          <a:noFill/>
        </p:spPr>
        <p:txBody>
          <a:bodyPr vert="eaVert" wrap="square" lIns="0" tIns="0" rIns="0" bIns="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l"/>
            <a:r>
              <a:rPr lang="en-US" altLang="ko-KR" sz="900" b="0" dirty="0" err="1">
                <a:solidFill>
                  <a:schemeClr val="tx1"/>
                </a:solidFill>
                <a:effectLst/>
                <a:latin typeface="华文中宋" panose="02010600040101010101" charset="-122"/>
                <a:ea typeface="华文中宋" panose="02010600040101010101" charset="-122"/>
                <a:sym typeface="+mn-ea"/>
              </a:rPr>
              <a:t>Powerpoint</a:t>
            </a:r>
            <a:r>
              <a:rPr lang="en-US" altLang="ko-KR" sz="900" b="0">
                <a:solidFill>
                  <a:schemeClr val="tx1"/>
                </a:solidFill>
                <a:effectLst/>
                <a:latin typeface="华文中宋" panose="02010600040101010101" charset="-122"/>
                <a:ea typeface="华文中宋" panose="02010600040101010101" charset="-122"/>
                <a:sym typeface="+mn-ea"/>
              </a:rPr>
              <a:t> is a complete presentation graphic package it gives you everyt</a:t>
            </a:r>
            <a:endParaRPr lang="en-US" altLang="ko-KR" sz="900" b="0" dirty="0">
              <a:solidFill>
                <a:schemeClr val="tx1"/>
              </a:solidFill>
              <a:effectLst>
                <a:outerShdw blurRad="38100" dist="19050" dir="2700000" algn="tl" rotWithShape="0">
                  <a:schemeClr val="dk1">
                    <a:alpha val="40000"/>
                  </a:schemeClr>
                </a:outerShdw>
              </a:effectLst>
              <a:latin typeface="华文中宋" panose="02010600040101010101" charset="-122"/>
              <a:ea typeface="华文中宋" panose="02010600040101010101" charset="-122"/>
            </a:endParaRPr>
          </a:p>
        </p:txBody>
      </p:sp>
      <p:sp>
        <p:nvSpPr>
          <p:cNvPr id="35" name="Rectangle 4"/>
          <p:cNvSpPr txBox="1">
            <a:spLocks noChangeArrowheads="1"/>
          </p:cNvSpPr>
          <p:nvPr/>
        </p:nvSpPr>
        <p:spPr bwMode="auto">
          <a:xfrm>
            <a:off x="7965440" y="2004695"/>
            <a:ext cx="292100" cy="3098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zh-CN" altLang="en-US" sz="1400" b="0" dirty="0">
                <a:solidFill>
                  <a:schemeClr val="tx1"/>
                </a:solidFill>
                <a:latin typeface="华文中宋" panose="02010600040101010101" charset="-122"/>
                <a:ea typeface="华文中宋" panose="02010600040101010101" charset="-122"/>
              </a:rPr>
              <a:t>这里可以输入公司</a:t>
            </a:r>
          </a:p>
          <a:p>
            <a:pPr algn="l"/>
            <a:r>
              <a:rPr lang="zh-CN" altLang="en-US" sz="1400" b="0" dirty="0">
                <a:solidFill>
                  <a:schemeClr val="tx1"/>
                </a:solidFill>
                <a:latin typeface="华文中宋" panose="02010600040101010101" charset="-122"/>
                <a:ea typeface="华文中宋" panose="02010600040101010101" charset="-122"/>
              </a:rPr>
              <a:t>名</a:t>
            </a:r>
          </a:p>
        </p:txBody>
      </p:sp>
    </p:spTree>
    <p:custDataLst>
      <p:tags r:id="rId1"/>
    </p:custDataLst>
  </p:cSld>
  <p:clrMapOvr>
    <a:masterClrMapping/>
  </p:clrMapOvr>
  <p:transition advTm="11588">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53" presetClass="entr" presetSubtype="16" fill="hold" grpId="0" nodeType="clickEffect">
                                  <p:stCondLst>
                                    <p:cond delay="0"/>
                                  </p:stCondLst>
                                  <p:childTnLst>
                                    <p:set>
                                      <p:cBhvr>
                                        <p:cTn id="15" dur="1" fill="hold">
                                          <p:stCondLst>
                                            <p:cond delay="0"/>
                                          </p:stCondLst>
                                        </p:cTn>
                                        <p:tgtEl>
                                          <p:spTgt spid="184"/>
                                        </p:tgtEl>
                                        <p:attrNameLst>
                                          <p:attrName>style.visibility</p:attrName>
                                        </p:attrNameLst>
                                      </p:cBhvr>
                                      <p:to>
                                        <p:strVal val="visible"/>
                                      </p:to>
                                    </p:set>
                                    <p:anim calcmode="lin" valueType="num">
                                      <p:cBhvr>
                                        <p:cTn id="16" dur="500" fill="hold"/>
                                        <p:tgtEl>
                                          <p:spTgt spid="184"/>
                                        </p:tgtEl>
                                        <p:attrNameLst>
                                          <p:attrName>ppt_w</p:attrName>
                                        </p:attrNameLst>
                                      </p:cBhvr>
                                      <p:tavLst>
                                        <p:tav tm="0">
                                          <p:val>
                                            <p:fltVal val="0"/>
                                          </p:val>
                                        </p:tav>
                                        <p:tav tm="100000">
                                          <p:val>
                                            <p:strVal val="#ppt_w"/>
                                          </p:val>
                                        </p:tav>
                                      </p:tavLst>
                                    </p:anim>
                                    <p:anim calcmode="lin" valueType="num">
                                      <p:cBhvr>
                                        <p:cTn id="17" dur="500" fill="hold"/>
                                        <p:tgtEl>
                                          <p:spTgt spid="184"/>
                                        </p:tgtEl>
                                        <p:attrNameLst>
                                          <p:attrName>ppt_h</p:attrName>
                                        </p:attrNameLst>
                                      </p:cBhvr>
                                      <p:tavLst>
                                        <p:tav tm="0">
                                          <p:val>
                                            <p:fltVal val="0"/>
                                          </p:val>
                                        </p:tav>
                                        <p:tav tm="100000">
                                          <p:val>
                                            <p:strVal val="#ppt_h"/>
                                          </p:val>
                                        </p:tav>
                                      </p:tavLst>
                                    </p:anim>
                                    <p:animEffect transition="in" filter="fade">
                                      <p:cBhvr>
                                        <p:cTn id="18" dur="500"/>
                                        <p:tgtEl>
                                          <p:spTgt spid="184"/>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41" presetClass="entr" presetSubtype="0" fill="hold" grpId="0" nodeType="clickEffect">
                                  <p:stCondLst>
                                    <p:cond delay="0"/>
                                  </p:stCondLst>
                                  <p:iterate type="lt">
                                    <p:tmPct val="10000"/>
                                  </p:iterate>
                                  <p:childTnLst>
                                    <p:set>
                                      <p:cBhvr>
                                        <p:cTn id="27" dur="1" fill="hold">
                                          <p:stCondLst>
                                            <p:cond delay="0"/>
                                          </p:stCondLst>
                                        </p:cTn>
                                        <p:tgtEl>
                                          <p:spTgt spid="14"/>
                                        </p:tgtEl>
                                        <p:attrNameLst>
                                          <p:attrName>style.visibility</p:attrName>
                                        </p:attrNameLst>
                                      </p:cBhvr>
                                      <p:to>
                                        <p:strVal val="visible"/>
                                      </p:to>
                                    </p:set>
                                    <p:anim calcmode="lin" valueType="num">
                                      <p:cBhvr>
                                        <p:cTn id="28"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14"/>
                                        </p:tgtEl>
                                        <p:attrNameLst>
                                          <p:attrName>ppt_y</p:attrName>
                                        </p:attrNameLst>
                                      </p:cBhvr>
                                      <p:tavLst>
                                        <p:tav tm="0">
                                          <p:val>
                                            <p:strVal val="#ppt_y"/>
                                          </p:val>
                                        </p:tav>
                                        <p:tav tm="100000">
                                          <p:val>
                                            <p:strVal val="#ppt_y"/>
                                          </p:val>
                                        </p:tav>
                                      </p:tavLst>
                                    </p:anim>
                                    <p:anim calcmode="lin" valueType="num">
                                      <p:cBhvr>
                                        <p:cTn id="30"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14"/>
                                        </p:tgtEl>
                                      </p:cBhvr>
                                    </p:animEffect>
                                  </p:childTnLst>
                                </p:cTn>
                              </p:par>
                            </p:childTnLst>
                          </p:cTn>
                        </p:par>
                        <p:par>
                          <p:cTn id="33" fill="hold">
                            <p:stCondLst>
                              <p:cond delay="4099"/>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35"/>
                                        </p:tgtEl>
                                        <p:attrNameLst>
                                          <p:attrName>style.visibility</p:attrName>
                                        </p:attrNameLst>
                                      </p:cBhvr>
                                      <p:to>
                                        <p:strVal val="visible"/>
                                      </p:to>
                                    </p:set>
                                    <p:anim calcmode="lin" valueType="num">
                                      <p:cBhvr>
                                        <p:cTn id="36" dur="10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37" dur="1000" fill="hold"/>
                                        <p:tgtEl>
                                          <p:spTgt spid="35"/>
                                        </p:tgtEl>
                                        <p:attrNameLst>
                                          <p:attrName>ppt_y</p:attrName>
                                        </p:attrNameLst>
                                      </p:cBhvr>
                                      <p:tavLst>
                                        <p:tav tm="0">
                                          <p:val>
                                            <p:strVal val="#ppt_y"/>
                                          </p:val>
                                        </p:tav>
                                        <p:tav tm="100000">
                                          <p:val>
                                            <p:strVal val="#ppt_y"/>
                                          </p:val>
                                        </p:tav>
                                      </p:tavLst>
                                    </p:anim>
                                    <p:anim calcmode="lin" valueType="num">
                                      <p:cBhvr>
                                        <p:cTn id="38" dur="10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39" dur="10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40" dur="1000" tmFilter="0,0; .5, 1; 1, 1"/>
                                        <p:tgtEl>
                                          <p:spTgt spid="35"/>
                                        </p:tgtEl>
                                      </p:cBhvr>
                                    </p:animEffect>
                                  </p:childTnLst>
                                </p:cTn>
                              </p:par>
                            </p:childTnLst>
                          </p:cTn>
                        </p:par>
                      </p:childTnLst>
                    </p:cTn>
                  </p:par>
                  <p:par>
                    <p:cTn id="41" fill="hold">
                      <p:stCondLst>
                        <p:cond delay="indefinite"/>
                      </p:stCondLst>
                      <p:childTnLst>
                        <p:par>
                          <p:cTn id="42" fill="hold">
                            <p:stCondLst>
                              <p:cond delay="0"/>
                            </p:stCondLst>
                            <p:childTnLst>
                              <p:par>
                                <p:cTn id="43" presetID="53" presetClass="entr" presetSubtype="16" fill="hold" nodeType="clickEffect">
                                  <p:stCondLst>
                                    <p:cond delay="0"/>
                                  </p:stCondLst>
                                  <p:childTnLst>
                                    <p:set>
                                      <p:cBhvr>
                                        <p:cTn id="44" dur="1" fill="hold">
                                          <p:stCondLst>
                                            <p:cond delay="0"/>
                                          </p:stCondLst>
                                        </p:cTn>
                                        <p:tgtEl>
                                          <p:spTgt spid="9"/>
                                        </p:tgtEl>
                                        <p:attrNameLst>
                                          <p:attrName>style.visibility</p:attrName>
                                        </p:attrNameLst>
                                      </p:cBhvr>
                                      <p:to>
                                        <p:strVal val="visible"/>
                                      </p:to>
                                    </p:set>
                                    <p:anim calcmode="lin" valueType="num">
                                      <p:cBhvr>
                                        <p:cTn id="45" dur="500" fill="hold"/>
                                        <p:tgtEl>
                                          <p:spTgt spid="9"/>
                                        </p:tgtEl>
                                        <p:attrNameLst>
                                          <p:attrName>ppt_w</p:attrName>
                                        </p:attrNameLst>
                                      </p:cBhvr>
                                      <p:tavLst>
                                        <p:tav tm="0">
                                          <p:val>
                                            <p:fltVal val="0"/>
                                          </p:val>
                                        </p:tav>
                                        <p:tav tm="100000">
                                          <p:val>
                                            <p:strVal val="#ppt_w"/>
                                          </p:val>
                                        </p:tav>
                                      </p:tavLst>
                                    </p:anim>
                                    <p:anim calcmode="lin" valueType="num">
                                      <p:cBhvr>
                                        <p:cTn id="46" dur="500" fill="hold"/>
                                        <p:tgtEl>
                                          <p:spTgt spid="9"/>
                                        </p:tgtEl>
                                        <p:attrNameLst>
                                          <p:attrName>ppt_h</p:attrName>
                                        </p:attrNameLst>
                                      </p:cBhvr>
                                      <p:tavLst>
                                        <p:tav tm="0">
                                          <p:val>
                                            <p:fltVal val="0"/>
                                          </p:val>
                                        </p:tav>
                                        <p:tav tm="100000">
                                          <p:val>
                                            <p:strVal val="#ppt_h"/>
                                          </p:val>
                                        </p:tav>
                                      </p:tavLst>
                                    </p:anim>
                                    <p:animEffect transition="in" filter="fade">
                                      <p:cBhvr>
                                        <p:cTn id="4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7" grpId="0"/>
      <p:bldP spid="184" grpId="0" bldLvl="0" animBg="1"/>
      <p:bldP spid="8" grpId="0" bldLvl="0" animBg="1"/>
      <p:bldP spid="14" grpId="0"/>
      <p:bldP spid="35"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直角三角形 4"/>
          <p:cNvSpPr>
            <a:spLocks noChangeArrowheads="1"/>
          </p:cNvSpPr>
          <p:nvPr/>
        </p:nvSpPr>
        <p:spPr bwMode="auto">
          <a:xfrm rot="16200000">
            <a:off x="11830050" y="6515100"/>
            <a:ext cx="273050" cy="273050"/>
          </a:xfrm>
          <a:prstGeom prst="rtTriangle">
            <a:avLst/>
          </a:prstGeom>
          <a:solidFill>
            <a:srgbClr val="D14D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rgbClr val="FFFFFF"/>
              </a:solidFill>
            </a:endParaRPr>
          </a:p>
        </p:txBody>
      </p:sp>
      <p:sp>
        <p:nvSpPr>
          <p:cNvPr id="8197" name="饼形 6"/>
          <p:cNvSpPr/>
          <p:nvPr/>
        </p:nvSpPr>
        <p:spPr bwMode="auto">
          <a:xfrm rot="21426610">
            <a:off x="7188200" y="2087563"/>
            <a:ext cx="3929063" cy="3929062"/>
          </a:xfrm>
          <a:custGeom>
            <a:avLst/>
            <a:gdLst>
              <a:gd name="T0" fmla="*/ 3929063 w 3929063"/>
              <a:gd name="T1" fmla="*/ 1964531 h 3929062"/>
              <a:gd name="T2" fmla="*/ 2737370 w 3929063"/>
              <a:gd name="T3" fmla="*/ 3770660 h 3929062"/>
              <a:gd name="T4" fmla="*/ 1964532 w 3929063"/>
              <a:gd name="T5" fmla="*/ 1964531 h 3929062"/>
              <a:gd name="T6" fmla="*/ 3929063 w 3929063"/>
              <a:gd name="T7" fmla="*/ 1964531 h 3929062"/>
            </a:gdLst>
            <a:ahLst/>
            <a:cxnLst>
              <a:cxn ang="0">
                <a:pos x="T0" y="T1"/>
              </a:cxn>
              <a:cxn ang="0">
                <a:pos x="T2" y="T3"/>
              </a:cxn>
              <a:cxn ang="0">
                <a:pos x="T4" y="T5"/>
              </a:cxn>
              <a:cxn ang="0">
                <a:pos x="T6" y="T7"/>
              </a:cxn>
            </a:cxnLst>
            <a:rect l="0" t="0" r="r" b="b"/>
            <a:pathLst>
              <a:path w="3929063" h="3929062">
                <a:moveTo>
                  <a:pt x="3929063" y="1964531"/>
                </a:moveTo>
                <a:cubicBezTo>
                  <a:pt x="3929063" y="2750805"/>
                  <a:pt x="3460246" y="3461343"/>
                  <a:pt x="2737370" y="3770660"/>
                </a:cubicBezTo>
                <a:lnTo>
                  <a:pt x="1964532" y="1964531"/>
                </a:lnTo>
                <a:lnTo>
                  <a:pt x="3929063" y="1964531"/>
                </a:lnTo>
                <a:close/>
              </a:path>
            </a:pathLst>
          </a:custGeom>
          <a:solidFill>
            <a:srgbClr val="D14D85"/>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grpSp>
        <p:nvGrpSpPr>
          <p:cNvPr id="8198" name="组合 8"/>
          <p:cNvGrpSpPr/>
          <p:nvPr/>
        </p:nvGrpSpPr>
        <p:grpSpPr bwMode="auto">
          <a:xfrm>
            <a:off x="5210175" y="1326198"/>
            <a:ext cx="844550" cy="844550"/>
            <a:chOff x="0" y="0"/>
            <a:chExt cx="634826" cy="634826"/>
          </a:xfrm>
        </p:grpSpPr>
        <p:sp>
          <p:nvSpPr>
            <p:cNvPr id="8199" name="椭圆 8"/>
            <p:cNvSpPr>
              <a:spLocks noChangeArrowheads="1"/>
            </p:cNvSpPr>
            <p:nvPr/>
          </p:nvSpPr>
          <p:spPr bwMode="auto">
            <a:xfrm>
              <a:off x="0" y="0"/>
              <a:ext cx="634826" cy="634826"/>
            </a:xfrm>
            <a:prstGeom prst="ellipse">
              <a:avLst/>
            </a:prstGeom>
            <a:gradFill rotWithShape="1">
              <a:gsLst>
                <a:gs pos="0">
                  <a:schemeClr val="bg1"/>
                </a:gs>
                <a:gs pos="100000">
                  <a:srgbClr val="D9D9D9"/>
                </a:gs>
              </a:gsLst>
              <a:lin ang="2700000" scaled="1"/>
            </a:gradFill>
            <a:ln w="12700" cmpd="sng">
              <a:solidFill>
                <a:schemeClr val="bg1"/>
              </a:solidFill>
              <a:round/>
            </a:ln>
            <a:effectLst>
              <a:outerShdw dist="63500" dir="8100000" algn="ctr" rotWithShape="0">
                <a:srgbClr val="000000">
                  <a:alpha val="25000"/>
                </a:srgbClr>
              </a:outerShdw>
            </a:effec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just" eaLnBrk="1" hangingPunct="1"/>
              <a:endParaRPr lang="zh-CN" altLang="en-US" sz="3100">
                <a:solidFill>
                  <a:srgbClr val="262626"/>
                </a:solidFill>
              </a:endParaRPr>
            </a:p>
          </p:txBody>
        </p:sp>
        <p:sp>
          <p:nvSpPr>
            <p:cNvPr id="8200" name="矩形 9"/>
            <p:cNvSpPr>
              <a:spLocks noChangeArrowheads="1"/>
            </p:cNvSpPr>
            <p:nvPr/>
          </p:nvSpPr>
          <p:spPr bwMode="auto">
            <a:xfrm>
              <a:off x="139614" y="94269"/>
              <a:ext cx="355598" cy="437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just" eaLnBrk="1" hangingPunct="1"/>
              <a:r>
                <a:rPr lang="en-US" altLang="zh-CN" sz="3100">
                  <a:solidFill>
                    <a:srgbClr val="262626"/>
                  </a:solidFill>
                  <a:latin typeface="微软雅黑" panose="020B0503020204020204" charset="-122"/>
                  <a:ea typeface="微软雅黑" panose="020B0503020204020204" charset="-122"/>
                </a:rPr>
                <a:t>A</a:t>
              </a:r>
              <a:endParaRPr lang="zh-CN" altLang="en-US">
                <a:solidFill>
                  <a:srgbClr val="262626"/>
                </a:solidFill>
                <a:latin typeface="微软雅黑" panose="020B0503020204020204" charset="-122"/>
                <a:ea typeface="微软雅黑" panose="020B0503020204020204" charset="-122"/>
              </a:endParaRPr>
            </a:p>
          </p:txBody>
        </p:sp>
      </p:grpSp>
      <p:grpSp>
        <p:nvGrpSpPr>
          <p:cNvPr id="8201" name="组合 11"/>
          <p:cNvGrpSpPr/>
          <p:nvPr/>
        </p:nvGrpSpPr>
        <p:grpSpPr bwMode="auto">
          <a:xfrm>
            <a:off x="896938" y="2288223"/>
            <a:ext cx="5405437" cy="1247868"/>
            <a:chOff x="0" y="0"/>
            <a:chExt cx="4061990" cy="937264"/>
          </a:xfrm>
        </p:grpSpPr>
        <p:sp>
          <p:nvSpPr>
            <p:cNvPr id="8202" name="矩形 12"/>
            <p:cNvSpPr>
              <a:spLocks noChangeArrowheads="1"/>
            </p:cNvSpPr>
            <p:nvPr/>
          </p:nvSpPr>
          <p:spPr bwMode="auto">
            <a:xfrm>
              <a:off x="0" y="309606"/>
              <a:ext cx="4061990" cy="627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sz="1200" dirty="0">
                  <a:solidFill>
                    <a:srgbClr val="262626"/>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8203" name="TextBox 13"/>
            <p:cNvSpPr txBox="1">
              <a:spLocks noChangeArrowheads="1"/>
            </p:cNvSpPr>
            <p:nvPr/>
          </p:nvSpPr>
          <p:spPr bwMode="auto">
            <a:xfrm>
              <a:off x="2123926" y="0"/>
              <a:ext cx="1740751" cy="309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just" eaLnBrk="1" hangingPunct="1"/>
              <a:r>
                <a:rPr lang="en-US" altLang="zh-CN" sz="2100">
                  <a:solidFill>
                    <a:srgbClr val="262626"/>
                  </a:solidFill>
                  <a:latin typeface="Arial" panose="020B0604020202020204" pitchFamily="34" charset="0"/>
                  <a:ea typeface="方正大黑简体" panose="02010601030101010101" charset="-122"/>
                </a:rPr>
                <a:t>单击此处添加标题</a:t>
              </a:r>
            </a:p>
          </p:txBody>
        </p:sp>
      </p:grpSp>
      <p:sp>
        <p:nvSpPr>
          <p:cNvPr id="8204" name="矩形 19"/>
          <p:cNvSpPr>
            <a:spLocks noChangeArrowheads="1"/>
          </p:cNvSpPr>
          <p:nvPr/>
        </p:nvSpPr>
        <p:spPr bwMode="auto">
          <a:xfrm>
            <a:off x="842963" y="4448493"/>
            <a:ext cx="5429250" cy="835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sz="1200" dirty="0">
                <a:solidFill>
                  <a:srgbClr val="262626"/>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grpSp>
        <p:nvGrpSpPr>
          <p:cNvPr id="8205" name="组合 20"/>
          <p:cNvGrpSpPr/>
          <p:nvPr/>
        </p:nvGrpSpPr>
        <p:grpSpPr bwMode="auto">
          <a:xfrm>
            <a:off x="5210175" y="3503930"/>
            <a:ext cx="844550" cy="844550"/>
            <a:chOff x="0" y="0"/>
            <a:chExt cx="634826" cy="634826"/>
          </a:xfrm>
        </p:grpSpPr>
        <p:sp>
          <p:nvSpPr>
            <p:cNvPr id="8206" name="椭圆 15"/>
            <p:cNvSpPr>
              <a:spLocks noChangeArrowheads="1"/>
            </p:cNvSpPr>
            <p:nvPr/>
          </p:nvSpPr>
          <p:spPr bwMode="auto">
            <a:xfrm>
              <a:off x="0" y="0"/>
              <a:ext cx="634826" cy="634826"/>
            </a:xfrm>
            <a:prstGeom prst="ellipse">
              <a:avLst/>
            </a:prstGeom>
            <a:gradFill rotWithShape="1">
              <a:gsLst>
                <a:gs pos="0">
                  <a:schemeClr val="bg1"/>
                </a:gs>
                <a:gs pos="100000">
                  <a:srgbClr val="D9D9D9"/>
                </a:gs>
              </a:gsLst>
              <a:lin ang="2700000" scaled="1"/>
            </a:gradFill>
            <a:ln w="12700" cmpd="sng">
              <a:solidFill>
                <a:schemeClr val="bg1"/>
              </a:solidFill>
              <a:round/>
            </a:ln>
            <a:effectLst>
              <a:outerShdw dist="63500" dir="8100000" algn="ctr" rotWithShape="0">
                <a:srgbClr val="000000">
                  <a:alpha val="25000"/>
                </a:srgbClr>
              </a:outerShdw>
            </a:effec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just" eaLnBrk="1" hangingPunct="1"/>
              <a:endParaRPr lang="zh-CN" altLang="en-US" sz="3100">
                <a:solidFill>
                  <a:srgbClr val="262626"/>
                </a:solidFill>
              </a:endParaRPr>
            </a:p>
          </p:txBody>
        </p:sp>
        <p:sp>
          <p:nvSpPr>
            <p:cNvPr id="8207" name="矩形 16"/>
            <p:cNvSpPr>
              <a:spLocks noChangeArrowheads="1"/>
            </p:cNvSpPr>
            <p:nvPr/>
          </p:nvSpPr>
          <p:spPr bwMode="auto">
            <a:xfrm>
              <a:off x="151547" y="99043"/>
              <a:ext cx="331732" cy="437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just" eaLnBrk="1" hangingPunct="1"/>
              <a:r>
                <a:rPr lang="en-US" altLang="zh-CN" sz="3100">
                  <a:solidFill>
                    <a:srgbClr val="262626"/>
                  </a:solidFill>
                  <a:latin typeface="微软雅黑" panose="020B0503020204020204" charset="-122"/>
                  <a:ea typeface="微软雅黑" panose="020B0503020204020204" charset="-122"/>
                </a:rPr>
                <a:t>B</a:t>
              </a:r>
              <a:endParaRPr lang="zh-CN" altLang="en-US" sz="3100">
                <a:solidFill>
                  <a:srgbClr val="262626"/>
                </a:solidFill>
                <a:latin typeface="微软雅黑" panose="020B0503020204020204" charset="-122"/>
                <a:ea typeface="微软雅黑" panose="020B0503020204020204" charset="-122"/>
              </a:endParaRPr>
            </a:p>
          </p:txBody>
        </p:sp>
      </p:grpSp>
      <p:sp>
        <p:nvSpPr>
          <p:cNvPr id="8208" name="椭圆 23"/>
          <p:cNvSpPr/>
          <p:nvPr/>
        </p:nvSpPr>
        <p:spPr bwMode="auto">
          <a:xfrm>
            <a:off x="6759575" y="2019300"/>
            <a:ext cx="2541588" cy="3683000"/>
          </a:xfrm>
          <a:custGeom>
            <a:avLst/>
            <a:gdLst>
              <a:gd name="T0" fmla="*/ 790215 w 2251968"/>
              <a:gd name="T1" fmla="*/ 0 h 3263462"/>
              <a:gd name="T2" fmla="*/ 2251968 w 2251968"/>
              <a:gd name="T3" fmla="*/ 1669228 h 3263462"/>
              <a:gd name="T4" fmla="*/ 724161 w 2251968"/>
              <a:gd name="T5" fmla="*/ 3263462 h 3263462"/>
              <a:gd name="T6" fmla="*/ 0 w 2251968"/>
              <a:gd name="T7" fmla="*/ 1660884 h 3263462"/>
              <a:gd name="T8" fmla="*/ 790215 w 2251968"/>
              <a:gd name="T9" fmla="*/ 0 h 3263462"/>
            </a:gdLst>
            <a:ahLst/>
            <a:cxnLst>
              <a:cxn ang="0">
                <a:pos x="T0" y="T1"/>
              </a:cxn>
              <a:cxn ang="0">
                <a:pos x="T2" y="T3"/>
              </a:cxn>
              <a:cxn ang="0">
                <a:pos x="T4" y="T5"/>
              </a:cxn>
              <a:cxn ang="0">
                <a:pos x="T6" y="T7"/>
              </a:cxn>
              <a:cxn ang="0">
                <a:pos x="T8" y="T9"/>
              </a:cxn>
            </a:cxnLst>
            <a:rect l="0" t="0" r="r" b="b"/>
            <a:pathLst>
              <a:path w="2251968" h="3263462">
                <a:moveTo>
                  <a:pt x="790215" y="0"/>
                </a:moveTo>
                <a:lnTo>
                  <a:pt x="2251968" y="1669228"/>
                </a:lnTo>
                <a:lnTo>
                  <a:pt x="724161" y="3263462"/>
                </a:lnTo>
                <a:cubicBezTo>
                  <a:pt x="279418" y="2872729"/>
                  <a:pt x="0" y="2299437"/>
                  <a:pt x="0" y="1660884"/>
                </a:cubicBezTo>
                <a:cubicBezTo>
                  <a:pt x="0" y="990644"/>
                  <a:pt x="307837" y="392303"/>
                  <a:pt x="790215" y="0"/>
                </a:cubicBezTo>
                <a:close/>
              </a:path>
            </a:pathLst>
          </a:custGeom>
          <a:solidFill>
            <a:srgbClr val="283428"/>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8209" name="椭圆 18"/>
          <p:cNvSpPr>
            <a:spLocks noChangeArrowheads="1"/>
          </p:cNvSpPr>
          <p:nvPr/>
        </p:nvSpPr>
        <p:spPr bwMode="auto">
          <a:xfrm>
            <a:off x="7486650" y="2279650"/>
            <a:ext cx="3332163" cy="3330575"/>
          </a:xfrm>
          <a:prstGeom prst="ellipse">
            <a:avLst/>
          </a:prstGeom>
          <a:gradFill rotWithShape="1">
            <a:gsLst>
              <a:gs pos="0">
                <a:schemeClr val="bg1"/>
              </a:gs>
              <a:gs pos="100000">
                <a:srgbClr val="D9D9D9"/>
              </a:gs>
            </a:gsLst>
            <a:lin ang="2700000" scaled="1"/>
          </a:gradFill>
          <a:ln w="12700" cmpd="sng">
            <a:solidFill>
              <a:schemeClr val="bg1"/>
            </a:solidFill>
            <a:round/>
          </a:ln>
          <a:effectLst>
            <a:outerShdw dist="63500" dir="8100000" algn="ctr" rotWithShape="0">
              <a:srgbClr val="000000">
                <a:alpha val="25000"/>
              </a:srgbClr>
            </a:outerShdw>
          </a:effec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just" eaLnBrk="1" hangingPunct="1"/>
            <a:endParaRPr lang="zh-CN" altLang="en-US" sz="3100">
              <a:solidFill>
                <a:schemeClr val="bg1"/>
              </a:solidFill>
            </a:endParaRPr>
          </a:p>
        </p:txBody>
      </p:sp>
      <p:sp>
        <p:nvSpPr>
          <p:cNvPr id="8210" name="椭圆 19"/>
          <p:cNvSpPr>
            <a:spLocks noChangeArrowheads="1"/>
          </p:cNvSpPr>
          <p:nvPr/>
        </p:nvSpPr>
        <p:spPr bwMode="auto">
          <a:xfrm>
            <a:off x="7720013" y="2513013"/>
            <a:ext cx="2865437" cy="2863850"/>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just" eaLnBrk="1" hangingPunct="1"/>
            <a:endParaRPr lang="zh-CN" altLang="en-US" sz="3100">
              <a:solidFill>
                <a:schemeClr val="bg1"/>
              </a:solidFill>
            </a:endParaRPr>
          </a:p>
        </p:txBody>
      </p:sp>
      <p:sp>
        <p:nvSpPr>
          <p:cNvPr id="8211" name="椭圆 20"/>
          <p:cNvSpPr>
            <a:spLocks noChangeArrowheads="1"/>
          </p:cNvSpPr>
          <p:nvPr/>
        </p:nvSpPr>
        <p:spPr bwMode="auto">
          <a:xfrm>
            <a:off x="7715568" y="2513013"/>
            <a:ext cx="2865437" cy="2863850"/>
          </a:xfrm>
          <a:prstGeom prst="ellipse">
            <a:avLst/>
          </a:prstGeom>
          <a:solidFill>
            <a:schemeClr val="tx1">
              <a:alpha val="43999"/>
            </a:schemeClr>
          </a:solidFill>
          <a:ln>
            <a:noFill/>
          </a:ln>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chemeClr val="bg1"/>
              </a:solidFill>
            </a:endParaRPr>
          </a:p>
        </p:txBody>
      </p:sp>
      <p:sp>
        <p:nvSpPr>
          <p:cNvPr id="8212" name="矩形 27"/>
          <p:cNvSpPr>
            <a:spLocks noChangeArrowheads="1"/>
          </p:cNvSpPr>
          <p:nvPr/>
        </p:nvSpPr>
        <p:spPr bwMode="auto">
          <a:xfrm>
            <a:off x="8162608" y="3298190"/>
            <a:ext cx="2559050" cy="1227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sz="3600">
                <a:solidFill>
                  <a:schemeClr val="bg1"/>
                </a:solidFill>
                <a:latin typeface="微软雅黑" panose="020B0503020204020204" charset="-122"/>
                <a:ea typeface="微软雅黑" panose="020B0503020204020204" charset="-122"/>
              </a:rPr>
              <a:t>单击此处</a:t>
            </a:r>
          </a:p>
          <a:p>
            <a:pPr eaLnBrk="1" hangingPunct="1">
              <a:lnSpc>
                <a:spcPct val="100000"/>
              </a:lnSpc>
              <a:spcBef>
                <a:spcPct val="0"/>
              </a:spcBef>
              <a:buFont typeface="Arial" panose="020B0604020202020204" pitchFamily="34" charset="0"/>
              <a:buNone/>
            </a:pPr>
            <a:r>
              <a:rPr sz="3600">
                <a:solidFill>
                  <a:schemeClr val="bg1"/>
                </a:solidFill>
                <a:latin typeface="微软雅黑" panose="020B0503020204020204" charset="-122"/>
                <a:ea typeface="微软雅黑" panose="020B0503020204020204" charset="-122"/>
              </a:rPr>
              <a:t>添加标题</a:t>
            </a:r>
          </a:p>
        </p:txBody>
      </p:sp>
      <p:sp>
        <p:nvSpPr>
          <p:cNvPr id="29698" name="直角三角形 3"/>
          <p:cNvSpPr>
            <a:spLocks noChangeArrowheads="1"/>
          </p:cNvSpPr>
          <p:nvPr/>
        </p:nvSpPr>
        <p:spPr bwMode="auto">
          <a:xfrm rot="5400000">
            <a:off x="107156" y="121444"/>
            <a:ext cx="274638" cy="273050"/>
          </a:xfrm>
          <a:prstGeom prst="rtTriangle">
            <a:avLst/>
          </a:prstGeom>
          <a:solidFill>
            <a:srgbClr val="28342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rgbClr val="FFFFFF"/>
              </a:solidFill>
            </a:endParaRPr>
          </a:p>
        </p:txBody>
      </p:sp>
      <p:sp>
        <p:nvSpPr>
          <p:cNvPr id="29700" name="文本框 69"/>
          <p:cNvSpPr txBox="1">
            <a:spLocks noChangeArrowheads="1"/>
          </p:cNvSpPr>
          <p:nvPr/>
        </p:nvSpPr>
        <p:spPr bwMode="auto">
          <a:xfrm>
            <a:off x="303213" y="179388"/>
            <a:ext cx="4598987" cy="48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sz="2400" b="1">
                <a:solidFill>
                  <a:srgbClr val="262626"/>
                </a:solidFill>
                <a:latin typeface="微软雅黑" panose="020B0503020204020204" charset="-122"/>
                <a:ea typeface="微软雅黑" panose="020B0503020204020204" charset="-122"/>
              </a:rPr>
              <a:t>单击此处添加标题</a:t>
            </a:r>
          </a:p>
        </p:txBody>
      </p:sp>
    </p:spTree>
    <p:custDataLst>
      <p:tags r:id="rId1"/>
    </p:custDataLst>
  </p:cSld>
  <p:clrMapOvr>
    <a:masterClrMapping/>
  </p:clrMapOvr>
  <p:transition advTm="4168">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8197"/>
                                        </p:tgtEl>
                                        <p:attrNameLst>
                                          <p:attrName>style.visibility</p:attrName>
                                        </p:attrNameLst>
                                      </p:cBhvr>
                                      <p:to>
                                        <p:strVal val="visible"/>
                                      </p:to>
                                    </p:set>
                                    <p:anim calcmode="lin" valueType="num">
                                      <p:cBhvr>
                                        <p:cTn id="7" dur="500" fill="hold"/>
                                        <p:tgtEl>
                                          <p:spTgt spid="8197"/>
                                        </p:tgtEl>
                                        <p:attrNameLst>
                                          <p:attrName>ppt_w</p:attrName>
                                        </p:attrNameLst>
                                      </p:cBhvr>
                                      <p:tavLst>
                                        <p:tav tm="0">
                                          <p:val>
                                            <p:fltVal val="0"/>
                                          </p:val>
                                        </p:tav>
                                        <p:tav tm="100000">
                                          <p:val>
                                            <p:strVal val="#ppt_w"/>
                                          </p:val>
                                        </p:tav>
                                      </p:tavLst>
                                    </p:anim>
                                    <p:anim calcmode="lin" valueType="num">
                                      <p:cBhvr>
                                        <p:cTn id="8" dur="500" fill="hold"/>
                                        <p:tgtEl>
                                          <p:spTgt spid="8197"/>
                                        </p:tgtEl>
                                        <p:attrNameLst>
                                          <p:attrName>ppt_h</p:attrName>
                                        </p:attrNameLst>
                                      </p:cBhvr>
                                      <p:tavLst>
                                        <p:tav tm="0">
                                          <p:val>
                                            <p:fltVal val="0"/>
                                          </p:val>
                                        </p:tav>
                                        <p:tav tm="100000">
                                          <p:val>
                                            <p:strVal val="#ppt_h"/>
                                          </p:val>
                                        </p:tav>
                                      </p:tavLst>
                                    </p:anim>
                                    <p:animEffect transition="in" filter="fade">
                                      <p:cBhvr>
                                        <p:cTn id="9" dur="500"/>
                                        <p:tgtEl>
                                          <p:spTgt spid="819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8208"/>
                                        </p:tgtEl>
                                        <p:attrNameLst>
                                          <p:attrName>style.visibility</p:attrName>
                                        </p:attrNameLst>
                                      </p:cBhvr>
                                      <p:to>
                                        <p:strVal val="visible"/>
                                      </p:to>
                                    </p:set>
                                    <p:anim calcmode="lin" valueType="num">
                                      <p:cBhvr>
                                        <p:cTn id="12" dur="500" fill="hold"/>
                                        <p:tgtEl>
                                          <p:spTgt spid="8208"/>
                                        </p:tgtEl>
                                        <p:attrNameLst>
                                          <p:attrName>ppt_w</p:attrName>
                                        </p:attrNameLst>
                                      </p:cBhvr>
                                      <p:tavLst>
                                        <p:tav tm="0">
                                          <p:val>
                                            <p:fltVal val="0"/>
                                          </p:val>
                                        </p:tav>
                                        <p:tav tm="100000">
                                          <p:val>
                                            <p:strVal val="#ppt_w"/>
                                          </p:val>
                                        </p:tav>
                                      </p:tavLst>
                                    </p:anim>
                                    <p:anim calcmode="lin" valueType="num">
                                      <p:cBhvr>
                                        <p:cTn id="13" dur="500" fill="hold"/>
                                        <p:tgtEl>
                                          <p:spTgt spid="8208"/>
                                        </p:tgtEl>
                                        <p:attrNameLst>
                                          <p:attrName>ppt_h</p:attrName>
                                        </p:attrNameLst>
                                      </p:cBhvr>
                                      <p:tavLst>
                                        <p:tav tm="0">
                                          <p:val>
                                            <p:fltVal val="0"/>
                                          </p:val>
                                        </p:tav>
                                        <p:tav tm="100000">
                                          <p:val>
                                            <p:strVal val="#ppt_h"/>
                                          </p:val>
                                        </p:tav>
                                      </p:tavLst>
                                    </p:anim>
                                    <p:animEffect transition="in" filter="fade">
                                      <p:cBhvr>
                                        <p:cTn id="14" dur="500"/>
                                        <p:tgtEl>
                                          <p:spTgt spid="8208"/>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8209"/>
                                        </p:tgtEl>
                                        <p:attrNameLst>
                                          <p:attrName>style.visibility</p:attrName>
                                        </p:attrNameLst>
                                      </p:cBhvr>
                                      <p:to>
                                        <p:strVal val="visible"/>
                                      </p:to>
                                    </p:set>
                                    <p:anim calcmode="lin" valueType="num">
                                      <p:cBhvr>
                                        <p:cTn id="17" dur="500" fill="hold"/>
                                        <p:tgtEl>
                                          <p:spTgt spid="8209"/>
                                        </p:tgtEl>
                                        <p:attrNameLst>
                                          <p:attrName>ppt_w</p:attrName>
                                        </p:attrNameLst>
                                      </p:cBhvr>
                                      <p:tavLst>
                                        <p:tav tm="0">
                                          <p:val>
                                            <p:fltVal val="0"/>
                                          </p:val>
                                        </p:tav>
                                        <p:tav tm="100000">
                                          <p:val>
                                            <p:strVal val="#ppt_w"/>
                                          </p:val>
                                        </p:tav>
                                      </p:tavLst>
                                    </p:anim>
                                    <p:anim calcmode="lin" valueType="num">
                                      <p:cBhvr>
                                        <p:cTn id="18" dur="500" fill="hold"/>
                                        <p:tgtEl>
                                          <p:spTgt spid="8209"/>
                                        </p:tgtEl>
                                        <p:attrNameLst>
                                          <p:attrName>ppt_h</p:attrName>
                                        </p:attrNameLst>
                                      </p:cBhvr>
                                      <p:tavLst>
                                        <p:tav tm="0">
                                          <p:val>
                                            <p:fltVal val="0"/>
                                          </p:val>
                                        </p:tav>
                                        <p:tav tm="100000">
                                          <p:val>
                                            <p:strVal val="#ppt_h"/>
                                          </p:val>
                                        </p:tav>
                                      </p:tavLst>
                                    </p:anim>
                                    <p:animEffect transition="in" filter="fade">
                                      <p:cBhvr>
                                        <p:cTn id="19" dur="500"/>
                                        <p:tgtEl>
                                          <p:spTgt spid="8209"/>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8210"/>
                                        </p:tgtEl>
                                        <p:attrNameLst>
                                          <p:attrName>style.visibility</p:attrName>
                                        </p:attrNameLst>
                                      </p:cBhvr>
                                      <p:to>
                                        <p:strVal val="visible"/>
                                      </p:to>
                                    </p:set>
                                    <p:anim calcmode="lin" valueType="num">
                                      <p:cBhvr>
                                        <p:cTn id="22" dur="500" fill="hold"/>
                                        <p:tgtEl>
                                          <p:spTgt spid="8210"/>
                                        </p:tgtEl>
                                        <p:attrNameLst>
                                          <p:attrName>ppt_w</p:attrName>
                                        </p:attrNameLst>
                                      </p:cBhvr>
                                      <p:tavLst>
                                        <p:tav tm="0">
                                          <p:val>
                                            <p:fltVal val="0"/>
                                          </p:val>
                                        </p:tav>
                                        <p:tav tm="100000">
                                          <p:val>
                                            <p:strVal val="#ppt_w"/>
                                          </p:val>
                                        </p:tav>
                                      </p:tavLst>
                                    </p:anim>
                                    <p:anim calcmode="lin" valueType="num">
                                      <p:cBhvr>
                                        <p:cTn id="23" dur="500" fill="hold"/>
                                        <p:tgtEl>
                                          <p:spTgt spid="8210"/>
                                        </p:tgtEl>
                                        <p:attrNameLst>
                                          <p:attrName>ppt_h</p:attrName>
                                        </p:attrNameLst>
                                      </p:cBhvr>
                                      <p:tavLst>
                                        <p:tav tm="0">
                                          <p:val>
                                            <p:fltVal val="0"/>
                                          </p:val>
                                        </p:tav>
                                        <p:tav tm="100000">
                                          <p:val>
                                            <p:strVal val="#ppt_h"/>
                                          </p:val>
                                        </p:tav>
                                      </p:tavLst>
                                    </p:anim>
                                    <p:animEffect transition="in" filter="fade">
                                      <p:cBhvr>
                                        <p:cTn id="24" dur="500"/>
                                        <p:tgtEl>
                                          <p:spTgt spid="8210"/>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8211"/>
                                        </p:tgtEl>
                                        <p:attrNameLst>
                                          <p:attrName>style.visibility</p:attrName>
                                        </p:attrNameLst>
                                      </p:cBhvr>
                                      <p:to>
                                        <p:strVal val="visible"/>
                                      </p:to>
                                    </p:set>
                                    <p:anim calcmode="lin" valueType="num">
                                      <p:cBhvr>
                                        <p:cTn id="27" dur="500" fill="hold"/>
                                        <p:tgtEl>
                                          <p:spTgt spid="8211"/>
                                        </p:tgtEl>
                                        <p:attrNameLst>
                                          <p:attrName>ppt_w</p:attrName>
                                        </p:attrNameLst>
                                      </p:cBhvr>
                                      <p:tavLst>
                                        <p:tav tm="0">
                                          <p:val>
                                            <p:fltVal val="0"/>
                                          </p:val>
                                        </p:tav>
                                        <p:tav tm="100000">
                                          <p:val>
                                            <p:strVal val="#ppt_w"/>
                                          </p:val>
                                        </p:tav>
                                      </p:tavLst>
                                    </p:anim>
                                    <p:anim calcmode="lin" valueType="num">
                                      <p:cBhvr>
                                        <p:cTn id="28" dur="500" fill="hold"/>
                                        <p:tgtEl>
                                          <p:spTgt spid="8211"/>
                                        </p:tgtEl>
                                        <p:attrNameLst>
                                          <p:attrName>ppt_h</p:attrName>
                                        </p:attrNameLst>
                                      </p:cBhvr>
                                      <p:tavLst>
                                        <p:tav tm="0">
                                          <p:val>
                                            <p:fltVal val="0"/>
                                          </p:val>
                                        </p:tav>
                                        <p:tav tm="100000">
                                          <p:val>
                                            <p:strVal val="#ppt_h"/>
                                          </p:val>
                                        </p:tav>
                                      </p:tavLst>
                                    </p:anim>
                                    <p:animEffect transition="in" filter="fade">
                                      <p:cBhvr>
                                        <p:cTn id="29" dur="500"/>
                                        <p:tgtEl>
                                          <p:spTgt spid="8211"/>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8212"/>
                                        </p:tgtEl>
                                        <p:attrNameLst>
                                          <p:attrName>style.visibility</p:attrName>
                                        </p:attrNameLst>
                                      </p:cBhvr>
                                      <p:to>
                                        <p:strVal val="visible"/>
                                      </p:to>
                                    </p:set>
                                    <p:anim calcmode="lin" valueType="num">
                                      <p:cBhvr>
                                        <p:cTn id="32" dur="500" fill="hold"/>
                                        <p:tgtEl>
                                          <p:spTgt spid="8212"/>
                                        </p:tgtEl>
                                        <p:attrNameLst>
                                          <p:attrName>ppt_w</p:attrName>
                                        </p:attrNameLst>
                                      </p:cBhvr>
                                      <p:tavLst>
                                        <p:tav tm="0">
                                          <p:val>
                                            <p:fltVal val="0"/>
                                          </p:val>
                                        </p:tav>
                                        <p:tav tm="100000">
                                          <p:val>
                                            <p:strVal val="#ppt_w"/>
                                          </p:val>
                                        </p:tav>
                                      </p:tavLst>
                                    </p:anim>
                                    <p:anim calcmode="lin" valueType="num">
                                      <p:cBhvr>
                                        <p:cTn id="33" dur="500" fill="hold"/>
                                        <p:tgtEl>
                                          <p:spTgt spid="8212"/>
                                        </p:tgtEl>
                                        <p:attrNameLst>
                                          <p:attrName>ppt_h</p:attrName>
                                        </p:attrNameLst>
                                      </p:cBhvr>
                                      <p:tavLst>
                                        <p:tav tm="0">
                                          <p:val>
                                            <p:fltVal val="0"/>
                                          </p:val>
                                        </p:tav>
                                        <p:tav tm="100000">
                                          <p:val>
                                            <p:strVal val="#ppt_h"/>
                                          </p:val>
                                        </p:tav>
                                      </p:tavLst>
                                    </p:anim>
                                    <p:animEffect transition="in" filter="fade">
                                      <p:cBhvr>
                                        <p:cTn id="34" dur="500"/>
                                        <p:tgtEl>
                                          <p:spTgt spid="8212"/>
                                        </p:tgtEl>
                                      </p:cBhvr>
                                    </p:animEffect>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nodeType="clickEffect">
                                  <p:stCondLst>
                                    <p:cond delay="0"/>
                                  </p:stCondLst>
                                  <p:childTnLst>
                                    <p:set>
                                      <p:cBhvr>
                                        <p:cTn id="38" dur="1" fill="hold">
                                          <p:stCondLst>
                                            <p:cond delay="0"/>
                                          </p:stCondLst>
                                        </p:cTn>
                                        <p:tgtEl>
                                          <p:spTgt spid="8198"/>
                                        </p:tgtEl>
                                        <p:attrNameLst>
                                          <p:attrName>style.visibility</p:attrName>
                                        </p:attrNameLst>
                                      </p:cBhvr>
                                      <p:to>
                                        <p:strVal val="visible"/>
                                      </p:to>
                                    </p:set>
                                    <p:anim calcmode="lin" valueType="num">
                                      <p:cBhvr>
                                        <p:cTn id="39" dur="500" fill="hold"/>
                                        <p:tgtEl>
                                          <p:spTgt spid="8198"/>
                                        </p:tgtEl>
                                        <p:attrNameLst>
                                          <p:attrName>ppt_w</p:attrName>
                                        </p:attrNameLst>
                                      </p:cBhvr>
                                      <p:tavLst>
                                        <p:tav tm="0">
                                          <p:val>
                                            <p:fltVal val="0"/>
                                          </p:val>
                                        </p:tav>
                                        <p:tav tm="100000">
                                          <p:val>
                                            <p:strVal val="#ppt_w"/>
                                          </p:val>
                                        </p:tav>
                                      </p:tavLst>
                                    </p:anim>
                                    <p:anim calcmode="lin" valueType="num">
                                      <p:cBhvr>
                                        <p:cTn id="40" dur="500" fill="hold"/>
                                        <p:tgtEl>
                                          <p:spTgt spid="8198"/>
                                        </p:tgtEl>
                                        <p:attrNameLst>
                                          <p:attrName>ppt_h</p:attrName>
                                        </p:attrNameLst>
                                      </p:cBhvr>
                                      <p:tavLst>
                                        <p:tav tm="0">
                                          <p:val>
                                            <p:fltVal val="0"/>
                                          </p:val>
                                        </p:tav>
                                        <p:tav tm="100000">
                                          <p:val>
                                            <p:strVal val="#ppt_h"/>
                                          </p:val>
                                        </p:tav>
                                      </p:tavLst>
                                    </p:anim>
                                    <p:animEffect transition="in" filter="fade">
                                      <p:cBhvr>
                                        <p:cTn id="41" dur="500"/>
                                        <p:tgtEl>
                                          <p:spTgt spid="8198"/>
                                        </p:tgtEl>
                                      </p:cBhvr>
                                    </p:animEffect>
                                  </p:childTnLst>
                                </p:cTn>
                              </p:par>
                              <p:par>
                                <p:cTn id="42" presetID="53" presetClass="entr" presetSubtype="16" fill="hold" nodeType="withEffect">
                                  <p:stCondLst>
                                    <p:cond delay="0"/>
                                  </p:stCondLst>
                                  <p:childTnLst>
                                    <p:set>
                                      <p:cBhvr>
                                        <p:cTn id="43" dur="1" fill="hold">
                                          <p:stCondLst>
                                            <p:cond delay="0"/>
                                          </p:stCondLst>
                                        </p:cTn>
                                        <p:tgtEl>
                                          <p:spTgt spid="8201"/>
                                        </p:tgtEl>
                                        <p:attrNameLst>
                                          <p:attrName>style.visibility</p:attrName>
                                        </p:attrNameLst>
                                      </p:cBhvr>
                                      <p:to>
                                        <p:strVal val="visible"/>
                                      </p:to>
                                    </p:set>
                                    <p:anim calcmode="lin" valueType="num">
                                      <p:cBhvr>
                                        <p:cTn id="44" dur="500" fill="hold"/>
                                        <p:tgtEl>
                                          <p:spTgt spid="8201"/>
                                        </p:tgtEl>
                                        <p:attrNameLst>
                                          <p:attrName>ppt_w</p:attrName>
                                        </p:attrNameLst>
                                      </p:cBhvr>
                                      <p:tavLst>
                                        <p:tav tm="0">
                                          <p:val>
                                            <p:fltVal val="0"/>
                                          </p:val>
                                        </p:tav>
                                        <p:tav tm="100000">
                                          <p:val>
                                            <p:strVal val="#ppt_w"/>
                                          </p:val>
                                        </p:tav>
                                      </p:tavLst>
                                    </p:anim>
                                    <p:anim calcmode="lin" valueType="num">
                                      <p:cBhvr>
                                        <p:cTn id="45" dur="500" fill="hold"/>
                                        <p:tgtEl>
                                          <p:spTgt spid="8201"/>
                                        </p:tgtEl>
                                        <p:attrNameLst>
                                          <p:attrName>ppt_h</p:attrName>
                                        </p:attrNameLst>
                                      </p:cBhvr>
                                      <p:tavLst>
                                        <p:tav tm="0">
                                          <p:val>
                                            <p:fltVal val="0"/>
                                          </p:val>
                                        </p:tav>
                                        <p:tav tm="100000">
                                          <p:val>
                                            <p:strVal val="#ppt_h"/>
                                          </p:val>
                                        </p:tav>
                                      </p:tavLst>
                                    </p:anim>
                                    <p:animEffect transition="in" filter="fade">
                                      <p:cBhvr>
                                        <p:cTn id="46" dur="500"/>
                                        <p:tgtEl>
                                          <p:spTgt spid="8201"/>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8204"/>
                                        </p:tgtEl>
                                        <p:attrNameLst>
                                          <p:attrName>style.visibility</p:attrName>
                                        </p:attrNameLst>
                                      </p:cBhvr>
                                      <p:to>
                                        <p:strVal val="visible"/>
                                      </p:to>
                                    </p:set>
                                    <p:anim calcmode="lin" valueType="num">
                                      <p:cBhvr>
                                        <p:cTn id="49" dur="500" fill="hold"/>
                                        <p:tgtEl>
                                          <p:spTgt spid="8204"/>
                                        </p:tgtEl>
                                        <p:attrNameLst>
                                          <p:attrName>ppt_w</p:attrName>
                                        </p:attrNameLst>
                                      </p:cBhvr>
                                      <p:tavLst>
                                        <p:tav tm="0">
                                          <p:val>
                                            <p:fltVal val="0"/>
                                          </p:val>
                                        </p:tav>
                                        <p:tav tm="100000">
                                          <p:val>
                                            <p:strVal val="#ppt_w"/>
                                          </p:val>
                                        </p:tav>
                                      </p:tavLst>
                                    </p:anim>
                                    <p:anim calcmode="lin" valueType="num">
                                      <p:cBhvr>
                                        <p:cTn id="50" dur="500" fill="hold"/>
                                        <p:tgtEl>
                                          <p:spTgt spid="8204"/>
                                        </p:tgtEl>
                                        <p:attrNameLst>
                                          <p:attrName>ppt_h</p:attrName>
                                        </p:attrNameLst>
                                      </p:cBhvr>
                                      <p:tavLst>
                                        <p:tav tm="0">
                                          <p:val>
                                            <p:fltVal val="0"/>
                                          </p:val>
                                        </p:tav>
                                        <p:tav tm="100000">
                                          <p:val>
                                            <p:strVal val="#ppt_h"/>
                                          </p:val>
                                        </p:tav>
                                      </p:tavLst>
                                    </p:anim>
                                    <p:animEffect transition="in" filter="fade">
                                      <p:cBhvr>
                                        <p:cTn id="51" dur="500"/>
                                        <p:tgtEl>
                                          <p:spTgt spid="8204"/>
                                        </p:tgtEl>
                                      </p:cBhvr>
                                    </p:animEffect>
                                  </p:childTnLst>
                                </p:cTn>
                              </p:par>
                              <p:par>
                                <p:cTn id="52" presetID="53" presetClass="entr" presetSubtype="16" fill="hold" nodeType="withEffect">
                                  <p:stCondLst>
                                    <p:cond delay="0"/>
                                  </p:stCondLst>
                                  <p:childTnLst>
                                    <p:set>
                                      <p:cBhvr>
                                        <p:cTn id="53" dur="1" fill="hold">
                                          <p:stCondLst>
                                            <p:cond delay="0"/>
                                          </p:stCondLst>
                                        </p:cTn>
                                        <p:tgtEl>
                                          <p:spTgt spid="8205"/>
                                        </p:tgtEl>
                                        <p:attrNameLst>
                                          <p:attrName>style.visibility</p:attrName>
                                        </p:attrNameLst>
                                      </p:cBhvr>
                                      <p:to>
                                        <p:strVal val="visible"/>
                                      </p:to>
                                    </p:set>
                                    <p:anim calcmode="lin" valueType="num">
                                      <p:cBhvr>
                                        <p:cTn id="54" dur="500" fill="hold"/>
                                        <p:tgtEl>
                                          <p:spTgt spid="8205"/>
                                        </p:tgtEl>
                                        <p:attrNameLst>
                                          <p:attrName>ppt_w</p:attrName>
                                        </p:attrNameLst>
                                      </p:cBhvr>
                                      <p:tavLst>
                                        <p:tav tm="0">
                                          <p:val>
                                            <p:fltVal val="0"/>
                                          </p:val>
                                        </p:tav>
                                        <p:tav tm="100000">
                                          <p:val>
                                            <p:strVal val="#ppt_w"/>
                                          </p:val>
                                        </p:tav>
                                      </p:tavLst>
                                    </p:anim>
                                    <p:anim calcmode="lin" valueType="num">
                                      <p:cBhvr>
                                        <p:cTn id="55" dur="500" fill="hold"/>
                                        <p:tgtEl>
                                          <p:spTgt spid="8205"/>
                                        </p:tgtEl>
                                        <p:attrNameLst>
                                          <p:attrName>ppt_h</p:attrName>
                                        </p:attrNameLst>
                                      </p:cBhvr>
                                      <p:tavLst>
                                        <p:tav tm="0">
                                          <p:val>
                                            <p:fltVal val="0"/>
                                          </p:val>
                                        </p:tav>
                                        <p:tav tm="100000">
                                          <p:val>
                                            <p:strVal val="#ppt_h"/>
                                          </p:val>
                                        </p:tav>
                                      </p:tavLst>
                                    </p:anim>
                                    <p:animEffect transition="in" filter="fade">
                                      <p:cBhvr>
                                        <p:cTn id="56" dur="500"/>
                                        <p:tgtEl>
                                          <p:spTgt spid="82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7" grpId="0" animBg="1"/>
      <p:bldP spid="8204" grpId="0"/>
      <p:bldP spid="8208" grpId="0" animBg="1"/>
      <p:bldP spid="8209" grpId="0" animBg="1"/>
      <p:bldP spid="8210" grpId="0" animBg="1"/>
      <p:bldP spid="8211" grpId="0" animBg="1"/>
      <p:bldP spid="821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直角三角形 4"/>
          <p:cNvSpPr>
            <a:spLocks noChangeArrowheads="1"/>
          </p:cNvSpPr>
          <p:nvPr/>
        </p:nvSpPr>
        <p:spPr bwMode="auto">
          <a:xfrm rot="16200000">
            <a:off x="11830050" y="6515100"/>
            <a:ext cx="273050" cy="273050"/>
          </a:xfrm>
          <a:prstGeom prst="rtTriangle">
            <a:avLst/>
          </a:prstGeom>
          <a:solidFill>
            <a:srgbClr val="28342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rgbClr val="FFFFFF"/>
              </a:solidFill>
            </a:endParaRPr>
          </a:p>
        </p:txBody>
      </p:sp>
      <p:pic>
        <p:nvPicPr>
          <p:cNvPr id="10245" name="图片 7" descr="C:\Users\Administrator\Desktop\QQ截图20170322214508.jpgQQ截图20170322214508"/>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107680" y="1621790"/>
            <a:ext cx="2559050" cy="1681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6" name="图片 8" descr="C:\Users\Administrator\Desktop\QQ截图20170317125909.jpgQQ截图20170317125909"/>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419860" y="1622425"/>
            <a:ext cx="2694305" cy="1680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7" name="图片 9" descr="C:\Users\Administrator\Desktop\QQ截图20170317125855.jpgQQ截图20170317125855"/>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813935" y="1621790"/>
            <a:ext cx="2517140" cy="1681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8" name="文本框 10"/>
          <p:cNvSpPr txBox="1">
            <a:spLocks noChangeArrowheads="1"/>
          </p:cNvSpPr>
          <p:nvPr/>
        </p:nvSpPr>
        <p:spPr bwMode="auto">
          <a:xfrm>
            <a:off x="1370013" y="3490913"/>
            <a:ext cx="29035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zh-CN" sz="1800" b="1">
                <a:solidFill>
                  <a:srgbClr val="283428"/>
                </a:solidFill>
                <a:latin typeface="微软雅黑" panose="020B0503020204020204" charset="-122"/>
                <a:ea typeface="微软雅黑" panose="020B0503020204020204" charset="-122"/>
              </a:rPr>
              <a:t>单击此处添加标题</a:t>
            </a:r>
          </a:p>
        </p:txBody>
      </p:sp>
      <p:sp>
        <p:nvSpPr>
          <p:cNvPr id="10249" name="TextBox 35"/>
          <p:cNvSpPr txBox="1">
            <a:spLocks noChangeArrowheads="1"/>
          </p:cNvSpPr>
          <p:nvPr/>
        </p:nvSpPr>
        <p:spPr bwMode="auto">
          <a:xfrm>
            <a:off x="1370013" y="3847783"/>
            <a:ext cx="2743200" cy="1172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sz="1400" dirty="0">
                <a:solidFill>
                  <a:srgbClr val="262626"/>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p>
        </p:txBody>
      </p:sp>
      <p:sp>
        <p:nvSpPr>
          <p:cNvPr id="10250" name="文本框 12"/>
          <p:cNvSpPr txBox="1">
            <a:spLocks noChangeArrowheads="1"/>
          </p:cNvSpPr>
          <p:nvPr/>
        </p:nvSpPr>
        <p:spPr bwMode="auto">
          <a:xfrm>
            <a:off x="4675188" y="3490913"/>
            <a:ext cx="29051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zh-CN" sz="1800" b="1">
                <a:solidFill>
                  <a:srgbClr val="283428"/>
                </a:solidFill>
                <a:latin typeface="微软雅黑" panose="020B0503020204020204" charset="-122"/>
                <a:ea typeface="微软雅黑" panose="020B0503020204020204" charset="-122"/>
              </a:rPr>
              <a:t>单击此处添加标题</a:t>
            </a:r>
          </a:p>
        </p:txBody>
      </p:sp>
      <p:sp>
        <p:nvSpPr>
          <p:cNvPr id="10251" name="TextBox 35"/>
          <p:cNvSpPr txBox="1">
            <a:spLocks noChangeArrowheads="1"/>
          </p:cNvSpPr>
          <p:nvPr/>
        </p:nvSpPr>
        <p:spPr bwMode="auto">
          <a:xfrm>
            <a:off x="4675188" y="3847783"/>
            <a:ext cx="2743200" cy="1172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sz="1400" dirty="0">
                <a:solidFill>
                  <a:srgbClr val="262626"/>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p>
        </p:txBody>
      </p:sp>
      <p:sp>
        <p:nvSpPr>
          <p:cNvPr id="10252" name="文本框 19"/>
          <p:cNvSpPr txBox="1">
            <a:spLocks noChangeArrowheads="1"/>
          </p:cNvSpPr>
          <p:nvPr/>
        </p:nvSpPr>
        <p:spPr bwMode="auto">
          <a:xfrm>
            <a:off x="8008938" y="3490913"/>
            <a:ext cx="29035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zh-CN" sz="1800" b="1">
                <a:solidFill>
                  <a:srgbClr val="283428"/>
                </a:solidFill>
                <a:latin typeface="微软雅黑" panose="020B0503020204020204" charset="-122"/>
                <a:ea typeface="微软雅黑" panose="020B0503020204020204" charset="-122"/>
              </a:rPr>
              <a:t>单击此处添加标题</a:t>
            </a:r>
          </a:p>
        </p:txBody>
      </p:sp>
      <p:sp>
        <p:nvSpPr>
          <p:cNvPr id="10253" name="TextBox 35"/>
          <p:cNvSpPr txBox="1">
            <a:spLocks noChangeArrowheads="1"/>
          </p:cNvSpPr>
          <p:nvPr/>
        </p:nvSpPr>
        <p:spPr bwMode="auto">
          <a:xfrm>
            <a:off x="8008938" y="3847783"/>
            <a:ext cx="2743200" cy="1172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sz="1400" dirty="0">
                <a:solidFill>
                  <a:srgbClr val="262626"/>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p>
        </p:txBody>
      </p:sp>
      <p:sp>
        <p:nvSpPr>
          <p:cNvPr id="29698" name="直角三角形 3"/>
          <p:cNvSpPr>
            <a:spLocks noChangeArrowheads="1"/>
          </p:cNvSpPr>
          <p:nvPr/>
        </p:nvSpPr>
        <p:spPr bwMode="auto">
          <a:xfrm rot="5400000">
            <a:off x="107156" y="121444"/>
            <a:ext cx="274638" cy="273050"/>
          </a:xfrm>
          <a:prstGeom prst="rtTriangle">
            <a:avLst/>
          </a:prstGeom>
          <a:solidFill>
            <a:srgbClr val="28342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rgbClr val="FFFFFF"/>
              </a:solidFill>
            </a:endParaRPr>
          </a:p>
        </p:txBody>
      </p:sp>
      <p:sp>
        <p:nvSpPr>
          <p:cNvPr id="29700" name="文本框 69"/>
          <p:cNvSpPr txBox="1">
            <a:spLocks noChangeArrowheads="1"/>
          </p:cNvSpPr>
          <p:nvPr/>
        </p:nvSpPr>
        <p:spPr bwMode="auto">
          <a:xfrm>
            <a:off x="303213" y="179388"/>
            <a:ext cx="4598987" cy="48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sz="2400" b="1">
                <a:solidFill>
                  <a:srgbClr val="262626"/>
                </a:solidFill>
                <a:latin typeface="微软雅黑" panose="020B0503020204020204" charset="-122"/>
                <a:ea typeface="微软雅黑" panose="020B0503020204020204" charset="-122"/>
              </a:rPr>
              <a:t>单击此处添加标题</a:t>
            </a:r>
          </a:p>
        </p:txBody>
      </p:sp>
    </p:spTree>
    <p:custDataLst>
      <p:tags r:id="rId1"/>
    </p:custDataLst>
  </p:cSld>
  <p:clrMapOvr>
    <a:masterClrMapping/>
  </p:clrMapOvr>
  <p:transition advTm="3562">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0245"/>
                                        </p:tgtEl>
                                        <p:attrNameLst>
                                          <p:attrName>style.visibility</p:attrName>
                                        </p:attrNameLst>
                                      </p:cBhvr>
                                      <p:to>
                                        <p:strVal val="visible"/>
                                      </p:to>
                                    </p:set>
                                    <p:anim calcmode="lin" valueType="num">
                                      <p:cBhvr>
                                        <p:cTn id="7" dur="500" fill="hold"/>
                                        <p:tgtEl>
                                          <p:spTgt spid="10245"/>
                                        </p:tgtEl>
                                        <p:attrNameLst>
                                          <p:attrName>ppt_w</p:attrName>
                                        </p:attrNameLst>
                                      </p:cBhvr>
                                      <p:tavLst>
                                        <p:tav tm="0">
                                          <p:val>
                                            <p:fltVal val="0"/>
                                          </p:val>
                                        </p:tav>
                                        <p:tav tm="100000">
                                          <p:val>
                                            <p:strVal val="#ppt_w"/>
                                          </p:val>
                                        </p:tav>
                                      </p:tavLst>
                                    </p:anim>
                                    <p:anim calcmode="lin" valueType="num">
                                      <p:cBhvr>
                                        <p:cTn id="8" dur="500" fill="hold"/>
                                        <p:tgtEl>
                                          <p:spTgt spid="10245"/>
                                        </p:tgtEl>
                                        <p:attrNameLst>
                                          <p:attrName>ppt_h</p:attrName>
                                        </p:attrNameLst>
                                      </p:cBhvr>
                                      <p:tavLst>
                                        <p:tav tm="0">
                                          <p:val>
                                            <p:fltVal val="0"/>
                                          </p:val>
                                        </p:tav>
                                        <p:tav tm="100000">
                                          <p:val>
                                            <p:strVal val="#ppt_h"/>
                                          </p:val>
                                        </p:tav>
                                      </p:tavLst>
                                    </p:anim>
                                    <p:animEffect transition="in" filter="fade">
                                      <p:cBhvr>
                                        <p:cTn id="9" dur="500"/>
                                        <p:tgtEl>
                                          <p:spTgt spid="10245"/>
                                        </p:tgtEl>
                                      </p:cBhvr>
                                    </p:animEffect>
                                  </p:childTnLst>
                                </p:cTn>
                              </p:par>
                              <p:par>
                                <p:cTn id="10" presetID="53" presetClass="entr" presetSubtype="16" fill="hold" nodeType="withEffect">
                                  <p:stCondLst>
                                    <p:cond delay="0"/>
                                  </p:stCondLst>
                                  <p:childTnLst>
                                    <p:set>
                                      <p:cBhvr>
                                        <p:cTn id="11" dur="1" fill="hold">
                                          <p:stCondLst>
                                            <p:cond delay="0"/>
                                          </p:stCondLst>
                                        </p:cTn>
                                        <p:tgtEl>
                                          <p:spTgt spid="10246"/>
                                        </p:tgtEl>
                                        <p:attrNameLst>
                                          <p:attrName>style.visibility</p:attrName>
                                        </p:attrNameLst>
                                      </p:cBhvr>
                                      <p:to>
                                        <p:strVal val="visible"/>
                                      </p:to>
                                    </p:set>
                                    <p:anim calcmode="lin" valueType="num">
                                      <p:cBhvr>
                                        <p:cTn id="12" dur="500" fill="hold"/>
                                        <p:tgtEl>
                                          <p:spTgt spid="10246"/>
                                        </p:tgtEl>
                                        <p:attrNameLst>
                                          <p:attrName>ppt_w</p:attrName>
                                        </p:attrNameLst>
                                      </p:cBhvr>
                                      <p:tavLst>
                                        <p:tav tm="0">
                                          <p:val>
                                            <p:fltVal val="0"/>
                                          </p:val>
                                        </p:tav>
                                        <p:tav tm="100000">
                                          <p:val>
                                            <p:strVal val="#ppt_w"/>
                                          </p:val>
                                        </p:tav>
                                      </p:tavLst>
                                    </p:anim>
                                    <p:anim calcmode="lin" valueType="num">
                                      <p:cBhvr>
                                        <p:cTn id="13" dur="500" fill="hold"/>
                                        <p:tgtEl>
                                          <p:spTgt spid="10246"/>
                                        </p:tgtEl>
                                        <p:attrNameLst>
                                          <p:attrName>ppt_h</p:attrName>
                                        </p:attrNameLst>
                                      </p:cBhvr>
                                      <p:tavLst>
                                        <p:tav tm="0">
                                          <p:val>
                                            <p:fltVal val="0"/>
                                          </p:val>
                                        </p:tav>
                                        <p:tav tm="100000">
                                          <p:val>
                                            <p:strVal val="#ppt_h"/>
                                          </p:val>
                                        </p:tav>
                                      </p:tavLst>
                                    </p:anim>
                                    <p:animEffect transition="in" filter="fade">
                                      <p:cBhvr>
                                        <p:cTn id="14" dur="500"/>
                                        <p:tgtEl>
                                          <p:spTgt spid="10246"/>
                                        </p:tgtEl>
                                      </p:cBhvr>
                                    </p:animEffect>
                                  </p:childTnLst>
                                </p:cTn>
                              </p:par>
                              <p:par>
                                <p:cTn id="15" presetID="53" presetClass="entr" presetSubtype="16" fill="hold" nodeType="withEffect">
                                  <p:stCondLst>
                                    <p:cond delay="0"/>
                                  </p:stCondLst>
                                  <p:childTnLst>
                                    <p:set>
                                      <p:cBhvr>
                                        <p:cTn id="16" dur="1" fill="hold">
                                          <p:stCondLst>
                                            <p:cond delay="0"/>
                                          </p:stCondLst>
                                        </p:cTn>
                                        <p:tgtEl>
                                          <p:spTgt spid="10247"/>
                                        </p:tgtEl>
                                        <p:attrNameLst>
                                          <p:attrName>style.visibility</p:attrName>
                                        </p:attrNameLst>
                                      </p:cBhvr>
                                      <p:to>
                                        <p:strVal val="visible"/>
                                      </p:to>
                                    </p:set>
                                    <p:anim calcmode="lin" valueType="num">
                                      <p:cBhvr>
                                        <p:cTn id="17" dur="500" fill="hold"/>
                                        <p:tgtEl>
                                          <p:spTgt spid="10247"/>
                                        </p:tgtEl>
                                        <p:attrNameLst>
                                          <p:attrName>ppt_w</p:attrName>
                                        </p:attrNameLst>
                                      </p:cBhvr>
                                      <p:tavLst>
                                        <p:tav tm="0">
                                          <p:val>
                                            <p:fltVal val="0"/>
                                          </p:val>
                                        </p:tav>
                                        <p:tav tm="100000">
                                          <p:val>
                                            <p:strVal val="#ppt_w"/>
                                          </p:val>
                                        </p:tav>
                                      </p:tavLst>
                                    </p:anim>
                                    <p:anim calcmode="lin" valueType="num">
                                      <p:cBhvr>
                                        <p:cTn id="18" dur="500" fill="hold"/>
                                        <p:tgtEl>
                                          <p:spTgt spid="10247"/>
                                        </p:tgtEl>
                                        <p:attrNameLst>
                                          <p:attrName>ppt_h</p:attrName>
                                        </p:attrNameLst>
                                      </p:cBhvr>
                                      <p:tavLst>
                                        <p:tav tm="0">
                                          <p:val>
                                            <p:fltVal val="0"/>
                                          </p:val>
                                        </p:tav>
                                        <p:tav tm="100000">
                                          <p:val>
                                            <p:strVal val="#ppt_h"/>
                                          </p:val>
                                        </p:tav>
                                      </p:tavLst>
                                    </p:anim>
                                    <p:animEffect transition="in" filter="fade">
                                      <p:cBhvr>
                                        <p:cTn id="19" dur="500"/>
                                        <p:tgtEl>
                                          <p:spTgt spid="10247"/>
                                        </p:tgtEl>
                                      </p:cBhvr>
                                    </p:animEffect>
                                  </p:childTnLst>
                                </p:cTn>
                              </p:par>
                            </p:childTnLst>
                          </p:cTn>
                        </p:par>
                      </p:childTnLst>
                    </p:cTn>
                  </p:par>
                  <p:par>
                    <p:cTn id="20" fill="hold">
                      <p:stCondLst>
                        <p:cond delay="indefinite"/>
                      </p:stCondLst>
                      <p:childTnLst>
                        <p:par>
                          <p:cTn id="21" fill="hold">
                            <p:stCondLst>
                              <p:cond delay="0"/>
                            </p:stCondLst>
                            <p:childTnLst>
                              <p:par>
                                <p:cTn id="22" presetID="47" presetClass="entr" presetSubtype="0" fill="hold" grpId="0" nodeType="clickEffect">
                                  <p:stCondLst>
                                    <p:cond delay="0"/>
                                  </p:stCondLst>
                                  <p:childTnLst>
                                    <p:set>
                                      <p:cBhvr>
                                        <p:cTn id="23" dur="1" fill="hold">
                                          <p:stCondLst>
                                            <p:cond delay="0"/>
                                          </p:stCondLst>
                                        </p:cTn>
                                        <p:tgtEl>
                                          <p:spTgt spid="10248"/>
                                        </p:tgtEl>
                                        <p:attrNameLst>
                                          <p:attrName>style.visibility</p:attrName>
                                        </p:attrNameLst>
                                      </p:cBhvr>
                                      <p:to>
                                        <p:strVal val="visible"/>
                                      </p:to>
                                    </p:set>
                                    <p:animEffect transition="in" filter="fade">
                                      <p:cBhvr>
                                        <p:cTn id="24" dur="1000"/>
                                        <p:tgtEl>
                                          <p:spTgt spid="10248"/>
                                        </p:tgtEl>
                                      </p:cBhvr>
                                    </p:animEffect>
                                    <p:anim calcmode="lin" valueType="num">
                                      <p:cBhvr>
                                        <p:cTn id="25" dur="1000" fill="hold"/>
                                        <p:tgtEl>
                                          <p:spTgt spid="10248"/>
                                        </p:tgtEl>
                                        <p:attrNameLst>
                                          <p:attrName>ppt_x</p:attrName>
                                        </p:attrNameLst>
                                      </p:cBhvr>
                                      <p:tavLst>
                                        <p:tav tm="0">
                                          <p:val>
                                            <p:strVal val="#ppt_x"/>
                                          </p:val>
                                        </p:tav>
                                        <p:tav tm="100000">
                                          <p:val>
                                            <p:strVal val="#ppt_x"/>
                                          </p:val>
                                        </p:tav>
                                      </p:tavLst>
                                    </p:anim>
                                    <p:anim calcmode="lin" valueType="num">
                                      <p:cBhvr>
                                        <p:cTn id="26" dur="1000" fill="hold"/>
                                        <p:tgtEl>
                                          <p:spTgt spid="10248"/>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0"/>
                                  </p:stCondLst>
                                  <p:childTnLst>
                                    <p:set>
                                      <p:cBhvr>
                                        <p:cTn id="28" dur="1" fill="hold">
                                          <p:stCondLst>
                                            <p:cond delay="0"/>
                                          </p:stCondLst>
                                        </p:cTn>
                                        <p:tgtEl>
                                          <p:spTgt spid="10249"/>
                                        </p:tgtEl>
                                        <p:attrNameLst>
                                          <p:attrName>style.visibility</p:attrName>
                                        </p:attrNameLst>
                                      </p:cBhvr>
                                      <p:to>
                                        <p:strVal val="visible"/>
                                      </p:to>
                                    </p:set>
                                    <p:animEffect transition="in" filter="fade">
                                      <p:cBhvr>
                                        <p:cTn id="29" dur="1000"/>
                                        <p:tgtEl>
                                          <p:spTgt spid="10249"/>
                                        </p:tgtEl>
                                      </p:cBhvr>
                                    </p:animEffect>
                                    <p:anim calcmode="lin" valueType="num">
                                      <p:cBhvr>
                                        <p:cTn id="30" dur="1000" fill="hold"/>
                                        <p:tgtEl>
                                          <p:spTgt spid="10249"/>
                                        </p:tgtEl>
                                        <p:attrNameLst>
                                          <p:attrName>ppt_x</p:attrName>
                                        </p:attrNameLst>
                                      </p:cBhvr>
                                      <p:tavLst>
                                        <p:tav tm="0">
                                          <p:val>
                                            <p:strVal val="#ppt_x"/>
                                          </p:val>
                                        </p:tav>
                                        <p:tav tm="100000">
                                          <p:val>
                                            <p:strVal val="#ppt_x"/>
                                          </p:val>
                                        </p:tav>
                                      </p:tavLst>
                                    </p:anim>
                                    <p:anim calcmode="lin" valueType="num">
                                      <p:cBhvr>
                                        <p:cTn id="31" dur="1000" fill="hold"/>
                                        <p:tgtEl>
                                          <p:spTgt spid="10249"/>
                                        </p:tgtEl>
                                        <p:attrNameLst>
                                          <p:attrName>ppt_y</p:attrName>
                                        </p:attrNameLst>
                                      </p:cBhvr>
                                      <p:tavLst>
                                        <p:tav tm="0">
                                          <p:val>
                                            <p:strVal val="#ppt_y-.1"/>
                                          </p:val>
                                        </p:tav>
                                        <p:tav tm="100000">
                                          <p:val>
                                            <p:strVal val="#ppt_y"/>
                                          </p:val>
                                        </p:tav>
                                      </p:tavLst>
                                    </p:anim>
                                  </p:childTnLst>
                                </p:cTn>
                              </p:par>
                              <p:par>
                                <p:cTn id="32" presetID="47" presetClass="entr" presetSubtype="0" fill="hold" grpId="0" nodeType="withEffect">
                                  <p:stCondLst>
                                    <p:cond delay="0"/>
                                  </p:stCondLst>
                                  <p:childTnLst>
                                    <p:set>
                                      <p:cBhvr>
                                        <p:cTn id="33" dur="1" fill="hold">
                                          <p:stCondLst>
                                            <p:cond delay="0"/>
                                          </p:stCondLst>
                                        </p:cTn>
                                        <p:tgtEl>
                                          <p:spTgt spid="10250"/>
                                        </p:tgtEl>
                                        <p:attrNameLst>
                                          <p:attrName>style.visibility</p:attrName>
                                        </p:attrNameLst>
                                      </p:cBhvr>
                                      <p:to>
                                        <p:strVal val="visible"/>
                                      </p:to>
                                    </p:set>
                                    <p:animEffect transition="in" filter="fade">
                                      <p:cBhvr>
                                        <p:cTn id="34" dur="1000"/>
                                        <p:tgtEl>
                                          <p:spTgt spid="10250"/>
                                        </p:tgtEl>
                                      </p:cBhvr>
                                    </p:animEffect>
                                    <p:anim calcmode="lin" valueType="num">
                                      <p:cBhvr>
                                        <p:cTn id="35" dur="1000" fill="hold"/>
                                        <p:tgtEl>
                                          <p:spTgt spid="10250"/>
                                        </p:tgtEl>
                                        <p:attrNameLst>
                                          <p:attrName>ppt_x</p:attrName>
                                        </p:attrNameLst>
                                      </p:cBhvr>
                                      <p:tavLst>
                                        <p:tav tm="0">
                                          <p:val>
                                            <p:strVal val="#ppt_x"/>
                                          </p:val>
                                        </p:tav>
                                        <p:tav tm="100000">
                                          <p:val>
                                            <p:strVal val="#ppt_x"/>
                                          </p:val>
                                        </p:tav>
                                      </p:tavLst>
                                    </p:anim>
                                    <p:anim calcmode="lin" valueType="num">
                                      <p:cBhvr>
                                        <p:cTn id="36" dur="1000" fill="hold"/>
                                        <p:tgtEl>
                                          <p:spTgt spid="10250"/>
                                        </p:tgtEl>
                                        <p:attrNameLst>
                                          <p:attrName>ppt_y</p:attrName>
                                        </p:attrNameLst>
                                      </p:cBhvr>
                                      <p:tavLst>
                                        <p:tav tm="0">
                                          <p:val>
                                            <p:strVal val="#ppt_y-.1"/>
                                          </p:val>
                                        </p:tav>
                                        <p:tav tm="100000">
                                          <p:val>
                                            <p:strVal val="#ppt_y"/>
                                          </p:val>
                                        </p:tav>
                                      </p:tavLst>
                                    </p:anim>
                                  </p:childTnLst>
                                </p:cTn>
                              </p:par>
                              <p:par>
                                <p:cTn id="37" presetID="47" presetClass="entr" presetSubtype="0" fill="hold" grpId="0" nodeType="withEffect">
                                  <p:stCondLst>
                                    <p:cond delay="0"/>
                                  </p:stCondLst>
                                  <p:childTnLst>
                                    <p:set>
                                      <p:cBhvr>
                                        <p:cTn id="38" dur="1" fill="hold">
                                          <p:stCondLst>
                                            <p:cond delay="0"/>
                                          </p:stCondLst>
                                        </p:cTn>
                                        <p:tgtEl>
                                          <p:spTgt spid="10251"/>
                                        </p:tgtEl>
                                        <p:attrNameLst>
                                          <p:attrName>style.visibility</p:attrName>
                                        </p:attrNameLst>
                                      </p:cBhvr>
                                      <p:to>
                                        <p:strVal val="visible"/>
                                      </p:to>
                                    </p:set>
                                    <p:animEffect transition="in" filter="fade">
                                      <p:cBhvr>
                                        <p:cTn id="39" dur="1000"/>
                                        <p:tgtEl>
                                          <p:spTgt spid="10251"/>
                                        </p:tgtEl>
                                      </p:cBhvr>
                                    </p:animEffect>
                                    <p:anim calcmode="lin" valueType="num">
                                      <p:cBhvr>
                                        <p:cTn id="40" dur="1000" fill="hold"/>
                                        <p:tgtEl>
                                          <p:spTgt spid="10251"/>
                                        </p:tgtEl>
                                        <p:attrNameLst>
                                          <p:attrName>ppt_x</p:attrName>
                                        </p:attrNameLst>
                                      </p:cBhvr>
                                      <p:tavLst>
                                        <p:tav tm="0">
                                          <p:val>
                                            <p:strVal val="#ppt_x"/>
                                          </p:val>
                                        </p:tav>
                                        <p:tav tm="100000">
                                          <p:val>
                                            <p:strVal val="#ppt_x"/>
                                          </p:val>
                                        </p:tav>
                                      </p:tavLst>
                                    </p:anim>
                                    <p:anim calcmode="lin" valueType="num">
                                      <p:cBhvr>
                                        <p:cTn id="41" dur="1000" fill="hold"/>
                                        <p:tgtEl>
                                          <p:spTgt spid="10251"/>
                                        </p:tgtEl>
                                        <p:attrNameLst>
                                          <p:attrName>ppt_y</p:attrName>
                                        </p:attrNameLst>
                                      </p:cBhvr>
                                      <p:tavLst>
                                        <p:tav tm="0">
                                          <p:val>
                                            <p:strVal val="#ppt_y-.1"/>
                                          </p:val>
                                        </p:tav>
                                        <p:tav tm="100000">
                                          <p:val>
                                            <p:strVal val="#ppt_y"/>
                                          </p:val>
                                        </p:tav>
                                      </p:tavLst>
                                    </p:anim>
                                  </p:childTnLst>
                                </p:cTn>
                              </p:par>
                              <p:par>
                                <p:cTn id="42" presetID="47" presetClass="entr" presetSubtype="0" fill="hold" grpId="0" nodeType="withEffect">
                                  <p:stCondLst>
                                    <p:cond delay="0"/>
                                  </p:stCondLst>
                                  <p:childTnLst>
                                    <p:set>
                                      <p:cBhvr>
                                        <p:cTn id="43" dur="1" fill="hold">
                                          <p:stCondLst>
                                            <p:cond delay="0"/>
                                          </p:stCondLst>
                                        </p:cTn>
                                        <p:tgtEl>
                                          <p:spTgt spid="10252"/>
                                        </p:tgtEl>
                                        <p:attrNameLst>
                                          <p:attrName>style.visibility</p:attrName>
                                        </p:attrNameLst>
                                      </p:cBhvr>
                                      <p:to>
                                        <p:strVal val="visible"/>
                                      </p:to>
                                    </p:set>
                                    <p:animEffect transition="in" filter="fade">
                                      <p:cBhvr>
                                        <p:cTn id="44" dur="1000"/>
                                        <p:tgtEl>
                                          <p:spTgt spid="10252"/>
                                        </p:tgtEl>
                                      </p:cBhvr>
                                    </p:animEffect>
                                    <p:anim calcmode="lin" valueType="num">
                                      <p:cBhvr>
                                        <p:cTn id="45" dur="1000" fill="hold"/>
                                        <p:tgtEl>
                                          <p:spTgt spid="10252"/>
                                        </p:tgtEl>
                                        <p:attrNameLst>
                                          <p:attrName>ppt_x</p:attrName>
                                        </p:attrNameLst>
                                      </p:cBhvr>
                                      <p:tavLst>
                                        <p:tav tm="0">
                                          <p:val>
                                            <p:strVal val="#ppt_x"/>
                                          </p:val>
                                        </p:tav>
                                        <p:tav tm="100000">
                                          <p:val>
                                            <p:strVal val="#ppt_x"/>
                                          </p:val>
                                        </p:tav>
                                      </p:tavLst>
                                    </p:anim>
                                    <p:anim calcmode="lin" valueType="num">
                                      <p:cBhvr>
                                        <p:cTn id="46" dur="1000" fill="hold"/>
                                        <p:tgtEl>
                                          <p:spTgt spid="10252"/>
                                        </p:tgtEl>
                                        <p:attrNameLst>
                                          <p:attrName>ppt_y</p:attrName>
                                        </p:attrNameLst>
                                      </p:cBhvr>
                                      <p:tavLst>
                                        <p:tav tm="0">
                                          <p:val>
                                            <p:strVal val="#ppt_y-.1"/>
                                          </p:val>
                                        </p:tav>
                                        <p:tav tm="100000">
                                          <p:val>
                                            <p:strVal val="#ppt_y"/>
                                          </p:val>
                                        </p:tav>
                                      </p:tavLst>
                                    </p:anim>
                                  </p:childTnLst>
                                </p:cTn>
                              </p:par>
                              <p:par>
                                <p:cTn id="47" presetID="47" presetClass="entr" presetSubtype="0" fill="hold" grpId="0" nodeType="withEffect">
                                  <p:stCondLst>
                                    <p:cond delay="0"/>
                                  </p:stCondLst>
                                  <p:childTnLst>
                                    <p:set>
                                      <p:cBhvr>
                                        <p:cTn id="48" dur="1" fill="hold">
                                          <p:stCondLst>
                                            <p:cond delay="0"/>
                                          </p:stCondLst>
                                        </p:cTn>
                                        <p:tgtEl>
                                          <p:spTgt spid="10253"/>
                                        </p:tgtEl>
                                        <p:attrNameLst>
                                          <p:attrName>style.visibility</p:attrName>
                                        </p:attrNameLst>
                                      </p:cBhvr>
                                      <p:to>
                                        <p:strVal val="visible"/>
                                      </p:to>
                                    </p:set>
                                    <p:animEffect transition="in" filter="fade">
                                      <p:cBhvr>
                                        <p:cTn id="49" dur="1000"/>
                                        <p:tgtEl>
                                          <p:spTgt spid="10253"/>
                                        </p:tgtEl>
                                      </p:cBhvr>
                                    </p:animEffect>
                                    <p:anim calcmode="lin" valueType="num">
                                      <p:cBhvr>
                                        <p:cTn id="50" dur="1000" fill="hold"/>
                                        <p:tgtEl>
                                          <p:spTgt spid="10253"/>
                                        </p:tgtEl>
                                        <p:attrNameLst>
                                          <p:attrName>ppt_x</p:attrName>
                                        </p:attrNameLst>
                                      </p:cBhvr>
                                      <p:tavLst>
                                        <p:tav tm="0">
                                          <p:val>
                                            <p:strVal val="#ppt_x"/>
                                          </p:val>
                                        </p:tav>
                                        <p:tav tm="100000">
                                          <p:val>
                                            <p:strVal val="#ppt_x"/>
                                          </p:val>
                                        </p:tav>
                                      </p:tavLst>
                                    </p:anim>
                                    <p:anim calcmode="lin" valueType="num">
                                      <p:cBhvr>
                                        <p:cTn id="51" dur="1000" fill="hold"/>
                                        <p:tgtEl>
                                          <p:spTgt spid="1025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8" grpId="0"/>
      <p:bldP spid="10249" grpId="0"/>
      <p:bldP spid="10250" grpId="0"/>
      <p:bldP spid="10251" grpId="0"/>
      <p:bldP spid="10252" grpId="0"/>
      <p:bldP spid="1025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直角三角形 4"/>
          <p:cNvSpPr>
            <a:spLocks noChangeArrowheads="1"/>
          </p:cNvSpPr>
          <p:nvPr/>
        </p:nvSpPr>
        <p:spPr bwMode="auto">
          <a:xfrm rot="16200000">
            <a:off x="11830050" y="6515100"/>
            <a:ext cx="273050" cy="273050"/>
          </a:xfrm>
          <a:prstGeom prst="rtTriangle">
            <a:avLst/>
          </a:prstGeom>
          <a:solidFill>
            <a:srgbClr val="D14D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rgbClr val="FFFFFF"/>
              </a:solidFill>
            </a:endParaRPr>
          </a:p>
        </p:txBody>
      </p:sp>
      <p:grpSp>
        <p:nvGrpSpPr>
          <p:cNvPr id="12293" name="组合 7"/>
          <p:cNvGrpSpPr>
            <a:grpSpLocks noChangeAspect="1"/>
          </p:cNvGrpSpPr>
          <p:nvPr/>
        </p:nvGrpSpPr>
        <p:grpSpPr bwMode="auto">
          <a:xfrm>
            <a:off x="1931988" y="1163638"/>
            <a:ext cx="8083550" cy="4940300"/>
            <a:chOff x="0" y="0"/>
            <a:chExt cx="8084243" cy="4940370"/>
          </a:xfrm>
        </p:grpSpPr>
        <p:pic>
          <p:nvPicPr>
            <p:cNvPr id="12294" name="图片 8"/>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0"/>
              <a:ext cx="8084243" cy="4940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5" name="图片 9" descr="C:\Users\Administrator\Desktop\QQ截图20170317125927.jpgQQ截图20170317125927"/>
            <p:cNvPicPr>
              <a:picLocks noChangeAspect="1" noChangeArrowheads="1"/>
            </p:cNvPicPr>
            <p:nvPr/>
          </p:nvPicPr>
          <p:blipFill>
            <a:blip r:embed="rId5"/>
            <a:srcRect/>
            <a:stretch>
              <a:fillRect/>
            </a:stretch>
          </p:blipFill>
          <p:spPr bwMode="auto">
            <a:xfrm>
              <a:off x="1252962" y="453396"/>
              <a:ext cx="5722476" cy="37097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296" name="矩形 19"/>
          <p:cNvSpPr>
            <a:spLocks noChangeArrowheads="1"/>
          </p:cNvSpPr>
          <p:nvPr/>
        </p:nvSpPr>
        <p:spPr bwMode="auto">
          <a:xfrm>
            <a:off x="0" y="2006600"/>
            <a:ext cx="4022725" cy="649288"/>
          </a:xfrm>
          <a:prstGeom prst="rect">
            <a:avLst/>
          </a:prstGeom>
          <a:solidFill>
            <a:srgbClr val="28342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chemeClr val="bg1"/>
              </a:solidFill>
            </a:endParaRPr>
          </a:p>
        </p:txBody>
      </p:sp>
      <p:sp>
        <p:nvSpPr>
          <p:cNvPr id="12297" name="文本框 11"/>
          <p:cNvSpPr txBox="1">
            <a:spLocks noChangeArrowheads="1"/>
          </p:cNvSpPr>
          <p:nvPr/>
        </p:nvSpPr>
        <p:spPr bwMode="auto">
          <a:xfrm>
            <a:off x="463550" y="2155825"/>
            <a:ext cx="33861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zh-CN" sz="1800">
                <a:solidFill>
                  <a:schemeClr val="bg1"/>
                </a:solidFill>
                <a:latin typeface="微软雅黑" panose="020B0503020204020204" charset="-122"/>
                <a:ea typeface="微软雅黑" panose="020B0503020204020204" charset="-122"/>
              </a:rPr>
              <a:t>单击此处添加您要的文字标题</a:t>
            </a:r>
          </a:p>
        </p:txBody>
      </p:sp>
      <p:sp>
        <p:nvSpPr>
          <p:cNvPr id="12298" name="矩形 21"/>
          <p:cNvSpPr>
            <a:spLocks noChangeArrowheads="1"/>
          </p:cNvSpPr>
          <p:nvPr/>
        </p:nvSpPr>
        <p:spPr bwMode="auto">
          <a:xfrm>
            <a:off x="0" y="3109913"/>
            <a:ext cx="4022725" cy="649287"/>
          </a:xfrm>
          <a:prstGeom prst="rect">
            <a:avLst/>
          </a:prstGeom>
          <a:solidFill>
            <a:srgbClr val="D14D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chemeClr val="bg1"/>
              </a:solidFill>
            </a:endParaRPr>
          </a:p>
        </p:txBody>
      </p:sp>
      <p:sp>
        <p:nvSpPr>
          <p:cNvPr id="12299" name="文本框 13"/>
          <p:cNvSpPr txBox="1">
            <a:spLocks noChangeArrowheads="1"/>
          </p:cNvSpPr>
          <p:nvPr/>
        </p:nvSpPr>
        <p:spPr bwMode="auto">
          <a:xfrm>
            <a:off x="463550" y="3259138"/>
            <a:ext cx="33861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zh-CN" sz="1800">
                <a:solidFill>
                  <a:schemeClr val="bg1"/>
                </a:solidFill>
                <a:latin typeface="微软雅黑" panose="020B0503020204020204" charset="-122"/>
                <a:ea typeface="微软雅黑" panose="020B0503020204020204" charset="-122"/>
              </a:rPr>
              <a:t>单击此处添加您要的文字标题</a:t>
            </a:r>
          </a:p>
        </p:txBody>
      </p:sp>
      <p:sp>
        <p:nvSpPr>
          <p:cNvPr id="12300" name="矩形 23"/>
          <p:cNvSpPr>
            <a:spLocks noChangeArrowheads="1"/>
          </p:cNvSpPr>
          <p:nvPr/>
        </p:nvSpPr>
        <p:spPr bwMode="auto">
          <a:xfrm>
            <a:off x="0" y="4216400"/>
            <a:ext cx="4022725" cy="649288"/>
          </a:xfrm>
          <a:prstGeom prst="rect">
            <a:avLst/>
          </a:prstGeom>
          <a:solidFill>
            <a:srgbClr val="28342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chemeClr val="bg1"/>
              </a:solidFill>
            </a:endParaRPr>
          </a:p>
        </p:txBody>
      </p:sp>
      <p:sp>
        <p:nvSpPr>
          <p:cNvPr id="12301" name="文本框 20"/>
          <p:cNvSpPr txBox="1">
            <a:spLocks noChangeArrowheads="1"/>
          </p:cNvSpPr>
          <p:nvPr/>
        </p:nvSpPr>
        <p:spPr bwMode="auto">
          <a:xfrm>
            <a:off x="463550" y="4364038"/>
            <a:ext cx="33861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zh-CN" sz="1800">
                <a:solidFill>
                  <a:schemeClr val="bg1"/>
                </a:solidFill>
                <a:latin typeface="微软雅黑" panose="020B0503020204020204" charset="-122"/>
                <a:ea typeface="微软雅黑" panose="020B0503020204020204" charset="-122"/>
              </a:rPr>
              <a:t>单击此处添加您要的文字标题</a:t>
            </a:r>
          </a:p>
        </p:txBody>
      </p:sp>
      <p:sp>
        <p:nvSpPr>
          <p:cNvPr id="12302" name="矩形 25"/>
          <p:cNvSpPr>
            <a:spLocks noChangeArrowheads="1"/>
          </p:cNvSpPr>
          <p:nvPr/>
        </p:nvSpPr>
        <p:spPr bwMode="auto">
          <a:xfrm>
            <a:off x="8164513" y="2006600"/>
            <a:ext cx="4024312" cy="649288"/>
          </a:xfrm>
          <a:prstGeom prst="rect">
            <a:avLst/>
          </a:prstGeom>
          <a:solidFill>
            <a:srgbClr val="D14D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chemeClr val="bg1"/>
              </a:solidFill>
            </a:endParaRPr>
          </a:p>
        </p:txBody>
      </p:sp>
      <p:sp>
        <p:nvSpPr>
          <p:cNvPr id="12303" name="文本框 22"/>
          <p:cNvSpPr txBox="1">
            <a:spLocks noChangeArrowheads="1"/>
          </p:cNvSpPr>
          <p:nvPr/>
        </p:nvSpPr>
        <p:spPr bwMode="auto">
          <a:xfrm>
            <a:off x="8628063" y="2155825"/>
            <a:ext cx="33861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zh-CN" sz="1800">
                <a:solidFill>
                  <a:schemeClr val="bg1"/>
                </a:solidFill>
                <a:latin typeface="微软雅黑" panose="020B0503020204020204" charset="-122"/>
                <a:ea typeface="微软雅黑" panose="020B0503020204020204" charset="-122"/>
              </a:rPr>
              <a:t>单击此处添加您要的文字标题</a:t>
            </a:r>
          </a:p>
        </p:txBody>
      </p:sp>
      <p:sp>
        <p:nvSpPr>
          <p:cNvPr id="12304" name="矩形 27"/>
          <p:cNvSpPr>
            <a:spLocks noChangeArrowheads="1"/>
          </p:cNvSpPr>
          <p:nvPr/>
        </p:nvSpPr>
        <p:spPr bwMode="auto">
          <a:xfrm>
            <a:off x="8164513" y="3109913"/>
            <a:ext cx="4024312" cy="649287"/>
          </a:xfrm>
          <a:prstGeom prst="rect">
            <a:avLst/>
          </a:prstGeom>
          <a:solidFill>
            <a:srgbClr val="28342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chemeClr val="bg1"/>
              </a:solidFill>
            </a:endParaRPr>
          </a:p>
        </p:txBody>
      </p:sp>
      <p:sp>
        <p:nvSpPr>
          <p:cNvPr id="12305" name="文本框 24"/>
          <p:cNvSpPr txBox="1">
            <a:spLocks noChangeArrowheads="1"/>
          </p:cNvSpPr>
          <p:nvPr/>
        </p:nvSpPr>
        <p:spPr bwMode="auto">
          <a:xfrm>
            <a:off x="8628063" y="3259138"/>
            <a:ext cx="33861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zh-CN" sz="1800">
                <a:solidFill>
                  <a:schemeClr val="bg1"/>
                </a:solidFill>
                <a:latin typeface="微软雅黑" panose="020B0503020204020204" charset="-122"/>
                <a:ea typeface="微软雅黑" panose="020B0503020204020204" charset="-122"/>
              </a:rPr>
              <a:t>单击此处添加您要的文字标题</a:t>
            </a:r>
          </a:p>
        </p:txBody>
      </p:sp>
      <p:sp>
        <p:nvSpPr>
          <p:cNvPr id="12306" name="矩形 29"/>
          <p:cNvSpPr>
            <a:spLocks noChangeArrowheads="1"/>
          </p:cNvSpPr>
          <p:nvPr/>
        </p:nvSpPr>
        <p:spPr bwMode="auto">
          <a:xfrm>
            <a:off x="8164513" y="4216400"/>
            <a:ext cx="4024312" cy="649288"/>
          </a:xfrm>
          <a:prstGeom prst="rect">
            <a:avLst/>
          </a:prstGeom>
          <a:solidFill>
            <a:srgbClr val="D14D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chemeClr val="bg1"/>
              </a:solidFill>
            </a:endParaRPr>
          </a:p>
        </p:txBody>
      </p:sp>
      <p:sp>
        <p:nvSpPr>
          <p:cNvPr id="12307" name="文本框 26"/>
          <p:cNvSpPr txBox="1">
            <a:spLocks noChangeArrowheads="1"/>
          </p:cNvSpPr>
          <p:nvPr/>
        </p:nvSpPr>
        <p:spPr bwMode="auto">
          <a:xfrm>
            <a:off x="8628063" y="4364038"/>
            <a:ext cx="33861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zh-CN" sz="1800">
                <a:solidFill>
                  <a:schemeClr val="bg1"/>
                </a:solidFill>
                <a:latin typeface="微软雅黑" panose="020B0503020204020204" charset="-122"/>
                <a:ea typeface="微软雅黑" panose="020B0503020204020204" charset="-122"/>
              </a:rPr>
              <a:t>单击此处添加您要的文字标题</a:t>
            </a:r>
          </a:p>
        </p:txBody>
      </p:sp>
      <p:sp>
        <p:nvSpPr>
          <p:cNvPr id="29698" name="直角三角形 3"/>
          <p:cNvSpPr>
            <a:spLocks noChangeArrowheads="1"/>
          </p:cNvSpPr>
          <p:nvPr/>
        </p:nvSpPr>
        <p:spPr bwMode="auto">
          <a:xfrm rot="5400000">
            <a:off x="107156" y="121444"/>
            <a:ext cx="274638" cy="273050"/>
          </a:xfrm>
          <a:prstGeom prst="rtTriangle">
            <a:avLst/>
          </a:prstGeom>
          <a:solidFill>
            <a:srgbClr val="28342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rgbClr val="FFFFFF"/>
              </a:solidFill>
            </a:endParaRPr>
          </a:p>
        </p:txBody>
      </p:sp>
      <p:sp>
        <p:nvSpPr>
          <p:cNvPr id="29700" name="文本框 69"/>
          <p:cNvSpPr txBox="1">
            <a:spLocks noChangeArrowheads="1"/>
          </p:cNvSpPr>
          <p:nvPr/>
        </p:nvSpPr>
        <p:spPr bwMode="auto">
          <a:xfrm>
            <a:off x="303213" y="179388"/>
            <a:ext cx="4598987" cy="48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sz="2400" b="1">
                <a:solidFill>
                  <a:srgbClr val="262626"/>
                </a:solidFill>
                <a:latin typeface="微软雅黑" panose="020B0503020204020204" charset="-122"/>
                <a:ea typeface="微软雅黑" panose="020B0503020204020204" charset="-122"/>
              </a:rPr>
              <a:t>单击此处添加标题</a:t>
            </a:r>
          </a:p>
        </p:txBody>
      </p:sp>
    </p:spTree>
    <p:custDataLst>
      <p:tags r:id="rId1"/>
    </p:custDataLst>
  </p:cSld>
  <p:clrMapOvr>
    <a:masterClrMapping/>
  </p:clrMapOvr>
  <p:transition advTm="3923">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2293"/>
                                        </p:tgtEl>
                                        <p:attrNameLst>
                                          <p:attrName>style.visibility</p:attrName>
                                        </p:attrNameLst>
                                      </p:cBhvr>
                                      <p:to>
                                        <p:strVal val="visible"/>
                                      </p:to>
                                    </p:set>
                                    <p:anim calcmode="lin" valueType="num">
                                      <p:cBhvr>
                                        <p:cTn id="7" dur="500" fill="hold"/>
                                        <p:tgtEl>
                                          <p:spTgt spid="12293"/>
                                        </p:tgtEl>
                                        <p:attrNameLst>
                                          <p:attrName>ppt_w</p:attrName>
                                        </p:attrNameLst>
                                      </p:cBhvr>
                                      <p:tavLst>
                                        <p:tav tm="0">
                                          <p:val>
                                            <p:fltVal val="0"/>
                                          </p:val>
                                        </p:tav>
                                        <p:tav tm="100000">
                                          <p:val>
                                            <p:strVal val="#ppt_w"/>
                                          </p:val>
                                        </p:tav>
                                      </p:tavLst>
                                    </p:anim>
                                    <p:anim calcmode="lin" valueType="num">
                                      <p:cBhvr>
                                        <p:cTn id="8" dur="500" fill="hold"/>
                                        <p:tgtEl>
                                          <p:spTgt spid="12293"/>
                                        </p:tgtEl>
                                        <p:attrNameLst>
                                          <p:attrName>ppt_h</p:attrName>
                                        </p:attrNameLst>
                                      </p:cBhvr>
                                      <p:tavLst>
                                        <p:tav tm="0">
                                          <p:val>
                                            <p:fltVal val="0"/>
                                          </p:val>
                                        </p:tav>
                                        <p:tav tm="100000">
                                          <p:val>
                                            <p:strVal val="#ppt_h"/>
                                          </p:val>
                                        </p:tav>
                                      </p:tavLst>
                                    </p:anim>
                                    <p:animEffect transition="in" filter="fade">
                                      <p:cBhvr>
                                        <p:cTn id="9" dur="500"/>
                                        <p:tgtEl>
                                          <p:spTgt spid="12293"/>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12296"/>
                                        </p:tgtEl>
                                        <p:attrNameLst>
                                          <p:attrName>style.visibility</p:attrName>
                                        </p:attrNameLst>
                                      </p:cBhvr>
                                      <p:to>
                                        <p:strVal val="visible"/>
                                      </p:to>
                                    </p:set>
                                    <p:anim calcmode="lin" valueType="num">
                                      <p:cBhvr>
                                        <p:cTn id="14" dur="500" fill="hold"/>
                                        <p:tgtEl>
                                          <p:spTgt spid="12296"/>
                                        </p:tgtEl>
                                        <p:attrNameLst>
                                          <p:attrName>ppt_w</p:attrName>
                                        </p:attrNameLst>
                                      </p:cBhvr>
                                      <p:tavLst>
                                        <p:tav tm="0">
                                          <p:val>
                                            <p:fltVal val="0"/>
                                          </p:val>
                                        </p:tav>
                                        <p:tav tm="100000">
                                          <p:val>
                                            <p:strVal val="#ppt_w"/>
                                          </p:val>
                                        </p:tav>
                                      </p:tavLst>
                                    </p:anim>
                                    <p:anim calcmode="lin" valueType="num">
                                      <p:cBhvr>
                                        <p:cTn id="15" dur="500" fill="hold"/>
                                        <p:tgtEl>
                                          <p:spTgt spid="12296"/>
                                        </p:tgtEl>
                                        <p:attrNameLst>
                                          <p:attrName>ppt_h</p:attrName>
                                        </p:attrNameLst>
                                      </p:cBhvr>
                                      <p:tavLst>
                                        <p:tav tm="0">
                                          <p:val>
                                            <p:fltVal val="0"/>
                                          </p:val>
                                        </p:tav>
                                        <p:tav tm="100000">
                                          <p:val>
                                            <p:strVal val="#ppt_h"/>
                                          </p:val>
                                        </p:tav>
                                      </p:tavLst>
                                    </p:anim>
                                    <p:animEffect transition="in" filter="fade">
                                      <p:cBhvr>
                                        <p:cTn id="16" dur="500"/>
                                        <p:tgtEl>
                                          <p:spTgt spid="12296"/>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12297"/>
                                        </p:tgtEl>
                                        <p:attrNameLst>
                                          <p:attrName>style.visibility</p:attrName>
                                        </p:attrNameLst>
                                      </p:cBhvr>
                                      <p:to>
                                        <p:strVal val="visible"/>
                                      </p:to>
                                    </p:set>
                                    <p:anim calcmode="lin" valueType="num">
                                      <p:cBhvr>
                                        <p:cTn id="19" dur="500" fill="hold"/>
                                        <p:tgtEl>
                                          <p:spTgt spid="12297"/>
                                        </p:tgtEl>
                                        <p:attrNameLst>
                                          <p:attrName>ppt_w</p:attrName>
                                        </p:attrNameLst>
                                      </p:cBhvr>
                                      <p:tavLst>
                                        <p:tav tm="0">
                                          <p:val>
                                            <p:fltVal val="0"/>
                                          </p:val>
                                        </p:tav>
                                        <p:tav tm="100000">
                                          <p:val>
                                            <p:strVal val="#ppt_w"/>
                                          </p:val>
                                        </p:tav>
                                      </p:tavLst>
                                    </p:anim>
                                    <p:anim calcmode="lin" valueType="num">
                                      <p:cBhvr>
                                        <p:cTn id="20" dur="500" fill="hold"/>
                                        <p:tgtEl>
                                          <p:spTgt spid="12297"/>
                                        </p:tgtEl>
                                        <p:attrNameLst>
                                          <p:attrName>ppt_h</p:attrName>
                                        </p:attrNameLst>
                                      </p:cBhvr>
                                      <p:tavLst>
                                        <p:tav tm="0">
                                          <p:val>
                                            <p:fltVal val="0"/>
                                          </p:val>
                                        </p:tav>
                                        <p:tav tm="100000">
                                          <p:val>
                                            <p:strVal val="#ppt_h"/>
                                          </p:val>
                                        </p:tav>
                                      </p:tavLst>
                                    </p:anim>
                                    <p:animEffect transition="in" filter="fade">
                                      <p:cBhvr>
                                        <p:cTn id="21" dur="500"/>
                                        <p:tgtEl>
                                          <p:spTgt spid="12297"/>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12298"/>
                                        </p:tgtEl>
                                        <p:attrNameLst>
                                          <p:attrName>style.visibility</p:attrName>
                                        </p:attrNameLst>
                                      </p:cBhvr>
                                      <p:to>
                                        <p:strVal val="visible"/>
                                      </p:to>
                                    </p:set>
                                    <p:anim calcmode="lin" valueType="num">
                                      <p:cBhvr>
                                        <p:cTn id="24" dur="500" fill="hold"/>
                                        <p:tgtEl>
                                          <p:spTgt spid="12298"/>
                                        </p:tgtEl>
                                        <p:attrNameLst>
                                          <p:attrName>ppt_w</p:attrName>
                                        </p:attrNameLst>
                                      </p:cBhvr>
                                      <p:tavLst>
                                        <p:tav tm="0">
                                          <p:val>
                                            <p:fltVal val="0"/>
                                          </p:val>
                                        </p:tav>
                                        <p:tav tm="100000">
                                          <p:val>
                                            <p:strVal val="#ppt_w"/>
                                          </p:val>
                                        </p:tav>
                                      </p:tavLst>
                                    </p:anim>
                                    <p:anim calcmode="lin" valueType="num">
                                      <p:cBhvr>
                                        <p:cTn id="25" dur="500" fill="hold"/>
                                        <p:tgtEl>
                                          <p:spTgt spid="12298"/>
                                        </p:tgtEl>
                                        <p:attrNameLst>
                                          <p:attrName>ppt_h</p:attrName>
                                        </p:attrNameLst>
                                      </p:cBhvr>
                                      <p:tavLst>
                                        <p:tav tm="0">
                                          <p:val>
                                            <p:fltVal val="0"/>
                                          </p:val>
                                        </p:tav>
                                        <p:tav tm="100000">
                                          <p:val>
                                            <p:strVal val="#ppt_h"/>
                                          </p:val>
                                        </p:tav>
                                      </p:tavLst>
                                    </p:anim>
                                    <p:animEffect transition="in" filter="fade">
                                      <p:cBhvr>
                                        <p:cTn id="26" dur="500"/>
                                        <p:tgtEl>
                                          <p:spTgt spid="12298"/>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2299"/>
                                        </p:tgtEl>
                                        <p:attrNameLst>
                                          <p:attrName>style.visibility</p:attrName>
                                        </p:attrNameLst>
                                      </p:cBhvr>
                                      <p:to>
                                        <p:strVal val="visible"/>
                                      </p:to>
                                    </p:set>
                                    <p:anim calcmode="lin" valueType="num">
                                      <p:cBhvr>
                                        <p:cTn id="29" dur="500" fill="hold"/>
                                        <p:tgtEl>
                                          <p:spTgt spid="12299"/>
                                        </p:tgtEl>
                                        <p:attrNameLst>
                                          <p:attrName>ppt_w</p:attrName>
                                        </p:attrNameLst>
                                      </p:cBhvr>
                                      <p:tavLst>
                                        <p:tav tm="0">
                                          <p:val>
                                            <p:fltVal val="0"/>
                                          </p:val>
                                        </p:tav>
                                        <p:tav tm="100000">
                                          <p:val>
                                            <p:strVal val="#ppt_w"/>
                                          </p:val>
                                        </p:tav>
                                      </p:tavLst>
                                    </p:anim>
                                    <p:anim calcmode="lin" valueType="num">
                                      <p:cBhvr>
                                        <p:cTn id="30" dur="500" fill="hold"/>
                                        <p:tgtEl>
                                          <p:spTgt spid="12299"/>
                                        </p:tgtEl>
                                        <p:attrNameLst>
                                          <p:attrName>ppt_h</p:attrName>
                                        </p:attrNameLst>
                                      </p:cBhvr>
                                      <p:tavLst>
                                        <p:tav tm="0">
                                          <p:val>
                                            <p:fltVal val="0"/>
                                          </p:val>
                                        </p:tav>
                                        <p:tav tm="100000">
                                          <p:val>
                                            <p:strVal val="#ppt_h"/>
                                          </p:val>
                                        </p:tav>
                                      </p:tavLst>
                                    </p:anim>
                                    <p:animEffect transition="in" filter="fade">
                                      <p:cBhvr>
                                        <p:cTn id="31" dur="500"/>
                                        <p:tgtEl>
                                          <p:spTgt spid="12299"/>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2300"/>
                                        </p:tgtEl>
                                        <p:attrNameLst>
                                          <p:attrName>style.visibility</p:attrName>
                                        </p:attrNameLst>
                                      </p:cBhvr>
                                      <p:to>
                                        <p:strVal val="visible"/>
                                      </p:to>
                                    </p:set>
                                    <p:anim calcmode="lin" valueType="num">
                                      <p:cBhvr>
                                        <p:cTn id="34" dur="500" fill="hold"/>
                                        <p:tgtEl>
                                          <p:spTgt spid="12300"/>
                                        </p:tgtEl>
                                        <p:attrNameLst>
                                          <p:attrName>ppt_w</p:attrName>
                                        </p:attrNameLst>
                                      </p:cBhvr>
                                      <p:tavLst>
                                        <p:tav tm="0">
                                          <p:val>
                                            <p:fltVal val="0"/>
                                          </p:val>
                                        </p:tav>
                                        <p:tav tm="100000">
                                          <p:val>
                                            <p:strVal val="#ppt_w"/>
                                          </p:val>
                                        </p:tav>
                                      </p:tavLst>
                                    </p:anim>
                                    <p:anim calcmode="lin" valueType="num">
                                      <p:cBhvr>
                                        <p:cTn id="35" dur="500" fill="hold"/>
                                        <p:tgtEl>
                                          <p:spTgt spid="12300"/>
                                        </p:tgtEl>
                                        <p:attrNameLst>
                                          <p:attrName>ppt_h</p:attrName>
                                        </p:attrNameLst>
                                      </p:cBhvr>
                                      <p:tavLst>
                                        <p:tav tm="0">
                                          <p:val>
                                            <p:fltVal val="0"/>
                                          </p:val>
                                        </p:tav>
                                        <p:tav tm="100000">
                                          <p:val>
                                            <p:strVal val="#ppt_h"/>
                                          </p:val>
                                        </p:tav>
                                      </p:tavLst>
                                    </p:anim>
                                    <p:animEffect transition="in" filter="fade">
                                      <p:cBhvr>
                                        <p:cTn id="36" dur="500"/>
                                        <p:tgtEl>
                                          <p:spTgt spid="12300"/>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12301"/>
                                        </p:tgtEl>
                                        <p:attrNameLst>
                                          <p:attrName>style.visibility</p:attrName>
                                        </p:attrNameLst>
                                      </p:cBhvr>
                                      <p:to>
                                        <p:strVal val="visible"/>
                                      </p:to>
                                    </p:set>
                                    <p:anim calcmode="lin" valueType="num">
                                      <p:cBhvr>
                                        <p:cTn id="39" dur="500" fill="hold"/>
                                        <p:tgtEl>
                                          <p:spTgt spid="12301"/>
                                        </p:tgtEl>
                                        <p:attrNameLst>
                                          <p:attrName>ppt_w</p:attrName>
                                        </p:attrNameLst>
                                      </p:cBhvr>
                                      <p:tavLst>
                                        <p:tav tm="0">
                                          <p:val>
                                            <p:fltVal val="0"/>
                                          </p:val>
                                        </p:tav>
                                        <p:tav tm="100000">
                                          <p:val>
                                            <p:strVal val="#ppt_w"/>
                                          </p:val>
                                        </p:tav>
                                      </p:tavLst>
                                    </p:anim>
                                    <p:anim calcmode="lin" valueType="num">
                                      <p:cBhvr>
                                        <p:cTn id="40" dur="500" fill="hold"/>
                                        <p:tgtEl>
                                          <p:spTgt spid="12301"/>
                                        </p:tgtEl>
                                        <p:attrNameLst>
                                          <p:attrName>ppt_h</p:attrName>
                                        </p:attrNameLst>
                                      </p:cBhvr>
                                      <p:tavLst>
                                        <p:tav tm="0">
                                          <p:val>
                                            <p:fltVal val="0"/>
                                          </p:val>
                                        </p:tav>
                                        <p:tav tm="100000">
                                          <p:val>
                                            <p:strVal val="#ppt_h"/>
                                          </p:val>
                                        </p:tav>
                                      </p:tavLst>
                                    </p:anim>
                                    <p:animEffect transition="in" filter="fade">
                                      <p:cBhvr>
                                        <p:cTn id="41" dur="500"/>
                                        <p:tgtEl>
                                          <p:spTgt spid="12301"/>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12302"/>
                                        </p:tgtEl>
                                        <p:attrNameLst>
                                          <p:attrName>style.visibility</p:attrName>
                                        </p:attrNameLst>
                                      </p:cBhvr>
                                      <p:to>
                                        <p:strVal val="visible"/>
                                      </p:to>
                                    </p:set>
                                    <p:anim calcmode="lin" valueType="num">
                                      <p:cBhvr>
                                        <p:cTn id="44" dur="500" fill="hold"/>
                                        <p:tgtEl>
                                          <p:spTgt spid="12302"/>
                                        </p:tgtEl>
                                        <p:attrNameLst>
                                          <p:attrName>ppt_w</p:attrName>
                                        </p:attrNameLst>
                                      </p:cBhvr>
                                      <p:tavLst>
                                        <p:tav tm="0">
                                          <p:val>
                                            <p:fltVal val="0"/>
                                          </p:val>
                                        </p:tav>
                                        <p:tav tm="100000">
                                          <p:val>
                                            <p:strVal val="#ppt_w"/>
                                          </p:val>
                                        </p:tav>
                                      </p:tavLst>
                                    </p:anim>
                                    <p:anim calcmode="lin" valueType="num">
                                      <p:cBhvr>
                                        <p:cTn id="45" dur="500" fill="hold"/>
                                        <p:tgtEl>
                                          <p:spTgt spid="12302"/>
                                        </p:tgtEl>
                                        <p:attrNameLst>
                                          <p:attrName>ppt_h</p:attrName>
                                        </p:attrNameLst>
                                      </p:cBhvr>
                                      <p:tavLst>
                                        <p:tav tm="0">
                                          <p:val>
                                            <p:fltVal val="0"/>
                                          </p:val>
                                        </p:tav>
                                        <p:tav tm="100000">
                                          <p:val>
                                            <p:strVal val="#ppt_h"/>
                                          </p:val>
                                        </p:tav>
                                      </p:tavLst>
                                    </p:anim>
                                    <p:animEffect transition="in" filter="fade">
                                      <p:cBhvr>
                                        <p:cTn id="46" dur="500"/>
                                        <p:tgtEl>
                                          <p:spTgt spid="12302"/>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12303"/>
                                        </p:tgtEl>
                                        <p:attrNameLst>
                                          <p:attrName>style.visibility</p:attrName>
                                        </p:attrNameLst>
                                      </p:cBhvr>
                                      <p:to>
                                        <p:strVal val="visible"/>
                                      </p:to>
                                    </p:set>
                                    <p:anim calcmode="lin" valueType="num">
                                      <p:cBhvr>
                                        <p:cTn id="49" dur="500" fill="hold"/>
                                        <p:tgtEl>
                                          <p:spTgt spid="12303"/>
                                        </p:tgtEl>
                                        <p:attrNameLst>
                                          <p:attrName>ppt_w</p:attrName>
                                        </p:attrNameLst>
                                      </p:cBhvr>
                                      <p:tavLst>
                                        <p:tav tm="0">
                                          <p:val>
                                            <p:fltVal val="0"/>
                                          </p:val>
                                        </p:tav>
                                        <p:tav tm="100000">
                                          <p:val>
                                            <p:strVal val="#ppt_w"/>
                                          </p:val>
                                        </p:tav>
                                      </p:tavLst>
                                    </p:anim>
                                    <p:anim calcmode="lin" valueType="num">
                                      <p:cBhvr>
                                        <p:cTn id="50" dur="500" fill="hold"/>
                                        <p:tgtEl>
                                          <p:spTgt spid="12303"/>
                                        </p:tgtEl>
                                        <p:attrNameLst>
                                          <p:attrName>ppt_h</p:attrName>
                                        </p:attrNameLst>
                                      </p:cBhvr>
                                      <p:tavLst>
                                        <p:tav tm="0">
                                          <p:val>
                                            <p:fltVal val="0"/>
                                          </p:val>
                                        </p:tav>
                                        <p:tav tm="100000">
                                          <p:val>
                                            <p:strVal val="#ppt_h"/>
                                          </p:val>
                                        </p:tav>
                                      </p:tavLst>
                                    </p:anim>
                                    <p:animEffect transition="in" filter="fade">
                                      <p:cBhvr>
                                        <p:cTn id="51" dur="500"/>
                                        <p:tgtEl>
                                          <p:spTgt spid="12303"/>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12304"/>
                                        </p:tgtEl>
                                        <p:attrNameLst>
                                          <p:attrName>style.visibility</p:attrName>
                                        </p:attrNameLst>
                                      </p:cBhvr>
                                      <p:to>
                                        <p:strVal val="visible"/>
                                      </p:to>
                                    </p:set>
                                    <p:anim calcmode="lin" valueType="num">
                                      <p:cBhvr>
                                        <p:cTn id="54" dur="500" fill="hold"/>
                                        <p:tgtEl>
                                          <p:spTgt spid="12304"/>
                                        </p:tgtEl>
                                        <p:attrNameLst>
                                          <p:attrName>ppt_w</p:attrName>
                                        </p:attrNameLst>
                                      </p:cBhvr>
                                      <p:tavLst>
                                        <p:tav tm="0">
                                          <p:val>
                                            <p:fltVal val="0"/>
                                          </p:val>
                                        </p:tav>
                                        <p:tav tm="100000">
                                          <p:val>
                                            <p:strVal val="#ppt_w"/>
                                          </p:val>
                                        </p:tav>
                                      </p:tavLst>
                                    </p:anim>
                                    <p:anim calcmode="lin" valueType="num">
                                      <p:cBhvr>
                                        <p:cTn id="55" dur="500" fill="hold"/>
                                        <p:tgtEl>
                                          <p:spTgt spid="12304"/>
                                        </p:tgtEl>
                                        <p:attrNameLst>
                                          <p:attrName>ppt_h</p:attrName>
                                        </p:attrNameLst>
                                      </p:cBhvr>
                                      <p:tavLst>
                                        <p:tav tm="0">
                                          <p:val>
                                            <p:fltVal val="0"/>
                                          </p:val>
                                        </p:tav>
                                        <p:tav tm="100000">
                                          <p:val>
                                            <p:strVal val="#ppt_h"/>
                                          </p:val>
                                        </p:tav>
                                      </p:tavLst>
                                    </p:anim>
                                    <p:animEffect transition="in" filter="fade">
                                      <p:cBhvr>
                                        <p:cTn id="56" dur="500"/>
                                        <p:tgtEl>
                                          <p:spTgt spid="12304"/>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12305"/>
                                        </p:tgtEl>
                                        <p:attrNameLst>
                                          <p:attrName>style.visibility</p:attrName>
                                        </p:attrNameLst>
                                      </p:cBhvr>
                                      <p:to>
                                        <p:strVal val="visible"/>
                                      </p:to>
                                    </p:set>
                                    <p:anim calcmode="lin" valueType="num">
                                      <p:cBhvr>
                                        <p:cTn id="59" dur="500" fill="hold"/>
                                        <p:tgtEl>
                                          <p:spTgt spid="12305"/>
                                        </p:tgtEl>
                                        <p:attrNameLst>
                                          <p:attrName>ppt_w</p:attrName>
                                        </p:attrNameLst>
                                      </p:cBhvr>
                                      <p:tavLst>
                                        <p:tav tm="0">
                                          <p:val>
                                            <p:fltVal val="0"/>
                                          </p:val>
                                        </p:tav>
                                        <p:tav tm="100000">
                                          <p:val>
                                            <p:strVal val="#ppt_w"/>
                                          </p:val>
                                        </p:tav>
                                      </p:tavLst>
                                    </p:anim>
                                    <p:anim calcmode="lin" valueType="num">
                                      <p:cBhvr>
                                        <p:cTn id="60" dur="500" fill="hold"/>
                                        <p:tgtEl>
                                          <p:spTgt spid="12305"/>
                                        </p:tgtEl>
                                        <p:attrNameLst>
                                          <p:attrName>ppt_h</p:attrName>
                                        </p:attrNameLst>
                                      </p:cBhvr>
                                      <p:tavLst>
                                        <p:tav tm="0">
                                          <p:val>
                                            <p:fltVal val="0"/>
                                          </p:val>
                                        </p:tav>
                                        <p:tav tm="100000">
                                          <p:val>
                                            <p:strVal val="#ppt_h"/>
                                          </p:val>
                                        </p:tav>
                                      </p:tavLst>
                                    </p:anim>
                                    <p:animEffect transition="in" filter="fade">
                                      <p:cBhvr>
                                        <p:cTn id="61" dur="500"/>
                                        <p:tgtEl>
                                          <p:spTgt spid="12305"/>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12306"/>
                                        </p:tgtEl>
                                        <p:attrNameLst>
                                          <p:attrName>style.visibility</p:attrName>
                                        </p:attrNameLst>
                                      </p:cBhvr>
                                      <p:to>
                                        <p:strVal val="visible"/>
                                      </p:to>
                                    </p:set>
                                    <p:anim calcmode="lin" valueType="num">
                                      <p:cBhvr>
                                        <p:cTn id="64" dur="500" fill="hold"/>
                                        <p:tgtEl>
                                          <p:spTgt spid="12306"/>
                                        </p:tgtEl>
                                        <p:attrNameLst>
                                          <p:attrName>ppt_w</p:attrName>
                                        </p:attrNameLst>
                                      </p:cBhvr>
                                      <p:tavLst>
                                        <p:tav tm="0">
                                          <p:val>
                                            <p:fltVal val="0"/>
                                          </p:val>
                                        </p:tav>
                                        <p:tav tm="100000">
                                          <p:val>
                                            <p:strVal val="#ppt_w"/>
                                          </p:val>
                                        </p:tav>
                                      </p:tavLst>
                                    </p:anim>
                                    <p:anim calcmode="lin" valueType="num">
                                      <p:cBhvr>
                                        <p:cTn id="65" dur="500" fill="hold"/>
                                        <p:tgtEl>
                                          <p:spTgt spid="12306"/>
                                        </p:tgtEl>
                                        <p:attrNameLst>
                                          <p:attrName>ppt_h</p:attrName>
                                        </p:attrNameLst>
                                      </p:cBhvr>
                                      <p:tavLst>
                                        <p:tav tm="0">
                                          <p:val>
                                            <p:fltVal val="0"/>
                                          </p:val>
                                        </p:tav>
                                        <p:tav tm="100000">
                                          <p:val>
                                            <p:strVal val="#ppt_h"/>
                                          </p:val>
                                        </p:tav>
                                      </p:tavLst>
                                    </p:anim>
                                    <p:animEffect transition="in" filter="fade">
                                      <p:cBhvr>
                                        <p:cTn id="66" dur="500"/>
                                        <p:tgtEl>
                                          <p:spTgt spid="12306"/>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12307"/>
                                        </p:tgtEl>
                                        <p:attrNameLst>
                                          <p:attrName>style.visibility</p:attrName>
                                        </p:attrNameLst>
                                      </p:cBhvr>
                                      <p:to>
                                        <p:strVal val="visible"/>
                                      </p:to>
                                    </p:set>
                                    <p:anim calcmode="lin" valueType="num">
                                      <p:cBhvr>
                                        <p:cTn id="69" dur="500" fill="hold"/>
                                        <p:tgtEl>
                                          <p:spTgt spid="12307"/>
                                        </p:tgtEl>
                                        <p:attrNameLst>
                                          <p:attrName>ppt_w</p:attrName>
                                        </p:attrNameLst>
                                      </p:cBhvr>
                                      <p:tavLst>
                                        <p:tav tm="0">
                                          <p:val>
                                            <p:fltVal val="0"/>
                                          </p:val>
                                        </p:tav>
                                        <p:tav tm="100000">
                                          <p:val>
                                            <p:strVal val="#ppt_w"/>
                                          </p:val>
                                        </p:tav>
                                      </p:tavLst>
                                    </p:anim>
                                    <p:anim calcmode="lin" valueType="num">
                                      <p:cBhvr>
                                        <p:cTn id="70" dur="500" fill="hold"/>
                                        <p:tgtEl>
                                          <p:spTgt spid="12307"/>
                                        </p:tgtEl>
                                        <p:attrNameLst>
                                          <p:attrName>ppt_h</p:attrName>
                                        </p:attrNameLst>
                                      </p:cBhvr>
                                      <p:tavLst>
                                        <p:tav tm="0">
                                          <p:val>
                                            <p:fltVal val="0"/>
                                          </p:val>
                                        </p:tav>
                                        <p:tav tm="100000">
                                          <p:val>
                                            <p:strVal val="#ppt_h"/>
                                          </p:val>
                                        </p:tav>
                                      </p:tavLst>
                                    </p:anim>
                                    <p:animEffect transition="in" filter="fade">
                                      <p:cBhvr>
                                        <p:cTn id="71" dur="500"/>
                                        <p:tgtEl>
                                          <p:spTgt spid="123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6" grpId="0" animBg="1"/>
      <p:bldP spid="12297" grpId="0"/>
      <p:bldP spid="12298" grpId="0" animBg="1"/>
      <p:bldP spid="12299" grpId="0"/>
      <p:bldP spid="12300" grpId="0" animBg="1"/>
      <p:bldP spid="12301" grpId="0"/>
      <p:bldP spid="12302" grpId="0" animBg="1"/>
      <p:bldP spid="12303" grpId="0"/>
      <p:bldP spid="12304" grpId="0" animBg="1"/>
      <p:bldP spid="12305" grpId="0"/>
      <p:bldP spid="12306" grpId="0" animBg="1"/>
      <p:bldP spid="1230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直角三角形 4"/>
          <p:cNvSpPr>
            <a:spLocks noChangeArrowheads="1"/>
          </p:cNvSpPr>
          <p:nvPr/>
        </p:nvSpPr>
        <p:spPr bwMode="auto">
          <a:xfrm rot="16200000">
            <a:off x="11830050" y="6515100"/>
            <a:ext cx="273050" cy="273050"/>
          </a:xfrm>
          <a:prstGeom prst="rtTriangle">
            <a:avLst/>
          </a:prstGeom>
          <a:solidFill>
            <a:srgbClr val="28342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rgbClr val="FFFFFF"/>
              </a:solidFill>
            </a:endParaRPr>
          </a:p>
        </p:txBody>
      </p:sp>
      <p:sp>
        <p:nvSpPr>
          <p:cNvPr id="18437" name="任意多边形 6"/>
          <p:cNvSpPr/>
          <p:nvPr/>
        </p:nvSpPr>
        <p:spPr bwMode="auto">
          <a:xfrm>
            <a:off x="4054475" y="2022475"/>
            <a:ext cx="1050925" cy="1050925"/>
          </a:xfrm>
          <a:custGeom>
            <a:avLst/>
            <a:gdLst>
              <a:gd name="T0" fmla="*/ 139284 w 1050805"/>
              <a:gd name="T1" fmla="*/ 401828 h 1050805"/>
              <a:gd name="T2" fmla="*/ 401828 w 1050805"/>
              <a:gd name="T3" fmla="*/ 401828 h 1050805"/>
              <a:gd name="T4" fmla="*/ 401828 w 1050805"/>
              <a:gd name="T5" fmla="*/ 139284 h 1050805"/>
              <a:gd name="T6" fmla="*/ 648977 w 1050805"/>
              <a:gd name="T7" fmla="*/ 139284 h 1050805"/>
              <a:gd name="T8" fmla="*/ 648977 w 1050805"/>
              <a:gd name="T9" fmla="*/ 401828 h 1050805"/>
              <a:gd name="T10" fmla="*/ 911521 w 1050805"/>
              <a:gd name="T11" fmla="*/ 401828 h 1050805"/>
              <a:gd name="T12" fmla="*/ 911521 w 1050805"/>
              <a:gd name="T13" fmla="*/ 648977 h 1050805"/>
              <a:gd name="T14" fmla="*/ 648977 w 1050805"/>
              <a:gd name="T15" fmla="*/ 648977 h 1050805"/>
              <a:gd name="T16" fmla="*/ 648977 w 1050805"/>
              <a:gd name="T17" fmla="*/ 911521 h 1050805"/>
              <a:gd name="T18" fmla="*/ 401828 w 1050805"/>
              <a:gd name="T19" fmla="*/ 911521 h 1050805"/>
              <a:gd name="T20" fmla="*/ 401828 w 1050805"/>
              <a:gd name="T21" fmla="*/ 648977 h 1050805"/>
              <a:gd name="T22" fmla="*/ 139284 w 1050805"/>
              <a:gd name="T23" fmla="*/ 648977 h 1050805"/>
              <a:gd name="T24" fmla="*/ 139284 w 1050805"/>
              <a:gd name="T25" fmla="*/ 401828 h 10508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50805" h="1050805">
                <a:moveTo>
                  <a:pt x="139284" y="401828"/>
                </a:moveTo>
                <a:lnTo>
                  <a:pt x="401828" y="401828"/>
                </a:lnTo>
                <a:lnTo>
                  <a:pt x="401828" y="139284"/>
                </a:lnTo>
                <a:lnTo>
                  <a:pt x="648977" y="139284"/>
                </a:lnTo>
                <a:lnTo>
                  <a:pt x="648977" y="401828"/>
                </a:lnTo>
                <a:lnTo>
                  <a:pt x="911521" y="401828"/>
                </a:lnTo>
                <a:lnTo>
                  <a:pt x="911521" y="648977"/>
                </a:lnTo>
                <a:lnTo>
                  <a:pt x="648977" y="648977"/>
                </a:lnTo>
                <a:lnTo>
                  <a:pt x="648977" y="911521"/>
                </a:lnTo>
                <a:lnTo>
                  <a:pt x="401828" y="911521"/>
                </a:lnTo>
                <a:lnTo>
                  <a:pt x="401828" y="648977"/>
                </a:lnTo>
                <a:lnTo>
                  <a:pt x="139284" y="648977"/>
                </a:lnTo>
                <a:lnTo>
                  <a:pt x="139284" y="401828"/>
                </a:lnTo>
                <a:close/>
              </a:path>
            </a:pathLst>
          </a:custGeom>
          <a:solidFill>
            <a:srgbClr val="283428"/>
          </a:solidFill>
          <a:ln>
            <a:noFill/>
          </a:ln>
          <a:extLst>
            <a:ext uri="{91240B29-F687-4F45-9708-019B960494DF}">
              <a14:hiddenLine xmlns:a14="http://schemas.microsoft.com/office/drawing/2010/main" w="9525">
                <a:solidFill>
                  <a:srgbClr val="000000"/>
                </a:solidFill>
                <a:round/>
              </a14:hiddenLine>
            </a:ext>
          </a:extLst>
        </p:spPr>
        <p:txBody>
          <a:bodyPr lIns="139284" tIns="401828" rIns="139284" bIns="401828" anchor="ctr"/>
          <a:lstStyle/>
          <a:p>
            <a:endParaRPr lang="zh-CN" altLang="en-US"/>
          </a:p>
        </p:txBody>
      </p:sp>
      <p:sp>
        <p:nvSpPr>
          <p:cNvPr id="18438" name="任意多边形 7"/>
          <p:cNvSpPr/>
          <p:nvPr/>
        </p:nvSpPr>
        <p:spPr bwMode="auto">
          <a:xfrm>
            <a:off x="7210425" y="2022475"/>
            <a:ext cx="1050925" cy="1050925"/>
          </a:xfrm>
          <a:custGeom>
            <a:avLst/>
            <a:gdLst>
              <a:gd name="T0" fmla="*/ 139284 w 1050805"/>
              <a:gd name="T1" fmla="*/ 216466 h 1050805"/>
              <a:gd name="T2" fmla="*/ 911521 w 1050805"/>
              <a:gd name="T3" fmla="*/ 216466 h 1050805"/>
              <a:gd name="T4" fmla="*/ 911521 w 1050805"/>
              <a:gd name="T5" fmla="*/ 463615 h 1050805"/>
              <a:gd name="T6" fmla="*/ 139284 w 1050805"/>
              <a:gd name="T7" fmla="*/ 463615 h 1050805"/>
              <a:gd name="T8" fmla="*/ 139284 w 1050805"/>
              <a:gd name="T9" fmla="*/ 216466 h 1050805"/>
              <a:gd name="T10" fmla="*/ 139284 w 1050805"/>
              <a:gd name="T11" fmla="*/ 587190 h 1050805"/>
              <a:gd name="T12" fmla="*/ 911521 w 1050805"/>
              <a:gd name="T13" fmla="*/ 587190 h 1050805"/>
              <a:gd name="T14" fmla="*/ 911521 w 1050805"/>
              <a:gd name="T15" fmla="*/ 834339 h 1050805"/>
              <a:gd name="T16" fmla="*/ 139284 w 1050805"/>
              <a:gd name="T17" fmla="*/ 834339 h 1050805"/>
              <a:gd name="T18" fmla="*/ 139284 w 1050805"/>
              <a:gd name="T19" fmla="*/ 587190 h 10508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0805" h="1050805">
                <a:moveTo>
                  <a:pt x="139284" y="216466"/>
                </a:moveTo>
                <a:lnTo>
                  <a:pt x="911521" y="216466"/>
                </a:lnTo>
                <a:lnTo>
                  <a:pt x="911521" y="463615"/>
                </a:lnTo>
                <a:lnTo>
                  <a:pt x="139284" y="463615"/>
                </a:lnTo>
                <a:lnTo>
                  <a:pt x="139284" y="216466"/>
                </a:lnTo>
                <a:close/>
                <a:moveTo>
                  <a:pt x="139284" y="587190"/>
                </a:moveTo>
                <a:lnTo>
                  <a:pt x="911521" y="587190"/>
                </a:lnTo>
                <a:lnTo>
                  <a:pt x="911521" y="834339"/>
                </a:lnTo>
                <a:lnTo>
                  <a:pt x="139284" y="834339"/>
                </a:lnTo>
                <a:lnTo>
                  <a:pt x="139284" y="587190"/>
                </a:lnTo>
                <a:close/>
              </a:path>
            </a:pathLst>
          </a:custGeom>
          <a:solidFill>
            <a:srgbClr val="D14D85"/>
          </a:solidFill>
          <a:ln>
            <a:noFill/>
          </a:ln>
          <a:extLst>
            <a:ext uri="{91240B29-F687-4F45-9708-019B960494DF}">
              <a14:hiddenLine xmlns:a14="http://schemas.microsoft.com/office/drawing/2010/main" w="9525">
                <a:solidFill>
                  <a:srgbClr val="000000"/>
                </a:solidFill>
                <a:round/>
              </a14:hiddenLine>
            </a:ext>
          </a:extLst>
        </p:spPr>
        <p:txBody>
          <a:bodyPr lIns="139284" tIns="216466" rIns="139284" bIns="216466" anchor="ctr"/>
          <a:lstStyle/>
          <a:p>
            <a:endParaRPr lang="zh-CN" altLang="en-US"/>
          </a:p>
        </p:txBody>
      </p:sp>
      <p:sp>
        <p:nvSpPr>
          <p:cNvPr id="18439" name="任意多边形 8"/>
          <p:cNvSpPr/>
          <p:nvPr/>
        </p:nvSpPr>
        <p:spPr bwMode="auto">
          <a:xfrm>
            <a:off x="2095500" y="1641475"/>
            <a:ext cx="1811338" cy="1811338"/>
          </a:xfrm>
          <a:custGeom>
            <a:avLst/>
            <a:gdLst>
              <a:gd name="T0" fmla="*/ 0 w 1811734"/>
              <a:gd name="T1" fmla="*/ 905867 h 1811734"/>
              <a:gd name="T2" fmla="*/ 905867 w 1811734"/>
              <a:gd name="T3" fmla="*/ 0 h 1811734"/>
              <a:gd name="T4" fmla="*/ 1811734 w 1811734"/>
              <a:gd name="T5" fmla="*/ 905867 h 1811734"/>
              <a:gd name="T6" fmla="*/ 905867 w 1811734"/>
              <a:gd name="T7" fmla="*/ 1811734 h 1811734"/>
              <a:gd name="T8" fmla="*/ 0 w 1811734"/>
              <a:gd name="T9" fmla="*/ 905867 h 1811734"/>
            </a:gdLst>
            <a:ahLst/>
            <a:cxnLst>
              <a:cxn ang="0">
                <a:pos x="T0" y="T1"/>
              </a:cxn>
              <a:cxn ang="0">
                <a:pos x="T2" y="T3"/>
              </a:cxn>
              <a:cxn ang="0">
                <a:pos x="T4" y="T5"/>
              </a:cxn>
              <a:cxn ang="0">
                <a:pos x="T6" y="T7"/>
              </a:cxn>
              <a:cxn ang="0">
                <a:pos x="T8" y="T9"/>
              </a:cxn>
            </a:cxnLst>
            <a:rect l="0" t="0"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rgbClr val="283428"/>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18440" name="文本框 11"/>
          <p:cNvSpPr txBox="1">
            <a:spLocks noChangeArrowheads="1"/>
          </p:cNvSpPr>
          <p:nvPr/>
        </p:nvSpPr>
        <p:spPr bwMode="auto">
          <a:xfrm>
            <a:off x="2447925" y="2651125"/>
            <a:ext cx="11064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zh-CN" sz="2400" b="1">
                <a:solidFill>
                  <a:schemeClr val="bg1"/>
                </a:solidFill>
                <a:latin typeface="微软雅黑" panose="020B0503020204020204" charset="-122"/>
                <a:ea typeface="微软雅黑" panose="020B0503020204020204" charset="-122"/>
              </a:rPr>
              <a:t>关键词</a:t>
            </a:r>
          </a:p>
        </p:txBody>
      </p:sp>
      <p:sp>
        <p:nvSpPr>
          <p:cNvPr id="18441" name="任意多边形 10"/>
          <p:cNvSpPr/>
          <p:nvPr/>
        </p:nvSpPr>
        <p:spPr bwMode="auto">
          <a:xfrm>
            <a:off x="5253038" y="1641475"/>
            <a:ext cx="1811337" cy="1811338"/>
          </a:xfrm>
          <a:custGeom>
            <a:avLst/>
            <a:gdLst>
              <a:gd name="T0" fmla="*/ 0 w 1811734"/>
              <a:gd name="T1" fmla="*/ 905867 h 1811734"/>
              <a:gd name="T2" fmla="*/ 905867 w 1811734"/>
              <a:gd name="T3" fmla="*/ 0 h 1811734"/>
              <a:gd name="T4" fmla="*/ 1811734 w 1811734"/>
              <a:gd name="T5" fmla="*/ 905867 h 1811734"/>
              <a:gd name="T6" fmla="*/ 905867 w 1811734"/>
              <a:gd name="T7" fmla="*/ 1811734 h 1811734"/>
              <a:gd name="T8" fmla="*/ 0 w 1811734"/>
              <a:gd name="T9" fmla="*/ 905867 h 1811734"/>
            </a:gdLst>
            <a:ahLst/>
            <a:cxnLst>
              <a:cxn ang="0">
                <a:pos x="T0" y="T1"/>
              </a:cxn>
              <a:cxn ang="0">
                <a:pos x="T2" y="T3"/>
              </a:cxn>
              <a:cxn ang="0">
                <a:pos x="T4" y="T5"/>
              </a:cxn>
              <a:cxn ang="0">
                <a:pos x="T6" y="T7"/>
              </a:cxn>
              <a:cxn ang="0">
                <a:pos x="T8" y="T9"/>
              </a:cxn>
            </a:cxnLst>
            <a:rect l="0" t="0"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rgbClr val="283428"/>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18442" name="文本框 19"/>
          <p:cNvSpPr txBox="1">
            <a:spLocks noChangeArrowheads="1"/>
          </p:cNvSpPr>
          <p:nvPr/>
        </p:nvSpPr>
        <p:spPr bwMode="auto">
          <a:xfrm>
            <a:off x="5605463" y="2611438"/>
            <a:ext cx="11064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zh-CN" sz="2400" b="1">
                <a:solidFill>
                  <a:schemeClr val="bg1"/>
                </a:solidFill>
                <a:latin typeface="微软雅黑" panose="020B0503020204020204" charset="-122"/>
                <a:ea typeface="微软雅黑" panose="020B0503020204020204" charset="-122"/>
              </a:rPr>
              <a:t>关键词</a:t>
            </a:r>
          </a:p>
        </p:txBody>
      </p:sp>
      <p:sp>
        <p:nvSpPr>
          <p:cNvPr id="18443" name="任意多边形 12"/>
          <p:cNvSpPr/>
          <p:nvPr/>
        </p:nvSpPr>
        <p:spPr bwMode="auto">
          <a:xfrm>
            <a:off x="8408988" y="1641475"/>
            <a:ext cx="1811337" cy="1811338"/>
          </a:xfrm>
          <a:custGeom>
            <a:avLst/>
            <a:gdLst>
              <a:gd name="T0" fmla="*/ 0 w 1811734"/>
              <a:gd name="T1" fmla="*/ 905867 h 1811734"/>
              <a:gd name="T2" fmla="*/ 905867 w 1811734"/>
              <a:gd name="T3" fmla="*/ 0 h 1811734"/>
              <a:gd name="T4" fmla="*/ 1811734 w 1811734"/>
              <a:gd name="T5" fmla="*/ 905867 h 1811734"/>
              <a:gd name="T6" fmla="*/ 905867 w 1811734"/>
              <a:gd name="T7" fmla="*/ 1811734 h 1811734"/>
              <a:gd name="T8" fmla="*/ 0 w 1811734"/>
              <a:gd name="T9" fmla="*/ 905867 h 1811734"/>
            </a:gdLst>
            <a:ahLst/>
            <a:cxnLst>
              <a:cxn ang="0">
                <a:pos x="T0" y="T1"/>
              </a:cxn>
              <a:cxn ang="0">
                <a:pos x="T2" y="T3"/>
              </a:cxn>
              <a:cxn ang="0">
                <a:pos x="T4" y="T5"/>
              </a:cxn>
              <a:cxn ang="0">
                <a:pos x="T6" y="T7"/>
              </a:cxn>
              <a:cxn ang="0">
                <a:pos x="T8" y="T9"/>
              </a:cxn>
            </a:cxnLst>
            <a:rect l="0" t="0"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rgbClr val="D14D85"/>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18444" name="文本框 22"/>
          <p:cNvSpPr txBox="1">
            <a:spLocks noChangeArrowheads="1"/>
          </p:cNvSpPr>
          <p:nvPr/>
        </p:nvSpPr>
        <p:spPr bwMode="auto">
          <a:xfrm>
            <a:off x="8761413" y="2611438"/>
            <a:ext cx="11064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zh-CN" sz="2400" b="1">
                <a:solidFill>
                  <a:schemeClr val="bg1"/>
                </a:solidFill>
                <a:latin typeface="微软雅黑" panose="020B0503020204020204" charset="-122"/>
                <a:ea typeface="微软雅黑" panose="020B0503020204020204" charset="-122"/>
              </a:rPr>
              <a:t>关键词</a:t>
            </a:r>
          </a:p>
        </p:txBody>
      </p:sp>
      <p:sp>
        <p:nvSpPr>
          <p:cNvPr id="18445" name="TextBox 35"/>
          <p:cNvSpPr txBox="1">
            <a:spLocks noChangeArrowheads="1"/>
          </p:cNvSpPr>
          <p:nvPr/>
        </p:nvSpPr>
        <p:spPr bwMode="auto">
          <a:xfrm>
            <a:off x="1787525" y="3662363"/>
            <a:ext cx="8362950" cy="2059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lvl="1" eaLnBrk="1" hangingPunct="1">
              <a:lnSpc>
                <a:spcPct val="100000"/>
              </a:lnSpc>
              <a:spcBef>
                <a:spcPct val="0"/>
              </a:spcBef>
              <a:buFont typeface="Arial" panose="020B0604020202020204" pitchFamily="34" charset="0"/>
              <a:buNone/>
            </a:pPr>
            <a:r>
              <a:rPr sz="1600" dirty="0">
                <a:solidFill>
                  <a:srgbClr val="262626"/>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a:p>
            <a:pPr lvl="1" eaLnBrk="1" hangingPunct="1">
              <a:lnSpc>
                <a:spcPct val="100000"/>
              </a:lnSpc>
              <a:spcBef>
                <a:spcPct val="0"/>
              </a:spcBef>
              <a:buFont typeface="Arial" panose="020B0604020202020204" pitchFamily="34" charset="0"/>
              <a:buNone/>
            </a:pPr>
            <a:r>
              <a:rPr sz="1600" dirty="0">
                <a:solidFill>
                  <a:srgbClr val="262626"/>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18446" name="Freeform 501"/>
          <p:cNvSpPr>
            <a:spLocks noEditPoints="1"/>
          </p:cNvSpPr>
          <p:nvPr/>
        </p:nvSpPr>
        <p:spPr bwMode="auto">
          <a:xfrm>
            <a:off x="5861050" y="1865313"/>
            <a:ext cx="595313" cy="596900"/>
          </a:xfrm>
          <a:custGeom>
            <a:avLst/>
            <a:gdLst>
              <a:gd name="T0" fmla="*/ 72 w 92"/>
              <a:gd name="T1" fmla="*/ 26 h 92"/>
              <a:gd name="T2" fmla="*/ 41 w 92"/>
              <a:gd name="T3" fmla="*/ 14 h 92"/>
              <a:gd name="T4" fmla="*/ 16 w 92"/>
              <a:gd name="T5" fmla="*/ 34 h 92"/>
              <a:gd name="T6" fmla="*/ 20 w 92"/>
              <a:gd name="T7" fmla="*/ 66 h 92"/>
              <a:gd name="T8" fmla="*/ 50 w 92"/>
              <a:gd name="T9" fmla="*/ 79 h 92"/>
              <a:gd name="T10" fmla="*/ 74 w 92"/>
              <a:gd name="T11" fmla="*/ 28 h 92"/>
              <a:gd name="T12" fmla="*/ 86 w 92"/>
              <a:gd name="T13" fmla="*/ 29 h 92"/>
              <a:gd name="T14" fmla="*/ 86 w 92"/>
              <a:gd name="T15" fmla="*/ 29 h 92"/>
              <a:gd name="T16" fmla="*/ 87 w 92"/>
              <a:gd name="T17" fmla="*/ 29 h 92"/>
              <a:gd name="T18" fmla="*/ 90 w 92"/>
              <a:gd name="T19" fmla="*/ 41 h 92"/>
              <a:gd name="T20" fmla="*/ 89 w 92"/>
              <a:gd name="T21" fmla="*/ 41 h 92"/>
              <a:gd name="T22" fmla="*/ 89 w 92"/>
              <a:gd name="T23" fmla="*/ 41 h 92"/>
              <a:gd name="T24" fmla="*/ 85 w 92"/>
              <a:gd name="T25" fmla="*/ 30 h 92"/>
              <a:gd name="T26" fmla="*/ 40 w 92"/>
              <a:gd name="T27" fmla="*/ 33 h 92"/>
              <a:gd name="T28" fmla="*/ 41 w 92"/>
              <a:gd name="T29" fmla="*/ 31 h 92"/>
              <a:gd name="T30" fmla="*/ 6 w 92"/>
              <a:gd name="T31" fmla="*/ 64 h 92"/>
              <a:gd name="T32" fmla="*/ 5 w 92"/>
              <a:gd name="T33" fmla="*/ 64 h 92"/>
              <a:gd name="T34" fmla="*/ 5 w 92"/>
              <a:gd name="T35" fmla="*/ 63 h 92"/>
              <a:gd name="T36" fmla="*/ 2 w 92"/>
              <a:gd name="T37" fmla="*/ 52 h 92"/>
              <a:gd name="T38" fmla="*/ 2 w 92"/>
              <a:gd name="T39" fmla="*/ 51 h 92"/>
              <a:gd name="T40" fmla="*/ 2 w 92"/>
              <a:gd name="T41" fmla="*/ 51 h 92"/>
              <a:gd name="T42" fmla="*/ 4 w 92"/>
              <a:gd name="T43" fmla="*/ 52 h 92"/>
              <a:gd name="T44" fmla="*/ 20 w 92"/>
              <a:gd name="T45" fmla="*/ 13 h 92"/>
              <a:gd name="T46" fmla="*/ 11 w 92"/>
              <a:gd name="T47" fmla="*/ 20 h 92"/>
              <a:gd name="T48" fmla="*/ 11 w 92"/>
              <a:gd name="T49" fmla="*/ 20 h 92"/>
              <a:gd name="T50" fmla="*/ 11 w 92"/>
              <a:gd name="T51" fmla="*/ 20 h 92"/>
              <a:gd name="T52" fmla="*/ 19 w 92"/>
              <a:gd name="T53" fmla="*/ 11 h 92"/>
              <a:gd name="T54" fmla="*/ 19 w 92"/>
              <a:gd name="T55" fmla="*/ 11 h 92"/>
              <a:gd name="T56" fmla="*/ 20 w 92"/>
              <a:gd name="T57" fmla="*/ 11 h 92"/>
              <a:gd name="T58" fmla="*/ 30 w 92"/>
              <a:gd name="T59" fmla="*/ 17 h 92"/>
              <a:gd name="T60" fmla="*/ 24 w 92"/>
              <a:gd name="T61" fmla="*/ 42 h 92"/>
              <a:gd name="T62" fmla="*/ 26 w 92"/>
              <a:gd name="T63" fmla="*/ 40 h 92"/>
              <a:gd name="T64" fmla="*/ 41 w 92"/>
              <a:gd name="T65" fmla="*/ 90 h 92"/>
              <a:gd name="T66" fmla="*/ 41 w 92"/>
              <a:gd name="T67" fmla="*/ 90 h 92"/>
              <a:gd name="T68" fmla="*/ 40 w 92"/>
              <a:gd name="T69" fmla="*/ 90 h 92"/>
              <a:gd name="T70" fmla="*/ 29 w 92"/>
              <a:gd name="T71" fmla="*/ 87 h 92"/>
              <a:gd name="T72" fmla="*/ 28 w 92"/>
              <a:gd name="T73" fmla="*/ 87 h 92"/>
              <a:gd name="T74" fmla="*/ 28 w 92"/>
              <a:gd name="T75" fmla="*/ 86 h 92"/>
              <a:gd name="T76" fmla="*/ 30 w 92"/>
              <a:gd name="T77" fmla="*/ 86 h 92"/>
              <a:gd name="T78" fmla="*/ 48 w 92"/>
              <a:gd name="T79" fmla="*/ 54 h 92"/>
              <a:gd name="T80" fmla="*/ 52 w 92"/>
              <a:gd name="T81" fmla="*/ 4 h 92"/>
              <a:gd name="T82" fmla="*/ 51 w 92"/>
              <a:gd name="T83" fmla="*/ 3 h 92"/>
              <a:gd name="T84" fmla="*/ 51 w 92"/>
              <a:gd name="T85" fmla="*/ 2 h 92"/>
              <a:gd name="T86" fmla="*/ 51 w 92"/>
              <a:gd name="T87" fmla="*/ 2 h 92"/>
              <a:gd name="T88" fmla="*/ 63 w 92"/>
              <a:gd name="T89" fmla="*/ 5 h 92"/>
              <a:gd name="T90" fmla="*/ 63 w 92"/>
              <a:gd name="T91" fmla="*/ 6 h 92"/>
              <a:gd name="T92" fmla="*/ 63 w 92"/>
              <a:gd name="T93" fmla="*/ 6 h 92"/>
              <a:gd name="T94" fmla="*/ 63 w 92"/>
              <a:gd name="T95" fmla="*/ 18 h 92"/>
              <a:gd name="T96" fmla="*/ 81 w 92"/>
              <a:gd name="T97" fmla="*/ 72 h 92"/>
              <a:gd name="T98" fmla="*/ 81 w 92"/>
              <a:gd name="T99" fmla="*/ 72 h 92"/>
              <a:gd name="T100" fmla="*/ 81 w 92"/>
              <a:gd name="T101" fmla="*/ 73 h 92"/>
              <a:gd name="T102" fmla="*/ 73 w 92"/>
              <a:gd name="T103" fmla="*/ 81 h 92"/>
              <a:gd name="T104" fmla="*/ 72 w 92"/>
              <a:gd name="T105" fmla="*/ 81 h 92"/>
              <a:gd name="T106" fmla="*/ 72 w 92"/>
              <a:gd name="T107" fmla="*/ 81 h 92"/>
              <a:gd name="T108" fmla="*/ 63 w 92"/>
              <a:gd name="T109" fmla="*/ 74 h 92"/>
              <a:gd name="T110" fmla="*/ 75 w 92"/>
              <a:gd name="T111" fmla="*/ 6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2" h="92">
                <a:moveTo>
                  <a:pt x="76" y="58"/>
                </a:moveTo>
                <a:cubicBezTo>
                  <a:pt x="78" y="50"/>
                  <a:pt x="78" y="50"/>
                  <a:pt x="78" y="50"/>
                </a:cubicBezTo>
                <a:cubicBezTo>
                  <a:pt x="92" y="42"/>
                  <a:pt x="92" y="42"/>
                  <a:pt x="92" y="42"/>
                </a:cubicBezTo>
                <a:cubicBezTo>
                  <a:pt x="88" y="26"/>
                  <a:pt x="88" y="26"/>
                  <a:pt x="88" y="26"/>
                </a:cubicBezTo>
                <a:cubicBezTo>
                  <a:pt x="72" y="26"/>
                  <a:pt x="72" y="26"/>
                  <a:pt x="72" y="26"/>
                </a:cubicBezTo>
                <a:cubicBezTo>
                  <a:pt x="66" y="20"/>
                  <a:pt x="66" y="20"/>
                  <a:pt x="66" y="20"/>
                </a:cubicBezTo>
                <a:cubicBezTo>
                  <a:pt x="66" y="20"/>
                  <a:pt x="66" y="20"/>
                  <a:pt x="66" y="20"/>
                </a:cubicBezTo>
                <a:cubicBezTo>
                  <a:pt x="66" y="4"/>
                  <a:pt x="66" y="4"/>
                  <a:pt x="66" y="4"/>
                </a:cubicBezTo>
                <a:cubicBezTo>
                  <a:pt x="50" y="0"/>
                  <a:pt x="50" y="0"/>
                  <a:pt x="50" y="0"/>
                </a:cubicBezTo>
                <a:cubicBezTo>
                  <a:pt x="41" y="14"/>
                  <a:pt x="41" y="14"/>
                  <a:pt x="41" y="14"/>
                </a:cubicBezTo>
                <a:cubicBezTo>
                  <a:pt x="33" y="16"/>
                  <a:pt x="33" y="16"/>
                  <a:pt x="33" y="16"/>
                </a:cubicBezTo>
                <a:cubicBezTo>
                  <a:pt x="19" y="8"/>
                  <a:pt x="19" y="8"/>
                  <a:pt x="19" y="8"/>
                </a:cubicBezTo>
                <a:cubicBezTo>
                  <a:pt x="8" y="20"/>
                  <a:pt x="8" y="20"/>
                  <a:pt x="8" y="20"/>
                </a:cubicBezTo>
                <a:cubicBezTo>
                  <a:pt x="16" y="34"/>
                  <a:pt x="16" y="34"/>
                  <a:pt x="16" y="34"/>
                </a:cubicBezTo>
                <a:cubicBezTo>
                  <a:pt x="16" y="34"/>
                  <a:pt x="16" y="34"/>
                  <a:pt x="16" y="34"/>
                </a:cubicBezTo>
                <a:cubicBezTo>
                  <a:pt x="14" y="42"/>
                  <a:pt x="14" y="42"/>
                  <a:pt x="14" y="42"/>
                </a:cubicBezTo>
                <a:cubicBezTo>
                  <a:pt x="0" y="50"/>
                  <a:pt x="0" y="50"/>
                  <a:pt x="0" y="50"/>
                </a:cubicBezTo>
                <a:cubicBezTo>
                  <a:pt x="4" y="66"/>
                  <a:pt x="4" y="66"/>
                  <a:pt x="4" y="66"/>
                </a:cubicBezTo>
                <a:cubicBezTo>
                  <a:pt x="20" y="66"/>
                  <a:pt x="20" y="66"/>
                  <a:pt x="20" y="66"/>
                </a:cubicBezTo>
                <a:cubicBezTo>
                  <a:pt x="20" y="66"/>
                  <a:pt x="20" y="66"/>
                  <a:pt x="20" y="66"/>
                </a:cubicBezTo>
                <a:cubicBezTo>
                  <a:pt x="26" y="72"/>
                  <a:pt x="26" y="72"/>
                  <a:pt x="26" y="72"/>
                </a:cubicBezTo>
                <a:cubicBezTo>
                  <a:pt x="26" y="72"/>
                  <a:pt x="26" y="72"/>
                  <a:pt x="26" y="72"/>
                </a:cubicBezTo>
                <a:cubicBezTo>
                  <a:pt x="26" y="88"/>
                  <a:pt x="26" y="88"/>
                  <a:pt x="26" y="88"/>
                </a:cubicBezTo>
                <a:cubicBezTo>
                  <a:pt x="42" y="92"/>
                  <a:pt x="42" y="92"/>
                  <a:pt x="42" y="92"/>
                </a:cubicBezTo>
                <a:cubicBezTo>
                  <a:pt x="50" y="79"/>
                  <a:pt x="50" y="79"/>
                  <a:pt x="50" y="79"/>
                </a:cubicBezTo>
                <a:cubicBezTo>
                  <a:pt x="58" y="76"/>
                  <a:pt x="58" y="76"/>
                  <a:pt x="58" y="76"/>
                </a:cubicBezTo>
                <a:cubicBezTo>
                  <a:pt x="72" y="84"/>
                  <a:pt x="72" y="84"/>
                  <a:pt x="72" y="84"/>
                </a:cubicBezTo>
                <a:cubicBezTo>
                  <a:pt x="84" y="72"/>
                  <a:pt x="84" y="72"/>
                  <a:pt x="84" y="72"/>
                </a:cubicBezTo>
                <a:cubicBezTo>
                  <a:pt x="76" y="58"/>
                  <a:pt x="76" y="58"/>
                  <a:pt x="76" y="58"/>
                </a:cubicBezTo>
                <a:close/>
                <a:moveTo>
                  <a:pt x="74" y="28"/>
                </a:moveTo>
                <a:cubicBezTo>
                  <a:pt x="86" y="28"/>
                  <a:pt x="86" y="28"/>
                  <a:pt x="86" y="28"/>
                </a:cubicBezTo>
                <a:cubicBezTo>
                  <a:pt x="86" y="28"/>
                  <a:pt x="86" y="28"/>
                  <a:pt x="86" y="28"/>
                </a:cubicBezTo>
                <a:cubicBezTo>
                  <a:pt x="86" y="28"/>
                  <a:pt x="86" y="28"/>
                  <a:pt x="86" y="28"/>
                </a:cubicBezTo>
                <a:cubicBezTo>
                  <a:pt x="86" y="28"/>
                  <a:pt x="86" y="28"/>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6" y="29"/>
                  <a:pt x="86" y="29"/>
                  <a:pt x="86" y="29"/>
                </a:cubicBezTo>
                <a:cubicBezTo>
                  <a:pt x="87" y="29"/>
                  <a:pt x="87" y="29"/>
                  <a:pt x="87" y="29"/>
                </a:cubicBezTo>
                <a:cubicBezTo>
                  <a:pt x="90" y="40"/>
                  <a:pt x="90" y="40"/>
                  <a:pt x="90" y="40"/>
                </a:cubicBezTo>
                <a:cubicBezTo>
                  <a:pt x="90" y="40"/>
                  <a:pt x="90" y="40"/>
                  <a:pt x="90" y="40"/>
                </a:cubicBezTo>
                <a:cubicBezTo>
                  <a:pt x="90" y="40"/>
                  <a:pt x="90" y="40"/>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90" y="41"/>
                  <a:pt x="90" y="41"/>
                </a:cubicBezTo>
                <a:cubicBezTo>
                  <a:pt x="90"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79" y="47"/>
                  <a:pt x="79" y="47"/>
                  <a:pt x="79" y="47"/>
                </a:cubicBezTo>
                <a:cubicBezTo>
                  <a:pt x="79" y="47"/>
                  <a:pt x="79" y="47"/>
                  <a:pt x="78" y="47"/>
                </a:cubicBezTo>
                <a:cubicBezTo>
                  <a:pt x="78" y="46"/>
                  <a:pt x="78" y="46"/>
                  <a:pt x="79" y="46"/>
                </a:cubicBezTo>
                <a:cubicBezTo>
                  <a:pt x="88" y="40"/>
                  <a:pt x="88" y="40"/>
                  <a:pt x="88" y="40"/>
                </a:cubicBezTo>
                <a:cubicBezTo>
                  <a:pt x="85" y="30"/>
                  <a:pt x="85" y="30"/>
                  <a:pt x="85" y="30"/>
                </a:cubicBezTo>
                <a:cubicBezTo>
                  <a:pt x="74" y="30"/>
                  <a:pt x="74" y="30"/>
                  <a:pt x="74" y="30"/>
                </a:cubicBezTo>
                <a:cubicBezTo>
                  <a:pt x="74" y="30"/>
                  <a:pt x="74" y="30"/>
                  <a:pt x="74" y="29"/>
                </a:cubicBezTo>
                <a:cubicBezTo>
                  <a:pt x="74" y="29"/>
                  <a:pt x="74" y="28"/>
                  <a:pt x="74" y="28"/>
                </a:cubicBezTo>
                <a:close/>
                <a:moveTo>
                  <a:pt x="41" y="31"/>
                </a:moveTo>
                <a:cubicBezTo>
                  <a:pt x="42" y="32"/>
                  <a:pt x="41" y="33"/>
                  <a:pt x="40" y="33"/>
                </a:cubicBezTo>
                <a:cubicBezTo>
                  <a:pt x="37" y="35"/>
                  <a:pt x="34" y="38"/>
                  <a:pt x="32" y="42"/>
                </a:cubicBezTo>
                <a:cubicBezTo>
                  <a:pt x="32" y="43"/>
                  <a:pt x="31" y="44"/>
                  <a:pt x="31" y="44"/>
                </a:cubicBezTo>
                <a:cubicBezTo>
                  <a:pt x="30" y="43"/>
                  <a:pt x="30" y="42"/>
                  <a:pt x="30" y="41"/>
                </a:cubicBezTo>
                <a:cubicBezTo>
                  <a:pt x="32" y="37"/>
                  <a:pt x="35" y="34"/>
                  <a:pt x="39" y="31"/>
                </a:cubicBezTo>
                <a:cubicBezTo>
                  <a:pt x="40" y="31"/>
                  <a:pt x="41" y="31"/>
                  <a:pt x="41" y="31"/>
                </a:cubicBezTo>
                <a:close/>
                <a:moveTo>
                  <a:pt x="17" y="64"/>
                </a:move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6" y="64"/>
                  <a:pt x="6" y="64"/>
                  <a:pt x="6" y="64"/>
                </a:cubicBezTo>
                <a:cubicBezTo>
                  <a:pt x="5" y="64"/>
                  <a:pt x="5" y="64"/>
                  <a:pt x="5" y="64"/>
                </a:cubicBezTo>
                <a:cubicBezTo>
                  <a:pt x="5" y="64"/>
                  <a:pt x="5" y="64"/>
                  <a:pt x="5" y="64"/>
                </a:cubicBezTo>
                <a:cubicBezTo>
                  <a:pt x="5" y="64"/>
                  <a:pt x="5" y="64"/>
                  <a:pt x="5" y="63"/>
                </a:cubicBezTo>
                <a:cubicBezTo>
                  <a:pt x="5" y="63"/>
                  <a:pt x="5" y="63"/>
                  <a:pt x="5" y="63"/>
                </a:cubicBezTo>
                <a:cubicBezTo>
                  <a:pt x="5" y="63"/>
                  <a:pt x="5" y="63"/>
                  <a:pt x="5" y="63"/>
                </a:cubicBezTo>
                <a:cubicBezTo>
                  <a:pt x="5" y="63"/>
                  <a:pt x="5" y="63"/>
                  <a:pt x="5" y="63"/>
                </a:cubicBezTo>
                <a:cubicBezTo>
                  <a:pt x="5" y="63"/>
                  <a:pt x="5" y="63"/>
                  <a:pt x="5" y="63"/>
                </a:cubicBezTo>
                <a:cubicBezTo>
                  <a:pt x="5" y="63"/>
                  <a:pt x="5" y="63"/>
                  <a:pt x="5" y="63"/>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2"/>
                </a:cubicBezTo>
                <a:cubicBezTo>
                  <a:pt x="2" y="52"/>
                  <a:pt x="2" y="52"/>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2" y="51"/>
                  <a:pt x="2" y="51"/>
                  <a:pt x="2" y="51"/>
                </a:cubicBezTo>
                <a:cubicBezTo>
                  <a:pt x="12" y="45"/>
                  <a:pt x="12" y="45"/>
                  <a:pt x="12" y="45"/>
                </a:cubicBezTo>
                <a:cubicBezTo>
                  <a:pt x="13" y="45"/>
                  <a:pt x="13" y="45"/>
                  <a:pt x="13" y="45"/>
                </a:cubicBezTo>
                <a:cubicBezTo>
                  <a:pt x="14" y="46"/>
                  <a:pt x="13" y="46"/>
                  <a:pt x="13" y="47"/>
                </a:cubicBezTo>
                <a:cubicBezTo>
                  <a:pt x="4" y="52"/>
                  <a:pt x="4" y="52"/>
                  <a:pt x="4" y="52"/>
                </a:cubicBezTo>
                <a:cubicBezTo>
                  <a:pt x="7" y="62"/>
                  <a:pt x="7" y="62"/>
                  <a:pt x="7" y="62"/>
                </a:cubicBezTo>
                <a:cubicBezTo>
                  <a:pt x="17" y="62"/>
                  <a:pt x="17" y="62"/>
                  <a:pt x="17" y="62"/>
                </a:cubicBezTo>
                <a:cubicBezTo>
                  <a:pt x="18" y="62"/>
                  <a:pt x="18" y="63"/>
                  <a:pt x="18" y="63"/>
                </a:cubicBezTo>
                <a:cubicBezTo>
                  <a:pt x="18" y="63"/>
                  <a:pt x="18" y="64"/>
                  <a:pt x="17" y="64"/>
                </a:cubicBezTo>
                <a:close/>
                <a:moveTo>
                  <a:pt x="20" y="13"/>
                </a:moveTo>
                <a:cubicBezTo>
                  <a:pt x="12" y="20"/>
                  <a:pt x="12" y="20"/>
                  <a:pt x="12" y="20"/>
                </a:cubicBezTo>
                <a:cubicBezTo>
                  <a:pt x="18" y="29"/>
                  <a:pt x="18" y="29"/>
                  <a:pt x="18" y="29"/>
                </a:cubicBezTo>
                <a:cubicBezTo>
                  <a:pt x="18" y="30"/>
                  <a:pt x="18" y="30"/>
                  <a:pt x="17" y="31"/>
                </a:cubicBezTo>
                <a:cubicBezTo>
                  <a:pt x="17" y="31"/>
                  <a:pt x="16" y="31"/>
                  <a:pt x="16" y="3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19"/>
                  <a:pt x="11" y="19"/>
                </a:cubicBezTo>
                <a:cubicBezTo>
                  <a:pt x="11" y="19"/>
                  <a:pt x="11" y="19"/>
                  <a:pt x="11" y="19"/>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19" y="11"/>
                  <a:pt x="19" y="11"/>
                </a:cubicBezTo>
                <a:cubicBezTo>
                  <a:pt x="19"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20" y="11"/>
                  <a:pt x="20" y="11"/>
                  <a:pt x="20" y="11"/>
                </a:cubicBezTo>
                <a:cubicBezTo>
                  <a:pt x="30" y="17"/>
                  <a:pt x="30" y="17"/>
                  <a:pt x="30" y="17"/>
                </a:cubicBezTo>
                <a:cubicBezTo>
                  <a:pt x="30" y="17"/>
                  <a:pt x="30" y="17"/>
                  <a:pt x="30" y="18"/>
                </a:cubicBezTo>
                <a:cubicBezTo>
                  <a:pt x="30" y="18"/>
                  <a:pt x="29" y="18"/>
                  <a:pt x="29" y="18"/>
                </a:cubicBezTo>
                <a:lnTo>
                  <a:pt x="20" y="13"/>
                </a:lnTo>
                <a:close/>
                <a:moveTo>
                  <a:pt x="26" y="40"/>
                </a:moveTo>
                <a:cubicBezTo>
                  <a:pt x="25" y="41"/>
                  <a:pt x="25" y="42"/>
                  <a:pt x="24" y="42"/>
                </a:cubicBezTo>
                <a:cubicBezTo>
                  <a:pt x="23" y="42"/>
                  <a:pt x="23" y="41"/>
                  <a:pt x="24" y="40"/>
                </a:cubicBezTo>
                <a:cubicBezTo>
                  <a:pt x="26" y="33"/>
                  <a:pt x="30" y="28"/>
                  <a:pt x="36" y="25"/>
                </a:cubicBezTo>
                <a:cubicBezTo>
                  <a:pt x="37" y="24"/>
                  <a:pt x="38" y="24"/>
                  <a:pt x="39" y="25"/>
                </a:cubicBezTo>
                <a:cubicBezTo>
                  <a:pt x="39" y="26"/>
                  <a:pt x="38" y="26"/>
                  <a:pt x="37" y="27"/>
                </a:cubicBezTo>
                <a:cubicBezTo>
                  <a:pt x="32" y="30"/>
                  <a:pt x="28" y="34"/>
                  <a:pt x="26" y="40"/>
                </a:cubicBezTo>
                <a:close/>
                <a:moveTo>
                  <a:pt x="47" y="80"/>
                </a:move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1" y="90"/>
                </a:cubicBezTo>
                <a:cubicBezTo>
                  <a:pt x="41" y="90"/>
                  <a:pt x="41" y="90"/>
                  <a:pt x="40" y="90"/>
                </a:cubicBezTo>
                <a:cubicBezTo>
                  <a:pt x="40" y="90"/>
                  <a:pt x="40" y="90"/>
                  <a:pt x="40" y="90"/>
                </a:cubicBezTo>
                <a:cubicBezTo>
                  <a:pt x="40" y="90"/>
                  <a:pt x="40" y="90"/>
                  <a:pt x="40" y="90"/>
                </a:cubicBezTo>
                <a:cubicBezTo>
                  <a:pt x="40" y="90"/>
                  <a:pt x="40" y="90"/>
                  <a:pt x="40" y="90"/>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9" y="87"/>
                </a:cubicBezTo>
                <a:cubicBezTo>
                  <a:pt x="29" y="87"/>
                  <a:pt x="29" y="87"/>
                  <a:pt x="28" y="87"/>
                </a:cubicBezTo>
                <a:cubicBezTo>
                  <a:pt x="28" y="87"/>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86"/>
                  <a:pt x="28" y="86"/>
                  <a:pt x="28" y="86"/>
                </a:cubicBezTo>
                <a:cubicBezTo>
                  <a:pt x="28" y="75"/>
                  <a:pt x="28" y="75"/>
                  <a:pt x="28" y="75"/>
                </a:cubicBezTo>
                <a:cubicBezTo>
                  <a:pt x="28" y="74"/>
                  <a:pt x="29" y="74"/>
                  <a:pt x="29" y="74"/>
                </a:cubicBezTo>
                <a:cubicBezTo>
                  <a:pt x="29" y="74"/>
                  <a:pt x="30" y="74"/>
                  <a:pt x="30" y="75"/>
                </a:cubicBezTo>
                <a:cubicBezTo>
                  <a:pt x="30" y="86"/>
                  <a:pt x="30" y="86"/>
                  <a:pt x="30" y="86"/>
                </a:cubicBezTo>
                <a:cubicBezTo>
                  <a:pt x="40" y="88"/>
                  <a:pt x="40" y="88"/>
                  <a:pt x="40" y="88"/>
                </a:cubicBezTo>
                <a:cubicBezTo>
                  <a:pt x="46" y="79"/>
                  <a:pt x="46" y="79"/>
                  <a:pt x="46" y="79"/>
                </a:cubicBezTo>
                <a:cubicBezTo>
                  <a:pt x="46" y="79"/>
                  <a:pt x="46" y="78"/>
                  <a:pt x="47" y="79"/>
                </a:cubicBezTo>
                <a:cubicBezTo>
                  <a:pt x="47" y="79"/>
                  <a:pt x="47" y="79"/>
                  <a:pt x="47" y="80"/>
                </a:cubicBezTo>
                <a:close/>
                <a:moveTo>
                  <a:pt x="48" y="54"/>
                </a:moveTo>
                <a:cubicBezTo>
                  <a:pt x="44" y="55"/>
                  <a:pt x="39" y="53"/>
                  <a:pt x="38" y="48"/>
                </a:cubicBezTo>
                <a:cubicBezTo>
                  <a:pt x="37" y="44"/>
                  <a:pt x="39" y="39"/>
                  <a:pt x="44" y="38"/>
                </a:cubicBezTo>
                <a:cubicBezTo>
                  <a:pt x="48" y="37"/>
                  <a:pt x="53" y="39"/>
                  <a:pt x="54" y="44"/>
                </a:cubicBezTo>
                <a:cubicBezTo>
                  <a:pt x="55" y="48"/>
                  <a:pt x="52" y="53"/>
                  <a:pt x="48" y="54"/>
                </a:cubicBezTo>
                <a:close/>
                <a:moveTo>
                  <a:pt x="52" y="4"/>
                </a:moveTo>
                <a:cubicBezTo>
                  <a:pt x="46" y="13"/>
                  <a:pt x="46" y="13"/>
                  <a:pt x="46" y="13"/>
                </a:cubicBezTo>
                <a:cubicBezTo>
                  <a:pt x="46" y="14"/>
                  <a:pt x="45" y="14"/>
                  <a:pt x="45" y="14"/>
                </a:cubicBezTo>
                <a:cubicBezTo>
                  <a:pt x="45" y="13"/>
                  <a:pt x="45" y="13"/>
                  <a:pt x="45" y="12"/>
                </a:cubicBezTo>
                <a:cubicBezTo>
                  <a:pt x="51" y="3"/>
                  <a:pt x="51" y="3"/>
                  <a:pt x="51" y="3"/>
                </a:cubicBezTo>
                <a:cubicBezTo>
                  <a:pt x="51" y="3"/>
                  <a:pt x="51" y="3"/>
                  <a:pt x="51" y="3"/>
                </a:cubicBezTo>
                <a:cubicBezTo>
                  <a:pt x="51" y="3"/>
                  <a:pt x="51" y="3"/>
                  <a:pt x="51" y="3"/>
                </a:cubicBezTo>
                <a:cubicBezTo>
                  <a:pt x="51" y="3"/>
                  <a:pt x="51" y="3"/>
                  <a:pt x="51" y="3"/>
                </a:cubicBezTo>
                <a:cubicBezTo>
                  <a:pt x="51" y="3"/>
                  <a:pt x="51" y="3"/>
                  <a:pt x="51" y="3"/>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63" y="5"/>
                  <a:pt x="63" y="5"/>
                  <a:pt x="63" y="5"/>
                </a:cubicBezTo>
                <a:cubicBezTo>
                  <a:pt x="63" y="5"/>
                  <a:pt x="63" y="5"/>
                  <a:pt x="63" y="5"/>
                </a:cubicBezTo>
                <a:cubicBezTo>
                  <a:pt x="63" y="5"/>
                  <a:pt x="63" y="5"/>
                  <a:pt x="63" y="5"/>
                </a:cubicBezTo>
                <a:cubicBezTo>
                  <a:pt x="63" y="5"/>
                  <a:pt x="63" y="5"/>
                  <a:pt x="63" y="5"/>
                </a:cubicBezTo>
                <a:cubicBezTo>
                  <a:pt x="63" y="5"/>
                  <a:pt x="63" y="5"/>
                  <a:pt x="63" y="5"/>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6"/>
                  <a:pt x="63" y="6"/>
                  <a:pt x="63" y="6"/>
                </a:cubicBezTo>
                <a:cubicBezTo>
                  <a:pt x="63" y="17"/>
                  <a:pt x="63" y="17"/>
                  <a:pt x="63" y="17"/>
                </a:cubicBezTo>
                <a:cubicBezTo>
                  <a:pt x="63" y="18"/>
                  <a:pt x="63" y="18"/>
                  <a:pt x="63" y="18"/>
                </a:cubicBezTo>
                <a:cubicBezTo>
                  <a:pt x="62" y="18"/>
                  <a:pt x="62" y="18"/>
                  <a:pt x="62" y="17"/>
                </a:cubicBezTo>
                <a:cubicBezTo>
                  <a:pt x="62" y="7"/>
                  <a:pt x="62" y="7"/>
                  <a:pt x="62" y="7"/>
                </a:cubicBezTo>
                <a:lnTo>
                  <a:pt x="52" y="4"/>
                </a:lnTo>
                <a:close/>
                <a:moveTo>
                  <a:pt x="81" y="72"/>
                </a:move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2"/>
                </a:cubicBezTo>
                <a:cubicBezTo>
                  <a:pt x="81" y="72"/>
                  <a:pt x="81" y="72"/>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81" y="73"/>
                  <a:pt x="81" y="73"/>
                  <a:pt x="81" y="73"/>
                </a:cubicBezTo>
                <a:cubicBezTo>
                  <a:pt x="73" y="81"/>
                  <a:pt x="73" y="81"/>
                  <a:pt x="73" y="81"/>
                </a:cubicBezTo>
                <a:cubicBezTo>
                  <a:pt x="73" y="81"/>
                  <a:pt x="73" y="81"/>
                  <a:pt x="73" y="81"/>
                </a:cubicBezTo>
                <a:cubicBezTo>
                  <a:pt x="73" y="81"/>
                  <a:pt x="73" y="81"/>
                  <a:pt x="73" y="81"/>
                </a:cubicBezTo>
                <a:cubicBezTo>
                  <a:pt x="73" y="81"/>
                  <a:pt x="73" y="81"/>
                  <a:pt x="73"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72" y="81"/>
                  <a:pt x="72" y="81"/>
                  <a:pt x="72" y="81"/>
                </a:cubicBezTo>
                <a:cubicBezTo>
                  <a:pt x="62" y="76"/>
                  <a:pt x="62" y="76"/>
                  <a:pt x="62" y="76"/>
                </a:cubicBezTo>
                <a:cubicBezTo>
                  <a:pt x="61" y="75"/>
                  <a:pt x="61" y="75"/>
                  <a:pt x="62" y="75"/>
                </a:cubicBezTo>
                <a:cubicBezTo>
                  <a:pt x="62" y="74"/>
                  <a:pt x="62" y="74"/>
                  <a:pt x="63" y="74"/>
                </a:cubicBezTo>
                <a:cubicBezTo>
                  <a:pt x="72" y="80"/>
                  <a:pt x="72" y="80"/>
                  <a:pt x="72" y="80"/>
                </a:cubicBezTo>
                <a:cubicBezTo>
                  <a:pt x="79" y="72"/>
                  <a:pt x="79" y="72"/>
                  <a:pt x="79" y="72"/>
                </a:cubicBezTo>
                <a:cubicBezTo>
                  <a:pt x="74" y="63"/>
                  <a:pt x="74" y="63"/>
                  <a:pt x="74" y="63"/>
                </a:cubicBezTo>
                <a:cubicBezTo>
                  <a:pt x="74" y="62"/>
                  <a:pt x="74" y="62"/>
                  <a:pt x="74" y="62"/>
                </a:cubicBezTo>
                <a:cubicBezTo>
                  <a:pt x="75" y="61"/>
                  <a:pt x="75" y="62"/>
                  <a:pt x="75" y="62"/>
                </a:cubicBezTo>
                <a:cubicBezTo>
                  <a:pt x="81" y="72"/>
                  <a:pt x="81" y="72"/>
                  <a:pt x="81" y="72"/>
                </a:cubicBezTo>
                <a:cubicBezTo>
                  <a:pt x="81" y="72"/>
                  <a:pt x="81" y="72"/>
                  <a:pt x="81" y="7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447" name="Freeform 502"/>
          <p:cNvSpPr>
            <a:spLocks noEditPoints="1"/>
          </p:cNvSpPr>
          <p:nvPr/>
        </p:nvSpPr>
        <p:spPr bwMode="auto">
          <a:xfrm>
            <a:off x="9018588" y="1905000"/>
            <a:ext cx="593725" cy="439738"/>
          </a:xfrm>
          <a:custGeom>
            <a:avLst/>
            <a:gdLst>
              <a:gd name="T0" fmla="*/ 106 w 107"/>
              <a:gd name="T1" fmla="*/ 33 h 79"/>
              <a:gd name="T2" fmla="*/ 17 w 107"/>
              <a:gd name="T3" fmla="*/ 33 h 79"/>
              <a:gd name="T4" fmla="*/ 16 w 107"/>
              <a:gd name="T5" fmla="*/ 35 h 79"/>
              <a:gd name="T6" fmla="*/ 0 w 107"/>
              <a:gd name="T7" fmla="*/ 79 h 79"/>
              <a:gd name="T8" fmla="*/ 91 w 107"/>
              <a:gd name="T9" fmla="*/ 79 h 79"/>
              <a:gd name="T10" fmla="*/ 107 w 107"/>
              <a:gd name="T11" fmla="*/ 35 h 79"/>
              <a:gd name="T12" fmla="*/ 106 w 107"/>
              <a:gd name="T13" fmla="*/ 33 h 79"/>
              <a:gd name="T14" fmla="*/ 17 w 107"/>
              <a:gd name="T15" fmla="*/ 30 h 79"/>
              <a:gd name="T16" fmla="*/ 91 w 107"/>
              <a:gd name="T17" fmla="*/ 30 h 79"/>
              <a:gd name="T18" fmla="*/ 91 w 107"/>
              <a:gd name="T19" fmla="*/ 14 h 79"/>
              <a:gd name="T20" fmla="*/ 90 w 107"/>
              <a:gd name="T21" fmla="*/ 13 h 79"/>
              <a:gd name="T22" fmla="*/ 41 w 107"/>
              <a:gd name="T23" fmla="*/ 13 h 79"/>
              <a:gd name="T24" fmla="*/ 40 w 107"/>
              <a:gd name="T25" fmla="*/ 12 h 79"/>
              <a:gd name="T26" fmla="*/ 40 w 107"/>
              <a:gd name="T27" fmla="*/ 5 h 79"/>
              <a:gd name="T28" fmla="*/ 35 w 107"/>
              <a:gd name="T29" fmla="*/ 0 h 79"/>
              <a:gd name="T30" fmla="*/ 5 w 107"/>
              <a:gd name="T31" fmla="*/ 0 h 79"/>
              <a:gd name="T32" fmla="*/ 0 w 107"/>
              <a:gd name="T33" fmla="*/ 5 h 79"/>
              <a:gd name="T34" fmla="*/ 0 w 107"/>
              <a:gd name="T35" fmla="*/ 70 h 79"/>
              <a:gd name="T36" fmla="*/ 13 w 107"/>
              <a:gd name="T37" fmla="*/ 34 h 79"/>
              <a:gd name="T38" fmla="*/ 17 w 107"/>
              <a:gd name="T39" fmla="*/ 3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7" h="79">
                <a:moveTo>
                  <a:pt x="106" y="33"/>
                </a:moveTo>
                <a:cubicBezTo>
                  <a:pt x="17" y="33"/>
                  <a:pt x="17" y="33"/>
                  <a:pt x="17" y="33"/>
                </a:cubicBezTo>
                <a:cubicBezTo>
                  <a:pt x="17" y="33"/>
                  <a:pt x="16" y="34"/>
                  <a:pt x="16" y="35"/>
                </a:cubicBezTo>
                <a:cubicBezTo>
                  <a:pt x="0" y="79"/>
                  <a:pt x="0" y="79"/>
                  <a:pt x="0" y="79"/>
                </a:cubicBezTo>
                <a:cubicBezTo>
                  <a:pt x="91" y="79"/>
                  <a:pt x="91" y="79"/>
                  <a:pt x="91" y="79"/>
                </a:cubicBezTo>
                <a:cubicBezTo>
                  <a:pt x="107" y="35"/>
                  <a:pt x="107" y="35"/>
                  <a:pt x="107" y="35"/>
                </a:cubicBezTo>
                <a:cubicBezTo>
                  <a:pt x="107" y="34"/>
                  <a:pt x="107" y="33"/>
                  <a:pt x="106" y="33"/>
                </a:cubicBezTo>
                <a:close/>
                <a:moveTo>
                  <a:pt x="17" y="30"/>
                </a:moveTo>
                <a:cubicBezTo>
                  <a:pt x="91" y="30"/>
                  <a:pt x="91" y="30"/>
                  <a:pt x="91" y="30"/>
                </a:cubicBezTo>
                <a:cubicBezTo>
                  <a:pt x="91" y="14"/>
                  <a:pt x="91" y="14"/>
                  <a:pt x="91" y="14"/>
                </a:cubicBezTo>
                <a:cubicBezTo>
                  <a:pt x="91" y="13"/>
                  <a:pt x="90" y="13"/>
                  <a:pt x="90" y="13"/>
                </a:cubicBezTo>
                <a:cubicBezTo>
                  <a:pt x="41" y="13"/>
                  <a:pt x="41" y="13"/>
                  <a:pt x="41" y="13"/>
                </a:cubicBezTo>
                <a:cubicBezTo>
                  <a:pt x="40" y="13"/>
                  <a:pt x="40" y="12"/>
                  <a:pt x="40" y="12"/>
                </a:cubicBezTo>
                <a:cubicBezTo>
                  <a:pt x="40" y="5"/>
                  <a:pt x="40" y="5"/>
                  <a:pt x="40" y="5"/>
                </a:cubicBezTo>
                <a:cubicBezTo>
                  <a:pt x="40" y="2"/>
                  <a:pt x="38" y="0"/>
                  <a:pt x="35" y="0"/>
                </a:cubicBezTo>
                <a:cubicBezTo>
                  <a:pt x="5" y="0"/>
                  <a:pt x="5" y="0"/>
                  <a:pt x="5" y="0"/>
                </a:cubicBezTo>
                <a:cubicBezTo>
                  <a:pt x="2" y="0"/>
                  <a:pt x="0" y="2"/>
                  <a:pt x="0" y="5"/>
                </a:cubicBezTo>
                <a:cubicBezTo>
                  <a:pt x="0" y="70"/>
                  <a:pt x="0" y="70"/>
                  <a:pt x="0" y="70"/>
                </a:cubicBezTo>
                <a:cubicBezTo>
                  <a:pt x="13" y="34"/>
                  <a:pt x="13" y="34"/>
                  <a:pt x="13" y="34"/>
                </a:cubicBezTo>
                <a:cubicBezTo>
                  <a:pt x="13" y="32"/>
                  <a:pt x="15" y="30"/>
                  <a:pt x="17" y="3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448" name="Freeform 370"/>
          <p:cNvSpPr>
            <a:spLocks noEditPoints="1"/>
          </p:cNvSpPr>
          <p:nvPr/>
        </p:nvSpPr>
        <p:spPr bwMode="auto">
          <a:xfrm>
            <a:off x="2752725" y="1917700"/>
            <a:ext cx="495300" cy="600075"/>
          </a:xfrm>
          <a:custGeom>
            <a:avLst/>
            <a:gdLst>
              <a:gd name="T0" fmla="*/ 60 w 73"/>
              <a:gd name="T1" fmla="*/ 8 h 88"/>
              <a:gd name="T2" fmla="*/ 28 w 73"/>
              <a:gd name="T3" fmla="*/ 13 h 88"/>
              <a:gd name="T4" fmla="*/ 29 w 73"/>
              <a:gd name="T5" fmla="*/ 41 h 88"/>
              <a:gd name="T6" fmla="*/ 2 w 73"/>
              <a:gd name="T7" fmla="*/ 79 h 88"/>
              <a:gd name="T8" fmla="*/ 4 w 73"/>
              <a:gd name="T9" fmla="*/ 87 h 88"/>
              <a:gd name="T10" fmla="*/ 4 w 73"/>
              <a:gd name="T11" fmla="*/ 87 h 88"/>
              <a:gd name="T12" fmla="*/ 4 w 73"/>
              <a:gd name="T13" fmla="*/ 87 h 88"/>
              <a:gd name="T14" fmla="*/ 4 w 73"/>
              <a:gd name="T15" fmla="*/ 87 h 88"/>
              <a:gd name="T16" fmla="*/ 31 w 73"/>
              <a:gd name="T17" fmla="*/ 49 h 88"/>
              <a:gd name="T18" fmla="*/ 33 w 73"/>
              <a:gd name="T19" fmla="*/ 49 h 88"/>
              <a:gd name="T20" fmla="*/ 33 w 73"/>
              <a:gd name="T21" fmla="*/ 51 h 88"/>
              <a:gd name="T22" fmla="*/ 6 w 73"/>
              <a:gd name="T23" fmla="*/ 88 h 88"/>
              <a:gd name="T24" fmla="*/ 13 w 73"/>
              <a:gd name="T25" fmla="*/ 87 h 88"/>
              <a:gd name="T26" fmla="*/ 14 w 73"/>
              <a:gd name="T27" fmla="*/ 85 h 88"/>
              <a:gd name="T28" fmla="*/ 20 w 73"/>
              <a:gd name="T29" fmla="*/ 84 h 88"/>
              <a:gd name="T30" fmla="*/ 18 w 73"/>
              <a:gd name="T31" fmla="*/ 80 h 88"/>
              <a:gd name="T32" fmla="*/ 20 w 73"/>
              <a:gd name="T33" fmla="*/ 79 h 88"/>
              <a:gd name="T34" fmla="*/ 23 w 73"/>
              <a:gd name="T35" fmla="*/ 78 h 88"/>
              <a:gd name="T36" fmla="*/ 25 w 73"/>
              <a:gd name="T37" fmla="*/ 75 h 88"/>
              <a:gd name="T38" fmla="*/ 29 w 73"/>
              <a:gd name="T39" fmla="*/ 75 h 88"/>
              <a:gd name="T40" fmla="*/ 31 w 73"/>
              <a:gd name="T41" fmla="*/ 72 h 88"/>
              <a:gd name="T42" fmla="*/ 30 w 73"/>
              <a:gd name="T43" fmla="*/ 66 h 88"/>
              <a:gd name="T44" fmla="*/ 31 w 73"/>
              <a:gd name="T45" fmla="*/ 65 h 88"/>
              <a:gd name="T46" fmla="*/ 37 w 73"/>
              <a:gd name="T47" fmla="*/ 64 h 88"/>
              <a:gd name="T48" fmla="*/ 34 w 73"/>
              <a:gd name="T49" fmla="*/ 59 h 88"/>
              <a:gd name="T50" fmla="*/ 40 w 73"/>
              <a:gd name="T51" fmla="*/ 57 h 88"/>
              <a:gd name="T52" fmla="*/ 36 w 73"/>
              <a:gd name="T53" fmla="*/ 51 h 88"/>
              <a:gd name="T54" fmla="*/ 39 w 73"/>
              <a:gd name="T55" fmla="*/ 48 h 88"/>
              <a:gd name="T56" fmla="*/ 66 w 73"/>
              <a:gd name="T57" fmla="*/ 40 h 88"/>
              <a:gd name="T58" fmla="*/ 60 w 73"/>
              <a:gd name="T59" fmla="*/ 8 h 88"/>
              <a:gd name="T60" fmla="*/ 58 w 73"/>
              <a:gd name="T61" fmla="*/ 19 h 88"/>
              <a:gd name="T62" fmla="*/ 51 w 73"/>
              <a:gd name="T63" fmla="*/ 20 h 88"/>
              <a:gd name="T64" fmla="*/ 50 w 73"/>
              <a:gd name="T65" fmla="*/ 14 h 88"/>
              <a:gd name="T66" fmla="*/ 57 w 73"/>
              <a:gd name="T67" fmla="*/ 13 h 88"/>
              <a:gd name="T68" fmla="*/ 58 w 73"/>
              <a:gd name="T69" fmla="*/ 19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3" h="88">
                <a:moveTo>
                  <a:pt x="60" y="8"/>
                </a:moveTo>
                <a:cubicBezTo>
                  <a:pt x="50" y="0"/>
                  <a:pt x="36" y="3"/>
                  <a:pt x="28" y="13"/>
                </a:cubicBezTo>
                <a:cubicBezTo>
                  <a:pt x="22" y="22"/>
                  <a:pt x="23" y="33"/>
                  <a:pt x="29" y="41"/>
                </a:cubicBezTo>
                <a:cubicBezTo>
                  <a:pt x="2" y="79"/>
                  <a:pt x="2" y="79"/>
                  <a:pt x="2" y="79"/>
                </a:cubicBezTo>
                <a:cubicBezTo>
                  <a:pt x="0" y="81"/>
                  <a:pt x="1" y="85"/>
                  <a:pt x="4" y="87"/>
                </a:cubicBezTo>
                <a:cubicBezTo>
                  <a:pt x="4" y="87"/>
                  <a:pt x="4" y="87"/>
                  <a:pt x="4" y="87"/>
                </a:cubicBezTo>
                <a:cubicBezTo>
                  <a:pt x="4" y="87"/>
                  <a:pt x="4" y="87"/>
                  <a:pt x="4" y="87"/>
                </a:cubicBezTo>
                <a:cubicBezTo>
                  <a:pt x="4" y="87"/>
                  <a:pt x="4" y="87"/>
                  <a:pt x="4" y="87"/>
                </a:cubicBezTo>
                <a:cubicBezTo>
                  <a:pt x="31" y="49"/>
                  <a:pt x="31" y="49"/>
                  <a:pt x="31" y="49"/>
                </a:cubicBezTo>
                <a:cubicBezTo>
                  <a:pt x="31" y="49"/>
                  <a:pt x="32" y="48"/>
                  <a:pt x="33" y="49"/>
                </a:cubicBezTo>
                <a:cubicBezTo>
                  <a:pt x="34" y="49"/>
                  <a:pt x="34" y="50"/>
                  <a:pt x="33" y="51"/>
                </a:cubicBezTo>
                <a:cubicBezTo>
                  <a:pt x="6" y="88"/>
                  <a:pt x="6" y="88"/>
                  <a:pt x="6" y="88"/>
                </a:cubicBezTo>
                <a:cubicBezTo>
                  <a:pt x="13" y="87"/>
                  <a:pt x="13" y="87"/>
                  <a:pt x="13" y="87"/>
                </a:cubicBezTo>
                <a:cubicBezTo>
                  <a:pt x="14" y="85"/>
                  <a:pt x="14" y="85"/>
                  <a:pt x="14" y="85"/>
                </a:cubicBezTo>
                <a:cubicBezTo>
                  <a:pt x="20" y="84"/>
                  <a:pt x="20" y="84"/>
                  <a:pt x="20" y="84"/>
                </a:cubicBezTo>
                <a:cubicBezTo>
                  <a:pt x="18" y="80"/>
                  <a:pt x="18" y="80"/>
                  <a:pt x="18" y="80"/>
                </a:cubicBezTo>
                <a:cubicBezTo>
                  <a:pt x="20" y="79"/>
                  <a:pt x="20" y="79"/>
                  <a:pt x="20" y="79"/>
                </a:cubicBezTo>
                <a:cubicBezTo>
                  <a:pt x="23" y="78"/>
                  <a:pt x="23" y="78"/>
                  <a:pt x="23" y="78"/>
                </a:cubicBezTo>
                <a:cubicBezTo>
                  <a:pt x="25" y="75"/>
                  <a:pt x="25" y="75"/>
                  <a:pt x="25" y="75"/>
                </a:cubicBezTo>
                <a:cubicBezTo>
                  <a:pt x="29" y="75"/>
                  <a:pt x="29" y="75"/>
                  <a:pt x="29" y="75"/>
                </a:cubicBezTo>
                <a:cubicBezTo>
                  <a:pt x="31" y="72"/>
                  <a:pt x="31" y="72"/>
                  <a:pt x="31" y="72"/>
                </a:cubicBezTo>
                <a:cubicBezTo>
                  <a:pt x="30" y="66"/>
                  <a:pt x="30" y="66"/>
                  <a:pt x="30" y="66"/>
                </a:cubicBezTo>
                <a:cubicBezTo>
                  <a:pt x="31" y="65"/>
                  <a:pt x="31" y="65"/>
                  <a:pt x="31" y="65"/>
                </a:cubicBezTo>
                <a:cubicBezTo>
                  <a:pt x="37" y="64"/>
                  <a:pt x="37" y="64"/>
                  <a:pt x="37" y="64"/>
                </a:cubicBezTo>
                <a:cubicBezTo>
                  <a:pt x="34" y="59"/>
                  <a:pt x="34" y="59"/>
                  <a:pt x="34" y="59"/>
                </a:cubicBezTo>
                <a:cubicBezTo>
                  <a:pt x="40" y="57"/>
                  <a:pt x="40" y="57"/>
                  <a:pt x="40" y="57"/>
                </a:cubicBezTo>
                <a:cubicBezTo>
                  <a:pt x="36" y="51"/>
                  <a:pt x="36" y="51"/>
                  <a:pt x="36" y="51"/>
                </a:cubicBezTo>
                <a:cubicBezTo>
                  <a:pt x="39" y="48"/>
                  <a:pt x="39" y="48"/>
                  <a:pt x="39" y="48"/>
                </a:cubicBezTo>
                <a:cubicBezTo>
                  <a:pt x="48" y="52"/>
                  <a:pt x="59" y="49"/>
                  <a:pt x="66" y="40"/>
                </a:cubicBezTo>
                <a:cubicBezTo>
                  <a:pt x="73" y="30"/>
                  <a:pt x="71" y="15"/>
                  <a:pt x="60" y="8"/>
                </a:cubicBezTo>
                <a:close/>
                <a:moveTo>
                  <a:pt x="58" y="19"/>
                </a:moveTo>
                <a:cubicBezTo>
                  <a:pt x="56" y="21"/>
                  <a:pt x="53" y="22"/>
                  <a:pt x="51" y="20"/>
                </a:cubicBezTo>
                <a:cubicBezTo>
                  <a:pt x="49" y="19"/>
                  <a:pt x="49" y="16"/>
                  <a:pt x="50" y="14"/>
                </a:cubicBezTo>
                <a:cubicBezTo>
                  <a:pt x="52" y="12"/>
                  <a:pt x="55" y="11"/>
                  <a:pt x="57" y="13"/>
                </a:cubicBezTo>
                <a:cubicBezTo>
                  <a:pt x="59" y="14"/>
                  <a:pt x="59" y="17"/>
                  <a:pt x="58" y="1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9698" name="直角三角形 3"/>
          <p:cNvSpPr>
            <a:spLocks noChangeArrowheads="1"/>
          </p:cNvSpPr>
          <p:nvPr/>
        </p:nvSpPr>
        <p:spPr bwMode="auto">
          <a:xfrm rot="5400000">
            <a:off x="107156" y="121444"/>
            <a:ext cx="274638" cy="273050"/>
          </a:xfrm>
          <a:prstGeom prst="rtTriangle">
            <a:avLst/>
          </a:prstGeom>
          <a:solidFill>
            <a:srgbClr val="28342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rgbClr val="FFFFFF"/>
              </a:solidFill>
            </a:endParaRPr>
          </a:p>
        </p:txBody>
      </p:sp>
      <p:sp>
        <p:nvSpPr>
          <p:cNvPr id="29700" name="文本框 69"/>
          <p:cNvSpPr txBox="1">
            <a:spLocks noChangeArrowheads="1"/>
          </p:cNvSpPr>
          <p:nvPr/>
        </p:nvSpPr>
        <p:spPr bwMode="auto">
          <a:xfrm>
            <a:off x="303213" y="179388"/>
            <a:ext cx="4598987" cy="48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sz="2400" b="1">
                <a:solidFill>
                  <a:srgbClr val="262626"/>
                </a:solidFill>
                <a:latin typeface="微软雅黑" panose="020B0503020204020204" charset="-122"/>
                <a:ea typeface="微软雅黑" panose="020B0503020204020204" charset="-122"/>
              </a:rPr>
              <a:t>单击此处添加标题</a:t>
            </a:r>
          </a:p>
        </p:txBody>
      </p:sp>
    </p:spTree>
    <p:custDataLst>
      <p:tags r:id="rId1"/>
    </p:custDataLst>
  </p:cSld>
  <p:clrMapOvr>
    <a:masterClrMapping/>
  </p:clrMapOvr>
  <p:transition advTm="16862">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18437"/>
                                        </p:tgtEl>
                                        <p:attrNameLst>
                                          <p:attrName>style.visibility</p:attrName>
                                        </p:attrNameLst>
                                      </p:cBhvr>
                                      <p:to>
                                        <p:strVal val="visible"/>
                                      </p:to>
                                    </p:set>
                                    <p:animEffect transition="in" filter="fade">
                                      <p:cBhvr>
                                        <p:cTn id="7" dur="1000"/>
                                        <p:tgtEl>
                                          <p:spTgt spid="18437"/>
                                        </p:tgtEl>
                                      </p:cBhvr>
                                    </p:animEffect>
                                    <p:anim calcmode="lin" valueType="num">
                                      <p:cBhvr>
                                        <p:cTn id="8" dur="1000" fill="hold"/>
                                        <p:tgtEl>
                                          <p:spTgt spid="18437"/>
                                        </p:tgtEl>
                                        <p:attrNameLst>
                                          <p:attrName>ppt_x</p:attrName>
                                        </p:attrNameLst>
                                      </p:cBhvr>
                                      <p:tavLst>
                                        <p:tav tm="0">
                                          <p:val>
                                            <p:strVal val="#ppt_x"/>
                                          </p:val>
                                        </p:tav>
                                        <p:tav tm="100000">
                                          <p:val>
                                            <p:strVal val="#ppt_x"/>
                                          </p:val>
                                        </p:tav>
                                      </p:tavLst>
                                    </p:anim>
                                    <p:anim calcmode="lin" valueType="num">
                                      <p:cBhvr>
                                        <p:cTn id="9" dur="1000" fill="hold"/>
                                        <p:tgtEl>
                                          <p:spTgt spid="18437"/>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8438"/>
                                        </p:tgtEl>
                                        <p:attrNameLst>
                                          <p:attrName>style.visibility</p:attrName>
                                        </p:attrNameLst>
                                      </p:cBhvr>
                                      <p:to>
                                        <p:strVal val="visible"/>
                                      </p:to>
                                    </p:set>
                                    <p:animEffect transition="in" filter="fade">
                                      <p:cBhvr>
                                        <p:cTn id="12" dur="1000"/>
                                        <p:tgtEl>
                                          <p:spTgt spid="18438"/>
                                        </p:tgtEl>
                                      </p:cBhvr>
                                    </p:animEffect>
                                    <p:anim calcmode="lin" valueType="num">
                                      <p:cBhvr>
                                        <p:cTn id="13" dur="1000" fill="hold"/>
                                        <p:tgtEl>
                                          <p:spTgt spid="18438"/>
                                        </p:tgtEl>
                                        <p:attrNameLst>
                                          <p:attrName>ppt_x</p:attrName>
                                        </p:attrNameLst>
                                      </p:cBhvr>
                                      <p:tavLst>
                                        <p:tav tm="0">
                                          <p:val>
                                            <p:strVal val="#ppt_x"/>
                                          </p:val>
                                        </p:tav>
                                        <p:tav tm="100000">
                                          <p:val>
                                            <p:strVal val="#ppt_x"/>
                                          </p:val>
                                        </p:tav>
                                      </p:tavLst>
                                    </p:anim>
                                    <p:anim calcmode="lin" valueType="num">
                                      <p:cBhvr>
                                        <p:cTn id="14" dur="1000" fill="hold"/>
                                        <p:tgtEl>
                                          <p:spTgt spid="18438"/>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18439"/>
                                        </p:tgtEl>
                                        <p:attrNameLst>
                                          <p:attrName>style.visibility</p:attrName>
                                        </p:attrNameLst>
                                      </p:cBhvr>
                                      <p:to>
                                        <p:strVal val="visible"/>
                                      </p:to>
                                    </p:set>
                                    <p:animEffect transition="in" filter="fade">
                                      <p:cBhvr>
                                        <p:cTn id="17" dur="1000"/>
                                        <p:tgtEl>
                                          <p:spTgt spid="18439"/>
                                        </p:tgtEl>
                                      </p:cBhvr>
                                    </p:animEffect>
                                    <p:anim calcmode="lin" valueType="num">
                                      <p:cBhvr>
                                        <p:cTn id="18" dur="1000" fill="hold"/>
                                        <p:tgtEl>
                                          <p:spTgt spid="18439"/>
                                        </p:tgtEl>
                                        <p:attrNameLst>
                                          <p:attrName>ppt_x</p:attrName>
                                        </p:attrNameLst>
                                      </p:cBhvr>
                                      <p:tavLst>
                                        <p:tav tm="0">
                                          <p:val>
                                            <p:strVal val="#ppt_x"/>
                                          </p:val>
                                        </p:tav>
                                        <p:tav tm="100000">
                                          <p:val>
                                            <p:strVal val="#ppt_x"/>
                                          </p:val>
                                        </p:tav>
                                      </p:tavLst>
                                    </p:anim>
                                    <p:anim calcmode="lin" valueType="num">
                                      <p:cBhvr>
                                        <p:cTn id="19" dur="1000" fill="hold"/>
                                        <p:tgtEl>
                                          <p:spTgt spid="18439"/>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18440"/>
                                        </p:tgtEl>
                                        <p:attrNameLst>
                                          <p:attrName>style.visibility</p:attrName>
                                        </p:attrNameLst>
                                      </p:cBhvr>
                                      <p:to>
                                        <p:strVal val="visible"/>
                                      </p:to>
                                    </p:set>
                                    <p:animEffect transition="in" filter="fade">
                                      <p:cBhvr>
                                        <p:cTn id="22" dur="1000"/>
                                        <p:tgtEl>
                                          <p:spTgt spid="18440"/>
                                        </p:tgtEl>
                                      </p:cBhvr>
                                    </p:animEffect>
                                    <p:anim calcmode="lin" valueType="num">
                                      <p:cBhvr>
                                        <p:cTn id="23" dur="1000" fill="hold"/>
                                        <p:tgtEl>
                                          <p:spTgt spid="18440"/>
                                        </p:tgtEl>
                                        <p:attrNameLst>
                                          <p:attrName>ppt_x</p:attrName>
                                        </p:attrNameLst>
                                      </p:cBhvr>
                                      <p:tavLst>
                                        <p:tav tm="0">
                                          <p:val>
                                            <p:strVal val="#ppt_x"/>
                                          </p:val>
                                        </p:tav>
                                        <p:tav tm="100000">
                                          <p:val>
                                            <p:strVal val="#ppt_x"/>
                                          </p:val>
                                        </p:tav>
                                      </p:tavLst>
                                    </p:anim>
                                    <p:anim calcmode="lin" valueType="num">
                                      <p:cBhvr>
                                        <p:cTn id="24" dur="1000" fill="hold"/>
                                        <p:tgtEl>
                                          <p:spTgt spid="18440"/>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0"/>
                                  </p:stCondLst>
                                  <p:childTnLst>
                                    <p:set>
                                      <p:cBhvr>
                                        <p:cTn id="26" dur="1" fill="hold">
                                          <p:stCondLst>
                                            <p:cond delay="0"/>
                                          </p:stCondLst>
                                        </p:cTn>
                                        <p:tgtEl>
                                          <p:spTgt spid="18441"/>
                                        </p:tgtEl>
                                        <p:attrNameLst>
                                          <p:attrName>style.visibility</p:attrName>
                                        </p:attrNameLst>
                                      </p:cBhvr>
                                      <p:to>
                                        <p:strVal val="visible"/>
                                      </p:to>
                                    </p:set>
                                    <p:animEffect transition="in" filter="fade">
                                      <p:cBhvr>
                                        <p:cTn id="27" dur="1000"/>
                                        <p:tgtEl>
                                          <p:spTgt spid="18441"/>
                                        </p:tgtEl>
                                      </p:cBhvr>
                                    </p:animEffect>
                                    <p:anim calcmode="lin" valueType="num">
                                      <p:cBhvr>
                                        <p:cTn id="28" dur="1000" fill="hold"/>
                                        <p:tgtEl>
                                          <p:spTgt spid="18441"/>
                                        </p:tgtEl>
                                        <p:attrNameLst>
                                          <p:attrName>ppt_x</p:attrName>
                                        </p:attrNameLst>
                                      </p:cBhvr>
                                      <p:tavLst>
                                        <p:tav tm="0">
                                          <p:val>
                                            <p:strVal val="#ppt_x"/>
                                          </p:val>
                                        </p:tav>
                                        <p:tav tm="100000">
                                          <p:val>
                                            <p:strVal val="#ppt_x"/>
                                          </p:val>
                                        </p:tav>
                                      </p:tavLst>
                                    </p:anim>
                                    <p:anim calcmode="lin" valueType="num">
                                      <p:cBhvr>
                                        <p:cTn id="29" dur="1000" fill="hold"/>
                                        <p:tgtEl>
                                          <p:spTgt spid="18441"/>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18442"/>
                                        </p:tgtEl>
                                        <p:attrNameLst>
                                          <p:attrName>style.visibility</p:attrName>
                                        </p:attrNameLst>
                                      </p:cBhvr>
                                      <p:to>
                                        <p:strVal val="visible"/>
                                      </p:to>
                                    </p:set>
                                    <p:animEffect transition="in" filter="fade">
                                      <p:cBhvr>
                                        <p:cTn id="32" dur="1000"/>
                                        <p:tgtEl>
                                          <p:spTgt spid="18442"/>
                                        </p:tgtEl>
                                      </p:cBhvr>
                                    </p:animEffect>
                                    <p:anim calcmode="lin" valueType="num">
                                      <p:cBhvr>
                                        <p:cTn id="33" dur="1000" fill="hold"/>
                                        <p:tgtEl>
                                          <p:spTgt spid="18442"/>
                                        </p:tgtEl>
                                        <p:attrNameLst>
                                          <p:attrName>ppt_x</p:attrName>
                                        </p:attrNameLst>
                                      </p:cBhvr>
                                      <p:tavLst>
                                        <p:tav tm="0">
                                          <p:val>
                                            <p:strVal val="#ppt_x"/>
                                          </p:val>
                                        </p:tav>
                                        <p:tav tm="100000">
                                          <p:val>
                                            <p:strVal val="#ppt_x"/>
                                          </p:val>
                                        </p:tav>
                                      </p:tavLst>
                                    </p:anim>
                                    <p:anim calcmode="lin" valueType="num">
                                      <p:cBhvr>
                                        <p:cTn id="34" dur="1000" fill="hold"/>
                                        <p:tgtEl>
                                          <p:spTgt spid="18442"/>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0"/>
                                  </p:stCondLst>
                                  <p:childTnLst>
                                    <p:set>
                                      <p:cBhvr>
                                        <p:cTn id="36" dur="1" fill="hold">
                                          <p:stCondLst>
                                            <p:cond delay="0"/>
                                          </p:stCondLst>
                                        </p:cTn>
                                        <p:tgtEl>
                                          <p:spTgt spid="18443"/>
                                        </p:tgtEl>
                                        <p:attrNameLst>
                                          <p:attrName>style.visibility</p:attrName>
                                        </p:attrNameLst>
                                      </p:cBhvr>
                                      <p:to>
                                        <p:strVal val="visible"/>
                                      </p:to>
                                    </p:set>
                                    <p:animEffect transition="in" filter="fade">
                                      <p:cBhvr>
                                        <p:cTn id="37" dur="1000"/>
                                        <p:tgtEl>
                                          <p:spTgt spid="18443"/>
                                        </p:tgtEl>
                                      </p:cBhvr>
                                    </p:animEffect>
                                    <p:anim calcmode="lin" valueType="num">
                                      <p:cBhvr>
                                        <p:cTn id="38" dur="1000" fill="hold"/>
                                        <p:tgtEl>
                                          <p:spTgt spid="18443"/>
                                        </p:tgtEl>
                                        <p:attrNameLst>
                                          <p:attrName>ppt_x</p:attrName>
                                        </p:attrNameLst>
                                      </p:cBhvr>
                                      <p:tavLst>
                                        <p:tav tm="0">
                                          <p:val>
                                            <p:strVal val="#ppt_x"/>
                                          </p:val>
                                        </p:tav>
                                        <p:tav tm="100000">
                                          <p:val>
                                            <p:strVal val="#ppt_x"/>
                                          </p:val>
                                        </p:tav>
                                      </p:tavLst>
                                    </p:anim>
                                    <p:anim calcmode="lin" valueType="num">
                                      <p:cBhvr>
                                        <p:cTn id="39" dur="1000" fill="hold"/>
                                        <p:tgtEl>
                                          <p:spTgt spid="18443"/>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0"/>
                                  </p:stCondLst>
                                  <p:childTnLst>
                                    <p:set>
                                      <p:cBhvr>
                                        <p:cTn id="41" dur="1" fill="hold">
                                          <p:stCondLst>
                                            <p:cond delay="0"/>
                                          </p:stCondLst>
                                        </p:cTn>
                                        <p:tgtEl>
                                          <p:spTgt spid="18444"/>
                                        </p:tgtEl>
                                        <p:attrNameLst>
                                          <p:attrName>style.visibility</p:attrName>
                                        </p:attrNameLst>
                                      </p:cBhvr>
                                      <p:to>
                                        <p:strVal val="visible"/>
                                      </p:to>
                                    </p:set>
                                    <p:animEffect transition="in" filter="fade">
                                      <p:cBhvr>
                                        <p:cTn id="42" dur="1000"/>
                                        <p:tgtEl>
                                          <p:spTgt spid="18444"/>
                                        </p:tgtEl>
                                      </p:cBhvr>
                                    </p:animEffect>
                                    <p:anim calcmode="lin" valueType="num">
                                      <p:cBhvr>
                                        <p:cTn id="43" dur="1000" fill="hold"/>
                                        <p:tgtEl>
                                          <p:spTgt spid="18444"/>
                                        </p:tgtEl>
                                        <p:attrNameLst>
                                          <p:attrName>ppt_x</p:attrName>
                                        </p:attrNameLst>
                                      </p:cBhvr>
                                      <p:tavLst>
                                        <p:tav tm="0">
                                          <p:val>
                                            <p:strVal val="#ppt_x"/>
                                          </p:val>
                                        </p:tav>
                                        <p:tav tm="100000">
                                          <p:val>
                                            <p:strVal val="#ppt_x"/>
                                          </p:val>
                                        </p:tav>
                                      </p:tavLst>
                                    </p:anim>
                                    <p:anim calcmode="lin" valueType="num">
                                      <p:cBhvr>
                                        <p:cTn id="44" dur="1000" fill="hold"/>
                                        <p:tgtEl>
                                          <p:spTgt spid="18444"/>
                                        </p:tgtEl>
                                        <p:attrNameLst>
                                          <p:attrName>ppt_y</p:attrName>
                                        </p:attrNameLst>
                                      </p:cBhvr>
                                      <p:tavLst>
                                        <p:tav tm="0">
                                          <p:val>
                                            <p:strVal val="#ppt_y-.1"/>
                                          </p:val>
                                        </p:tav>
                                        <p:tav tm="100000">
                                          <p:val>
                                            <p:strVal val="#ppt_y"/>
                                          </p:val>
                                        </p:tav>
                                      </p:tavLst>
                                    </p:anim>
                                  </p:childTnLst>
                                </p:cTn>
                              </p:par>
                              <p:par>
                                <p:cTn id="45" presetID="47" presetClass="entr" presetSubtype="0" fill="hold" grpId="0" nodeType="withEffect">
                                  <p:stCondLst>
                                    <p:cond delay="0"/>
                                  </p:stCondLst>
                                  <p:childTnLst>
                                    <p:set>
                                      <p:cBhvr>
                                        <p:cTn id="46" dur="1" fill="hold">
                                          <p:stCondLst>
                                            <p:cond delay="0"/>
                                          </p:stCondLst>
                                        </p:cTn>
                                        <p:tgtEl>
                                          <p:spTgt spid="18446"/>
                                        </p:tgtEl>
                                        <p:attrNameLst>
                                          <p:attrName>style.visibility</p:attrName>
                                        </p:attrNameLst>
                                      </p:cBhvr>
                                      <p:to>
                                        <p:strVal val="visible"/>
                                      </p:to>
                                    </p:set>
                                    <p:animEffect transition="in" filter="fade">
                                      <p:cBhvr>
                                        <p:cTn id="47" dur="1000"/>
                                        <p:tgtEl>
                                          <p:spTgt spid="18446"/>
                                        </p:tgtEl>
                                      </p:cBhvr>
                                    </p:animEffect>
                                    <p:anim calcmode="lin" valueType="num">
                                      <p:cBhvr>
                                        <p:cTn id="48" dur="1000" fill="hold"/>
                                        <p:tgtEl>
                                          <p:spTgt spid="18446"/>
                                        </p:tgtEl>
                                        <p:attrNameLst>
                                          <p:attrName>ppt_x</p:attrName>
                                        </p:attrNameLst>
                                      </p:cBhvr>
                                      <p:tavLst>
                                        <p:tav tm="0">
                                          <p:val>
                                            <p:strVal val="#ppt_x"/>
                                          </p:val>
                                        </p:tav>
                                        <p:tav tm="100000">
                                          <p:val>
                                            <p:strVal val="#ppt_x"/>
                                          </p:val>
                                        </p:tav>
                                      </p:tavLst>
                                    </p:anim>
                                    <p:anim calcmode="lin" valueType="num">
                                      <p:cBhvr>
                                        <p:cTn id="49" dur="1000" fill="hold"/>
                                        <p:tgtEl>
                                          <p:spTgt spid="18446"/>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0"/>
                                  </p:stCondLst>
                                  <p:childTnLst>
                                    <p:set>
                                      <p:cBhvr>
                                        <p:cTn id="51" dur="1" fill="hold">
                                          <p:stCondLst>
                                            <p:cond delay="0"/>
                                          </p:stCondLst>
                                        </p:cTn>
                                        <p:tgtEl>
                                          <p:spTgt spid="18447"/>
                                        </p:tgtEl>
                                        <p:attrNameLst>
                                          <p:attrName>style.visibility</p:attrName>
                                        </p:attrNameLst>
                                      </p:cBhvr>
                                      <p:to>
                                        <p:strVal val="visible"/>
                                      </p:to>
                                    </p:set>
                                    <p:animEffect transition="in" filter="fade">
                                      <p:cBhvr>
                                        <p:cTn id="52" dur="1000"/>
                                        <p:tgtEl>
                                          <p:spTgt spid="18447"/>
                                        </p:tgtEl>
                                      </p:cBhvr>
                                    </p:animEffect>
                                    <p:anim calcmode="lin" valueType="num">
                                      <p:cBhvr>
                                        <p:cTn id="53" dur="1000" fill="hold"/>
                                        <p:tgtEl>
                                          <p:spTgt spid="18447"/>
                                        </p:tgtEl>
                                        <p:attrNameLst>
                                          <p:attrName>ppt_x</p:attrName>
                                        </p:attrNameLst>
                                      </p:cBhvr>
                                      <p:tavLst>
                                        <p:tav tm="0">
                                          <p:val>
                                            <p:strVal val="#ppt_x"/>
                                          </p:val>
                                        </p:tav>
                                        <p:tav tm="100000">
                                          <p:val>
                                            <p:strVal val="#ppt_x"/>
                                          </p:val>
                                        </p:tav>
                                      </p:tavLst>
                                    </p:anim>
                                    <p:anim calcmode="lin" valueType="num">
                                      <p:cBhvr>
                                        <p:cTn id="54" dur="1000" fill="hold"/>
                                        <p:tgtEl>
                                          <p:spTgt spid="18447"/>
                                        </p:tgtEl>
                                        <p:attrNameLst>
                                          <p:attrName>ppt_y</p:attrName>
                                        </p:attrNameLst>
                                      </p:cBhvr>
                                      <p:tavLst>
                                        <p:tav tm="0">
                                          <p:val>
                                            <p:strVal val="#ppt_y-.1"/>
                                          </p:val>
                                        </p:tav>
                                        <p:tav tm="100000">
                                          <p:val>
                                            <p:strVal val="#ppt_y"/>
                                          </p:val>
                                        </p:tav>
                                      </p:tavLst>
                                    </p:anim>
                                  </p:childTnLst>
                                </p:cTn>
                              </p:par>
                              <p:par>
                                <p:cTn id="55" presetID="47" presetClass="entr" presetSubtype="0" fill="hold" grpId="0" nodeType="withEffect">
                                  <p:stCondLst>
                                    <p:cond delay="0"/>
                                  </p:stCondLst>
                                  <p:childTnLst>
                                    <p:set>
                                      <p:cBhvr>
                                        <p:cTn id="56" dur="1" fill="hold">
                                          <p:stCondLst>
                                            <p:cond delay="0"/>
                                          </p:stCondLst>
                                        </p:cTn>
                                        <p:tgtEl>
                                          <p:spTgt spid="18448"/>
                                        </p:tgtEl>
                                        <p:attrNameLst>
                                          <p:attrName>style.visibility</p:attrName>
                                        </p:attrNameLst>
                                      </p:cBhvr>
                                      <p:to>
                                        <p:strVal val="visible"/>
                                      </p:to>
                                    </p:set>
                                    <p:animEffect transition="in" filter="fade">
                                      <p:cBhvr>
                                        <p:cTn id="57" dur="1000"/>
                                        <p:tgtEl>
                                          <p:spTgt spid="18448"/>
                                        </p:tgtEl>
                                      </p:cBhvr>
                                    </p:animEffect>
                                    <p:anim calcmode="lin" valueType="num">
                                      <p:cBhvr>
                                        <p:cTn id="58" dur="1000" fill="hold"/>
                                        <p:tgtEl>
                                          <p:spTgt spid="18448"/>
                                        </p:tgtEl>
                                        <p:attrNameLst>
                                          <p:attrName>ppt_x</p:attrName>
                                        </p:attrNameLst>
                                      </p:cBhvr>
                                      <p:tavLst>
                                        <p:tav tm="0">
                                          <p:val>
                                            <p:strVal val="#ppt_x"/>
                                          </p:val>
                                        </p:tav>
                                        <p:tav tm="100000">
                                          <p:val>
                                            <p:strVal val="#ppt_x"/>
                                          </p:val>
                                        </p:tav>
                                      </p:tavLst>
                                    </p:anim>
                                    <p:anim calcmode="lin" valueType="num">
                                      <p:cBhvr>
                                        <p:cTn id="59" dur="1000" fill="hold"/>
                                        <p:tgtEl>
                                          <p:spTgt spid="18448"/>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41" presetClass="entr" presetSubtype="0" fill="hold" grpId="0" nodeType="clickEffect">
                                  <p:stCondLst>
                                    <p:cond delay="0"/>
                                  </p:stCondLst>
                                  <p:iterate type="lt">
                                    <p:tmPct val="10000"/>
                                  </p:iterate>
                                  <p:childTnLst>
                                    <p:set>
                                      <p:cBhvr>
                                        <p:cTn id="63" dur="1" fill="hold">
                                          <p:stCondLst>
                                            <p:cond delay="0"/>
                                          </p:stCondLst>
                                        </p:cTn>
                                        <p:tgtEl>
                                          <p:spTgt spid="18445"/>
                                        </p:tgtEl>
                                        <p:attrNameLst>
                                          <p:attrName>style.visibility</p:attrName>
                                        </p:attrNameLst>
                                      </p:cBhvr>
                                      <p:to>
                                        <p:strVal val="visible"/>
                                      </p:to>
                                    </p:set>
                                    <p:anim calcmode="lin" valueType="num">
                                      <p:cBhvr>
                                        <p:cTn id="64" dur="500" fill="hold"/>
                                        <p:tgtEl>
                                          <p:spTgt spid="18445"/>
                                        </p:tgtEl>
                                        <p:attrNameLst>
                                          <p:attrName>ppt_x</p:attrName>
                                        </p:attrNameLst>
                                      </p:cBhvr>
                                      <p:tavLst>
                                        <p:tav tm="0">
                                          <p:val>
                                            <p:strVal val="#ppt_x"/>
                                          </p:val>
                                        </p:tav>
                                        <p:tav tm="50000">
                                          <p:val>
                                            <p:strVal val="#ppt_x+.1"/>
                                          </p:val>
                                        </p:tav>
                                        <p:tav tm="100000">
                                          <p:val>
                                            <p:strVal val="#ppt_x"/>
                                          </p:val>
                                        </p:tav>
                                      </p:tavLst>
                                    </p:anim>
                                    <p:anim calcmode="lin" valueType="num">
                                      <p:cBhvr>
                                        <p:cTn id="65" dur="500" fill="hold"/>
                                        <p:tgtEl>
                                          <p:spTgt spid="18445"/>
                                        </p:tgtEl>
                                        <p:attrNameLst>
                                          <p:attrName>ppt_y</p:attrName>
                                        </p:attrNameLst>
                                      </p:cBhvr>
                                      <p:tavLst>
                                        <p:tav tm="0">
                                          <p:val>
                                            <p:strVal val="#ppt_y"/>
                                          </p:val>
                                        </p:tav>
                                        <p:tav tm="100000">
                                          <p:val>
                                            <p:strVal val="#ppt_y"/>
                                          </p:val>
                                        </p:tav>
                                      </p:tavLst>
                                    </p:anim>
                                    <p:anim calcmode="lin" valueType="num">
                                      <p:cBhvr>
                                        <p:cTn id="66" dur="500" fill="hold"/>
                                        <p:tgtEl>
                                          <p:spTgt spid="18445"/>
                                        </p:tgtEl>
                                        <p:attrNameLst>
                                          <p:attrName>ppt_h</p:attrName>
                                        </p:attrNameLst>
                                      </p:cBhvr>
                                      <p:tavLst>
                                        <p:tav tm="0">
                                          <p:val>
                                            <p:strVal val="#ppt_h/10"/>
                                          </p:val>
                                        </p:tav>
                                        <p:tav tm="50000">
                                          <p:val>
                                            <p:strVal val="#ppt_h+.01"/>
                                          </p:val>
                                        </p:tav>
                                        <p:tav tm="100000">
                                          <p:val>
                                            <p:strVal val="#ppt_h"/>
                                          </p:val>
                                        </p:tav>
                                      </p:tavLst>
                                    </p:anim>
                                    <p:anim calcmode="lin" valueType="num">
                                      <p:cBhvr>
                                        <p:cTn id="67" dur="500" fill="hold"/>
                                        <p:tgtEl>
                                          <p:spTgt spid="18445"/>
                                        </p:tgtEl>
                                        <p:attrNameLst>
                                          <p:attrName>ppt_w</p:attrName>
                                        </p:attrNameLst>
                                      </p:cBhvr>
                                      <p:tavLst>
                                        <p:tav tm="0">
                                          <p:val>
                                            <p:strVal val="#ppt_w/10"/>
                                          </p:val>
                                        </p:tav>
                                        <p:tav tm="50000">
                                          <p:val>
                                            <p:strVal val="#ppt_w+.01"/>
                                          </p:val>
                                        </p:tav>
                                        <p:tav tm="100000">
                                          <p:val>
                                            <p:strVal val="#ppt_w"/>
                                          </p:val>
                                        </p:tav>
                                      </p:tavLst>
                                    </p:anim>
                                    <p:animEffect transition="in" filter="fade">
                                      <p:cBhvr>
                                        <p:cTn id="68" dur="500" tmFilter="0,0; .5, 1; 1, 1"/>
                                        <p:tgtEl>
                                          <p:spTgt spid="184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7" grpId="0" animBg="1"/>
      <p:bldP spid="18438" grpId="0" animBg="1"/>
      <p:bldP spid="18439" grpId="0" animBg="1"/>
      <p:bldP spid="18440" grpId="0"/>
      <p:bldP spid="18441" grpId="0" animBg="1"/>
      <p:bldP spid="18442" grpId="0"/>
      <p:bldP spid="18443" grpId="0" animBg="1"/>
      <p:bldP spid="18444" grpId="0"/>
      <p:bldP spid="18445" grpId="0"/>
      <p:bldP spid="18446" grpId="0" animBg="1"/>
      <p:bldP spid="18447" grpId="0" animBg="1"/>
      <p:bldP spid="1844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10" name="菱形 9"/>
          <p:cNvSpPr/>
          <p:nvPr/>
        </p:nvSpPr>
        <p:spPr>
          <a:xfrm>
            <a:off x="5187950" y="1487170"/>
            <a:ext cx="2158365" cy="2158365"/>
          </a:xfrm>
          <a:prstGeom prst="diamond">
            <a:avLst/>
          </a:prstGeom>
          <a:noFill/>
          <a:ln w="44450">
            <a:solidFill>
              <a:srgbClr val="D14D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菱形 28"/>
          <p:cNvSpPr/>
          <p:nvPr/>
        </p:nvSpPr>
        <p:spPr>
          <a:xfrm>
            <a:off x="4950460" y="1487170"/>
            <a:ext cx="2158365" cy="2158365"/>
          </a:xfrm>
          <a:prstGeom prst="diamond">
            <a:avLst/>
          </a:prstGeom>
          <a:solidFill>
            <a:srgbClr val="2834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矩形 84"/>
          <p:cNvSpPr/>
          <p:nvPr/>
        </p:nvSpPr>
        <p:spPr>
          <a:xfrm>
            <a:off x="3748723" y="3733165"/>
            <a:ext cx="4964430" cy="9880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dirty="0" smtClean="0">
                <a:solidFill>
                  <a:schemeClr val="tx1"/>
                </a:solidFill>
                <a:latin typeface="黑体" panose="02010600030101010101" charset="-122"/>
                <a:ea typeface="黑体" panose="02010600030101010101" charset="-122"/>
              </a:rPr>
              <a:t>单击此处添加标题 </a:t>
            </a:r>
            <a:r>
              <a:rPr lang="zh-CN" altLang="en-US" sz="2400" dirty="0" smtClean="0">
                <a:solidFill>
                  <a:schemeClr val="tx1"/>
                </a:solidFill>
                <a:latin typeface="华文中宋" panose="02010600040101010101" charset="-122"/>
                <a:ea typeface="华文中宋" panose="02010600040101010101" charset="-122"/>
              </a:rPr>
              <a:t> </a:t>
            </a:r>
          </a:p>
        </p:txBody>
      </p:sp>
      <p:sp>
        <p:nvSpPr>
          <p:cNvPr id="30" name="Rectangle 3"/>
          <p:cNvSpPr txBox="1">
            <a:spLocks noChangeArrowheads="1"/>
          </p:cNvSpPr>
          <p:nvPr/>
        </p:nvSpPr>
        <p:spPr bwMode="auto">
          <a:xfrm flipH="1">
            <a:off x="3448685" y="4512945"/>
            <a:ext cx="5564505" cy="548640"/>
          </a:xfrm>
          <a:prstGeom prst="rect">
            <a:avLst/>
          </a:prstGeom>
          <a:noFill/>
        </p:spPr>
        <p:txBody>
          <a:bodyPr vert="horz" wrap="square" lIns="0" tIns="0" rIns="0" bIns="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ctr"/>
            <a:r>
              <a:rPr lang="en-US" altLang="ko-KR" sz="1800" b="0" dirty="0" err="1">
                <a:solidFill>
                  <a:schemeClr val="tx1"/>
                </a:solidFill>
                <a:effectLst/>
                <a:latin typeface="华文中宋" panose="02010600040101010101" charset="-122"/>
                <a:ea typeface="华文中宋" panose="02010600040101010101" charset="-122"/>
                <a:sym typeface="+mn-ea"/>
              </a:rPr>
              <a:t>Powerpoint</a:t>
            </a:r>
            <a:r>
              <a:rPr lang="en-US" altLang="ko-KR" sz="1800" b="0">
                <a:solidFill>
                  <a:schemeClr val="tx1"/>
                </a:solidFill>
                <a:effectLst/>
                <a:latin typeface="华文中宋" panose="02010600040101010101" charset="-122"/>
                <a:ea typeface="华文中宋" panose="02010600040101010101" charset="-122"/>
                <a:sym typeface="+mn-ea"/>
              </a:rPr>
              <a:t> is a complete presentation graphic package it gives you everyt</a:t>
            </a:r>
            <a:endParaRPr lang="en-US" altLang="ko-KR" sz="1800" b="0" dirty="0">
              <a:solidFill>
                <a:schemeClr val="tx1"/>
              </a:solidFill>
              <a:effectLst/>
              <a:latin typeface="华文中宋" panose="02010600040101010101" charset="-122"/>
              <a:ea typeface="华文中宋" panose="02010600040101010101" charset="-122"/>
              <a:sym typeface="+mn-ea"/>
            </a:endParaRPr>
          </a:p>
        </p:txBody>
      </p:sp>
      <p:sp>
        <p:nvSpPr>
          <p:cNvPr id="31" name="文本框 30"/>
          <p:cNvSpPr txBox="1"/>
          <p:nvPr/>
        </p:nvSpPr>
        <p:spPr>
          <a:xfrm>
            <a:off x="5540375" y="1912620"/>
            <a:ext cx="1805940" cy="1137920"/>
          </a:xfrm>
          <a:prstGeom prst="rect">
            <a:avLst/>
          </a:prstGeom>
          <a:noFill/>
        </p:spPr>
        <p:txBody>
          <a:bodyPr wrap="square" lIns="68580" tIns="34290" rIns="68580" bIns="34290" rtlCol="0">
            <a:spAutoFit/>
          </a:bodyPr>
          <a:lstStyle/>
          <a:p>
            <a:pPr algn="l">
              <a:lnSpc>
                <a:spcPct val="130000"/>
              </a:lnSpc>
            </a:pPr>
            <a:r>
              <a:rPr lang="en-US" altLang="zh-CN" sz="5400" dirty="0">
                <a:solidFill>
                  <a:schemeClr val="bg1"/>
                </a:solidFill>
                <a:latin typeface="华文中宋" panose="02010600040101010101" charset="-122"/>
                <a:ea typeface="华文中宋" panose="02010600040101010101" charset="-122"/>
              </a:rPr>
              <a:t>03</a:t>
            </a:r>
          </a:p>
        </p:txBody>
      </p:sp>
    </p:spTree>
    <p:custDataLst>
      <p:tags r:id="rId1"/>
    </p:custDataLst>
  </p:cSld>
  <p:clrMapOvr>
    <a:masterClrMapping/>
  </p:clrMapOvr>
  <p:transition advTm="4952">
    <p:checke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1000"/>
                                        <p:tgtEl>
                                          <p:spTgt spid="29"/>
                                        </p:tgtEl>
                                      </p:cBhvr>
                                    </p:animEffect>
                                    <p:anim calcmode="lin" valueType="num">
                                      <p:cBhvr>
                                        <p:cTn id="13" dur="1000" fill="hold"/>
                                        <p:tgtEl>
                                          <p:spTgt spid="29"/>
                                        </p:tgtEl>
                                        <p:attrNameLst>
                                          <p:attrName>ppt_x</p:attrName>
                                        </p:attrNameLst>
                                      </p:cBhvr>
                                      <p:tavLst>
                                        <p:tav tm="0">
                                          <p:val>
                                            <p:strVal val="#ppt_x"/>
                                          </p:val>
                                        </p:tav>
                                        <p:tav tm="100000">
                                          <p:val>
                                            <p:strVal val="#ppt_x"/>
                                          </p:val>
                                        </p:tav>
                                      </p:tavLst>
                                    </p:anim>
                                    <p:anim calcmode="lin" valueType="num">
                                      <p:cBhvr>
                                        <p:cTn id="14" dur="1000" fill="hold"/>
                                        <p:tgtEl>
                                          <p:spTgt spid="29"/>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1000"/>
                                        <p:tgtEl>
                                          <p:spTgt spid="31"/>
                                        </p:tgtEl>
                                      </p:cBhvr>
                                    </p:animEffect>
                                    <p:anim calcmode="lin" valueType="num">
                                      <p:cBhvr>
                                        <p:cTn id="18" dur="1000" fill="hold"/>
                                        <p:tgtEl>
                                          <p:spTgt spid="31"/>
                                        </p:tgtEl>
                                        <p:attrNameLst>
                                          <p:attrName>ppt_x</p:attrName>
                                        </p:attrNameLst>
                                      </p:cBhvr>
                                      <p:tavLst>
                                        <p:tav tm="0">
                                          <p:val>
                                            <p:strVal val="#ppt_x"/>
                                          </p:val>
                                        </p:tav>
                                        <p:tav tm="100000">
                                          <p:val>
                                            <p:strVal val="#ppt_x"/>
                                          </p:val>
                                        </p:tav>
                                      </p:tavLst>
                                    </p:anim>
                                    <p:anim calcmode="lin" valueType="num">
                                      <p:cBhvr>
                                        <p:cTn id="19"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1" presetClass="entr" presetSubtype="0" fill="hold" nodeType="clickEffect">
                                  <p:stCondLst>
                                    <p:cond delay="0"/>
                                  </p:stCondLst>
                                  <p:iterate type="lt">
                                    <p:tmPct val="10000"/>
                                  </p:iterate>
                                  <p:childTnLst>
                                    <p:set>
                                      <p:cBhvr>
                                        <p:cTn id="23" dur="1" fill="hold">
                                          <p:stCondLst>
                                            <p:cond delay="0"/>
                                          </p:stCondLst>
                                        </p:cTn>
                                        <p:tgtEl>
                                          <p:spTgt spid="85">
                                            <p:txEl>
                                              <p:pRg st="0" end="0"/>
                                            </p:txEl>
                                          </p:spTgt>
                                        </p:tgtEl>
                                        <p:attrNameLst>
                                          <p:attrName>style.visibility</p:attrName>
                                        </p:attrNameLst>
                                      </p:cBhvr>
                                      <p:to>
                                        <p:strVal val="visible"/>
                                      </p:to>
                                    </p:set>
                                    <p:anim calcmode="lin" valueType="num">
                                      <p:cBhvr>
                                        <p:cTn id="24" dur="500" fill="hold"/>
                                        <p:tgtEl>
                                          <p:spTgt spid="85">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85">
                                            <p:txEl>
                                              <p:pRg st="0" end="0"/>
                                            </p:txEl>
                                          </p:spTgt>
                                        </p:tgtEl>
                                        <p:attrNameLst>
                                          <p:attrName>ppt_y</p:attrName>
                                        </p:attrNameLst>
                                      </p:cBhvr>
                                      <p:tavLst>
                                        <p:tav tm="0">
                                          <p:val>
                                            <p:strVal val="#ppt_y"/>
                                          </p:val>
                                        </p:tav>
                                        <p:tav tm="100000">
                                          <p:val>
                                            <p:strVal val="#ppt_y"/>
                                          </p:val>
                                        </p:tav>
                                      </p:tavLst>
                                    </p:anim>
                                    <p:anim calcmode="lin" valueType="num">
                                      <p:cBhvr>
                                        <p:cTn id="26" dur="500" fill="hold"/>
                                        <p:tgtEl>
                                          <p:spTgt spid="85">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85">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85">
                                            <p:txEl>
                                              <p:pRg st="0" end="0"/>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47" presetClass="entr" presetSubtype="0" fill="hold" grpId="0" nodeType="click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1000"/>
                                        <p:tgtEl>
                                          <p:spTgt spid="30"/>
                                        </p:tgtEl>
                                      </p:cBhvr>
                                    </p:animEffect>
                                    <p:anim calcmode="lin" valueType="num">
                                      <p:cBhvr>
                                        <p:cTn id="34" dur="1000" fill="hold"/>
                                        <p:tgtEl>
                                          <p:spTgt spid="30"/>
                                        </p:tgtEl>
                                        <p:attrNameLst>
                                          <p:attrName>ppt_x</p:attrName>
                                        </p:attrNameLst>
                                      </p:cBhvr>
                                      <p:tavLst>
                                        <p:tav tm="0">
                                          <p:val>
                                            <p:strVal val="#ppt_x"/>
                                          </p:val>
                                        </p:tav>
                                        <p:tav tm="100000">
                                          <p:val>
                                            <p:strVal val="#ppt_x"/>
                                          </p:val>
                                        </p:tav>
                                      </p:tavLst>
                                    </p:anim>
                                    <p:anim calcmode="lin" valueType="num">
                                      <p:cBhvr>
                                        <p:cTn id="35"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ldLvl="0" animBg="1"/>
      <p:bldP spid="29" grpId="0" bldLvl="0" animBg="1"/>
      <p:bldP spid="30" grpId="0"/>
      <p:bldP spid="3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直角三角形 4"/>
          <p:cNvSpPr>
            <a:spLocks noChangeArrowheads="1"/>
          </p:cNvSpPr>
          <p:nvPr/>
        </p:nvSpPr>
        <p:spPr bwMode="auto">
          <a:xfrm rot="16200000">
            <a:off x="11830050" y="6515100"/>
            <a:ext cx="273050" cy="273050"/>
          </a:xfrm>
          <a:prstGeom prst="rtTriangle">
            <a:avLst/>
          </a:prstGeom>
          <a:solidFill>
            <a:srgbClr val="D14D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rgbClr val="FFFFFF"/>
              </a:solidFill>
            </a:endParaRPr>
          </a:p>
        </p:txBody>
      </p:sp>
      <p:sp>
        <p:nvSpPr>
          <p:cNvPr id="19461" name="六边形 6"/>
          <p:cNvSpPr>
            <a:spLocks noChangeArrowheads="1"/>
          </p:cNvSpPr>
          <p:nvPr/>
        </p:nvSpPr>
        <p:spPr bwMode="auto">
          <a:xfrm>
            <a:off x="1594803" y="1697673"/>
            <a:ext cx="1706562" cy="1470025"/>
          </a:xfrm>
          <a:prstGeom prst="hexagon">
            <a:avLst>
              <a:gd name="adj" fmla="val 25002"/>
              <a:gd name="vf" fmla="val 115470"/>
            </a:avLst>
          </a:prstGeom>
          <a:gradFill rotWithShape="1">
            <a:gsLst>
              <a:gs pos="0">
                <a:schemeClr val="bg1"/>
              </a:gs>
              <a:gs pos="100000">
                <a:srgbClr val="D9D9D9"/>
              </a:gs>
            </a:gsLst>
            <a:lin ang="5400000" scaled="1"/>
          </a:gradFill>
          <a:ln w="12700" cmpd="sng">
            <a:solidFill>
              <a:schemeClr val="bg1"/>
            </a:solidFill>
            <a:miter lim="800000"/>
          </a:ln>
          <a:effectLst>
            <a:outerShdw dist="63500" dir="8100000" algn="ctr" rotWithShape="0">
              <a:srgbClr val="000000">
                <a:alpha val="25000"/>
              </a:srgbClr>
            </a:outerShdw>
          </a:effec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sz="3100">
              <a:solidFill>
                <a:schemeClr val="bg1"/>
              </a:solidFill>
            </a:endParaRPr>
          </a:p>
        </p:txBody>
      </p:sp>
      <p:sp>
        <p:nvSpPr>
          <p:cNvPr id="19462" name="六边形 7"/>
          <p:cNvSpPr>
            <a:spLocks noChangeArrowheads="1"/>
          </p:cNvSpPr>
          <p:nvPr/>
        </p:nvSpPr>
        <p:spPr bwMode="auto">
          <a:xfrm>
            <a:off x="1704340" y="1788160"/>
            <a:ext cx="1493838" cy="1287463"/>
          </a:xfrm>
          <a:prstGeom prst="hexagon">
            <a:avLst>
              <a:gd name="adj" fmla="val 25000"/>
              <a:gd name="vf" fmla="val 115470"/>
            </a:avLst>
          </a:prstGeom>
          <a:solidFill>
            <a:srgbClr val="28342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sz="3100">
              <a:solidFill>
                <a:schemeClr val="bg1"/>
              </a:solidFill>
            </a:endParaRPr>
          </a:p>
        </p:txBody>
      </p:sp>
      <p:grpSp>
        <p:nvGrpSpPr>
          <p:cNvPr id="19463" name="组合 9"/>
          <p:cNvGrpSpPr/>
          <p:nvPr/>
        </p:nvGrpSpPr>
        <p:grpSpPr bwMode="auto">
          <a:xfrm>
            <a:off x="1896428" y="1994535"/>
            <a:ext cx="1355725" cy="918091"/>
            <a:chOff x="0" y="0"/>
            <a:chExt cx="2318097" cy="919017"/>
          </a:xfrm>
        </p:grpSpPr>
        <p:sp>
          <p:nvSpPr>
            <p:cNvPr id="19464" name="TextBox 35"/>
            <p:cNvSpPr txBox="1">
              <a:spLocks noChangeArrowheads="1"/>
            </p:cNvSpPr>
            <p:nvPr/>
          </p:nvSpPr>
          <p:spPr bwMode="auto">
            <a:xfrm>
              <a:off x="0" y="311980"/>
              <a:ext cx="1763944" cy="60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sz="1100">
                  <a:solidFill>
                    <a:schemeClr val="bg1"/>
                  </a:solidFill>
                  <a:latin typeface="微软雅黑" panose="020B0503020204020204" charset="-122"/>
                  <a:ea typeface="微软雅黑" panose="020B0503020204020204" charset="-122"/>
                </a:rPr>
                <a:t>请在此粘贴或者输入您的文字内容</a:t>
              </a:r>
            </a:p>
          </p:txBody>
        </p:sp>
        <p:sp>
          <p:nvSpPr>
            <p:cNvPr id="19465" name="文本框 11"/>
            <p:cNvSpPr txBox="1">
              <a:spLocks noChangeArrowheads="1"/>
            </p:cNvSpPr>
            <p:nvPr/>
          </p:nvSpPr>
          <p:spPr bwMode="auto">
            <a:xfrm>
              <a:off x="91372" y="0"/>
              <a:ext cx="222672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zh-CN" altLang="zh-CN" sz="1600" b="1">
                  <a:solidFill>
                    <a:schemeClr val="bg1"/>
                  </a:solidFill>
                  <a:latin typeface="微软雅黑" panose="020B0503020204020204" charset="-122"/>
                  <a:ea typeface="微软雅黑" panose="020B0503020204020204" charset="-122"/>
                </a:rPr>
                <a:t>添加标题</a:t>
              </a:r>
            </a:p>
          </p:txBody>
        </p:sp>
      </p:grpSp>
      <p:sp>
        <p:nvSpPr>
          <p:cNvPr id="19466" name="六边形 11"/>
          <p:cNvSpPr>
            <a:spLocks noChangeArrowheads="1"/>
          </p:cNvSpPr>
          <p:nvPr/>
        </p:nvSpPr>
        <p:spPr bwMode="auto">
          <a:xfrm>
            <a:off x="3188653" y="2488248"/>
            <a:ext cx="1706562" cy="1471612"/>
          </a:xfrm>
          <a:prstGeom prst="hexagon">
            <a:avLst>
              <a:gd name="adj" fmla="val 25002"/>
              <a:gd name="vf" fmla="val 115470"/>
            </a:avLst>
          </a:prstGeom>
          <a:gradFill rotWithShape="1">
            <a:gsLst>
              <a:gs pos="0">
                <a:schemeClr val="bg1"/>
              </a:gs>
              <a:gs pos="100000">
                <a:srgbClr val="D9D9D9"/>
              </a:gs>
            </a:gsLst>
            <a:lin ang="5400000" scaled="1"/>
          </a:gradFill>
          <a:ln w="12700" cmpd="sng">
            <a:solidFill>
              <a:schemeClr val="bg1"/>
            </a:solidFill>
            <a:miter lim="800000"/>
          </a:ln>
          <a:effectLst>
            <a:outerShdw dist="63500" dir="8100000" algn="ctr" rotWithShape="0">
              <a:srgbClr val="000000">
                <a:alpha val="25000"/>
              </a:srgbClr>
            </a:outerShdw>
          </a:effec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sz="3100">
              <a:solidFill>
                <a:schemeClr val="bg1"/>
              </a:solidFill>
            </a:endParaRPr>
          </a:p>
        </p:txBody>
      </p:sp>
      <p:sp>
        <p:nvSpPr>
          <p:cNvPr id="19467" name="六边形 12"/>
          <p:cNvSpPr>
            <a:spLocks noChangeArrowheads="1"/>
          </p:cNvSpPr>
          <p:nvPr/>
        </p:nvSpPr>
        <p:spPr bwMode="auto">
          <a:xfrm>
            <a:off x="3298190" y="2580323"/>
            <a:ext cx="1493838" cy="1287462"/>
          </a:xfrm>
          <a:prstGeom prst="hexagon">
            <a:avLst>
              <a:gd name="adj" fmla="val 25000"/>
              <a:gd name="vf" fmla="val 115470"/>
            </a:avLst>
          </a:prstGeom>
          <a:solidFill>
            <a:srgbClr val="D14D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sz="3100">
              <a:solidFill>
                <a:schemeClr val="bg1"/>
              </a:solidFill>
            </a:endParaRPr>
          </a:p>
        </p:txBody>
      </p:sp>
      <p:grpSp>
        <p:nvGrpSpPr>
          <p:cNvPr id="19468" name="组合 19"/>
          <p:cNvGrpSpPr/>
          <p:nvPr/>
        </p:nvGrpSpPr>
        <p:grpSpPr bwMode="auto">
          <a:xfrm>
            <a:off x="3493453" y="2785110"/>
            <a:ext cx="1355725" cy="918634"/>
            <a:chOff x="0" y="0"/>
            <a:chExt cx="2318097" cy="917961"/>
          </a:xfrm>
        </p:grpSpPr>
        <p:sp>
          <p:nvSpPr>
            <p:cNvPr id="19469" name="TextBox 35"/>
            <p:cNvSpPr txBox="1">
              <a:spLocks noChangeArrowheads="1"/>
            </p:cNvSpPr>
            <p:nvPr/>
          </p:nvSpPr>
          <p:spPr bwMode="auto">
            <a:xfrm>
              <a:off x="0" y="311980"/>
              <a:ext cx="1763944" cy="605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sz="1100">
                  <a:solidFill>
                    <a:schemeClr val="bg1"/>
                  </a:solidFill>
                  <a:latin typeface="微软雅黑" panose="020B0503020204020204" charset="-122"/>
                  <a:ea typeface="微软雅黑" panose="020B0503020204020204" charset="-122"/>
                </a:rPr>
                <a:t>请在此粘贴或者输入您的文字内容</a:t>
              </a:r>
            </a:p>
          </p:txBody>
        </p:sp>
        <p:sp>
          <p:nvSpPr>
            <p:cNvPr id="19470" name="文本框 21"/>
            <p:cNvSpPr txBox="1">
              <a:spLocks noChangeArrowheads="1"/>
            </p:cNvSpPr>
            <p:nvPr/>
          </p:nvSpPr>
          <p:spPr bwMode="auto">
            <a:xfrm>
              <a:off x="91372" y="0"/>
              <a:ext cx="222672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zh-CN" altLang="zh-CN" sz="1600" b="1">
                  <a:solidFill>
                    <a:schemeClr val="bg1"/>
                  </a:solidFill>
                  <a:latin typeface="微软雅黑" panose="020B0503020204020204" charset="-122"/>
                  <a:ea typeface="微软雅黑" panose="020B0503020204020204" charset="-122"/>
                </a:rPr>
                <a:t>添加标题</a:t>
              </a:r>
            </a:p>
          </p:txBody>
        </p:sp>
      </p:grpSp>
      <p:sp>
        <p:nvSpPr>
          <p:cNvPr id="19471" name="六边形 16"/>
          <p:cNvSpPr>
            <a:spLocks noChangeArrowheads="1"/>
          </p:cNvSpPr>
          <p:nvPr/>
        </p:nvSpPr>
        <p:spPr bwMode="auto">
          <a:xfrm>
            <a:off x="6271578" y="2675573"/>
            <a:ext cx="1706562" cy="1471612"/>
          </a:xfrm>
          <a:prstGeom prst="hexagon">
            <a:avLst>
              <a:gd name="adj" fmla="val 25002"/>
              <a:gd name="vf" fmla="val 115470"/>
            </a:avLst>
          </a:prstGeom>
          <a:gradFill rotWithShape="1">
            <a:gsLst>
              <a:gs pos="0">
                <a:schemeClr val="bg1"/>
              </a:gs>
              <a:gs pos="100000">
                <a:srgbClr val="D9D9D9"/>
              </a:gs>
            </a:gsLst>
            <a:lin ang="5400000" scaled="1"/>
          </a:gradFill>
          <a:ln w="12700" cmpd="sng">
            <a:solidFill>
              <a:schemeClr val="bg1"/>
            </a:solidFill>
            <a:miter lim="800000"/>
          </a:ln>
          <a:effectLst>
            <a:outerShdw dist="63500" dir="8100000" algn="ctr" rotWithShape="0">
              <a:srgbClr val="000000">
                <a:alpha val="25000"/>
              </a:srgbClr>
            </a:outerShdw>
          </a:effec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sz="3100">
              <a:solidFill>
                <a:schemeClr val="bg1"/>
              </a:solidFill>
            </a:endParaRPr>
          </a:p>
        </p:txBody>
      </p:sp>
      <p:sp>
        <p:nvSpPr>
          <p:cNvPr id="19472" name="六边形 17"/>
          <p:cNvSpPr>
            <a:spLocks noChangeArrowheads="1"/>
          </p:cNvSpPr>
          <p:nvPr/>
        </p:nvSpPr>
        <p:spPr bwMode="auto">
          <a:xfrm>
            <a:off x="6381115" y="2767648"/>
            <a:ext cx="1493838" cy="1287462"/>
          </a:xfrm>
          <a:prstGeom prst="hexagon">
            <a:avLst>
              <a:gd name="adj" fmla="val 25000"/>
              <a:gd name="vf" fmla="val 115470"/>
            </a:avLst>
          </a:prstGeom>
          <a:solidFill>
            <a:srgbClr val="28342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sz="3100">
              <a:solidFill>
                <a:schemeClr val="bg1"/>
              </a:solidFill>
            </a:endParaRPr>
          </a:p>
        </p:txBody>
      </p:sp>
      <p:grpSp>
        <p:nvGrpSpPr>
          <p:cNvPr id="19473" name="组合 24"/>
          <p:cNvGrpSpPr/>
          <p:nvPr/>
        </p:nvGrpSpPr>
        <p:grpSpPr bwMode="auto">
          <a:xfrm>
            <a:off x="6568440" y="2904173"/>
            <a:ext cx="1355725" cy="918633"/>
            <a:chOff x="0" y="0"/>
            <a:chExt cx="2318097" cy="917961"/>
          </a:xfrm>
        </p:grpSpPr>
        <p:sp>
          <p:nvSpPr>
            <p:cNvPr id="19474" name="TextBox 35"/>
            <p:cNvSpPr txBox="1">
              <a:spLocks noChangeArrowheads="1"/>
            </p:cNvSpPr>
            <p:nvPr/>
          </p:nvSpPr>
          <p:spPr bwMode="auto">
            <a:xfrm>
              <a:off x="0" y="311980"/>
              <a:ext cx="1763944" cy="605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sz="1100">
                  <a:solidFill>
                    <a:schemeClr val="bg1"/>
                  </a:solidFill>
                  <a:latin typeface="微软雅黑" panose="020B0503020204020204" charset="-122"/>
                  <a:ea typeface="微软雅黑" panose="020B0503020204020204" charset="-122"/>
                </a:rPr>
                <a:t>请在此粘贴或者输入您的文字内容</a:t>
              </a:r>
            </a:p>
          </p:txBody>
        </p:sp>
        <p:sp>
          <p:nvSpPr>
            <p:cNvPr id="19475" name="文本框 26"/>
            <p:cNvSpPr txBox="1">
              <a:spLocks noChangeArrowheads="1"/>
            </p:cNvSpPr>
            <p:nvPr/>
          </p:nvSpPr>
          <p:spPr bwMode="auto">
            <a:xfrm>
              <a:off x="91372" y="0"/>
              <a:ext cx="222672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zh-CN" altLang="zh-CN" sz="1600" b="1">
                  <a:solidFill>
                    <a:schemeClr val="bg1"/>
                  </a:solidFill>
                  <a:latin typeface="微软雅黑" panose="020B0503020204020204" charset="-122"/>
                  <a:ea typeface="微软雅黑" panose="020B0503020204020204" charset="-122"/>
                </a:rPr>
                <a:t>添加标题</a:t>
              </a:r>
            </a:p>
          </p:txBody>
        </p:sp>
      </p:grpSp>
      <p:sp>
        <p:nvSpPr>
          <p:cNvPr id="19476" name="六边形 21"/>
          <p:cNvSpPr>
            <a:spLocks noChangeArrowheads="1"/>
          </p:cNvSpPr>
          <p:nvPr/>
        </p:nvSpPr>
        <p:spPr bwMode="auto">
          <a:xfrm>
            <a:off x="9335453" y="2693035"/>
            <a:ext cx="1706562" cy="1471613"/>
          </a:xfrm>
          <a:prstGeom prst="hexagon">
            <a:avLst>
              <a:gd name="adj" fmla="val 25002"/>
              <a:gd name="vf" fmla="val 115470"/>
            </a:avLst>
          </a:prstGeom>
          <a:gradFill rotWithShape="1">
            <a:gsLst>
              <a:gs pos="0">
                <a:schemeClr val="bg1"/>
              </a:gs>
              <a:gs pos="100000">
                <a:srgbClr val="D9D9D9"/>
              </a:gs>
            </a:gsLst>
            <a:lin ang="5400000" scaled="1"/>
          </a:gradFill>
          <a:ln w="12700" cmpd="sng">
            <a:solidFill>
              <a:schemeClr val="bg1"/>
            </a:solidFill>
            <a:miter lim="800000"/>
          </a:ln>
          <a:effectLst>
            <a:outerShdw dist="63500" dir="8100000" algn="ctr" rotWithShape="0">
              <a:srgbClr val="000000">
                <a:alpha val="25000"/>
              </a:srgbClr>
            </a:outerShdw>
          </a:effec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sz="3100">
              <a:solidFill>
                <a:schemeClr val="bg1"/>
              </a:solidFill>
            </a:endParaRPr>
          </a:p>
        </p:txBody>
      </p:sp>
      <p:sp>
        <p:nvSpPr>
          <p:cNvPr id="19477" name="六边形 22"/>
          <p:cNvSpPr>
            <a:spLocks noChangeArrowheads="1"/>
          </p:cNvSpPr>
          <p:nvPr/>
        </p:nvSpPr>
        <p:spPr bwMode="auto">
          <a:xfrm>
            <a:off x="9444990" y="2785110"/>
            <a:ext cx="1493838" cy="1287463"/>
          </a:xfrm>
          <a:prstGeom prst="hexagon">
            <a:avLst>
              <a:gd name="adj" fmla="val 25000"/>
              <a:gd name="vf" fmla="val 115470"/>
            </a:avLst>
          </a:prstGeom>
          <a:solidFill>
            <a:srgbClr val="D14D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sz="3100">
              <a:solidFill>
                <a:schemeClr val="bg1"/>
              </a:solidFill>
            </a:endParaRPr>
          </a:p>
        </p:txBody>
      </p:sp>
      <p:grpSp>
        <p:nvGrpSpPr>
          <p:cNvPr id="19478" name="组合 29"/>
          <p:cNvGrpSpPr/>
          <p:nvPr/>
        </p:nvGrpSpPr>
        <p:grpSpPr bwMode="auto">
          <a:xfrm>
            <a:off x="9670415" y="2966085"/>
            <a:ext cx="1355725" cy="918091"/>
            <a:chOff x="0" y="0"/>
            <a:chExt cx="2318097" cy="919017"/>
          </a:xfrm>
        </p:grpSpPr>
        <p:sp>
          <p:nvSpPr>
            <p:cNvPr id="19479" name="TextBox 35"/>
            <p:cNvSpPr txBox="1">
              <a:spLocks noChangeArrowheads="1"/>
            </p:cNvSpPr>
            <p:nvPr/>
          </p:nvSpPr>
          <p:spPr bwMode="auto">
            <a:xfrm>
              <a:off x="0" y="311980"/>
              <a:ext cx="1763944" cy="60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sz="1100">
                  <a:solidFill>
                    <a:schemeClr val="bg1"/>
                  </a:solidFill>
                  <a:latin typeface="微软雅黑" panose="020B0503020204020204" charset="-122"/>
                  <a:ea typeface="微软雅黑" panose="020B0503020204020204" charset="-122"/>
                </a:rPr>
                <a:t>请在此粘贴或者输入您的文字内容</a:t>
              </a:r>
            </a:p>
          </p:txBody>
        </p:sp>
        <p:sp>
          <p:nvSpPr>
            <p:cNvPr id="19480" name="文本框 31"/>
            <p:cNvSpPr txBox="1">
              <a:spLocks noChangeArrowheads="1"/>
            </p:cNvSpPr>
            <p:nvPr/>
          </p:nvSpPr>
          <p:spPr bwMode="auto">
            <a:xfrm>
              <a:off x="91372" y="0"/>
              <a:ext cx="222672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zh-CN" altLang="zh-CN" sz="1600" b="1">
                  <a:solidFill>
                    <a:schemeClr val="bg1"/>
                  </a:solidFill>
                  <a:latin typeface="微软雅黑" panose="020B0503020204020204" charset="-122"/>
                  <a:ea typeface="微软雅黑" panose="020B0503020204020204" charset="-122"/>
                </a:rPr>
                <a:t>添加标题</a:t>
              </a:r>
            </a:p>
          </p:txBody>
        </p:sp>
      </p:grpSp>
      <p:sp>
        <p:nvSpPr>
          <p:cNvPr id="19481" name="六边形 26"/>
          <p:cNvSpPr>
            <a:spLocks noChangeArrowheads="1"/>
          </p:cNvSpPr>
          <p:nvPr/>
        </p:nvSpPr>
        <p:spPr bwMode="auto">
          <a:xfrm>
            <a:off x="4674553" y="3412173"/>
            <a:ext cx="1706562" cy="1470025"/>
          </a:xfrm>
          <a:prstGeom prst="hexagon">
            <a:avLst>
              <a:gd name="adj" fmla="val 25002"/>
              <a:gd name="vf" fmla="val 115470"/>
            </a:avLst>
          </a:prstGeom>
          <a:blipFill rotWithShape="1">
            <a:blip r:embed="rId4" cstate="screen">
              <a:extLst>
                <a:ext uri="{28A0092B-C50C-407E-A947-70E740481C1C}">
                  <a14:useLocalDpi xmlns:a14="http://schemas.microsoft.com/office/drawing/2010/main"/>
                </a:ext>
              </a:extLst>
            </a:blip>
            <a:stretch>
              <a:fillRect/>
            </a:stretch>
          </a:blipFill>
          <a:ln w="19050" cmpd="sng">
            <a:solidFill>
              <a:srgbClr val="D14D85"/>
            </a:solidFill>
            <a:miter lim="800000"/>
          </a:ln>
          <a:effectLst>
            <a:outerShdw dist="63500" dir="8100000" algn="ctr" rotWithShape="0">
              <a:srgbClr val="000000">
                <a:alpha val="25000"/>
              </a:srgbClr>
            </a:outerShdw>
          </a:effectLs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sz="3100">
              <a:solidFill>
                <a:schemeClr val="bg1"/>
              </a:solidFill>
            </a:endParaRPr>
          </a:p>
        </p:txBody>
      </p:sp>
      <p:sp>
        <p:nvSpPr>
          <p:cNvPr id="19483" name="六边形 28"/>
          <p:cNvSpPr>
            <a:spLocks noChangeArrowheads="1"/>
          </p:cNvSpPr>
          <p:nvPr/>
        </p:nvSpPr>
        <p:spPr bwMode="auto">
          <a:xfrm>
            <a:off x="7819390" y="1894523"/>
            <a:ext cx="1706563" cy="1470025"/>
          </a:xfrm>
          <a:prstGeom prst="hexagon">
            <a:avLst>
              <a:gd name="adj" fmla="val 25003"/>
              <a:gd name="vf" fmla="val 115470"/>
            </a:avLst>
          </a:prstGeom>
          <a:blipFill rotWithShape="1">
            <a:blip r:embed="rId4" cstate="screen">
              <a:extLst>
                <a:ext uri="{28A0092B-C50C-407E-A947-70E740481C1C}">
                  <a14:useLocalDpi xmlns:a14="http://schemas.microsoft.com/office/drawing/2010/main"/>
                </a:ext>
              </a:extLst>
            </a:blip>
            <a:stretch>
              <a:fillRect/>
            </a:stretch>
          </a:blipFill>
          <a:ln w="19050" cmpd="sng">
            <a:solidFill>
              <a:srgbClr val="D14D85"/>
            </a:solidFill>
            <a:miter lim="800000"/>
          </a:ln>
          <a:effectLst>
            <a:outerShdw dist="63500" dir="8100000" algn="ctr" rotWithShape="0">
              <a:srgbClr val="000000">
                <a:alpha val="25000"/>
              </a:srgbClr>
            </a:outerShdw>
          </a:effectLs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sz="3100">
              <a:solidFill>
                <a:schemeClr val="bg1"/>
              </a:solidFill>
            </a:endParaRPr>
          </a:p>
        </p:txBody>
      </p:sp>
      <p:sp>
        <p:nvSpPr>
          <p:cNvPr id="19485" name="六边形 30"/>
          <p:cNvSpPr>
            <a:spLocks noChangeArrowheads="1"/>
          </p:cNvSpPr>
          <p:nvPr/>
        </p:nvSpPr>
        <p:spPr bwMode="auto">
          <a:xfrm>
            <a:off x="1683703" y="3412173"/>
            <a:ext cx="1708150" cy="1470025"/>
          </a:xfrm>
          <a:prstGeom prst="hexagon">
            <a:avLst>
              <a:gd name="adj" fmla="val 24999"/>
              <a:gd name="vf" fmla="val 115470"/>
            </a:avLst>
          </a:prstGeom>
          <a:blipFill rotWithShape="1">
            <a:blip r:embed="rId4" cstate="screen">
              <a:extLst>
                <a:ext uri="{28A0092B-C50C-407E-A947-70E740481C1C}">
                  <a14:useLocalDpi xmlns:a14="http://schemas.microsoft.com/office/drawing/2010/main"/>
                </a:ext>
              </a:extLst>
            </a:blip>
            <a:stretch>
              <a:fillRect/>
            </a:stretch>
          </a:blipFill>
          <a:ln w="19050" cmpd="sng">
            <a:solidFill>
              <a:srgbClr val="D14D85"/>
            </a:solidFill>
            <a:miter lim="800000"/>
          </a:ln>
          <a:effectLst>
            <a:outerShdw dist="63500" dir="8100000" algn="ctr" rotWithShape="0">
              <a:srgbClr val="000000">
                <a:alpha val="25000"/>
              </a:srgbClr>
            </a:outerShdw>
          </a:effectLs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sz="3100">
              <a:solidFill>
                <a:schemeClr val="bg1"/>
              </a:solidFill>
            </a:endParaRPr>
          </a:p>
        </p:txBody>
      </p:sp>
      <p:sp>
        <p:nvSpPr>
          <p:cNvPr id="19487" name="六边形 32"/>
          <p:cNvSpPr>
            <a:spLocks noChangeArrowheads="1"/>
          </p:cNvSpPr>
          <p:nvPr/>
        </p:nvSpPr>
        <p:spPr bwMode="auto">
          <a:xfrm>
            <a:off x="7819390" y="3578860"/>
            <a:ext cx="1706563" cy="1471613"/>
          </a:xfrm>
          <a:prstGeom prst="hexagon">
            <a:avLst>
              <a:gd name="adj" fmla="val 25002"/>
              <a:gd name="vf" fmla="val 115470"/>
            </a:avLst>
          </a:prstGeom>
          <a:blipFill rotWithShape="1">
            <a:blip r:embed="rId4" cstate="screen">
              <a:extLst>
                <a:ext uri="{28A0092B-C50C-407E-A947-70E740481C1C}">
                  <a14:useLocalDpi xmlns:a14="http://schemas.microsoft.com/office/drawing/2010/main"/>
                </a:ext>
              </a:extLst>
            </a:blip>
            <a:stretch>
              <a:fillRect/>
            </a:stretch>
          </a:blipFill>
          <a:ln w="19050" cmpd="sng">
            <a:solidFill>
              <a:srgbClr val="D14D85"/>
            </a:solidFill>
            <a:miter lim="800000"/>
          </a:ln>
          <a:effectLst>
            <a:outerShdw dist="63500" dir="8100000" algn="ctr" rotWithShape="0">
              <a:srgbClr val="000000">
                <a:alpha val="25000"/>
              </a:srgbClr>
            </a:outerShdw>
          </a:effectLs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sz="3100">
              <a:solidFill>
                <a:schemeClr val="bg1"/>
              </a:solidFill>
            </a:endParaRPr>
          </a:p>
        </p:txBody>
      </p:sp>
      <p:sp>
        <p:nvSpPr>
          <p:cNvPr id="29698" name="直角三角形 3"/>
          <p:cNvSpPr>
            <a:spLocks noChangeArrowheads="1"/>
          </p:cNvSpPr>
          <p:nvPr/>
        </p:nvSpPr>
        <p:spPr bwMode="auto">
          <a:xfrm rot="5400000">
            <a:off x="107156" y="121444"/>
            <a:ext cx="274638" cy="273050"/>
          </a:xfrm>
          <a:prstGeom prst="rtTriangle">
            <a:avLst/>
          </a:prstGeom>
          <a:solidFill>
            <a:srgbClr val="28342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rgbClr val="FFFFFF"/>
              </a:solidFill>
            </a:endParaRPr>
          </a:p>
        </p:txBody>
      </p:sp>
      <p:sp>
        <p:nvSpPr>
          <p:cNvPr id="29700" name="文本框 69"/>
          <p:cNvSpPr txBox="1">
            <a:spLocks noChangeArrowheads="1"/>
          </p:cNvSpPr>
          <p:nvPr/>
        </p:nvSpPr>
        <p:spPr bwMode="auto">
          <a:xfrm>
            <a:off x="303213" y="179388"/>
            <a:ext cx="4598987" cy="48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sz="2400" b="1">
                <a:solidFill>
                  <a:srgbClr val="262626"/>
                </a:solidFill>
                <a:latin typeface="微软雅黑" panose="020B0503020204020204" charset="-122"/>
                <a:ea typeface="微软雅黑" panose="020B0503020204020204" charset="-122"/>
              </a:rPr>
              <a:t>单击此处添加标题</a:t>
            </a:r>
          </a:p>
        </p:txBody>
      </p:sp>
    </p:spTree>
    <p:custDataLst>
      <p:tags r:id="rId1"/>
    </p:custDataLst>
  </p:cSld>
  <p:clrMapOvr>
    <a:masterClrMapping/>
  </p:clrMapOvr>
  <p:transition advTm="3405">
    <p:comb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9461"/>
                                        </p:tgtEl>
                                        <p:attrNameLst>
                                          <p:attrName>style.visibility</p:attrName>
                                        </p:attrNameLst>
                                      </p:cBhvr>
                                      <p:to>
                                        <p:strVal val="visible"/>
                                      </p:to>
                                    </p:set>
                                    <p:anim calcmode="lin" valueType="num">
                                      <p:cBhvr>
                                        <p:cTn id="7" dur="500" fill="hold"/>
                                        <p:tgtEl>
                                          <p:spTgt spid="19461"/>
                                        </p:tgtEl>
                                        <p:attrNameLst>
                                          <p:attrName>ppt_w</p:attrName>
                                        </p:attrNameLst>
                                      </p:cBhvr>
                                      <p:tavLst>
                                        <p:tav tm="0">
                                          <p:val>
                                            <p:fltVal val="0"/>
                                          </p:val>
                                        </p:tav>
                                        <p:tav tm="100000">
                                          <p:val>
                                            <p:strVal val="#ppt_w"/>
                                          </p:val>
                                        </p:tav>
                                      </p:tavLst>
                                    </p:anim>
                                    <p:anim calcmode="lin" valueType="num">
                                      <p:cBhvr>
                                        <p:cTn id="8" dur="500" fill="hold"/>
                                        <p:tgtEl>
                                          <p:spTgt spid="19461"/>
                                        </p:tgtEl>
                                        <p:attrNameLst>
                                          <p:attrName>ppt_h</p:attrName>
                                        </p:attrNameLst>
                                      </p:cBhvr>
                                      <p:tavLst>
                                        <p:tav tm="0">
                                          <p:val>
                                            <p:fltVal val="0"/>
                                          </p:val>
                                        </p:tav>
                                        <p:tav tm="100000">
                                          <p:val>
                                            <p:strVal val="#ppt_h"/>
                                          </p:val>
                                        </p:tav>
                                      </p:tavLst>
                                    </p:anim>
                                    <p:animEffect transition="in" filter="fade">
                                      <p:cBhvr>
                                        <p:cTn id="9" dur="500"/>
                                        <p:tgtEl>
                                          <p:spTgt spid="1946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9462"/>
                                        </p:tgtEl>
                                        <p:attrNameLst>
                                          <p:attrName>style.visibility</p:attrName>
                                        </p:attrNameLst>
                                      </p:cBhvr>
                                      <p:to>
                                        <p:strVal val="visible"/>
                                      </p:to>
                                    </p:set>
                                    <p:anim calcmode="lin" valueType="num">
                                      <p:cBhvr>
                                        <p:cTn id="12" dur="500" fill="hold"/>
                                        <p:tgtEl>
                                          <p:spTgt spid="19462"/>
                                        </p:tgtEl>
                                        <p:attrNameLst>
                                          <p:attrName>ppt_w</p:attrName>
                                        </p:attrNameLst>
                                      </p:cBhvr>
                                      <p:tavLst>
                                        <p:tav tm="0">
                                          <p:val>
                                            <p:fltVal val="0"/>
                                          </p:val>
                                        </p:tav>
                                        <p:tav tm="100000">
                                          <p:val>
                                            <p:strVal val="#ppt_w"/>
                                          </p:val>
                                        </p:tav>
                                      </p:tavLst>
                                    </p:anim>
                                    <p:anim calcmode="lin" valueType="num">
                                      <p:cBhvr>
                                        <p:cTn id="13" dur="500" fill="hold"/>
                                        <p:tgtEl>
                                          <p:spTgt spid="19462"/>
                                        </p:tgtEl>
                                        <p:attrNameLst>
                                          <p:attrName>ppt_h</p:attrName>
                                        </p:attrNameLst>
                                      </p:cBhvr>
                                      <p:tavLst>
                                        <p:tav tm="0">
                                          <p:val>
                                            <p:fltVal val="0"/>
                                          </p:val>
                                        </p:tav>
                                        <p:tav tm="100000">
                                          <p:val>
                                            <p:strVal val="#ppt_h"/>
                                          </p:val>
                                        </p:tav>
                                      </p:tavLst>
                                    </p:anim>
                                    <p:animEffect transition="in" filter="fade">
                                      <p:cBhvr>
                                        <p:cTn id="14" dur="500"/>
                                        <p:tgtEl>
                                          <p:spTgt spid="19462"/>
                                        </p:tgtEl>
                                      </p:cBhvr>
                                    </p:animEffect>
                                  </p:childTnLst>
                                </p:cTn>
                              </p:par>
                              <p:par>
                                <p:cTn id="15" presetID="53" presetClass="entr" presetSubtype="16" fill="hold" nodeType="withEffect">
                                  <p:stCondLst>
                                    <p:cond delay="0"/>
                                  </p:stCondLst>
                                  <p:childTnLst>
                                    <p:set>
                                      <p:cBhvr>
                                        <p:cTn id="16" dur="1" fill="hold">
                                          <p:stCondLst>
                                            <p:cond delay="0"/>
                                          </p:stCondLst>
                                        </p:cTn>
                                        <p:tgtEl>
                                          <p:spTgt spid="19463"/>
                                        </p:tgtEl>
                                        <p:attrNameLst>
                                          <p:attrName>style.visibility</p:attrName>
                                        </p:attrNameLst>
                                      </p:cBhvr>
                                      <p:to>
                                        <p:strVal val="visible"/>
                                      </p:to>
                                    </p:set>
                                    <p:anim calcmode="lin" valueType="num">
                                      <p:cBhvr>
                                        <p:cTn id="17" dur="500" fill="hold"/>
                                        <p:tgtEl>
                                          <p:spTgt spid="19463"/>
                                        </p:tgtEl>
                                        <p:attrNameLst>
                                          <p:attrName>ppt_w</p:attrName>
                                        </p:attrNameLst>
                                      </p:cBhvr>
                                      <p:tavLst>
                                        <p:tav tm="0">
                                          <p:val>
                                            <p:fltVal val="0"/>
                                          </p:val>
                                        </p:tav>
                                        <p:tav tm="100000">
                                          <p:val>
                                            <p:strVal val="#ppt_w"/>
                                          </p:val>
                                        </p:tav>
                                      </p:tavLst>
                                    </p:anim>
                                    <p:anim calcmode="lin" valueType="num">
                                      <p:cBhvr>
                                        <p:cTn id="18" dur="500" fill="hold"/>
                                        <p:tgtEl>
                                          <p:spTgt spid="19463"/>
                                        </p:tgtEl>
                                        <p:attrNameLst>
                                          <p:attrName>ppt_h</p:attrName>
                                        </p:attrNameLst>
                                      </p:cBhvr>
                                      <p:tavLst>
                                        <p:tav tm="0">
                                          <p:val>
                                            <p:fltVal val="0"/>
                                          </p:val>
                                        </p:tav>
                                        <p:tav tm="100000">
                                          <p:val>
                                            <p:strVal val="#ppt_h"/>
                                          </p:val>
                                        </p:tav>
                                      </p:tavLst>
                                    </p:anim>
                                    <p:animEffect transition="in" filter="fade">
                                      <p:cBhvr>
                                        <p:cTn id="19" dur="500"/>
                                        <p:tgtEl>
                                          <p:spTgt spid="1946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9466"/>
                                        </p:tgtEl>
                                        <p:attrNameLst>
                                          <p:attrName>style.visibility</p:attrName>
                                        </p:attrNameLst>
                                      </p:cBhvr>
                                      <p:to>
                                        <p:strVal val="visible"/>
                                      </p:to>
                                    </p:set>
                                    <p:anim calcmode="lin" valueType="num">
                                      <p:cBhvr>
                                        <p:cTn id="22" dur="500" fill="hold"/>
                                        <p:tgtEl>
                                          <p:spTgt spid="19466"/>
                                        </p:tgtEl>
                                        <p:attrNameLst>
                                          <p:attrName>ppt_w</p:attrName>
                                        </p:attrNameLst>
                                      </p:cBhvr>
                                      <p:tavLst>
                                        <p:tav tm="0">
                                          <p:val>
                                            <p:fltVal val="0"/>
                                          </p:val>
                                        </p:tav>
                                        <p:tav tm="100000">
                                          <p:val>
                                            <p:strVal val="#ppt_w"/>
                                          </p:val>
                                        </p:tav>
                                      </p:tavLst>
                                    </p:anim>
                                    <p:anim calcmode="lin" valueType="num">
                                      <p:cBhvr>
                                        <p:cTn id="23" dur="500" fill="hold"/>
                                        <p:tgtEl>
                                          <p:spTgt spid="19466"/>
                                        </p:tgtEl>
                                        <p:attrNameLst>
                                          <p:attrName>ppt_h</p:attrName>
                                        </p:attrNameLst>
                                      </p:cBhvr>
                                      <p:tavLst>
                                        <p:tav tm="0">
                                          <p:val>
                                            <p:fltVal val="0"/>
                                          </p:val>
                                        </p:tav>
                                        <p:tav tm="100000">
                                          <p:val>
                                            <p:strVal val="#ppt_h"/>
                                          </p:val>
                                        </p:tav>
                                      </p:tavLst>
                                    </p:anim>
                                    <p:animEffect transition="in" filter="fade">
                                      <p:cBhvr>
                                        <p:cTn id="24" dur="500"/>
                                        <p:tgtEl>
                                          <p:spTgt spid="1946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9467"/>
                                        </p:tgtEl>
                                        <p:attrNameLst>
                                          <p:attrName>style.visibility</p:attrName>
                                        </p:attrNameLst>
                                      </p:cBhvr>
                                      <p:to>
                                        <p:strVal val="visible"/>
                                      </p:to>
                                    </p:set>
                                    <p:anim calcmode="lin" valueType="num">
                                      <p:cBhvr>
                                        <p:cTn id="27" dur="500" fill="hold"/>
                                        <p:tgtEl>
                                          <p:spTgt spid="19467"/>
                                        </p:tgtEl>
                                        <p:attrNameLst>
                                          <p:attrName>ppt_w</p:attrName>
                                        </p:attrNameLst>
                                      </p:cBhvr>
                                      <p:tavLst>
                                        <p:tav tm="0">
                                          <p:val>
                                            <p:fltVal val="0"/>
                                          </p:val>
                                        </p:tav>
                                        <p:tav tm="100000">
                                          <p:val>
                                            <p:strVal val="#ppt_w"/>
                                          </p:val>
                                        </p:tav>
                                      </p:tavLst>
                                    </p:anim>
                                    <p:anim calcmode="lin" valueType="num">
                                      <p:cBhvr>
                                        <p:cTn id="28" dur="500" fill="hold"/>
                                        <p:tgtEl>
                                          <p:spTgt spid="19467"/>
                                        </p:tgtEl>
                                        <p:attrNameLst>
                                          <p:attrName>ppt_h</p:attrName>
                                        </p:attrNameLst>
                                      </p:cBhvr>
                                      <p:tavLst>
                                        <p:tav tm="0">
                                          <p:val>
                                            <p:fltVal val="0"/>
                                          </p:val>
                                        </p:tav>
                                        <p:tav tm="100000">
                                          <p:val>
                                            <p:strVal val="#ppt_h"/>
                                          </p:val>
                                        </p:tav>
                                      </p:tavLst>
                                    </p:anim>
                                    <p:animEffect transition="in" filter="fade">
                                      <p:cBhvr>
                                        <p:cTn id="29" dur="500"/>
                                        <p:tgtEl>
                                          <p:spTgt spid="19467"/>
                                        </p:tgtEl>
                                      </p:cBhvr>
                                    </p:animEffect>
                                  </p:childTnLst>
                                </p:cTn>
                              </p:par>
                              <p:par>
                                <p:cTn id="30" presetID="53" presetClass="entr" presetSubtype="16" fill="hold" nodeType="withEffect">
                                  <p:stCondLst>
                                    <p:cond delay="0"/>
                                  </p:stCondLst>
                                  <p:childTnLst>
                                    <p:set>
                                      <p:cBhvr>
                                        <p:cTn id="31" dur="1" fill="hold">
                                          <p:stCondLst>
                                            <p:cond delay="0"/>
                                          </p:stCondLst>
                                        </p:cTn>
                                        <p:tgtEl>
                                          <p:spTgt spid="19468"/>
                                        </p:tgtEl>
                                        <p:attrNameLst>
                                          <p:attrName>style.visibility</p:attrName>
                                        </p:attrNameLst>
                                      </p:cBhvr>
                                      <p:to>
                                        <p:strVal val="visible"/>
                                      </p:to>
                                    </p:set>
                                    <p:anim calcmode="lin" valueType="num">
                                      <p:cBhvr>
                                        <p:cTn id="32" dur="500" fill="hold"/>
                                        <p:tgtEl>
                                          <p:spTgt spid="19468"/>
                                        </p:tgtEl>
                                        <p:attrNameLst>
                                          <p:attrName>ppt_w</p:attrName>
                                        </p:attrNameLst>
                                      </p:cBhvr>
                                      <p:tavLst>
                                        <p:tav tm="0">
                                          <p:val>
                                            <p:fltVal val="0"/>
                                          </p:val>
                                        </p:tav>
                                        <p:tav tm="100000">
                                          <p:val>
                                            <p:strVal val="#ppt_w"/>
                                          </p:val>
                                        </p:tav>
                                      </p:tavLst>
                                    </p:anim>
                                    <p:anim calcmode="lin" valueType="num">
                                      <p:cBhvr>
                                        <p:cTn id="33" dur="500" fill="hold"/>
                                        <p:tgtEl>
                                          <p:spTgt spid="19468"/>
                                        </p:tgtEl>
                                        <p:attrNameLst>
                                          <p:attrName>ppt_h</p:attrName>
                                        </p:attrNameLst>
                                      </p:cBhvr>
                                      <p:tavLst>
                                        <p:tav tm="0">
                                          <p:val>
                                            <p:fltVal val="0"/>
                                          </p:val>
                                        </p:tav>
                                        <p:tav tm="100000">
                                          <p:val>
                                            <p:strVal val="#ppt_h"/>
                                          </p:val>
                                        </p:tav>
                                      </p:tavLst>
                                    </p:anim>
                                    <p:animEffect transition="in" filter="fade">
                                      <p:cBhvr>
                                        <p:cTn id="34" dur="500"/>
                                        <p:tgtEl>
                                          <p:spTgt spid="19468"/>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9471"/>
                                        </p:tgtEl>
                                        <p:attrNameLst>
                                          <p:attrName>style.visibility</p:attrName>
                                        </p:attrNameLst>
                                      </p:cBhvr>
                                      <p:to>
                                        <p:strVal val="visible"/>
                                      </p:to>
                                    </p:set>
                                    <p:anim calcmode="lin" valueType="num">
                                      <p:cBhvr>
                                        <p:cTn id="37" dur="500" fill="hold"/>
                                        <p:tgtEl>
                                          <p:spTgt spid="19471"/>
                                        </p:tgtEl>
                                        <p:attrNameLst>
                                          <p:attrName>ppt_w</p:attrName>
                                        </p:attrNameLst>
                                      </p:cBhvr>
                                      <p:tavLst>
                                        <p:tav tm="0">
                                          <p:val>
                                            <p:fltVal val="0"/>
                                          </p:val>
                                        </p:tav>
                                        <p:tav tm="100000">
                                          <p:val>
                                            <p:strVal val="#ppt_w"/>
                                          </p:val>
                                        </p:tav>
                                      </p:tavLst>
                                    </p:anim>
                                    <p:anim calcmode="lin" valueType="num">
                                      <p:cBhvr>
                                        <p:cTn id="38" dur="500" fill="hold"/>
                                        <p:tgtEl>
                                          <p:spTgt spid="19471"/>
                                        </p:tgtEl>
                                        <p:attrNameLst>
                                          <p:attrName>ppt_h</p:attrName>
                                        </p:attrNameLst>
                                      </p:cBhvr>
                                      <p:tavLst>
                                        <p:tav tm="0">
                                          <p:val>
                                            <p:fltVal val="0"/>
                                          </p:val>
                                        </p:tav>
                                        <p:tav tm="100000">
                                          <p:val>
                                            <p:strVal val="#ppt_h"/>
                                          </p:val>
                                        </p:tav>
                                      </p:tavLst>
                                    </p:anim>
                                    <p:animEffect transition="in" filter="fade">
                                      <p:cBhvr>
                                        <p:cTn id="39" dur="500"/>
                                        <p:tgtEl>
                                          <p:spTgt spid="19471"/>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9472"/>
                                        </p:tgtEl>
                                        <p:attrNameLst>
                                          <p:attrName>style.visibility</p:attrName>
                                        </p:attrNameLst>
                                      </p:cBhvr>
                                      <p:to>
                                        <p:strVal val="visible"/>
                                      </p:to>
                                    </p:set>
                                    <p:anim calcmode="lin" valueType="num">
                                      <p:cBhvr>
                                        <p:cTn id="42" dur="500" fill="hold"/>
                                        <p:tgtEl>
                                          <p:spTgt spid="19472"/>
                                        </p:tgtEl>
                                        <p:attrNameLst>
                                          <p:attrName>ppt_w</p:attrName>
                                        </p:attrNameLst>
                                      </p:cBhvr>
                                      <p:tavLst>
                                        <p:tav tm="0">
                                          <p:val>
                                            <p:fltVal val="0"/>
                                          </p:val>
                                        </p:tav>
                                        <p:tav tm="100000">
                                          <p:val>
                                            <p:strVal val="#ppt_w"/>
                                          </p:val>
                                        </p:tav>
                                      </p:tavLst>
                                    </p:anim>
                                    <p:anim calcmode="lin" valueType="num">
                                      <p:cBhvr>
                                        <p:cTn id="43" dur="500" fill="hold"/>
                                        <p:tgtEl>
                                          <p:spTgt spid="19472"/>
                                        </p:tgtEl>
                                        <p:attrNameLst>
                                          <p:attrName>ppt_h</p:attrName>
                                        </p:attrNameLst>
                                      </p:cBhvr>
                                      <p:tavLst>
                                        <p:tav tm="0">
                                          <p:val>
                                            <p:fltVal val="0"/>
                                          </p:val>
                                        </p:tav>
                                        <p:tav tm="100000">
                                          <p:val>
                                            <p:strVal val="#ppt_h"/>
                                          </p:val>
                                        </p:tav>
                                      </p:tavLst>
                                    </p:anim>
                                    <p:animEffect transition="in" filter="fade">
                                      <p:cBhvr>
                                        <p:cTn id="44" dur="500"/>
                                        <p:tgtEl>
                                          <p:spTgt spid="19472"/>
                                        </p:tgtEl>
                                      </p:cBhvr>
                                    </p:animEffect>
                                  </p:childTnLst>
                                </p:cTn>
                              </p:par>
                              <p:par>
                                <p:cTn id="45" presetID="53" presetClass="entr" presetSubtype="16" fill="hold" nodeType="withEffect">
                                  <p:stCondLst>
                                    <p:cond delay="0"/>
                                  </p:stCondLst>
                                  <p:childTnLst>
                                    <p:set>
                                      <p:cBhvr>
                                        <p:cTn id="46" dur="1" fill="hold">
                                          <p:stCondLst>
                                            <p:cond delay="0"/>
                                          </p:stCondLst>
                                        </p:cTn>
                                        <p:tgtEl>
                                          <p:spTgt spid="19473"/>
                                        </p:tgtEl>
                                        <p:attrNameLst>
                                          <p:attrName>style.visibility</p:attrName>
                                        </p:attrNameLst>
                                      </p:cBhvr>
                                      <p:to>
                                        <p:strVal val="visible"/>
                                      </p:to>
                                    </p:set>
                                    <p:anim calcmode="lin" valueType="num">
                                      <p:cBhvr>
                                        <p:cTn id="47" dur="500" fill="hold"/>
                                        <p:tgtEl>
                                          <p:spTgt spid="19473"/>
                                        </p:tgtEl>
                                        <p:attrNameLst>
                                          <p:attrName>ppt_w</p:attrName>
                                        </p:attrNameLst>
                                      </p:cBhvr>
                                      <p:tavLst>
                                        <p:tav tm="0">
                                          <p:val>
                                            <p:fltVal val="0"/>
                                          </p:val>
                                        </p:tav>
                                        <p:tav tm="100000">
                                          <p:val>
                                            <p:strVal val="#ppt_w"/>
                                          </p:val>
                                        </p:tav>
                                      </p:tavLst>
                                    </p:anim>
                                    <p:anim calcmode="lin" valueType="num">
                                      <p:cBhvr>
                                        <p:cTn id="48" dur="500" fill="hold"/>
                                        <p:tgtEl>
                                          <p:spTgt spid="19473"/>
                                        </p:tgtEl>
                                        <p:attrNameLst>
                                          <p:attrName>ppt_h</p:attrName>
                                        </p:attrNameLst>
                                      </p:cBhvr>
                                      <p:tavLst>
                                        <p:tav tm="0">
                                          <p:val>
                                            <p:fltVal val="0"/>
                                          </p:val>
                                        </p:tav>
                                        <p:tav tm="100000">
                                          <p:val>
                                            <p:strVal val="#ppt_h"/>
                                          </p:val>
                                        </p:tav>
                                      </p:tavLst>
                                    </p:anim>
                                    <p:animEffect transition="in" filter="fade">
                                      <p:cBhvr>
                                        <p:cTn id="49" dur="500"/>
                                        <p:tgtEl>
                                          <p:spTgt spid="19473"/>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9476"/>
                                        </p:tgtEl>
                                        <p:attrNameLst>
                                          <p:attrName>style.visibility</p:attrName>
                                        </p:attrNameLst>
                                      </p:cBhvr>
                                      <p:to>
                                        <p:strVal val="visible"/>
                                      </p:to>
                                    </p:set>
                                    <p:anim calcmode="lin" valueType="num">
                                      <p:cBhvr>
                                        <p:cTn id="52" dur="500" fill="hold"/>
                                        <p:tgtEl>
                                          <p:spTgt spid="19476"/>
                                        </p:tgtEl>
                                        <p:attrNameLst>
                                          <p:attrName>ppt_w</p:attrName>
                                        </p:attrNameLst>
                                      </p:cBhvr>
                                      <p:tavLst>
                                        <p:tav tm="0">
                                          <p:val>
                                            <p:fltVal val="0"/>
                                          </p:val>
                                        </p:tav>
                                        <p:tav tm="100000">
                                          <p:val>
                                            <p:strVal val="#ppt_w"/>
                                          </p:val>
                                        </p:tav>
                                      </p:tavLst>
                                    </p:anim>
                                    <p:anim calcmode="lin" valueType="num">
                                      <p:cBhvr>
                                        <p:cTn id="53" dur="500" fill="hold"/>
                                        <p:tgtEl>
                                          <p:spTgt spid="19476"/>
                                        </p:tgtEl>
                                        <p:attrNameLst>
                                          <p:attrName>ppt_h</p:attrName>
                                        </p:attrNameLst>
                                      </p:cBhvr>
                                      <p:tavLst>
                                        <p:tav tm="0">
                                          <p:val>
                                            <p:fltVal val="0"/>
                                          </p:val>
                                        </p:tav>
                                        <p:tav tm="100000">
                                          <p:val>
                                            <p:strVal val="#ppt_h"/>
                                          </p:val>
                                        </p:tav>
                                      </p:tavLst>
                                    </p:anim>
                                    <p:animEffect transition="in" filter="fade">
                                      <p:cBhvr>
                                        <p:cTn id="54" dur="500"/>
                                        <p:tgtEl>
                                          <p:spTgt spid="19476"/>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9477"/>
                                        </p:tgtEl>
                                        <p:attrNameLst>
                                          <p:attrName>style.visibility</p:attrName>
                                        </p:attrNameLst>
                                      </p:cBhvr>
                                      <p:to>
                                        <p:strVal val="visible"/>
                                      </p:to>
                                    </p:set>
                                    <p:anim calcmode="lin" valueType="num">
                                      <p:cBhvr>
                                        <p:cTn id="57" dur="500" fill="hold"/>
                                        <p:tgtEl>
                                          <p:spTgt spid="19477"/>
                                        </p:tgtEl>
                                        <p:attrNameLst>
                                          <p:attrName>ppt_w</p:attrName>
                                        </p:attrNameLst>
                                      </p:cBhvr>
                                      <p:tavLst>
                                        <p:tav tm="0">
                                          <p:val>
                                            <p:fltVal val="0"/>
                                          </p:val>
                                        </p:tav>
                                        <p:tav tm="100000">
                                          <p:val>
                                            <p:strVal val="#ppt_w"/>
                                          </p:val>
                                        </p:tav>
                                      </p:tavLst>
                                    </p:anim>
                                    <p:anim calcmode="lin" valueType="num">
                                      <p:cBhvr>
                                        <p:cTn id="58" dur="500" fill="hold"/>
                                        <p:tgtEl>
                                          <p:spTgt spid="19477"/>
                                        </p:tgtEl>
                                        <p:attrNameLst>
                                          <p:attrName>ppt_h</p:attrName>
                                        </p:attrNameLst>
                                      </p:cBhvr>
                                      <p:tavLst>
                                        <p:tav tm="0">
                                          <p:val>
                                            <p:fltVal val="0"/>
                                          </p:val>
                                        </p:tav>
                                        <p:tav tm="100000">
                                          <p:val>
                                            <p:strVal val="#ppt_h"/>
                                          </p:val>
                                        </p:tav>
                                      </p:tavLst>
                                    </p:anim>
                                    <p:animEffect transition="in" filter="fade">
                                      <p:cBhvr>
                                        <p:cTn id="59" dur="500"/>
                                        <p:tgtEl>
                                          <p:spTgt spid="19477"/>
                                        </p:tgtEl>
                                      </p:cBhvr>
                                    </p:animEffect>
                                  </p:childTnLst>
                                </p:cTn>
                              </p:par>
                              <p:par>
                                <p:cTn id="60" presetID="53" presetClass="entr" presetSubtype="16" fill="hold" nodeType="withEffect">
                                  <p:stCondLst>
                                    <p:cond delay="0"/>
                                  </p:stCondLst>
                                  <p:childTnLst>
                                    <p:set>
                                      <p:cBhvr>
                                        <p:cTn id="61" dur="1" fill="hold">
                                          <p:stCondLst>
                                            <p:cond delay="0"/>
                                          </p:stCondLst>
                                        </p:cTn>
                                        <p:tgtEl>
                                          <p:spTgt spid="19478"/>
                                        </p:tgtEl>
                                        <p:attrNameLst>
                                          <p:attrName>style.visibility</p:attrName>
                                        </p:attrNameLst>
                                      </p:cBhvr>
                                      <p:to>
                                        <p:strVal val="visible"/>
                                      </p:to>
                                    </p:set>
                                    <p:anim calcmode="lin" valueType="num">
                                      <p:cBhvr>
                                        <p:cTn id="62" dur="500" fill="hold"/>
                                        <p:tgtEl>
                                          <p:spTgt spid="19478"/>
                                        </p:tgtEl>
                                        <p:attrNameLst>
                                          <p:attrName>ppt_w</p:attrName>
                                        </p:attrNameLst>
                                      </p:cBhvr>
                                      <p:tavLst>
                                        <p:tav tm="0">
                                          <p:val>
                                            <p:fltVal val="0"/>
                                          </p:val>
                                        </p:tav>
                                        <p:tav tm="100000">
                                          <p:val>
                                            <p:strVal val="#ppt_w"/>
                                          </p:val>
                                        </p:tav>
                                      </p:tavLst>
                                    </p:anim>
                                    <p:anim calcmode="lin" valueType="num">
                                      <p:cBhvr>
                                        <p:cTn id="63" dur="500" fill="hold"/>
                                        <p:tgtEl>
                                          <p:spTgt spid="19478"/>
                                        </p:tgtEl>
                                        <p:attrNameLst>
                                          <p:attrName>ppt_h</p:attrName>
                                        </p:attrNameLst>
                                      </p:cBhvr>
                                      <p:tavLst>
                                        <p:tav tm="0">
                                          <p:val>
                                            <p:fltVal val="0"/>
                                          </p:val>
                                        </p:tav>
                                        <p:tav tm="100000">
                                          <p:val>
                                            <p:strVal val="#ppt_h"/>
                                          </p:val>
                                        </p:tav>
                                      </p:tavLst>
                                    </p:anim>
                                    <p:animEffect transition="in" filter="fade">
                                      <p:cBhvr>
                                        <p:cTn id="64" dur="500"/>
                                        <p:tgtEl>
                                          <p:spTgt spid="19478"/>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19481"/>
                                        </p:tgtEl>
                                        <p:attrNameLst>
                                          <p:attrName>style.visibility</p:attrName>
                                        </p:attrNameLst>
                                      </p:cBhvr>
                                      <p:to>
                                        <p:strVal val="visible"/>
                                      </p:to>
                                    </p:set>
                                    <p:anim calcmode="lin" valueType="num">
                                      <p:cBhvr>
                                        <p:cTn id="67" dur="500" fill="hold"/>
                                        <p:tgtEl>
                                          <p:spTgt spid="19481"/>
                                        </p:tgtEl>
                                        <p:attrNameLst>
                                          <p:attrName>ppt_w</p:attrName>
                                        </p:attrNameLst>
                                      </p:cBhvr>
                                      <p:tavLst>
                                        <p:tav tm="0">
                                          <p:val>
                                            <p:fltVal val="0"/>
                                          </p:val>
                                        </p:tav>
                                        <p:tav tm="100000">
                                          <p:val>
                                            <p:strVal val="#ppt_w"/>
                                          </p:val>
                                        </p:tav>
                                      </p:tavLst>
                                    </p:anim>
                                    <p:anim calcmode="lin" valueType="num">
                                      <p:cBhvr>
                                        <p:cTn id="68" dur="500" fill="hold"/>
                                        <p:tgtEl>
                                          <p:spTgt spid="19481"/>
                                        </p:tgtEl>
                                        <p:attrNameLst>
                                          <p:attrName>ppt_h</p:attrName>
                                        </p:attrNameLst>
                                      </p:cBhvr>
                                      <p:tavLst>
                                        <p:tav tm="0">
                                          <p:val>
                                            <p:fltVal val="0"/>
                                          </p:val>
                                        </p:tav>
                                        <p:tav tm="100000">
                                          <p:val>
                                            <p:strVal val="#ppt_h"/>
                                          </p:val>
                                        </p:tav>
                                      </p:tavLst>
                                    </p:anim>
                                    <p:animEffect transition="in" filter="fade">
                                      <p:cBhvr>
                                        <p:cTn id="69" dur="500"/>
                                        <p:tgtEl>
                                          <p:spTgt spid="19481"/>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9483"/>
                                        </p:tgtEl>
                                        <p:attrNameLst>
                                          <p:attrName>style.visibility</p:attrName>
                                        </p:attrNameLst>
                                      </p:cBhvr>
                                      <p:to>
                                        <p:strVal val="visible"/>
                                      </p:to>
                                    </p:set>
                                    <p:anim calcmode="lin" valueType="num">
                                      <p:cBhvr>
                                        <p:cTn id="72" dur="500" fill="hold"/>
                                        <p:tgtEl>
                                          <p:spTgt spid="19483"/>
                                        </p:tgtEl>
                                        <p:attrNameLst>
                                          <p:attrName>ppt_w</p:attrName>
                                        </p:attrNameLst>
                                      </p:cBhvr>
                                      <p:tavLst>
                                        <p:tav tm="0">
                                          <p:val>
                                            <p:fltVal val="0"/>
                                          </p:val>
                                        </p:tav>
                                        <p:tav tm="100000">
                                          <p:val>
                                            <p:strVal val="#ppt_w"/>
                                          </p:val>
                                        </p:tav>
                                      </p:tavLst>
                                    </p:anim>
                                    <p:anim calcmode="lin" valueType="num">
                                      <p:cBhvr>
                                        <p:cTn id="73" dur="500" fill="hold"/>
                                        <p:tgtEl>
                                          <p:spTgt spid="19483"/>
                                        </p:tgtEl>
                                        <p:attrNameLst>
                                          <p:attrName>ppt_h</p:attrName>
                                        </p:attrNameLst>
                                      </p:cBhvr>
                                      <p:tavLst>
                                        <p:tav tm="0">
                                          <p:val>
                                            <p:fltVal val="0"/>
                                          </p:val>
                                        </p:tav>
                                        <p:tav tm="100000">
                                          <p:val>
                                            <p:strVal val="#ppt_h"/>
                                          </p:val>
                                        </p:tav>
                                      </p:tavLst>
                                    </p:anim>
                                    <p:animEffect transition="in" filter="fade">
                                      <p:cBhvr>
                                        <p:cTn id="74" dur="500"/>
                                        <p:tgtEl>
                                          <p:spTgt spid="19483"/>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19485"/>
                                        </p:tgtEl>
                                        <p:attrNameLst>
                                          <p:attrName>style.visibility</p:attrName>
                                        </p:attrNameLst>
                                      </p:cBhvr>
                                      <p:to>
                                        <p:strVal val="visible"/>
                                      </p:to>
                                    </p:set>
                                    <p:anim calcmode="lin" valueType="num">
                                      <p:cBhvr>
                                        <p:cTn id="77" dur="500" fill="hold"/>
                                        <p:tgtEl>
                                          <p:spTgt spid="19485"/>
                                        </p:tgtEl>
                                        <p:attrNameLst>
                                          <p:attrName>ppt_w</p:attrName>
                                        </p:attrNameLst>
                                      </p:cBhvr>
                                      <p:tavLst>
                                        <p:tav tm="0">
                                          <p:val>
                                            <p:fltVal val="0"/>
                                          </p:val>
                                        </p:tav>
                                        <p:tav tm="100000">
                                          <p:val>
                                            <p:strVal val="#ppt_w"/>
                                          </p:val>
                                        </p:tav>
                                      </p:tavLst>
                                    </p:anim>
                                    <p:anim calcmode="lin" valueType="num">
                                      <p:cBhvr>
                                        <p:cTn id="78" dur="500" fill="hold"/>
                                        <p:tgtEl>
                                          <p:spTgt spid="19485"/>
                                        </p:tgtEl>
                                        <p:attrNameLst>
                                          <p:attrName>ppt_h</p:attrName>
                                        </p:attrNameLst>
                                      </p:cBhvr>
                                      <p:tavLst>
                                        <p:tav tm="0">
                                          <p:val>
                                            <p:fltVal val="0"/>
                                          </p:val>
                                        </p:tav>
                                        <p:tav tm="100000">
                                          <p:val>
                                            <p:strVal val="#ppt_h"/>
                                          </p:val>
                                        </p:tav>
                                      </p:tavLst>
                                    </p:anim>
                                    <p:animEffect transition="in" filter="fade">
                                      <p:cBhvr>
                                        <p:cTn id="79" dur="500"/>
                                        <p:tgtEl>
                                          <p:spTgt spid="19485"/>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19487"/>
                                        </p:tgtEl>
                                        <p:attrNameLst>
                                          <p:attrName>style.visibility</p:attrName>
                                        </p:attrNameLst>
                                      </p:cBhvr>
                                      <p:to>
                                        <p:strVal val="visible"/>
                                      </p:to>
                                    </p:set>
                                    <p:anim calcmode="lin" valueType="num">
                                      <p:cBhvr>
                                        <p:cTn id="82" dur="500" fill="hold"/>
                                        <p:tgtEl>
                                          <p:spTgt spid="19487"/>
                                        </p:tgtEl>
                                        <p:attrNameLst>
                                          <p:attrName>ppt_w</p:attrName>
                                        </p:attrNameLst>
                                      </p:cBhvr>
                                      <p:tavLst>
                                        <p:tav tm="0">
                                          <p:val>
                                            <p:fltVal val="0"/>
                                          </p:val>
                                        </p:tav>
                                        <p:tav tm="100000">
                                          <p:val>
                                            <p:strVal val="#ppt_w"/>
                                          </p:val>
                                        </p:tav>
                                      </p:tavLst>
                                    </p:anim>
                                    <p:anim calcmode="lin" valueType="num">
                                      <p:cBhvr>
                                        <p:cTn id="83" dur="500" fill="hold"/>
                                        <p:tgtEl>
                                          <p:spTgt spid="19487"/>
                                        </p:tgtEl>
                                        <p:attrNameLst>
                                          <p:attrName>ppt_h</p:attrName>
                                        </p:attrNameLst>
                                      </p:cBhvr>
                                      <p:tavLst>
                                        <p:tav tm="0">
                                          <p:val>
                                            <p:fltVal val="0"/>
                                          </p:val>
                                        </p:tav>
                                        <p:tav tm="100000">
                                          <p:val>
                                            <p:strVal val="#ppt_h"/>
                                          </p:val>
                                        </p:tav>
                                      </p:tavLst>
                                    </p:anim>
                                    <p:animEffect transition="in" filter="fade">
                                      <p:cBhvr>
                                        <p:cTn id="84" dur="500"/>
                                        <p:tgtEl>
                                          <p:spTgt spid="194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1" grpId="0" animBg="1"/>
      <p:bldP spid="19462" grpId="0" animBg="1"/>
      <p:bldP spid="19466" grpId="0" animBg="1"/>
      <p:bldP spid="19467" grpId="0" animBg="1"/>
      <p:bldP spid="19471" grpId="0" animBg="1"/>
      <p:bldP spid="19472" grpId="0" animBg="1"/>
      <p:bldP spid="19476" grpId="0" animBg="1"/>
      <p:bldP spid="19477" grpId="0" animBg="1"/>
      <p:bldP spid="19481" grpId="0" animBg="1"/>
      <p:bldP spid="19483" grpId="0" animBg="1"/>
      <p:bldP spid="19485" grpId="0" animBg="1"/>
      <p:bldP spid="1948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直角三角形 4"/>
          <p:cNvSpPr>
            <a:spLocks noChangeArrowheads="1"/>
          </p:cNvSpPr>
          <p:nvPr/>
        </p:nvSpPr>
        <p:spPr bwMode="auto">
          <a:xfrm rot="16200000">
            <a:off x="11816080" y="6515100"/>
            <a:ext cx="273050" cy="273050"/>
          </a:xfrm>
          <a:prstGeom prst="rtTriangle">
            <a:avLst/>
          </a:prstGeom>
          <a:solidFill>
            <a:srgbClr val="28342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rgbClr val="FFFFFF"/>
              </a:solidFill>
            </a:endParaRPr>
          </a:p>
        </p:txBody>
      </p:sp>
      <p:sp>
        <p:nvSpPr>
          <p:cNvPr id="20485" name="饼形 6"/>
          <p:cNvSpPr/>
          <p:nvPr/>
        </p:nvSpPr>
        <p:spPr bwMode="auto">
          <a:xfrm>
            <a:off x="3254375" y="2435860"/>
            <a:ext cx="2073275" cy="2017713"/>
          </a:xfrm>
          <a:custGeom>
            <a:avLst/>
            <a:gdLst>
              <a:gd name="T0" fmla="*/ 2073275 w 2073275"/>
              <a:gd name="T1" fmla="*/ 1008857 h 2017713"/>
              <a:gd name="T2" fmla="*/ 1036637 w 2073275"/>
              <a:gd name="T3" fmla="*/ 2017714 h 2017713"/>
              <a:gd name="T4" fmla="*/ -1 w 2073275"/>
              <a:gd name="T5" fmla="*/ 1008858 h 2017713"/>
              <a:gd name="T6" fmla="*/ 1036638 w 2073275"/>
              <a:gd name="T7" fmla="*/ 1008857 h 2017713"/>
              <a:gd name="T8" fmla="*/ 2073275 w 2073275"/>
              <a:gd name="T9" fmla="*/ 1008857 h 2017713"/>
            </a:gdLst>
            <a:ahLst/>
            <a:cxnLst>
              <a:cxn ang="0">
                <a:pos x="T0" y="T1"/>
              </a:cxn>
              <a:cxn ang="0">
                <a:pos x="T2" y="T3"/>
              </a:cxn>
              <a:cxn ang="0">
                <a:pos x="T4" y="T5"/>
              </a:cxn>
              <a:cxn ang="0">
                <a:pos x="T6" y="T7"/>
              </a:cxn>
              <a:cxn ang="0">
                <a:pos x="T8" y="T9"/>
              </a:cxn>
            </a:cxnLst>
            <a:rect l="0" t="0" r="r" b="b"/>
            <a:pathLst>
              <a:path w="2073275" h="2017713">
                <a:moveTo>
                  <a:pt x="2073275" y="1008857"/>
                </a:moveTo>
                <a:cubicBezTo>
                  <a:pt x="2073275" y="1566033"/>
                  <a:pt x="1609157" y="2017714"/>
                  <a:pt x="1036637" y="2017714"/>
                </a:cubicBezTo>
                <a:cubicBezTo>
                  <a:pt x="464118" y="2017714"/>
                  <a:pt x="-1" y="1566034"/>
                  <a:pt x="-1" y="1008858"/>
                </a:cubicBezTo>
                <a:lnTo>
                  <a:pt x="1036638" y="1008857"/>
                </a:lnTo>
                <a:lnTo>
                  <a:pt x="2073275" y="1008857"/>
                </a:lnTo>
                <a:close/>
              </a:path>
            </a:pathLst>
          </a:custGeom>
          <a:solidFill>
            <a:srgbClr val="D14D85"/>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20486" name="饼形 7"/>
          <p:cNvSpPr/>
          <p:nvPr/>
        </p:nvSpPr>
        <p:spPr bwMode="auto">
          <a:xfrm rot="5400000">
            <a:off x="2244726" y="3415347"/>
            <a:ext cx="2017712" cy="2074863"/>
          </a:xfrm>
          <a:custGeom>
            <a:avLst/>
            <a:gdLst>
              <a:gd name="T0" fmla="*/ 2017712 w 2017712"/>
              <a:gd name="T1" fmla="*/ 1037432 h 2074863"/>
              <a:gd name="T2" fmla="*/ 1008856 w 2017712"/>
              <a:gd name="T3" fmla="*/ 2074864 h 2074863"/>
              <a:gd name="T4" fmla="*/ 0 w 2017712"/>
              <a:gd name="T5" fmla="*/ 1037433 h 2074863"/>
              <a:gd name="T6" fmla="*/ 1008856 w 2017712"/>
              <a:gd name="T7" fmla="*/ 1037432 h 2074863"/>
              <a:gd name="T8" fmla="*/ 2017712 w 2017712"/>
              <a:gd name="T9" fmla="*/ 1037432 h 2074863"/>
            </a:gdLst>
            <a:ahLst/>
            <a:cxnLst>
              <a:cxn ang="0">
                <a:pos x="T0" y="T1"/>
              </a:cxn>
              <a:cxn ang="0">
                <a:pos x="T2" y="T3"/>
              </a:cxn>
              <a:cxn ang="0">
                <a:pos x="T4" y="T5"/>
              </a:cxn>
              <a:cxn ang="0">
                <a:pos x="T6" y="T7"/>
              </a:cxn>
              <a:cxn ang="0">
                <a:pos x="T8" y="T9"/>
              </a:cxn>
            </a:cxnLst>
            <a:rect l="0" t="0" r="r" b="b"/>
            <a:pathLst>
              <a:path w="2017712" h="2074863">
                <a:moveTo>
                  <a:pt x="2017712" y="1037432"/>
                </a:moveTo>
                <a:cubicBezTo>
                  <a:pt x="2017712" y="1610390"/>
                  <a:pt x="1566032" y="2074864"/>
                  <a:pt x="1008856" y="2074864"/>
                </a:cubicBezTo>
                <a:cubicBezTo>
                  <a:pt x="451680" y="2074864"/>
                  <a:pt x="0" y="1610390"/>
                  <a:pt x="0" y="1037433"/>
                </a:cubicBezTo>
                <a:lnTo>
                  <a:pt x="1008856" y="1037432"/>
                </a:lnTo>
                <a:lnTo>
                  <a:pt x="2017712" y="1037432"/>
                </a:lnTo>
                <a:close/>
              </a:path>
            </a:pathLst>
          </a:custGeom>
          <a:solidFill>
            <a:srgbClr val="283428"/>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20487" name="饼形 8"/>
          <p:cNvSpPr/>
          <p:nvPr/>
        </p:nvSpPr>
        <p:spPr bwMode="auto">
          <a:xfrm rot="16200000">
            <a:off x="2245519" y="1398429"/>
            <a:ext cx="2016125" cy="2074863"/>
          </a:xfrm>
          <a:custGeom>
            <a:avLst/>
            <a:gdLst>
              <a:gd name="T0" fmla="*/ 2016125 w 2016125"/>
              <a:gd name="T1" fmla="*/ 1037432 h 2074863"/>
              <a:gd name="T2" fmla="*/ 1008062 w 2016125"/>
              <a:gd name="T3" fmla="*/ 2074864 h 2074863"/>
              <a:gd name="T4" fmla="*/ -1 w 2016125"/>
              <a:gd name="T5" fmla="*/ 1037433 h 2074863"/>
              <a:gd name="T6" fmla="*/ 1008063 w 2016125"/>
              <a:gd name="T7" fmla="*/ 1037432 h 2074863"/>
              <a:gd name="T8" fmla="*/ 2016125 w 2016125"/>
              <a:gd name="T9" fmla="*/ 1037432 h 2074863"/>
            </a:gdLst>
            <a:ahLst/>
            <a:cxnLst>
              <a:cxn ang="0">
                <a:pos x="T0" y="T1"/>
              </a:cxn>
              <a:cxn ang="0">
                <a:pos x="T2" y="T3"/>
              </a:cxn>
              <a:cxn ang="0">
                <a:pos x="T4" y="T5"/>
              </a:cxn>
              <a:cxn ang="0">
                <a:pos x="T6" y="T7"/>
              </a:cxn>
              <a:cxn ang="0">
                <a:pos x="T8" y="T9"/>
              </a:cxn>
            </a:cxnLst>
            <a:rect l="0" t="0" r="r" b="b"/>
            <a:pathLst>
              <a:path w="2016125" h="2074863">
                <a:moveTo>
                  <a:pt x="2016125" y="1037432"/>
                </a:moveTo>
                <a:cubicBezTo>
                  <a:pt x="2016125" y="1610390"/>
                  <a:pt x="1564800" y="2074864"/>
                  <a:pt x="1008062" y="2074864"/>
                </a:cubicBezTo>
                <a:cubicBezTo>
                  <a:pt x="451324" y="2074864"/>
                  <a:pt x="-1" y="1610390"/>
                  <a:pt x="-1" y="1037433"/>
                </a:cubicBezTo>
                <a:lnTo>
                  <a:pt x="1008063" y="1037432"/>
                </a:lnTo>
                <a:lnTo>
                  <a:pt x="2016125" y="1037432"/>
                </a:lnTo>
                <a:close/>
              </a:path>
            </a:pathLst>
          </a:custGeom>
          <a:solidFill>
            <a:srgbClr val="283428"/>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20488" name="饼形 9"/>
          <p:cNvSpPr/>
          <p:nvPr/>
        </p:nvSpPr>
        <p:spPr bwMode="auto">
          <a:xfrm rot="10800000">
            <a:off x="1179513" y="2435860"/>
            <a:ext cx="2074862" cy="2017713"/>
          </a:xfrm>
          <a:custGeom>
            <a:avLst/>
            <a:gdLst>
              <a:gd name="T0" fmla="*/ 2074862 w 2074862"/>
              <a:gd name="T1" fmla="*/ 1008857 h 2017713"/>
              <a:gd name="T2" fmla="*/ 1037431 w 2074862"/>
              <a:gd name="T3" fmla="*/ 2017714 h 2017713"/>
              <a:gd name="T4" fmla="*/ 0 w 2074862"/>
              <a:gd name="T5" fmla="*/ 1008858 h 2017713"/>
              <a:gd name="T6" fmla="*/ 1037431 w 2074862"/>
              <a:gd name="T7" fmla="*/ 1008857 h 2017713"/>
              <a:gd name="T8" fmla="*/ 2074862 w 2074862"/>
              <a:gd name="T9" fmla="*/ 1008857 h 2017713"/>
            </a:gdLst>
            <a:ahLst/>
            <a:cxnLst>
              <a:cxn ang="0">
                <a:pos x="T0" y="T1"/>
              </a:cxn>
              <a:cxn ang="0">
                <a:pos x="T2" y="T3"/>
              </a:cxn>
              <a:cxn ang="0">
                <a:pos x="T4" y="T5"/>
              </a:cxn>
              <a:cxn ang="0">
                <a:pos x="T6" y="T7"/>
              </a:cxn>
              <a:cxn ang="0">
                <a:pos x="T8" y="T9"/>
              </a:cxn>
            </a:cxnLst>
            <a:rect l="0" t="0" r="r" b="b"/>
            <a:pathLst>
              <a:path w="2074862" h="2017713">
                <a:moveTo>
                  <a:pt x="2074862" y="1008857"/>
                </a:moveTo>
                <a:cubicBezTo>
                  <a:pt x="2074862" y="1566033"/>
                  <a:pt x="1610388" y="2017714"/>
                  <a:pt x="1037431" y="2017714"/>
                </a:cubicBezTo>
                <a:cubicBezTo>
                  <a:pt x="464474" y="2017714"/>
                  <a:pt x="0" y="1566034"/>
                  <a:pt x="0" y="1008858"/>
                </a:cubicBezTo>
                <a:lnTo>
                  <a:pt x="1037431" y="1008857"/>
                </a:lnTo>
                <a:lnTo>
                  <a:pt x="2074862" y="1008857"/>
                </a:lnTo>
                <a:close/>
              </a:path>
            </a:pathLst>
          </a:custGeom>
          <a:solidFill>
            <a:srgbClr val="D14D85"/>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20489" name="椭圆 10"/>
          <p:cNvSpPr>
            <a:spLocks noChangeArrowheads="1"/>
          </p:cNvSpPr>
          <p:nvPr/>
        </p:nvSpPr>
        <p:spPr bwMode="auto">
          <a:xfrm>
            <a:off x="3054350" y="3251835"/>
            <a:ext cx="398463" cy="385763"/>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rgbClr val="FFFFFF"/>
              </a:solidFill>
            </a:endParaRPr>
          </a:p>
        </p:txBody>
      </p:sp>
      <p:sp>
        <p:nvSpPr>
          <p:cNvPr id="20490" name="椭圆 11"/>
          <p:cNvSpPr>
            <a:spLocks noChangeArrowheads="1"/>
          </p:cNvSpPr>
          <p:nvPr/>
        </p:nvSpPr>
        <p:spPr bwMode="auto">
          <a:xfrm>
            <a:off x="5893118" y="1573848"/>
            <a:ext cx="442912" cy="442912"/>
          </a:xfrm>
          <a:prstGeom prst="ellipse">
            <a:avLst/>
          </a:prstGeom>
          <a:solidFill>
            <a:srgbClr val="283428"/>
          </a:solidFill>
          <a:ln>
            <a:noFill/>
          </a:ln>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r>
              <a:rPr lang="en-US" altLang="zh-CN" sz="2000">
                <a:solidFill>
                  <a:schemeClr val="bg1"/>
                </a:solidFill>
              </a:rPr>
              <a:t>1</a:t>
            </a:r>
            <a:endParaRPr lang="zh-CN" altLang="en-US" sz="2000">
              <a:solidFill>
                <a:schemeClr val="bg1"/>
              </a:solidFill>
            </a:endParaRPr>
          </a:p>
        </p:txBody>
      </p:sp>
      <p:sp>
        <p:nvSpPr>
          <p:cNvPr id="20491" name="矩形 22"/>
          <p:cNvSpPr>
            <a:spLocks noChangeArrowheads="1"/>
          </p:cNvSpPr>
          <p:nvPr/>
        </p:nvSpPr>
        <p:spPr bwMode="auto">
          <a:xfrm>
            <a:off x="6445568" y="1689735"/>
            <a:ext cx="4249737"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sz="1400" dirty="0">
                <a:solidFill>
                  <a:srgbClr val="262626"/>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p>
        </p:txBody>
      </p:sp>
      <p:sp>
        <p:nvSpPr>
          <p:cNvPr id="20492" name="文本框 23"/>
          <p:cNvSpPr txBox="1">
            <a:spLocks noChangeArrowheads="1"/>
          </p:cNvSpPr>
          <p:nvPr/>
        </p:nvSpPr>
        <p:spPr bwMode="auto">
          <a:xfrm>
            <a:off x="6445568" y="1319848"/>
            <a:ext cx="12366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zh-CN" sz="1800" b="1">
                <a:solidFill>
                  <a:srgbClr val="262626"/>
                </a:solidFill>
                <a:latin typeface="微软雅黑" panose="020B0503020204020204" charset="-122"/>
                <a:ea typeface="微软雅黑" panose="020B0503020204020204" charset="-122"/>
              </a:rPr>
              <a:t>您的文本</a:t>
            </a:r>
          </a:p>
        </p:txBody>
      </p:sp>
      <p:sp>
        <p:nvSpPr>
          <p:cNvPr id="20493" name="椭圆 14"/>
          <p:cNvSpPr>
            <a:spLocks noChangeArrowheads="1"/>
          </p:cNvSpPr>
          <p:nvPr/>
        </p:nvSpPr>
        <p:spPr bwMode="auto">
          <a:xfrm>
            <a:off x="5893118" y="2696210"/>
            <a:ext cx="442912" cy="442913"/>
          </a:xfrm>
          <a:prstGeom prst="ellipse">
            <a:avLst/>
          </a:prstGeom>
          <a:solidFill>
            <a:srgbClr val="D14D85"/>
          </a:solidFill>
          <a:ln>
            <a:noFill/>
          </a:ln>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r>
              <a:rPr lang="en-US" altLang="zh-CN" sz="2000">
                <a:solidFill>
                  <a:schemeClr val="bg1"/>
                </a:solidFill>
              </a:rPr>
              <a:t>2</a:t>
            </a:r>
            <a:endParaRPr lang="zh-CN" altLang="en-US" sz="2000">
              <a:solidFill>
                <a:schemeClr val="bg1"/>
              </a:solidFill>
            </a:endParaRPr>
          </a:p>
        </p:txBody>
      </p:sp>
      <p:sp>
        <p:nvSpPr>
          <p:cNvPr id="20494" name="矩形 25"/>
          <p:cNvSpPr>
            <a:spLocks noChangeArrowheads="1"/>
          </p:cNvSpPr>
          <p:nvPr/>
        </p:nvSpPr>
        <p:spPr bwMode="auto">
          <a:xfrm>
            <a:off x="6445568" y="2810510"/>
            <a:ext cx="4249737"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sz="1400" dirty="0">
                <a:solidFill>
                  <a:srgbClr val="262626"/>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p>
        </p:txBody>
      </p:sp>
      <p:sp>
        <p:nvSpPr>
          <p:cNvPr id="20495" name="文本框 26"/>
          <p:cNvSpPr txBox="1">
            <a:spLocks noChangeArrowheads="1"/>
          </p:cNvSpPr>
          <p:nvPr/>
        </p:nvSpPr>
        <p:spPr bwMode="auto">
          <a:xfrm>
            <a:off x="6445568" y="2442210"/>
            <a:ext cx="12366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zh-CN" sz="1800" b="1">
                <a:solidFill>
                  <a:srgbClr val="262626"/>
                </a:solidFill>
                <a:latin typeface="微软雅黑" panose="020B0503020204020204" charset="-122"/>
                <a:ea typeface="微软雅黑" panose="020B0503020204020204" charset="-122"/>
              </a:rPr>
              <a:t>您的文本</a:t>
            </a:r>
          </a:p>
        </p:txBody>
      </p:sp>
      <p:sp>
        <p:nvSpPr>
          <p:cNvPr id="20496" name="椭圆 17"/>
          <p:cNvSpPr>
            <a:spLocks noChangeArrowheads="1"/>
          </p:cNvSpPr>
          <p:nvPr/>
        </p:nvSpPr>
        <p:spPr bwMode="auto">
          <a:xfrm>
            <a:off x="5893118" y="3905885"/>
            <a:ext cx="442912" cy="442913"/>
          </a:xfrm>
          <a:prstGeom prst="ellipse">
            <a:avLst/>
          </a:prstGeom>
          <a:solidFill>
            <a:srgbClr val="283428"/>
          </a:solidFill>
          <a:ln>
            <a:noFill/>
          </a:ln>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r>
              <a:rPr lang="en-US" altLang="zh-CN" sz="2000">
                <a:solidFill>
                  <a:schemeClr val="bg1"/>
                </a:solidFill>
              </a:rPr>
              <a:t>3</a:t>
            </a:r>
            <a:endParaRPr lang="zh-CN" altLang="en-US" sz="2000">
              <a:solidFill>
                <a:schemeClr val="bg1"/>
              </a:solidFill>
            </a:endParaRPr>
          </a:p>
        </p:txBody>
      </p:sp>
      <p:sp>
        <p:nvSpPr>
          <p:cNvPr id="20497" name="矩形 28"/>
          <p:cNvSpPr>
            <a:spLocks noChangeArrowheads="1"/>
          </p:cNvSpPr>
          <p:nvPr/>
        </p:nvSpPr>
        <p:spPr bwMode="auto">
          <a:xfrm>
            <a:off x="6445568" y="4020185"/>
            <a:ext cx="4249737"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sz="1400" dirty="0">
                <a:solidFill>
                  <a:srgbClr val="262626"/>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p>
        </p:txBody>
      </p:sp>
      <p:sp>
        <p:nvSpPr>
          <p:cNvPr id="20498" name="文本框 29"/>
          <p:cNvSpPr txBox="1">
            <a:spLocks noChangeArrowheads="1"/>
          </p:cNvSpPr>
          <p:nvPr/>
        </p:nvSpPr>
        <p:spPr bwMode="auto">
          <a:xfrm>
            <a:off x="6445568" y="3651885"/>
            <a:ext cx="12366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zh-CN" sz="1800" b="1">
                <a:solidFill>
                  <a:srgbClr val="262626"/>
                </a:solidFill>
                <a:latin typeface="微软雅黑" panose="020B0503020204020204" charset="-122"/>
                <a:ea typeface="微软雅黑" panose="020B0503020204020204" charset="-122"/>
              </a:rPr>
              <a:t>您的文本</a:t>
            </a:r>
          </a:p>
        </p:txBody>
      </p:sp>
      <p:sp>
        <p:nvSpPr>
          <p:cNvPr id="20499" name="椭圆 20"/>
          <p:cNvSpPr>
            <a:spLocks noChangeArrowheads="1"/>
          </p:cNvSpPr>
          <p:nvPr/>
        </p:nvSpPr>
        <p:spPr bwMode="auto">
          <a:xfrm>
            <a:off x="5893118" y="5074285"/>
            <a:ext cx="442912" cy="442913"/>
          </a:xfrm>
          <a:prstGeom prst="ellipse">
            <a:avLst/>
          </a:prstGeom>
          <a:solidFill>
            <a:srgbClr val="D14D85"/>
          </a:solidFill>
          <a:ln>
            <a:noFill/>
          </a:ln>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r>
              <a:rPr lang="en-US" altLang="zh-CN" sz="2000">
                <a:solidFill>
                  <a:schemeClr val="bg1"/>
                </a:solidFill>
              </a:rPr>
              <a:t>4</a:t>
            </a:r>
            <a:endParaRPr lang="zh-CN" altLang="en-US" sz="2000">
              <a:solidFill>
                <a:schemeClr val="bg1"/>
              </a:solidFill>
            </a:endParaRPr>
          </a:p>
        </p:txBody>
      </p:sp>
      <p:sp>
        <p:nvSpPr>
          <p:cNvPr id="20500" name="矩形 31"/>
          <p:cNvSpPr>
            <a:spLocks noChangeArrowheads="1"/>
          </p:cNvSpPr>
          <p:nvPr/>
        </p:nvSpPr>
        <p:spPr bwMode="auto">
          <a:xfrm>
            <a:off x="6445568" y="5188585"/>
            <a:ext cx="4249737"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sz="1400" dirty="0">
                <a:solidFill>
                  <a:srgbClr val="262626"/>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p>
        </p:txBody>
      </p:sp>
      <p:sp>
        <p:nvSpPr>
          <p:cNvPr id="20501" name="文本框 32"/>
          <p:cNvSpPr txBox="1">
            <a:spLocks noChangeArrowheads="1"/>
          </p:cNvSpPr>
          <p:nvPr/>
        </p:nvSpPr>
        <p:spPr bwMode="auto">
          <a:xfrm>
            <a:off x="6445568" y="4820285"/>
            <a:ext cx="12366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zh-CN" sz="1800" b="1">
                <a:solidFill>
                  <a:srgbClr val="262626"/>
                </a:solidFill>
                <a:latin typeface="微软雅黑" panose="020B0503020204020204" charset="-122"/>
                <a:ea typeface="微软雅黑" panose="020B0503020204020204" charset="-122"/>
              </a:rPr>
              <a:t>您的文本</a:t>
            </a:r>
          </a:p>
        </p:txBody>
      </p:sp>
      <p:sp>
        <p:nvSpPr>
          <p:cNvPr id="20502" name="Freeform 188"/>
          <p:cNvSpPr/>
          <p:nvPr/>
        </p:nvSpPr>
        <p:spPr bwMode="auto">
          <a:xfrm>
            <a:off x="3476625" y="2189798"/>
            <a:ext cx="504825" cy="549275"/>
          </a:xfrm>
          <a:custGeom>
            <a:avLst/>
            <a:gdLst>
              <a:gd name="T0" fmla="*/ 91 w 92"/>
              <a:gd name="T1" fmla="*/ 74 h 100"/>
              <a:gd name="T2" fmla="*/ 73 w 92"/>
              <a:gd name="T3" fmla="*/ 53 h 100"/>
              <a:gd name="T4" fmla="*/ 62 w 92"/>
              <a:gd name="T5" fmla="*/ 10 h 100"/>
              <a:gd name="T6" fmla="*/ 46 w 92"/>
              <a:gd name="T7" fmla="*/ 0 h 100"/>
              <a:gd name="T8" fmla="*/ 30 w 92"/>
              <a:gd name="T9" fmla="*/ 10 h 100"/>
              <a:gd name="T10" fmla="*/ 19 w 92"/>
              <a:gd name="T11" fmla="*/ 53 h 100"/>
              <a:gd name="T12" fmla="*/ 1 w 92"/>
              <a:gd name="T13" fmla="*/ 74 h 100"/>
              <a:gd name="T14" fmla="*/ 26 w 92"/>
              <a:gd name="T15" fmla="*/ 74 h 100"/>
              <a:gd name="T16" fmla="*/ 25 w 92"/>
              <a:gd name="T17" fmla="*/ 79 h 100"/>
              <a:gd name="T18" fmla="*/ 20 w 92"/>
              <a:gd name="T19" fmla="*/ 86 h 100"/>
              <a:gd name="T20" fmla="*/ 25 w 92"/>
              <a:gd name="T21" fmla="*/ 99 h 100"/>
              <a:gd name="T22" fmla="*/ 35 w 92"/>
              <a:gd name="T23" fmla="*/ 91 h 100"/>
              <a:gd name="T24" fmla="*/ 35 w 92"/>
              <a:gd name="T25" fmla="*/ 82 h 100"/>
              <a:gd name="T26" fmla="*/ 37 w 92"/>
              <a:gd name="T27" fmla="*/ 74 h 100"/>
              <a:gd name="T28" fmla="*/ 91 w 92"/>
              <a:gd name="T29" fmla="*/ 7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2" h="100">
                <a:moveTo>
                  <a:pt x="91" y="74"/>
                </a:moveTo>
                <a:cubicBezTo>
                  <a:pt x="92" y="65"/>
                  <a:pt x="79" y="59"/>
                  <a:pt x="73" y="53"/>
                </a:cubicBezTo>
                <a:cubicBezTo>
                  <a:pt x="60" y="40"/>
                  <a:pt x="68" y="25"/>
                  <a:pt x="62" y="10"/>
                </a:cubicBezTo>
                <a:cubicBezTo>
                  <a:pt x="59" y="3"/>
                  <a:pt x="53" y="0"/>
                  <a:pt x="46" y="0"/>
                </a:cubicBezTo>
                <a:cubicBezTo>
                  <a:pt x="39" y="0"/>
                  <a:pt x="33" y="3"/>
                  <a:pt x="30" y="10"/>
                </a:cubicBezTo>
                <a:cubicBezTo>
                  <a:pt x="24" y="25"/>
                  <a:pt x="32" y="40"/>
                  <a:pt x="19" y="53"/>
                </a:cubicBezTo>
                <a:cubicBezTo>
                  <a:pt x="12" y="59"/>
                  <a:pt x="0" y="65"/>
                  <a:pt x="1" y="74"/>
                </a:cubicBezTo>
                <a:cubicBezTo>
                  <a:pt x="26" y="74"/>
                  <a:pt x="26" y="74"/>
                  <a:pt x="26" y="74"/>
                </a:cubicBezTo>
                <a:cubicBezTo>
                  <a:pt x="25" y="79"/>
                  <a:pt x="25" y="79"/>
                  <a:pt x="25" y="79"/>
                </a:cubicBezTo>
                <a:cubicBezTo>
                  <a:pt x="23" y="80"/>
                  <a:pt x="21" y="83"/>
                  <a:pt x="20" y="86"/>
                </a:cubicBezTo>
                <a:cubicBezTo>
                  <a:pt x="18" y="92"/>
                  <a:pt x="20" y="97"/>
                  <a:pt x="25" y="99"/>
                </a:cubicBezTo>
                <a:cubicBezTo>
                  <a:pt x="29" y="100"/>
                  <a:pt x="34" y="96"/>
                  <a:pt x="35" y="91"/>
                </a:cubicBezTo>
                <a:cubicBezTo>
                  <a:pt x="36" y="88"/>
                  <a:pt x="36" y="85"/>
                  <a:pt x="35" y="82"/>
                </a:cubicBezTo>
                <a:cubicBezTo>
                  <a:pt x="37" y="74"/>
                  <a:pt x="37" y="74"/>
                  <a:pt x="37" y="74"/>
                </a:cubicBezTo>
                <a:lnTo>
                  <a:pt x="91" y="7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503" name="Freeform 414"/>
          <p:cNvSpPr/>
          <p:nvPr/>
        </p:nvSpPr>
        <p:spPr bwMode="auto">
          <a:xfrm>
            <a:off x="1938338" y="2648585"/>
            <a:ext cx="538162" cy="557213"/>
          </a:xfrm>
          <a:custGeom>
            <a:avLst/>
            <a:gdLst>
              <a:gd name="T0" fmla="*/ 78 w 98"/>
              <a:gd name="T1" fmla="*/ 72 h 101"/>
              <a:gd name="T2" fmla="*/ 41 w 98"/>
              <a:gd name="T3" fmla="*/ 0 h 101"/>
              <a:gd name="T4" fmla="*/ 43 w 98"/>
              <a:gd name="T5" fmla="*/ 72 h 101"/>
              <a:gd name="T6" fmla="*/ 39 w 98"/>
              <a:gd name="T7" fmla="*/ 72 h 101"/>
              <a:gd name="T8" fmla="*/ 41 w 98"/>
              <a:gd name="T9" fmla="*/ 0 h 101"/>
              <a:gd name="T10" fmla="*/ 25 w 98"/>
              <a:gd name="T11" fmla="*/ 72 h 101"/>
              <a:gd name="T12" fmla="*/ 0 w 98"/>
              <a:gd name="T13" fmla="*/ 72 h 101"/>
              <a:gd name="T14" fmla="*/ 31 w 98"/>
              <a:gd name="T15" fmla="*/ 99 h 101"/>
              <a:gd name="T16" fmla="*/ 98 w 98"/>
              <a:gd name="T17" fmla="*/ 72 h 101"/>
              <a:gd name="T18" fmla="*/ 78 w 98"/>
              <a:gd name="T19" fmla="*/ 72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101">
                <a:moveTo>
                  <a:pt x="78" y="72"/>
                </a:moveTo>
                <a:cubicBezTo>
                  <a:pt x="98" y="37"/>
                  <a:pt x="41" y="0"/>
                  <a:pt x="41" y="0"/>
                </a:cubicBezTo>
                <a:cubicBezTo>
                  <a:pt x="59" y="17"/>
                  <a:pt x="49" y="54"/>
                  <a:pt x="43" y="72"/>
                </a:cubicBezTo>
                <a:cubicBezTo>
                  <a:pt x="39" y="72"/>
                  <a:pt x="39" y="72"/>
                  <a:pt x="39" y="72"/>
                </a:cubicBezTo>
                <a:cubicBezTo>
                  <a:pt x="55" y="31"/>
                  <a:pt x="41" y="0"/>
                  <a:pt x="41" y="0"/>
                </a:cubicBezTo>
                <a:cubicBezTo>
                  <a:pt x="49" y="18"/>
                  <a:pt x="33" y="55"/>
                  <a:pt x="25" y="72"/>
                </a:cubicBezTo>
                <a:cubicBezTo>
                  <a:pt x="11" y="72"/>
                  <a:pt x="0" y="72"/>
                  <a:pt x="0" y="72"/>
                </a:cubicBezTo>
                <a:cubicBezTo>
                  <a:pt x="0" y="72"/>
                  <a:pt x="8" y="96"/>
                  <a:pt x="31" y="99"/>
                </a:cubicBezTo>
                <a:cubicBezTo>
                  <a:pt x="53" y="101"/>
                  <a:pt x="85" y="91"/>
                  <a:pt x="98" y="72"/>
                </a:cubicBezTo>
                <a:lnTo>
                  <a:pt x="78" y="7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504" name="Freeform 276"/>
          <p:cNvSpPr/>
          <p:nvPr/>
        </p:nvSpPr>
        <p:spPr bwMode="auto">
          <a:xfrm>
            <a:off x="2455863" y="4244023"/>
            <a:ext cx="614362" cy="530225"/>
          </a:xfrm>
          <a:custGeom>
            <a:avLst/>
            <a:gdLst>
              <a:gd name="T0" fmla="*/ 3 w 101"/>
              <a:gd name="T1" fmla="*/ 67 h 87"/>
              <a:gd name="T2" fmla="*/ 44 w 101"/>
              <a:gd name="T3" fmla="*/ 39 h 87"/>
              <a:gd name="T4" fmla="*/ 46 w 101"/>
              <a:gd name="T5" fmla="*/ 19 h 87"/>
              <a:gd name="T6" fmla="*/ 79 w 101"/>
              <a:gd name="T7" fmla="*/ 3 h 87"/>
              <a:gd name="T8" fmla="*/ 64 w 101"/>
              <a:gd name="T9" fmla="*/ 14 h 87"/>
              <a:gd name="T10" fmla="*/ 65 w 101"/>
              <a:gd name="T11" fmla="*/ 36 h 87"/>
              <a:gd name="T12" fmla="*/ 85 w 101"/>
              <a:gd name="T13" fmla="*/ 45 h 87"/>
              <a:gd name="T14" fmla="*/ 101 w 101"/>
              <a:gd name="T15" fmla="*/ 34 h 87"/>
              <a:gd name="T16" fmla="*/ 98 w 101"/>
              <a:gd name="T17" fmla="*/ 43 h 87"/>
              <a:gd name="T18" fmla="*/ 60 w 101"/>
              <a:gd name="T19" fmla="*/ 57 h 87"/>
              <a:gd name="T20" fmla="*/ 58 w 101"/>
              <a:gd name="T21" fmla="*/ 56 h 87"/>
              <a:gd name="T22" fmla="*/ 16 w 101"/>
              <a:gd name="T23" fmla="*/ 86 h 87"/>
              <a:gd name="T24" fmla="*/ 9 w 101"/>
              <a:gd name="T25" fmla="*/ 84 h 87"/>
              <a:gd name="T26" fmla="*/ 2 w 101"/>
              <a:gd name="T27" fmla="*/ 75 h 87"/>
              <a:gd name="T28" fmla="*/ 3 w 101"/>
              <a:gd name="T29" fmla="*/ 6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1" h="87">
                <a:moveTo>
                  <a:pt x="3" y="67"/>
                </a:moveTo>
                <a:cubicBezTo>
                  <a:pt x="44" y="39"/>
                  <a:pt x="44" y="39"/>
                  <a:pt x="44" y="39"/>
                </a:cubicBezTo>
                <a:cubicBezTo>
                  <a:pt x="42" y="32"/>
                  <a:pt x="43" y="25"/>
                  <a:pt x="46" y="19"/>
                </a:cubicBezTo>
                <a:cubicBezTo>
                  <a:pt x="52" y="6"/>
                  <a:pt x="66" y="0"/>
                  <a:pt x="79" y="3"/>
                </a:cubicBezTo>
                <a:cubicBezTo>
                  <a:pt x="64" y="14"/>
                  <a:pt x="64" y="14"/>
                  <a:pt x="64" y="14"/>
                </a:cubicBezTo>
                <a:cubicBezTo>
                  <a:pt x="65" y="36"/>
                  <a:pt x="65" y="36"/>
                  <a:pt x="65" y="36"/>
                </a:cubicBezTo>
                <a:cubicBezTo>
                  <a:pt x="85" y="45"/>
                  <a:pt x="85" y="45"/>
                  <a:pt x="85" y="45"/>
                </a:cubicBezTo>
                <a:cubicBezTo>
                  <a:pt x="101" y="34"/>
                  <a:pt x="101" y="34"/>
                  <a:pt x="101" y="34"/>
                </a:cubicBezTo>
                <a:cubicBezTo>
                  <a:pt x="100" y="37"/>
                  <a:pt x="100" y="40"/>
                  <a:pt x="98" y="43"/>
                </a:cubicBezTo>
                <a:cubicBezTo>
                  <a:pt x="92" y="58"/>
                  <a:pt x="74" y="64"/>
                  <a:pt x="60" y="57"/>
                </a:cubicBezTo>
                <a:cubicBezTo>
                  <a:pt x="59" y="57"/>
                  <a:pt x="59" y="57"/>
                  <a:pt x="58" y="56"/>
                </a:cubicBezTo>
                <a:cubicBezTo>
                  <a:pt x="16" y="86"/>
                  <a:pt x="16" y="86"/>
                  <a:pt x="16" y="86"/>
                </a:cubicBezTo>
                <a:cubicBezTo>
                  <a:pt x="13" y="87"/>
                  <a:pt x="10" y="87"/>
                  <a:pt x="9" y="84"/>
                </a:cubicBezTo>
                <a:cubicBezTo>
                  <a:pt x="2" y="75"/>
                  <a:pt x="2" y="75"/>
                  <a:pt x="2" y="75"/>
                </a:cubicBezTo>
                <a:cubicBezTo>
                  <a:pt x="0" y="72"/>
                  <a:pt x="1" y="69"/>
                  <a:pt x="3" y="6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505" name="Freeform 277"/>
          <p:cNvSpPr>
            <a:spLocks noEditPoints="1"/>
          </p:cNvSpPr>
          <p:nvPr/>
        </p:nvSpPr>
        <p:spPr bwMode="auto">
          <a:xfrm>
            <a:off x="4098925" y="3675698"/>
            <a:ext cx="438150" cy="522287"/>
          </a:xfrm>
          <a:custGeom>
            <a:avLst/>
            <a:gdLst>
              <a:gd name="T0" fmla="*/ 62 w 72"/>
              <a:gd name="T1" fmla="*/ 33 h 86"/>
              <a:gd name="T2" fmla="*/ 57 w 72"/>
              <a:gd name="T3" fmla="*/ 33 h 86"/>
              <a:gd name="T4" fmla="*/ 57 w 72"/>
              <a:gd name="T5" fmla="*/ 19 h 86"/>
              <a:gd name="T6" fmla="*/ 38 w 72"/>
              <a:gd name="T7" fmla="*/ 0 h 86"/>
              <a:gd name="T8" fmla="*/ 34 w 72"/>
              <a:gd name="T9" fmla="*/ 0 h 86"/>
              <a:gd name="T10" fmla="*/ 15 w 72"/>
              <a:gd name="T11" fmla="*/ 19 h 86"/>
              <a:gd name="T12" fmla="*/ 15 w 72"/>
              <a:gd name="T13" fmla="*/ 33 h 86"/>
              <a:gd name="T14" fmla="*/ 10 w 72"/>
              <a:gd name="T15" fmla="*/ 33 h 86"/>
              <a:gd name="T16" fmla="*/ 0 w 72"/>
              <a:gd name="T17" fmla="*/ 43 h 86"/>
              <a:gd name="T18" fmla="*/ 0 w 72"/>
              <a:gd name="T19" fmla="*/ 76 h 86"/>
              <a:gd name="T20" fmla="*/ 10 w 72"/>
              <a:gd name="T21" fmla="*/ 86 h 86"/>
              <a:gd name="T22" fmla="*/ 62 w 72"/>
              <a:gd name="T23" fmla="*/ 86 h 86"/>
              <a:gd name="T24" fmla="*/ 72 w 72"/>
              <a:gd name="T25" fmla="*/ 76 h 86"/>
              <a:gd name="T26" fmla="*/ 72 w 72"/>
              <a:gd name="T27" fmla="*/ 43 h 86"/>
              <a:gd name="T28" fmla="*/ 62 w 72"/>
              <a:gd name="T29" fmla="*/ 33 h 86"/>
              <a:gd name="T30" fmla="*/ 42 w 72"/>
              <a:gd name="T31" fmla="*/ 78 h 86"/>
              <a:gd name="T32" fmla="*/ 31 w 72"/>
              <a:gd name="T33" fmla="*/ 78 h 86"/>
              <a:gd name="T34" fmla="*/ 32 w 72"/>
              <a:gd name="T35" fmla="*/ 64 h 86"/>
              <a:gd name="T36" fmla="*/ 29 w 72"/>
              <a:gd name="T37" fmla="*/ 58 h 86"/>
              <a:gd name="T38" fmla="*/ 36 w 72"/>
              <a:gd name="T39" fmla="*/ 51 h 86"/>
              <a:gd name="T40" fmla="*/ 43 w 72"/>
              <a:gd name="T41" fmla="*/ 58 h 86"/>
              <a:gd name="T42" fmla="*/ 40 w 72"/>
              <a:gd name="T43" fmla="*/ 64 h 86"/>
              <a:gd name="T44" fmla="*/ 42 w 72"/>
              <a:gd name="T45" fmla="*/ 78 h 86"/>
              <a:gd name="T46" fmla="*/ 50 w 72"/>
              <a:gd name="T47" fmla="*/ 33 h 86"/>
              <a:gd name="T48" fmla="*/ 22 w 72"/>
              <a:gd name="T49" fmla="*/ 33 h 86"/>
              <a:gd name="T50" fmla="*/ 22 w 72"/>
              <a:gd name="T51" fmla="*/ 19 h 86"/>
              <a:gd name="T52" fmla="*/ 34 w 72"/>
              <a:gd name="T53" fmla="*/ 7 h 86"/>
              <a:gd name="T54" fmla="*/ 38 w 72"/>
              <a:gd name="T55" fmla="*/ 7 h 86"/>
              <a:gd name="T56" fmla="*/ 50 w 72"/>
              <a:gd name="T57" fmla="*/ 19 h 86"/>
              <a:gd name="T58" fmla="*/ 50 w 72"/>
              <a:gd name="T59" fmla="*/ 3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9698" name="直角三角形 3"/>
          <p:cNvSpPr>
            <a:spLocks noChangeArrowheads="1"/>
          </p:cNvSpPr>
          <p:nvPr/>
        </p:nvSpPr>
        <p:spPr bwMode="auto">
          <a:xfrm rot="5400000">
            <a:off x="107156" y="121444"/>
            <a:ext cx="274638" cy="273050"/>
          </a:xfrm>
          <a:prstGeom prst="rtTriangle">
            <a:avLst/>
          </a:prstGeom>
          <a:solidFill>
            <a:srgbClr val="28342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rgbClr val="FFFFFF"/>
              </a:solidFill>
            </a:endParaRPr>
          </a:p>
        </p:txBody>
      </p:sp>
      <p:sp>
        <p:nvSpPr>
          <p:cNvPr id="29700" name="文本框 69"/>
          <p:cNvSpPr txBox="1">
            <a:spLocks noChangeArrowheads="1"/>
          </p:cNvSpPr>
          <p:nvPr/>
        </p:nvSpPr>
        <p:spPr bwMode="auto">
          <a:xfrm>
            <a:off x="303213" y="179388"/>
            <a:ext cx="4598987" cy="48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sz="2400" b="1">
                <a:solidFill>
                  <a:srgbClr val="262626"/>
                </a:solidFill>
                <a:latin typeface="微软雅黑" panose="020B0503020204020204" charset="-122"/>
                <a:ea typeface="微软雅黑" panose="020B0503020204020204" charset="-122"/>
              </a:rPr>
              <a:t>单击此处添加标题</a:t>
            </a:r>
          </a:p>
        </p:txBody>
      </p:sp>
    </p:spTree>
    <p:custDataLst>
      <p:tags r:id="rId1"/>
    </p:custDataLst>
  </p:cSld>
  <p:clrMapOvr>
    <a:masterClrMapping/>
  </p:clrMapOvr>
  <p:transition advTm="20114">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0485"/>
                                        </p:tgtEl>
                                        <p:attrNameLst>
                                          <p:attrName>style.visibility</p:attrName>
                                        </p:attrNameLst>
                                      </p:cBhvr>
                                      <p:to>
                                        <p:strVal val="visible"/>
                                      </p:to>
                                    </p:set>
                                    <p:anim calcmode="lin" valueType="num">
                                      <p:cBhvr>
                                        <p:cTn id="7" dur="500" fill="hold"/>
                                        <p:tgtEl>
                                          <p:spTgt spid="20485"/>
                                        </p:tgtEl>
                                        <p:attrNameLst>
                                          <p:attrName>ppt_w</p:attrName>
                                        </p:attrNameLst>
                                      </p:cBhvr>
                                      <p:tavLst>
                                        <p:tav tm="0">
                                          <p:val>
                                            <p:fltVal val="0"/>
                                          </p:val>
                                        </p:tav>
                                        <p:tav tm="100000">
                                          <p:val>
                                            <p:strVal val="#ppt_w"/>
                                          </p:val>
                                        </p:tav>
                                      </p:tavLst>
                                    </p:anim>
                                    <p:anim calcmode="lin" valueType="num">
                                      <p:cBhvr>
                                        <p:cTn id="8" dur="500" fill="hold"/>
                                        <p:tgtEl>
                                          <p:spTgt spid="20485"/>
                                        </p:tgtEl>
                                        <p:attrNameLst>
                                          <p:attrName>ppt_h</p:attrName>
                                        </p:attrNameLst>
                                      </p:cBhvr>
                                      <p:tavLst>
                                        <p:tav tm="0">
                                          <p:val>
                                            <p:fltVal val="0"/>
                                          </p:val>
                                        </p:tav>
                                        <p:tav tm="100000">
                                          <p:val>
                                            <p:strVal val="#ppt_h"/>
                                          </p:val>
                                        </p:tav>
                                      </p:tavLst>
                                    </p:anim>
                                    <p:animEffect transition="in" filter="fade">
                                      <p:cBhvr>
                                        <p:cTn id="9" dur="500"/>
                                        <p:tgtEl>
                                          <p:spTgt spid="2048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0486"/>
                                        </p:tgtEl>
                                        <p:attrNameLst>
                                          <p:attrName>style.visibility</p:attrName>
                                        </p:attrNameLst>
                                      </p:cBhvr>
                                      <p:to>
                                        <p:strVal val="visible"/>
                                      </p:to>
                                    </p:set>
                                    <p:anim calcmode="lin" valueType="num">
                                      <p:cBhvr>
                                        <p:cTn id="12" dur="500" fill="hold"/>
                                        <p:tgtEl>
                                          <p:spTgt spid="20486"/>
                                        </p:tgtEl>
                                        <p:attrNameLst>
                                          <p:attrName>ppt_w</p:attrName>
                                        </p:attrNameLst>
                                      </p:cBhvr>
                                      <p:tavLst>
                                        <p:tav tm="0">
                                          <p:val>
                                            <p:fltVal val="0"/>
                                          </p:val>
                                        </p:tav>
                                        <p:tav tm="100000">
                                          <p:val>
                                            <p:strVal val="#ppt_w"/>
                                          </p:val>
                                        </p:tav>
                                      </p:tavLst>
                                    </p:anim>
                                    <p:anim calcmode="lin" valueType="num">
                                      <p:cBhvr>
                                        <p:cTn id="13" dur="500" fill="hold"/>
                                        <p:tgtEl>
                                          <p:spTgt spid="20486"/>
                                        </p:tgtEl>
                                        <p:attrNameLst>
                                          <p:attrName>ppt_h</p:attrName>
                                        </p:attrNameLst>
                                      </p:cBhvr>
                                      <p:tavLst>
                                        <p:tav tm="0">
                                          <p:val>
                                            <p:fltVal val="0"/>
                                          </p:val>
                                        </p:tav>
                                        <p:tav tm="100000">
                                          <p:val>
                                            <p:strVal val="#ppt_h"/>
                                          </p:val>
                                        </p:tav>
                                      </p:tavLst>
                                    </p:anim>
                                    <p:animEffect transition="in" filter="fade">
                                      <p:cBhvr>
                                        <p:cTn id="14" dur="500"/>
                                        <p:tgtEl>
                                          <p:spTgt spid="2048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0487"/>
                                        </p:tgtEl>
                                        <p:attrNameLst>
                                          <p:attrName>style.visibility</p:attrName>
                                        </p:attrNameLst>
                                      </p:cBhvr>
                                      <p:to>
                                        <p:strVal val="visible"/>
                                      </p:to>
                                    </p:set>
                                    <p:anim calcmode="lin" valueType="num">
                                      <p:cBhvr>
                                        <p:cTn id="17" dur="500" fill="hold"/>
                                        <p:tgtEl>
                                          <p:spTgt spid="20487"/>
                                        </p:tgtEl>
                                        <p:attrNameLst>
                                          <p:attrName>ppt_w</p:attrName>
                                        </p:attrNameLst>
                                      </p:cBhvr>
                                      <p:tavLst>
                                        <p:tav tm="0">
                                          <p:val>
                                            <p:fltVal val="0"/>
                                          </p:val>
                                        </p:tav>
                                        <p:tav tm="100000">
                                          <p:val>
                                            <p:strVal val="#ppt_w"/>
                                          </p:val>
                                        </p:tav>
                                      </p:tavLst>
                                    </p:anim>
                                    <p:anim calcmode="lin" valueType="num">
                                      <p:cBhvr>
                                        <p:cTn id="18" dur="500" fill="hold"/>
                                        <p:tgtEl>
                                          <p:spTgt spid="20487"/>
                                        </p:tgtEl>
                                        <p:attrNameLst>
                                          <p:attrName>ppt_h</p:attrName>
                                        </p:attrNameLst>
                                      </p:cBhvr>
                                      <p:tavLst>
                                        <p:tav tm="0">
                                          <p:val>
                                            <p:fltVal val="0"/>
                                          </p:val>
                                        </p:tav>
                                        <p:tav tm="100000">
                                          <p:val>
                                            <p:strVal val="#ppt_h"/>
                                          </p:val>
                                        </p:tav>
                                      </p:tavLst>
                                    </p:anim>
                                    <p:animEffect transition="in" filter="fade">
                                      <p:cBhvr>
                                        <p:cTn id="19" dur="500"/>
                                        <p:tgtEl>
                                          <p:spTgt spid="2048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0488"/>
                                        </p:tgtEl>
                                        <p:attrNameLst>
                                          <p:attrName>style.visibility</p:attrName>
                                        </p:attrNameLst>
                                      </p:cBhvr>
                                      <p:to>
                                        <p:strVal val="visible"/>
                                      </p:to>
                                    </p:set>
                                    <p:anim calcmode="lin" valueType="num">
                                      <p:cBhvr>
                                        <p:cTn id="22" dur="500" fill="hold"/>
                                        <p:tgtEl>
                                          <p:spTgt spid="20488"/>
                                        </p:tgtEl>
                                        <p:attrNameLst>
                                          <p:attrName>ppt_w</p:attrName>
                                        </p:attrNameLst>
                                      </p:cBhvr>
                                      <p:tavLst>
                                        <p:tav tm="0">
                                          <p:val>
                                            <p:fltVal val="0"/>
                                          </p:val>
                                        </p:tav>
                                        <p:tav tm="100000">
                                          <p:val>
                                            <p:strVal val="#ppt_w"/>
                                          </p:val>
                                        </p:tav>
                                      </p:tavLst>
                                    </p:anim>
                                    <p:anim calcmode="lin" valueType="num">
                                      <p:cBhvr>
                                        <p:cTn id="23" dur="500" fill="hold"/>
                                        <p:tgtEl>
                                          <p:spTgt spid="20488"/>
                                        </p:tgtEl>
                                        <p:attrNameLst>
                                          <p:attrName>ppt_h</p:attrName>
                                        </p:attrNameLst>
                                      </p:cBhvr>
                                      <p:tavLst>
                                        <p:tav tm="0">
                                          <p:val>
                                            <p:fltVal val="0"/>
                                          </p:val>
                                        </p:tav>
                                        <p:tav tm="100000">
                                          <p:val>
                                            <p:strVal val="#ppt_h"/>
                                          </p:val>
                                        </p:tav>
                                      </p:tavLst>
                                    </p:anim>
                                    <p:animEffect transition="in" filter="fade">
                                      <p:cBhvr>
                                        <p:cTn id="24" dur="500"/>
                                        <p:tgtEl>
                                          <p:spTgt spid="20488"/>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0489"/>
                                        </p:tgtEl>
                                        <p:attrNameLst>
                                          <p:attrName>style.visibility</p:attrName>
                                        </p:attrNameLst>
                                      </p:cBhvr>
                                      <p:to>
                                        <p:strVal val="visible"/>
                                      </p:to>
                                    </p:set>
                                    <p:anim calcmode="lin" valueType="num">
                                      <p:cBhvr>
                                        <p:cTn id="27" dur="500" fill="hold"/>
                                        <p:tgtEl>
                                          <p:spTgt spid="20489"/>
                                        </p:tgtEl>
                                        <p:attrNameLst>
                                          <p:attrName>ppt_w</p:attrName>
                                        </p:attrNameLst>
                                      </p:cBhvr>
                                      <p:tavLst>
                                        <p:tav tm="0">
                                          <p:val>
                                            <p:fltVal val="0"/>
                                          </p:val>
                                        </p:tav>
                                        <p:tav tm="100000">
                                          <p:val>
                                            <p:strVal val="#ppt_w"/>
                                          </p:val>
                                        </p:tav>
                                      </p:tavLst>
                                    </p:anim>
                                    <p:anim calcmode="lin" valueType="num">
                                      <p:cBhvr>
                                        <p:cTn id="28" dur="500" fill="hold"/>
                                        <p:tgtEl>
                                          <p:spTgt spid="20489"/>
                                        </p:tgtEl>
                                        <p:attrNameLst>
                                          <p:attrName>ppt_h</p:attrName>
                                        </p:attrNameLst>
                                      </p:cBhvr>
                                      <p:tavLst>
                                        <p:tav tm="0">
                                          <p:val>
                                            <p:fltVal val="0"/>
                                          </p:val>
                                        </p:tav>
                                        <p:tav tm="100000">
                                          <p:val>
                                            <p:strVal val="#ppt_h"/>
                                          </p:val>
                                        </p:tav>
                                      </p:tavLst>
                                    </p:anim>
                                    <p:animEffect transition="in" filter="fade">
                                      <p:cBhvr>
                                        <p:cTn id="29" dur="500"/>
                                        <p:tgtEl>
                                          <p:spTgt spid="2048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0502"/>
                                        </p:tgtEl>
                                        <p:attrNameLst>
                                          <p:attrName>style.visibility</p:attrName>
                                        </p:attrNameLst>
                                      </p:cBhvr>
                                      <p:to>
                                        <p:strVal val="visible"/>
                                      </p:to>
                                    </p:set>
                                    <p:anim calcmode="lin" valueType="num">
                                      <p:cBhvr>
                                        <p:cTn id="32" dur="500" fill="hold"/>
                                        <p:tgtEl>
                                          <p:spTgt spid="20502"/>
                                        </p:tgtEl>
                                        <p:attrNameLst>
                                          <p:attrName>ppt_w</p:attrName>
                                        </p:attrNameLst>
                                      </p:cBhvr>
                                      <p:tavLst>
                                        <p:tav tm="0">
                                          <p:val>
                                            <p:fltVal val="0"/>
                                          </p:val>
                                        </p:tav>
                                        <p:tav tm="100000">
                                          <p:val>
                                            <p:strVal val="#ppt_w"/>
                                          </p:val>
                                        </p:tav>
                                      </p:tavLst>
                                    </p:anim>
                                    <p:anim calcmode="lin" valueType="num">
                                      <p:cBhvr>
                                        <p:cTn id="33" dur="500" fill="hold"/>
                                        <p:tgtEl>
                                          <p:spTgt spid="20502"/>
                                        </p:tgtEl>
                                        <p:attrNameLst>
                                          <p:attrName>ppt_h</p:attrName>
                                        </p:attrNameLst>
                                      </p:cBhvr>
                                      <p:tavLst>
                                        <p:tav tm="0">
                                          <p:val>
                                            <p:fltVal val="0"/>
                                          </p:val>
                                        </p:tav>
                                        <p:tav tm="100000">
                                          <p:val>
                                            <p:strVal val="#ppt_h"/>
                                          </p:val>
                                        </p:tav>
                                      </p:tavLst>
                                    </p:anim>
                                    <p:animEffect transition="in" filter="fade">
                                      <p:cBhvr>
                                        <p:cTn id="34" dur="500"/>
                                        <p:tgtEl>
                                          <p:spTgt spid="20502"/>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0503"/>
                                        </p:tgtEl>
                                        <p:attrNameLst>
                                          <p:attrName>style.visibility</p:attrName>
                                        </p:attrNameLst>
                                      </p:cBhvr>
                                      <p:to>
                                        <p:strVal val="visible"/>
                                      </p:to>
                                    </p:set>
                                    <p:anim calcmode="lin" valueType="num">
                                      <p:cBhvr>
                                        <p:cTn id="37" dur="500" fill="hold"/>
                                        <p:tgtEl>
                                          <p:spTgt spid="20503"/>
                                        </p:tgtEl>
                                        <p:attrNameLst>
                                          <p:attrName>ppt_w</p:attrName>
                                        </p:attrNameLst>
                                      </p:cBhvr>
                                      <p:tavLst>
                                        <p:tav tm="0">
                                          <p:val>
                                            <p:fltVal val="0"/>
                                          </p:val>
                                        </p:tav>
                                        <p:tav tm="100000">
                                          <p:val>
                                            <p:strVal val="#ppt_w"/>
                                          </p:val>
                                        </p:tav>
                                      </p:tavLst>
                                    </p:anim>
                                    <p:anim calcmode="lin" valueType="num">
                                      <p:cBhvr>
                                        <p:cTn id="38" dur="500" fill="hold"/>
                                        <p:tgtEl>
                                          <p:spTgt spid="20503"/>
                                        </p:tgtEl>
                                        <p:attrNameLst>
                                          <p:attrName>ppt_h</p:attrName>
                                        </p:attrNameLst>
                                      </p:cBhvr>
                                      <p:tavLst>
                                        <p:tav tm="0">
                                          <p:val>
                                            <p:fltVal val="0"/>
                                          </p:val>
                                        </p:tav>
                                        <p:tav tm="100000">
                                          <p:val>
                                            <p:strVal val="#ppt_h"/>
                                          </p:val>
                                        </p:tav>
                                      </p:tavLst>
                                    </p:anim>
                                    <p:animEffect transition="in" filter="fade">
                                      <p:cBhvr>
                                        <p:cTn id="39" dur="500"/>
                                        <p:tgtEl>
                                          <p:spTgt spid="20503"/>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0504"/>
                                        </p:tgtEl>
                                        <p:attrNameLst>
                                          <p:attrName>style.visibility</p:attrName>
                                        </p:attrNameLst>
                                      </p:cBhvr>
                                      <p:to>
                                        <p:strVal val="visible"/>
                                      </p:to>
                                    </p:set>
                                    <p:anim calcmode="lin" valueType="num">
                                      <p:cBhvr>
                                        <p:cTn id="42" dur="500" fill="hold"/>
                                        <p:tgtEl>
                                          <p:spTgt spid="20504"/>
                                        </p:tgtEl>
                                        <p:attrNameLst>
                                          <p:attrName>ppt_w</p:attrName>
                                        </p:attrNameLst>
                                      </p:cBhvr>
                                      <p:tavLst>
                                        <p:tav tm="0">
                                          <p:val>
                                            <p:fltVal val="0"/>
                                          </p:val>
                                        </p:tav>
                                        <p:tav tm="100000">
                                          <p:val>
                                            <p:strVal val="#ppt_w"/>
                                          </p:val>
                                        </p:tav>
                                      </p:tavLst>
                                    </p:anim>
                                    <p:anim calcmode="lin" valueType="num">
                                      <p:cBhvr>
                                        <p:cTn id="43" dur="500" fill="hold"/>
                                        <p:tgtEl>
                                          <p:spTgt spid="20504"/>
                                        </p:tgtEl>
                                        <p:attrNameLst>
                                          <p:attrName>ppt_h</p:attrName>
                                        </p:attrNameLst>
                                      </p:cBhvr>
                                      <p:tavLst>
                                        <p:tav tm="0">
                                          <p:val>
                                            <p:fltVal val="0"/>
                                          </p:val>
                                        </p:tav>
                                        <p:tav tm="100000">
                                          <p:val>
                                            <p:strVal val="#ppt_h"/>
                                          </p:val>
                                        </p:tav>
                                      </p:tavLst>
                                    </p:anim>
                                    <p:animEffect transition="in" filter="fade">
                                      <p:cBhvr>
                                        <p:cTn id="44" dur="500"/>
                                        <p:tgtEl>
                                          <p:spTgt spid="20504"/>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0505"/>
                                        </p:tgtEl>
                                        <p:attrNameLst>
                                          <p:attrName>style.visibility</p:attrName>
                                        </p:attrNameLst>
                                      </p:cBhvr>
                                      <p:to>
                                        <p:strVal val="visible"/>
                                      </p:to>
                                    </p:set>
                                    <p:anim calcmode="lin" valueType="num">
                                      <p:cBhvr>
                                        <p:cTn id="47" dur="500" fill="hold"/>
                                        <p:tgtEl>
                                          <p:spTgt spid="20505"/>
                                        </p:tgtEl>
                                        <p:attrNameLst>
                                          <p:attrName>ppt_w</p:attrName>
                                        </p:attrNameLst>
                                      </p:cBhvr>
                                      <p:tavLst>
                                        <p:tav tm="0">
                                          <p:val>
                                            <p:fltVal val="0"/>
                                          </p:val>
                                        </p:tav>
                                        <p:tav tm="100000">
                                          <p:val>
                                            <p:strVal val="#ppt_w"/>
                                          </p:val>
                                        </p:tav>
                                      </p:tavLst>
                                    </p:anim>
                                    <p:anim calcmode="lin" valueType="num">
                                      <p:cBhvr>
                                        <p:cTn id="48" dur="500" fill="hold"/>
                                        <p:tgtEl>
                                          <p:spTgt spid="20505"/>
                                        </p:tgtEl>
                                        <p:attrNameLst>
                                          <p:attrName>ppt_h</p:attrName>
                                        </p:attrNameLst>
                                      </p:cBhvr>
                                      <p:tavLst>
                                        <p:tav tm="0">
                                          <p:val>
                                            <p:fltVal val="0"/>
                                          </p:val>
                                        </p:tav>
                                        <p:tav tm="100000">
                                          <p:val>
                                            <p:strVal val="#ppt_h"/>
                                          </p:val>
                                        </p:tav>
                                      </p:tavLst>
                                    </p:anim>
                                    <p:animEffect transition="in" filter="fade">
                                      <p:cBhvr>
                                        <p:cTn id="49" dur="500"/>
                                        <p:tgtEl>
                                          <p:spTgt spid="20505"/>
                                        </p:tgtEl>
                                      </p:cBhvr>
                                    </p:animEffect>
                                  </p:childTnLst>
                                </p:cTn>
                              </p:par>
                            </p:childTnLst>
                          </p:cTn>
                        </p:par>
                      </p:childTnLst>
                    </p:cTn>
                  </p:par>
                  <p:par>
                    <p:cTn id="50" fill="hold">
                      <p:stCondLst>
                        <p:cond delay="indefinite"/>
                      </p:stCondLst>
                      <p:childTnLst>
                        <p:par>
                          <p:cTn id="51" fill="hold">
                            <p:stCondLst>
                              <p:cond delay="0"/>
                            </p:stCondLst>
                            <p:childTnLst>
                              <p:par>
                                <p:cTn id="52" presetID="53" presetClass="entr" presetSubtype="16" fill="hold" grpId="0" nodeType="clickEffect">
                                  <p:stCondLst>
                                    <p:cond delay="0"/>
                                  </p:stCondLst>
                                  <p:childTnLst>
                                    <p:set>
                                      <p:cBhvr>
                                        <p:cTn id="53" dur="1" fill="hold">
                                          <p:stCondLst>
                                            <p:cond delay="0"/>
                                          </p:stCondLst>
                                        </p:cTn>
                                        <p:tgtEl>
                                          <p:spTgt spid="20490"/>
                                        </p:tgtEl>
                                        <p:attrNameLst>
                                          <p:attrName>style.visibility</p:attrName>
                                        </p:attrNameLst>
                                      </p:cBhvr>
                                      <p:to>
                                        <p:strVal val="visible"/>
                                      </p:to>
                                    </p:set>
                                    <p:anim calcmode="lin" valueType="num">
                                      <p:cBhvr>
                                        <p:cTn id="54" dur="500" fill="hold"/>
                                        <p:tgtEl>
                                          <p:spTgt spid="20490"/>
                                        </p:tgtEl>
                                        <p:attrNameLst>
                                          <p:attrName>ppt_w</p:attrName>
                                        </p:attrNameLst>
                                      </p:cBhvr>
                                      <p:tavLst>
                                        <p:tav tm="0">
                                          <p:val>
                                            <p:fltVal val="0"/>
                                          </p:val>
                                        </p:tav>
                                        <p:tav tm="100000">
                                          <p:val>
                                            <p:strVal val="#ppt_w"/>
                                          </p:val>
                                        </p:tav>
                                      </p:tavLst>
                                    </p:anim>
                                    <p:anim calcmode="lin" valueType="num">
                                      <p:cBhvr>
                                        <p:cTn id="55" dur="500" fill="hold"/>
                                        <p:tgtEl>
                                          <p:spTgt spid="20490"/>
                                        </p:tgtEl>
                                        <p:attrNameLst>
                                          <p:attrName>ppt_h</p:attrName>
                                        </p:attrNameLst>
                                      </p:cBhvr>
                                      <p:tavLst>
                                        <p:tav tm="0">
                                          <p:val>
                                            <p:fltVal val="0"/>
                                          </p:val>
                                        </p:tav>
                                        <p:tav tm="100000">
                                          <p:val>
                                            <p:strVal val="#ppt_h"/>
                                          </p:val>
                                        </p:tav>
                                      </p:tavLst>
                                    </p:anim>
                                    <p:animEffect transition="in" filter="fade">
                                      <p:cBhvr>
                                        <p:cTn id="56" dur="500"/>
                                        <p:tgtEl>
                                          <p:spTgt spid="20490"/>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20493"/>
                                        </p:tgtEl>
                                        <p:attrNameLst>
                                          <p:attrName>style.visibility</p:attrName>
                                        </p:attrNameLst>
                                      </p:cBhvr>
                                      <p:to>
                                        <p:strVal val="visible"/>
                                      </p:to>
                                    </p:set>
                                    <p:anim calcmode="lin" valueType="num">
                                      <p:cBhvr>
                                        <p:cTn id="59" dur="500" fill="hold"/>
                                        <p:tgtEl>
                                          <p:spTgt spid="20493"/>
                                        </p:tgtEl>
                                        <p:attrNameLst>
                                          <p:attrName>ppt_w</p:attrName>
                                        </p:attrNameLst>
                                      </p:cBhvr>
                                      <p:tavLst>
                                        <p:tav tm="0">
                                          <p:val>
                                            <p:fltVal val="0"/>
                                          </p:val>
                                        </p:tav>
                                        <p:tav tm="100000">
                                          <p:val>
                                            <p:strVal val="#ppt_w"/>
                                          </p:val>
                                        </p:tav>
                                      </p:tavLst>
                                    </p:anim>
                                    <p:anim calcmode="lin" valueType="num">
                                      <p:cBhvr>
                                        <p:cTn id="60" dur="500" fill="hold"/>
                                        <p:tgtEl>
                                          <p:spTgt spid="20493"/>
                                        </p:tgtEl>
                                        <p:attrNameLst>
                                          <p:attrName>ppt_h</p:attrName>
                                        </p:attrNameLst>
                                      </p:cBhvr>
                                      <p:tavLst>
                                        <p:tav tm="0">
                                          <p:val>
                                            <p:fltVal val="0"/>
                                          </p:val>
                                        </p:tav>
                                        <p:tav tm="100000">
                                          <p:val>
                                            <p:strVal val="#ppt_h"/>
                                          </p:val>
                                        </p:tav>
                                      </p:tavLst>
                                    </p:anim>
                                    <p:animEffect transition="in" filter="fade">
                                      <p:cBhvr>
                                        <p:cTn id="61" dur="500"/>
                                        <p:tgtEl>
                                          <p:spTgt spid="20493"/>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20496"/>
                                        </p:tgtEl>
                                        <p:attrNameLst>
                                          <p:attrName>style.visibility</p:attrName>
                                        </p:attrNameLst>
                                      </p:cBhvr>
                                      <p:to>
                                        <p:strVal val="visible"/>
                                      </p:to>
                                    </p:set>
                                    <p:anim calcmode="lin" valueType="num">
                                      <p:cBhvr>
                                        <p:cTn id="64" dur="500" fill="hold"/>
                                        <p:tgtEl>
                                          <p:spTgt spid="20496"/>
                                        </p:tgtEl>
                                        <p:attrNameLst>
                                          <p:attrName>ppt_w</p:attrName>
                                        </p:attrNameLst>
                                      </p:cBhvr>
                                      <p:tavLst>
                                        <p:tav tm="0">
                                          <p:val>
                                            <p:fltVal val="0"/>
                                          </p:val>
                                        </p:tav>
                                        <p:tav tm="100000">
                                          <p:val>
                                            <p:strVal val="#ppt_w"/>
                                          </p:val>
                                        </p:tav>
                                      </p:tavLst>
                                    </p:anim>
                                    <p:anim calcmode="lin" valueType="num">
                                      <p:cBhvr>
                                        <p:cTn id="65" dur="500" fill="hold"/>
                                        <p:tgtEl>
                                          <p:spTgt spid="20496"/>
                                        </p:tgtEl>
                                        <p:attrNameLst>
                                          <p:attrName>ppt_h</p:attrName>
                                        </p:attrNameLst>
                                      </p:cBhvr>
                                      <p:tavLst>
                                        <p:tav tm="0">
                                          <p:val>
                                            <p:fltVal val="0"/>
                                          </p:val>
                                        </p:tav>
                                        <p:tav tm="100000">
                                          <p:val>
                                            <p:strVal val="#ppt_h"/>
                                          </p:val>
                                        </p:tav>
                                      </p:tavLst>
                                    </p:anim>
                                    <p:animEffect transition="in" filter="fade">
                                      <p:cBhvr>
                                        <p:cTn id="66" dur="500"/>
                                        <p:tgtEl>
                                          <p:spTgt spid="20496"/>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20499"/>
                                        </p:tgtEl>
                                        <p:attrNameLst>
                                          <p:attrName>style.visibility</p:attrName>
                                        </p:attrNameLst>
                                      </p:cBhvr>
                                      <p:to>
                                        <p:strVal val="visible"/>
                                      </p:to>
                                    </p:set>
                                    <p:anim calcmode="lin" valueType="num">
                                      <p:cBhvr>
                                        <p:cTn id="69" dur="500" fill="hold"/>
                                        <p:tgtEl>
                                          <p:spTgt spid="20499"/>
                                        </p:tgtEl>
                                        <p:attrNameLst>
                                          <p:attrName>ppt_w</p:attrName>
                                        </p:attrNameLst>
                                      </p:cBhvr>
                                      <p:tavLst>
                                        <p:tav tm="0">
                                          <p:val>
                                            <p:fltVal val="0"/>
                                          </p:val>
                                        </p:tav>
                                        <p:tav tm="100000">
                                          <p:val>
                                            <p:strVal val="#ppt_w"/>
                                          </p:val>
                                        </p:tav>
                                      </p:tavLst>
                                    </p:anim>
                                    <p:anim calcmode="lin" valueType="num">
                                      <p:cBhvr>
                                        <p:cTn id="70" dur="500" fill="hold"/>
                                        <p:tgtEl>
                                          <p:spTgt spid="20499"/>
                                        </p:tgtEl>
                                        <p:attrNameLst>
                                          <p:attrName>ppt_h</p:attrName>
                                        </p:attrNameLst>
                                      </p:cBhvr>
                                      <p:tavLst>
                                        <p:tav tm="0">
                                          <p:val>
                                            <p:fltVal val="0"/>
                                          </p:val>
                                        </p:tav>
                                        <p:tav tm="100000">
                                          <p:val>
                                            <p:strVal val="#ppt_h"/>
                                          </p:val>
                                        </p:tav>
                                      </p:tavLst>
                                    </p:anim>
                                    <p:animEffect transition="in" filter="fade">
                                      <p:cBhvr>
                                        <p:cTn id="71" dur="500"/>
                                        <p:tgtEl>
                                          <p:spTgt spid="20499"/>
                                        </p:tgtEl>
                                      </p:cBhvr>
                                    </p:animEffect>
                                  </p:childTnLst>
                                </p:cTn>
                              </p:par>
                            </p:childTnLst>
                          </p:cTn>
                        </p:par>
                        <p:par>
                          <p:cTn id="72" fill="hold">
                            <p:stCondLst>
                              <p:cond delay="500"/>
                            </p:stCondLst>
                            <p:childTnLst>
                              <p:par>
                                <p:cTn id="73" presetID="53" presetClass="entr" presetSubtype="16" fill="hold" grpId="0" nodeType="afterEffect">
                                  <p:stCondLst>
                                    <p:cond delay="0"/>
                                  </p:stCondLst>
                                  <p:childTnLst>
                                    <p:set>
                                      <p:cBhvr>
                                        <p:cTn id="74" dur="1" fill="hold">
                                          <p:stCondLst>
                                            <p:cond delay="0"/>
                                          </p:stCondLst>
                                        </p:cTn>
                                        <p:tgtEl>
                                          <p:spTgt spid="20492"/>
                                        </p:tgtEl>
                                        <p:attrNameLst>
                                          <p:attrName>style.visibility</p:attrName>
                                        </p:attrNameLst>
                                      </p:cBhvr>
                                      <p:to>
                                        <p:strVal val="visible"/>
                                      </p:to>
                                    </p:set>
                                    <p:anim calcmode="lin" valueType="num">
                                      <p:cBhvr>
                                        <p:cTn id="75" dur="500" fill="hold"/>
                                        <p:tgtEl>
                                          <p:spTgt spid="20492"/>
                                        </p:tgtEl>
                                        <p:attrNameLst>
                                          <p:attrName>ppt_w</p:attrName>
                                        </p:attrNameLst>
                                      </p:cBhvr>
                                      <p:tavLst>
                                        <p:tav tm="0">
                                          <p:val>
                                            <p:fltVal val="0"/>
                                          </p:val>
                                        </p:tav>
                                        <p:tav tm="100000">
                                          <p:val>
                                            <p:strVal val="#ppt_w"/>
                                          </p:val>
                                        </p:tav>
                                      </p:tavLst>
                                    </p:anim>
                                    <p:anim calcmode="lin" valueType="num">
                                      <p:cBhvr>
                                        <p:cTn id="76" dur="500" fill="hold"/>
                                        <p:tgtEl>
                                          <p:spTgt spid="20492"/>
                                        </p:tgtEl>
                                        <p:attrNameLst>
                                          <p:attrName>ppt_h</p:attrName>
                                        </p:attrNameLst>
                                      </p:cBhvr>
                                      <p:tavLst>
                                        <p:tav tm="0">
                                          <p:val>
                                            <p:fltVal val="0"/>
                                          </p:val>
                                        </p:tav>
                                        <p:tav tm="100000">
                                          <p:val>
                                            <p:strVal val="#ppt_h"/>
                                          </p:val>
                                        </p:tav>
                                      </p:tavLst>
                                    </p:anim>
                                    <p:animEffect transition="in" filter="fade">
                                      <p:cBhvr>
                                        <p:cTn id="77" dur="500"/>
                                        <p:tgtEl>
                                          <p:spTgt spid="20492"/>
                                        </p:tgtEl>
                                      </p:cBhvr>
                                    </p:animEffect>
                                  </p:childTnLst>
                                </p:cTn>
                              </p:par>
                            </p:childTnLst>
                          </p:cTn>
                        </p:par>
                        <p:par>
                          <p:cTn id="78" fill="hold">
                            <p:stCondLst>
                              <p:cond delay="1000"/>
                            </p:stCondLst>
                            <p:childTnLst>
                              <p:par>
                                <p:cTn id="79" presetID="41" presetClass="entr" presetSubtype="0" fill="hold" grpId="0" nodeType="afterEffect">
                                  <p:stCondLst>
                                    <p:cond delay="0"/>
                                  </p:stCondLst>
                                  <p:iterate type="lt">
                                    <p:tmPct val="10000"/>
                                  </p:iterate>
                                  <p:childTnLst>
                                    <p:set>
                                      <p:cBhvr>
                                        <p:cTn id="80" dur="1" fill="hold">
                                          <p:stCondLst>
                                            <p:cond delay="0"/>
                                          </p:stCondLst>
                                        </p:cTn>
                                        <p:tgtEl>
                                          <p:spTgt spid="20491"/>
                                        </p:tgtEl>
                                        <p:attrNameLst>
                                          <p:attrName>style.visibility</p:attrName>
                                        </p:attrNameLst>
                                      </p:cBhvr>
                                      <p:to>
                                        <p:strVal val="visible"/>
                                      </p:to>
                                    </p:set>
                                    <p:anim calcmode="lin" valueType="num">
                                      <p:cBhvr>
                                        <p:cTn id="81" dur="500" fill="hold"/>
                                        <p:tgtEl>
                                          <p:spTgt spid="20491"/>
                                        </p:tgtEl>
                                        <p:attrNameLst>
                                          <p:attrName>ppt_x</p:attrName>
                                        </p:attrNameLst>
                                      </p:cBhvr>
                                      <p:tavLst>
                                        <p:tav tm="0">
                                          <p:val>
                                            <p:strVal val="#ppt_x"/>
                                          </p:val>
                                        </p:tav>
                                        <p:tav tm="50000">
                                          <p:val>
                                            <p:strVal val="#ppt_x+.1"/>
                                          </p:val>
                                        </p:tav>
                                        <p:tav tm="100000">
                                          <p:val>
                                            <p:strVal val="#ppt_x"/>
                                          </p:val>
                                        </p:tav>
                                      </p:tavLst>
                                    </p:anim>
                                    <p:anim calcmode="lin" valueType="num">
                                      <p:cBhvr>
                                        <p:cTn id="82" dur="500" fill="hold"/>
                                        <p:tgtEl>
                                          <p:spTgt spid="20491"/>
                                        </p:tgtEl>
                                        <p:attrNameLst>
                                          <p:attrName>ppt_y</p:attrName>
                                        </p:attrNameLst>
                                      </p:cBhvr>
                                      <p:tavLst>
                                        <p:tav tm="0">
                                          <p:val>
                                            <p:strVal val="#ppt_y"/>
                                          </p:val>
                                        </p:tav>
                                        <p:tav tm="100000">
                                          <p:val>
                                            <p:strVal val="#ppt_y"/>
                                          </p:val>
                                        </p:tav>
                                      </p:tavLst>
                                    </p:anim>
                                    <p:anim calcmode="lin" valueType="num">
                                      <p:cBhvr>
                                        <p:cTn id="83" dur="500" fill="hold"/>
                                        <p:tgtEl>
                                          <p:spTgt spid="20491"/>
                                        </p:tgtEl>
                                        <p:attrNameLst>
                                          <p:attrName>ppt_h</p:attrName>
                                        </p:attrNameLst>
                                      </p:cBhvr>
                                      <p:tavLst>
                                        <p:tav tm="0">
                                          <p:val>
                                            <p:strVal val="#ppt_h/10"/>
                                          </p:val>
                                        </p:tav>
                                        <p:tav tm="50000">
                                          <p:val>
                                            <p:strVal val="#ppt_h+.01"/>
                                          </p:val>
                                        </p:tav>
                                        <p:tav tm="100000">
                                          <p:val>
                                            <p:strVal val="#ppt_h"/>
                                          </p:val>
                                        </p:tav>
                                      </p:tavLst>
                                    </p:anim>
                                    <p:anim calcmode="lin" valueType="num">
                                      <p:cBhvr>
                                        <p:cTn id="84" dur="500" fill="hold"/>
                                        <p:tgtEl>
                                          <p:spTgt spid="20491"/>
                                        </p:tgtEl>
                                        <p:attrNameLst>
                                          <p:attrName>ppt_w</p:attrName>
                                        </p:attrNameLst>
                                      </p:cBhvr>
                                      <p:tavLst>
                                        <p:tav tm="0">
                                          <p:val>
                                            <p:strVal val="#ppt_w/10"/>
                                          </p:val>
                                        </p:tav>
                                        <p:tav tm="50000">
                                          <p:val>
                                            <p:strVal val="#ppt_w+.01"/>
                                          </p:val>
                                        </p:tav>
                                        <p:tav tm="100000">
                                          <p:val>
                                            <p:strVal val="#ppt_w"/>
                                          </p:val>
                                        </p:tav>
                                      </p:tavLst>
                                    </p:anim>
                                    <p:animEffect transition="in" filter="fade">
                                      <p:cBhvr>
                                        <p:cTn id="85" dur="500" tmFilter="0,0; .5, 1; 1, 1"/>
                                        <p:tgtEl>
                                          <p:spTgt spid="20491"/>
                                        </p:tgtEl>
                                      </p:cBhvr>
                                    </p:animEffect>
                                  </p:childTnLst>
                                </p:cTn>
                              </p:par>
                            </p:childTnLst>
                          </p:cTn>
                        </p:par>
                        <p:par>
                          <p:cTn id="86" fill="hold">
                            <p:stCondLst>
                              <p:cond delay="4650"/>
                            </p:stCondLst>
                            <p:childTnLst>
                              <p:par>
                                <p:cTn id="87" presetID="53" presetClass="entr" presetSubtype="16" fill="hold" grpId="0" nodeType="afterEffect">
                                  <p:stCondLst>
                                    <p:cond delay="0"/>
                                  </p:stCondLst>
                                  <p:childTnLst>
                                    <p:set>
                                      <p:cBhvr>
                                        <p:cTn id="88" dur="1" fill="hold">
                                          <p:stCondLst>
                                            <p:cond delay="0"/>
                                          </p:stCondLst>
                                        </p:cTn>
                                        <p:tgtEl>
                                          <p:spTgt spid="20495"/>
                                        </p:tgtEl>
                                        <p:attrNameLst>
                                          <p:attrName>style.visibility</p:attrName>
                                        </p:attrNameLst>
                                      </p:cBhvr>
                                      <p:to>
                                        <p:strVal val="visible"/>
                                      </p:to>
                                    </p:set>
                                    <p:anim calcmode="lin" valueType="num">
                                      <p:cBhvr>
                                        <p:cTn id="89" dur="500" fill="hold"/>
                                        <p:tgtEl>
                                          <p:spTgt spid="20495"/>
                                        </p:tgtEl>
                                        <p:attrNameLst>
                                          <p:attrName>ppt_w</p:attrName>
                                        </p:attrNameLst>
                                      </p:cBhvr>
                                      <p:tavLst>
                                        <p:tav tm="0">
                                          <p:val>
                                            <p:fltVal val="0"/>
                                          </p:val>
                                        </p:tav>
                                        <p:tav tm="100000">
                                          <p:val>
                                            <p:strVal val="#ppt_w"/>
                                          </p:val>
                                        </p:tav>
                                      </p:tavLst>
                                    </p:anim>
                                    <p:anim calcmode="lin" valueType="num">
                                      <p:cBhvr>
                                        <p:cTn id="90" dur="500" fill="hold"/>
                                        <p:tgtEl>
                                          <p:spTgt spid="20495"/>
                                        </p:tgtEl>
                                        <p:attrNameLst>
                                          <p:attrName>ppt_h</p:attrName>
                                        </p:attrNameLst>
                                      </p:cBhvr>
                                      <p:tavLst>
                                        <p:tav tm="0">
                                          <p:val>
                                            <p:fltVal val="0"/>
                                          </p:val>
                                        </p:tav>
                                        <p:tav tm="100000">
                                          <p:val>
                                            <p:strVal val="#ppt_h"/>
                                          </p:val>
                                        </p:tav>
                                      </p:tavLst>
                                    </p:anim>
                                    <p:animEffect transition="in" filter="fade">
                                      <p:cBhvr>
                                        <p:cTn id="91" dur="500"/>
                                        <p:tgtEl>
                                          <p:spTgt spid="20495"/>
                                        </p:tgtEl>
                                      </p:cBhvr>
                                    </p:animEffect>
                                  </p:childTnLst>
                                </p:cTn>
                              </p:par>
                            </p:childTnLst>
                          </p:cTn>
                        </p:par>
                        <p:par>
                          <p:cTn id="92" fill="hold">
                            <p:stCondLst>
                              <p:cond delay="5150"/>
                            </p:stCondLst>
                            <p:childTnLst>
                              <p:par>
                                <p:cTn id="93" presetID="41" presetClass="entr" presetSubtype="0" fill="hold" grpId="0" nodeType="afterEffect">
                                  <p:stCondLst>
                                    <p:cond delay="0"/>
                                  </p:stCondLst>
                                  <p:iterate type="lt">
                                    <p:tmPct val="10000"/>
                                  </p:iterate>
                                  <p:childTnLst>
                                    <p:set>
                                      <p:cBhvr>
                                        <p:cTn id="94" dur="1" fill="hold">
                                          <p:stCondLst>
                                            <p:cond delay="0"/>
                                          </p:stCondLst>
                                        </p:cTn>
                                        <p:tgtEl>
                                          <p:spTgt spid="20494"/>
                                        </p:tgtEl>
                                        <p:attrNameLst>
                                          <p:attrName>style.visibility</p:attrName>
                                        </p:attrNameLst>
                                      </p:cBhvr>
                                      <p:to>
                                        <p:strVal val="visible"/>
                                      </p:to>
                                    </p:set>
                                    <p:anim calcmode="lin" valueType="num">
                                      <p:cBhvr>
                                        <p:cTn id="95" dur="500" fill="hold"/>
                                        <p:tgtEl>
                                          <p:spTgt spid="20494"/>
                                        </p:tgtEl>
                                        <p:attrNameLst>
                                          <p:attrName>ppt_x</p:attrName>
                                        </p:attrNameLst>
                                      </p:cBhvr>
                                      <p:tavLst>
                                        <p:tav tm="0">
                                          <p:val>
                                            <p:strVal val="#ppt_x"/>
                                          </p:val>
                                        </p:tav>
                                        <p:tav tm="50000">
                                          <p:val>
                                            <p:strVal val="#ppt_x+.1"/>
                                          </p:val>
                                        </p:tav>
                                        <p:tav tm="100000">
                                          <p:val>
                                            <p:strVal val="#ppt_x"/>
                                          </p:val>
                                        </p:tav>
                                      </p:tavLst>
                                    </p:anim>
                                    <p:anim calcmode="lin" valueType="num">
                                      <p:cBhvr>
                                        <p:cTn id="96" dur="500" fill="hold"/>
                                        <p:tgtEl>
                                          <p:spTgt spid="20494"/>
                                        </p:tgtEl>
                                        <p:attrNameLst>
                                          <p:attrName>ppt_y</p:attrName>
                                        </p:attrNameLst>
                                      </p:cBhvr>
                                      <p:tavLst>
                                        <p:tav tm="0">
                                          <p:val>
                                            <p:strVal val="#ppt_y"/>
                                          </p:val>
                                        </p:tav>
                                        <p:tav tm="100000">
                                          <p:val>
                                            <p:strVal val="#ppt_y"/>
                                          </p:val>
                                        </p:tav>
                                      </p:tavLst>
                                    </p:anim>
                                    <p:anim calcmode="lin" valueType="num">
                                      <p:cBhvr>
                                        <p:cTn id="97" dur="500" fill="hold"/>
                                        <p:tgtEl>
                                          <p:spTgt spid="20494"/>
                                        </p:tgtEl>
                                        <p:attrNameLst>
                                          <p:attrName>ppt_h</p:attrName>
                                        </p:attrNameLst>
                                      </p:cBhvr>
                                      <p:tavLst>
                                        <p:tav tm="0">
                                          <p:val>
                                            <p:strVal val="#ppt_h/10"/>
                                          </p:val>
                                        </p:tav>
                                        <p:tav tm="50000">
                                          <p:val>
                                            <p:strVal val="#ppt_h+.01"/>
                                          </p:val>
                                        </p:tav>
                                        <p:tav tm="100000">
                                          <p:val>
                                            <p:strVal val="#ppt_h"/>
                                          </p:val>
                                        </p:tav>
                                      </p:tavLst>
                                    </p:anim>
                                    <p:anim calcmode="lin" valueType="num">
                                      <p:cBhvr>
                                        <p:cTn id="98" dur="500" fill="hold"/>
                                        <p:tgtEl>
                                          <p:spTgt spid="20494"/>
                                        </p:tgtEl>
                                        <p:attrNameLst>
                                          <p:attrName>ppt_w</p:attrName>
                                        </p:attrNameLst>
                                      </p:cBhvr>
                                      <p:tavLst>
                                        <p:tav tm="0">
                                          <p:val>
                                            <p:strVal val="#ppt_w/10"/>
                                          </p:val>
                                        </p:tav>
                                        <p:tav tm="50000">
                                          <p:val>
                                            <p:strVal val="#ppt_w+.01"/>
                                          </p:val>
                                        </p:tav>
                                        <p:tav tm="100000">
                                          <p:val>
                                            <p:strVal val="#ppt_w"/>
                                          </p:val>
                                        </p:tav>
                                      </p:tavLst>
                                    </p:anim>
                                    <p:animEffect transition="in" filter="fade">
                                      <p:cBhvr>
                                        <p:cTn id="99" dur="500" tmFilter="0,0; .5, 1; 1, 1"/>
                                        <p:tgtEl>
                                          <p:spTgt spid="20494"/>
                                        </p:tgtEl>
                                      </p:cBhvr>
                                    </p:animEffect>
                                  </p:childTnLst>
                                </p:cTn>
                              </p:par>
                            </p:childTnLst>
                          </p:cTn>
                        </p:par>
                        <p:par>
                          <p:cTn id="100" fill="hold">
                            <p:stCondLst>
                              <p:cond delay="8800"/>
                            </p:stCondLst>
                            <p:childTnLst>
                              <p:par>
                                <p:cTn id="101" presetID="53" presetClass="entr" presetSubtype="16" fill="hold" grpId="0" nodeType="afterEffect">
                                  <p:stCondLst>
                                    <p:cond delay="0"/>
                                  </p:stCondLst>
                                  <p:childTnLst>
                                    <p:set>
                                      <p:cBhvr>
                                        <p:cTn id="102" dur="1" fill="hold">
                                          <p:stCondLst>
                                            <p:cond delay="0"/>
                                          </p:stCondLst>
                                        </p:cTn>
                                        <p:tgtEl>
                                          <p:spTgt spid="20498"/>
                                        </p:tgtEl>
                                        <p:attrNameLst>
                                          <p:attrName>style.visibility</p:attrName>
                                        </p:attrNameLst>
                                      </p:cBhvr>
                                      <p:to>
                                        <p:strVal val="visible"/>
                                      </p:to>
                                    </p:set>
                                    <p:anim calcmode="lin" valueType="num">
                                      <p:cBhvr>
                                        <p:cTn id="103" dur="500" fill="hold"/>
                                        <p:tgtEl>
                                          <p:spTgt spid="20498"/>
                                        </p:tgtEl>
                                        <p:attrNameLst>
                                          <p:attrName>ppt_w</p:attrName>
                                        </p:attrNameLst>
                                      </p:cBhvr>
                                      <p:tavLst>
                                        <p:tav tm="0">
                                          <p:val>
                                            <p:fltVal val="0"/>
                                          </p:val>
                                        </p:tav>
                                        <p:tav tm="100000">
                                          <p:val>
                                            <p:strVal val="#ppt_w"/>
                                          </p:val>
                                        </p:tav>
                                      </p:tavLst>
                                    </p:anim>
                                    <p:anim calcmode="lin" valueType="num">
                                      <p:cBhvr>
                                        <p:cTn id="104" dur="500" fill="hold"/>
                                        <p:tgtEl>
                                          <p:spTgt spid="20498"/>
                                        </p:tgtEl>
                                        <p:attrNameLst>
                                          <p:attrName>ppt_h</p:attrName>
                                        </p:attrNameLst>
                                      </p:cBhvr>
                                      <p:tavLst>
                                        <p:tav tm="0">
                                          <p:val>
                                            <p:fltVal val="0"/>
                                          </p:val>
                                        </p:tav>
                                        <p:tav tm="100000">
                                          <p:val>
                                            <p:strVal val="#ppt_h"/>
                                          </p:val>
                                        </p:tav>
                                      </p:tavLst>
                                    </p:anim>
                                    <p:animEffect transition="in" filter="fade">
                                      <p:cBhvr>
                                        <p:cTn id="105" dur="500"/>
                                        <p:tgtEl>
                                          <p:spTgt spid="20498"/>
                                        </p:tgtEl>
                                      </p:cBhvr>
                                    </p:animEffect>
                                  </p:childTnLst>
                                </p:cTn>
                              </p:par>
                            </p:childTnLst>
                          </p:cTn>
                        </p:par>
                        <p:par>
                          <p:cTn id="106" fill="hold">
                            <p:stCondLst>
                              <p:cond delay="9300"/>
                            </p:stCondLst>
                            <p:childTnLst>
                              <p:par>
                                <p:cTn id="107" presetID="41" presetClass="entr" presetSubtype="0" fill="hold" grpId="0" nodeType="afterEffect">
                                  <p:stCondLst>
                                    <p:cond delay="0"/>
                                  </p:stCondLst>
                                  <p:iterate type="lt">
                                    <p:tmPct val="10000"/>
                                  </p:iterate>
                                  <p:childTnLst>
                                    <p:set>
                                      <p:cBhvr>
                                        <p:cTn id="108" dur="1" fill="hold">
                                          <p:stCondLst>
                                            <p:cond delay="0"/>
                                          </p:stCondLst>
                                        </p:cTn>
                                        <p:tgtEl>
                                          <p:spTgt spid="20497"/>
                                        </p:tgtEl>
                                        <p:attrNameLst>
                                          <p:attrName>style.visibility</p:attrName>
                                        </p:attrNameLst>
                                      </p:cBhvr>
                                      <p:to>
                                        <p:strVal val="visible"/>
                                      </p:to>
                                    </p:set>
                                    <p:anim calcmode="lin" valueType="num">
                                      <p:cBhvr>
                                        <p:cTn id="109" dur="500" fill="hold"/>
                                        <p:tgtEl>
                                          <p:spTgt spid="20497"/>
                                        </p:tgtEl>
                                        <p:attrNameLst>
                                          <p:attrName>ppt_x</p:attrName>
                                        </p:attrNameLst>
                                      </p:cBhvr>
                                      <p:tavLst>
                                        <p:tav tm="0">
                                          <p:val>
                                            <p:strVal val="#ppt_x"/>
                                          </p:val>
                                        </p:tav>
                                        <p:tav tm="50000">
                                          <p:val>
                                            <p:strVal val="#ppt_x+.1"/>
                                          </p:val>
                                        </p:tav>
                                        <p:tav tm="100000">
                                          <p:val>
                                            <p:strVal val="#ppt_x"/>
                                          </p:val>
                                        </p:tav>
                                      </p:tavLst>
                                    </p:anim>
                                    <p:anim calcmode="lin" valueType="num">
                                      <p:cBhvr>
                                        <p:cTn id="110" dur="500" fill="hold"/>
                                        <p:tgtEl>
                                          <p:spTgt spid="20497"/>
                                        </p:tgtEl>
                                        <p:attrNameLst>
                                          <p:attrName>ppt_y</p:attrName>
                                        </p:attrNameLst>
                                      </p:cBhvr>
                                      <p:tavLst>
                                        <p:tav tm="0">
                                          <p:val>
                                            <p:strVal val="#ppt_y"/>
                                          </p:val>
                                        </p:tav>
                                        <p:tav tm="100000">
                                          <p:val>
                                            <p:strVal val="#ppt_y"/>
                                          </p:val>
                                        </p:tav>
                                      </p:tavLst>
                                    </p:anim>
                                    <p:anim calcmode="lin" valueType="num">
                                      <p:cBhvr>
                                        <p:cTn id="111" dur="500" fill="hold"/>
                                        <p:tgtEl>
                                          <p:spTgt spid="20497"/>
                                        </p:tgtEl>
                                        <p:attrNameLst>
                                          <p:attrName>ppt_h</p:attrName>
                                        </p:attrNameLst>
                                      </p:cBhvr>
                                      <p:tavLst>
                                        <p:tav tm="0">
                                          <p:val>
                                            <p:strVal val="#ppt_h/10"/>
                                          </p:val>
                                        </p:tav>
                                        <p:tav tm="50000">
                                          <p:val>
                                            <p:strVal val="#ppt_h+.01"/>
                                          </p:val>
                                        </p:tav>
                                        <p:tav tm="100000">
                                          <p:val>
                                            <p:strVal val="#ppt_h"/>
                                          </p:val>
                                        </p:tav>
                                      </p:tavLst>
                                    </p:anim>
                                    <p:anim calcmode="lin" valueType="num">
                                      <p:cBhvr>
                                        <p:cTn id="112" dur="500" fill="hold"/>
                                        <p:tgtEl>
                                          <p:spTgt spid="20497"/>
                                        </p:tgtEl>
                                        <p:attrNameLst>
                                          <p:attrName>ppt_w</p:attrName>
                                        </p:attrNameLst>
                                      </p:cBhvr>
                                      <p:tavLst>
                                        <p:tav tm="0">
                                          <p:val>
                                            <p:strVal val="#ppt_w/10"/>
                                          </p:val>
                                        </p:tav>
                                        <p:tav tm="50000">
                                          <p:val>
                                            <p:strVal val="#ppt_w+.01"/>
                                          </p:val>
                                        </p:tav>
                                        <p:tav tm="100000">
                                          <p:val>
                                            <p:strVal val="#ppt_w"/>
                                          </p:val>
                                        </p:tav>
                                      </p:tavLst>
                                    </p:anim>
                                    <p:animEffect transition="in" filter="fade">
                                      <p:cBhvr>
                                        <p:cTn id="113" dur="500" tmFilter="0,0; .5, 1; 1, 1"/>
                                        <p:tgtEl>
                                          <p:spTgt spid="20497"/>
                                        </p:tgtEl>
                                      </p:cBhvr>
                                    </p:animEffect>
                                  </p:childTnLst>
                                </p:cTn>
                              </p:par>
                            </p:childTnLst>
                          </p:cTn>
                        </p:par>
                        <p:par>
                          <p:cTn id="114" fill="hold">
                            <p:stCondLst>
                              <p:cond delay="12950"/>
                            </p:stCondLst>
                            <p:childTnLst>
                              <p:par>
                                <p:cTn id="115" presetID="53" presetClass="entr" presetSubtype="16" fill="hold" grpId="0" nodeType="afterEffect">
                                  <p:stCondLst>
                                    <p:cond delay="0"/>
                                  </p:stCondLst>
                                  <p:childTnLst>
                                    <p:set>
                                      <p:cBhvr>
                                        <p:cTn id="116" dur="1" fill="hold">
                                          <p:stCondLst>
                                            <p:cond delay="0"/>
                                          </p:stCondLst>
                                        </p:cTn>
                                        <p:tgtEl>
                                          <p:spTgt spid="20501"/>
                                        </p:tgtEl>
                                        <p:attrNameLst>
                                          <p:attrName>style.visibility</p:attrName>
                                        </p:attrNameLst>
                                      </p:cBhvr>
                                      <p:to>
                                        <p:strVal val="visible"/>
                                      </p:to>
                                    </p:set>
                                    <p:anim calcmode="lin" valueType="num">
                                      <p:cBhvr>
                                        <p:cTn id="117" dur="500" fill="hold"/>
                                        <p:tgtEl>
                                          <p:spTgt spid="20501"/>
                                        </p:tgtEl>
                                        <p:attrNameLst>
                                          <p:attrName>ppt_w</p:attrName>
                                        </p:attrNameLst>
                                      </p:cBhvr>
                                      <p:tavLst>
                                        <p:tav tm="0">
                                          <p:val>
                                            <p:fltVal val="0"/>
                                          </p:val>
                                        </p:tav>
                                        <p:tav tm="100000">
                                          <p:val>
                                            <p:strVal val="#ppt_w"/>
                                          </p:val>
                                        </p:tav>
                                      </p:tavLst>
                                    </p:anim>
                                    <p:anim calcmode="lin" valueType="num">
                                      <p:cBhvr>
                                        <p:cTn id="118" dur="500" fill="hold"/>
                                        <p:tgtEl>
                                          <p:spTgt spid="20501"/>
                                        </p:tgtEl>
                                        <p:attrNameLst>
                                          <p:attrName>ppt_h</p:attrName>
                                        </p:attrNameLst>
                                      </p:cBhvr>
                                      <p:tavLst>
                                        <p:tav tm="0">
                                          <p:val>
                                            <p:fltVal val="0"/>
                                          </p:val>
                                        </p:tav>
                                        <p:tav tm="100000">
                                          <p:val>
                                            <p:strVal val="#ppt_h"/>
                                          </p:val>
                                        </p:tav>
                                      </p:tavLst>
                                    </p:anim>
                                    <p:animEffect transition="in" filter="fade">
                                      <p:cBhvr>
                                        <p:cTn id="119" dur="500"/>
                                        <p:tgtEl>
                                          <p:spTgt spid="20501"/>
                                        </p:tgtEl>
                                      </p:cBhvr>
                                    </p:animEffect>
                                  </p:childTnLst>
                                </p:cTn>
                              </p:par>
                            </p:childTnLst>
                          </p:cTn>
                        </p:par>
                        <p:par>
                          <p:cTn id="120" fill="hold">
                            <p:stCondLst>
                              <p:cond delay="13450"/>
                            </p:stCondLst>
                            <p:childTnLst>
                              <p:par>
                                <p:cTn id="121" presetID="41" presetClass="entr" presetSubtype="0" fill="hold" grpId="0" nodeType="afterEffect">
                                  <p:stCondLst>
                                    <p:cond delay="0"/>
                                  </p:stCondLst>
                                  <p:iterate type="lt">
                                    <p:tmPct val="10000"/>
                                  </p:iterate>
                                  <p:childTnLst>
                                    <p:set>
                                      <p:cBhvr>
                                        <p:cTn id="122" dur="1" fill="hold">
                                          <p:stCondLst>
                                            <p:cond delay="0"/>
                                          </p:stCondLst>
                                        </p:cTn>
                                        <p:tgtEl>
                                          <p:spTgt spid="20500"/>
                                        </p:tgtEl>
                                        <p:attrNameLst>
                                          <p:attrName>style.visibility</p:attrName>
                                        </p:attrNameLst>
                                      </p:cBhvr>
                                      <p:to>
                                        <p:strVal val="visible"/>
                                      </p:to>
                                    </p:set>
                                    <p:anim calcmode="lin" valueType="num">
                                      <p:cBhvr>
                                        <p:cTn id="123" dur="500" fill="hold"/>
                                        <p:tgtEl>
                                          <p:spTgt spid="20500"/>
                                        </p:tgtEl>
                                        <p:attrNameLst>
                                          <p:attrName>ppt_x</p:attrName>
                                        </p:attrNameLst>
                                      </p:cBhvr>
                                      <p:tavLst>
                                        <p:tav tm="0">
                                          <p:val>
                                            <p:strVal val="#ppt_x"/>
                                          </p:val>
                                        </p:tav>
                                        <p:tav tm="50000">
                                          <p:val>
                                            <p:strVal val="#ppt_x+.1"/>
                                          </p:val>
                                        </p:tav>
                                        <p:tav tm="100000">
                                          <p:val>
                                            <p:strVal val="#ppt_x"/>
                                          </p:val>
                                        </p:tav>
                                      </p:tavLst>
                                    </p:anim>
                                    <p:anim calcmode="lin" valueType="num">
                                      <p:cBhvr>
                                        <p:cTn id="124" dur="500" fill="hold"/>
                                        <p:tgtEl>
                                          <p:spTgt spid="20500"/>
                                        </p:tgtEl>
                                        <p:attrNameLst>
                                          <p:attrName>ppt_y</p:attrName>
                                        </p:attrNameLst>
                                      </p:cBhvr>
                                      <p:tavLst>
                                        <p:tav tm="0">
                                          <p:val>
                                            <p:strVal val="#ppt_y"/>
                                          </p:val>
                                        </p:tav>
                                        <p:tav tm="100000">
                                          <p:val>
                                            <p:strVal val="#ppt_y"/>
                                          </p:val>
                                        </p:tav>
                                      </p:tavLst>
                                    </p:anim>
                                    <p:anim calcmode="lin" valueType="num">
                                      <p:cBhvr>
                                        <p:cTn id="125" dur="500" fill="hold"/>
                                        <p:tgtEl>
                                          <p:spTgt spid="20500"/>
                                        </p:tgtEl>
                                        <p:attrNameLst>
                                          <p:attrName>ppt_h</p:attrName>
                                        </p:attrNameLst>
                                      </p:cBhvr>
                                      <p:tavLst>
                                        <p:tav tm="0">
                                          <p:val>
                                            <p:strVal val="#ppt_h/10"/>
                                          </p:val>
                                        </p:tav>
                                        <p:tav tm="50000">
                                          <p:val>
                                            <p:strVal val="#ppt_h+.01"/>
                                          </p:val>
                                        </p:tav>
                                        <p:tav tm="100000">
                                          <p:val>
                                            <p:strVal val="#ppt_h"/>
                                          </p:val>
                                        </p:tav>
                                      </p:tavLst>
                                    </p:anim>
                                    <p:anim calcmode="lin" valueType="num">
                                      <p:cBhvr>
                                        <p:cTn id="126" dur="500" fill="hold"/>
                                        <p:tgtEl>
                                          <p:spTgt spid="20500"/>
                                        </p:tgtEl>
                                        <p:attrNameLst>
                                          <p:attrName>ppt_w</p:attrName>
                                        </p:attrNameLst>
                                      </p:cBhvr>
                                      <p:tavLst>
                                        <p:tav tm="0">
                                          <p:val>
                                            <p:strVal val="#ppt_w/10"/>
                                          </p:val>
                                        </p:tav>
                                        <p:tav tm="50000">
                                          <p:val>
                                            <p:strVal val="#ppt_w+.01"/>
                                          </p:val>
                                        </p:tav>
                                        <p:tav tm="100000">
                                          <p:val>
                                            <p:strVal val="#ppt_w"/>
                                          </p:val>
                                        </p:tav>
                                      </p:tavLst>
                                    </p:anim>
                                    <p:animEffect transition="in" filter="fade">
                                      <p:cBhvr>
                                        <p:cTn id="127" dur="500" tmFilter="0,0; .5, 1; 1, 1"/>
                                        <p:tgtEl>
                                          <p:spTgt spid="205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5" grpId="0" animBg="1"/>
      <p:bldP spid="20486" grpId="0" animBg="1"/>
      <p:bldP spid="20487" grpId="0" animBg="1"/>
      <p:bldP spid="20488" grpId="0" animBg="1"/>
      <p:bldP spid="20489" grpId="0" animBg="1"/>
      <p:bldP spid="20490" grpId="0" animBg="1"/>
      <p:bldP spid="20491" grpId="0"/>
      <p:bldP spid="20492" grpId="0"/>
      <p:bldP spid="20493" grpId="0" animBg="1"/>
      <p:bldP spid="20494" grpId="0"/>
      <p:bldP spid="20495" grpId="0"/>
      <p:bldP spid="20496" grpId="0" animBg="1"/>
      <p:bldP spid="20497" grpId="0"/>
      <p:bldP spid="20498" grpId="0"/>
      <p:bldP spid="20499" grpId="0" animBg="1"/>
      <p:bldP spid="20500" grpId="0"/>
      <p:bldP spid="20501" grpId="0"/>
      <p:bldP spid="20502" grpId="0" animBg="1"/>
      <p:bldP spid="20503" grpId="0" animBg="1"/>
      <p:bldP spid="20504" grpId="0" animBg="1"/>
      <p:bldP spid="2050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直角三角形 4"/>
          <p:cNvSpPr>
            <a:spLocks noChangeArrowheads="1"/>
          </p:cNvSpPr>
          <p:nvPr/>
        </p:nvSpPr>
        <p:spPr bwMode="auto">
          <a:xfrm rot="16200000">
            <a:off x="11830050" y="6515100"/>
            <a:ext cx="273050" cy="273050"/>
          </a:xfrm>
          <a:prstGeom prst="rtTriangle">
            <a:avLst/>
          </a:prstGeom>
          <a:solidFill>
            <a:srgbClr val="D14D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rgbClr val="FFFFFF"/>
              </a:solidFill>
            </a:endParaRPr>
          </a:p>
        </p:txBody>
      </p:sp>
      <p:cxnSp>
        <p:nvCxnSpPr>
          <p:cNvPr id="22533" name="直接连接符 6"/>
          <p:cNvCxnSpPr>
            <a:cxnSpLocks noChangeShapeType="1"/>
          </p:cNvCxnSpPr>
          <p:nvPr/>
        </p:nvCxnSpPr>
        <p:spPr bwMode="auto">
          <a:xfrm flipV="1">
            <a:off x="7467600" y="5267325"/>
            <a:ext cx="1143000" cy="0"/>
          </a:xfrm>
          <a:prstGeom prst="line">
            <a:avLst/>
          </a:prstGeom>
          <a:noFill/>
          <a:ln w="12700" cmpd="sng">
            <a:solidFill>
              <a:srgbClr val="404040"/>
            </a:solidFill>
            <a:round/>
          </a:ln>
          <a:extLst>
            <a:ext uri="{909E8E84-426E-40DD-AFC4-6F175D3DCCD1}">
              <a14:hiddenFill xmlns:a14="http://schemas.microsoft.com/office/drawing/2010/main">
                <a:noFill/>
              </a14:hiddenFill>
            </a:ext>
          </a:extLst>
        </p:spPr>
      </p:cxnSp>
      <p:sp>
        <p:nvSpPr>
          <p:cNvPr id="22534" name="椭圆 7"/>
          <p:cNvSpPr>
            <a:spLocks noChangeArrowheads="1"/>
          </p:cNvSpPr>
          <p:nvPr/>
        </p:nvSpPr>
        <p:spPr bwMode="auto">
          <a:xfrm>
            <a:off x="8561388" y="5227638"/>
            <a:ext cx="98425" cy="98425"/>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rgbClr val="262626"/>
              </a:solidFill>
            </a:endParaRPr>
          </a:p>
        </p:txBody>
      </p:sp>
      <p:cxnSp>
        <p:nvCxnSpPr>
          <p:cNvPr id="22535" name="直接连接符 8"/>
          <p:cNvCxnSpPr>
            <a:cxnSpLocks noChangeShapeType="1"/>
          </p:cNvCxnSpPr>
          <p:nvPr/>
        </p:nvCxnSpPr>
        <p:spPr bwMode="auto">
          <a:xfrm>
            <a:off x="8145463" y="3784600"/>
            <a:ext cx="415925" cy="0"/>
          </a:xfrm>
          <a:prstGeom prst="line">
            <a:avLst/>
          </a:prstGeom>
          <a:noFill/>
          <a:ln w="12700" cmpd="sng">
            <a:solidFill>
              <a:srgbClr val="404040"/>
            </a:solidFill>
            <a:round/>
          </a:ln>
          <a:extLst>
            <a:ext uri="{909E8E84-426E-40DD-AFC4-6F175D3DCCD1}">
              <a14:hiddenFill xmlns:a14="http://schemas.microsoft.com/office/drawing/2010/main">
                <a:noFill/>
              </a14:hiddenFill>
            </a:ext>
          </a:extLst>
        </p:spPr>
      </p:cxnSp>
      <p:sp>
        <p:nvSpPr>
          <p:cNvPr id="22536" name="椭圆 9"/>
          <p:cNvSpPr>
            <a:spLocks noChangeArrowheads="1"/>
          </p:cNvSpPr>
          <p:nvPr/>
        </p:nvSpPr>
        <p:spPr bwMode="auto">
          <a:xfrm>
            <a:off x="8561388" y="3732213"/>
            <a:ext cx="98425" cy="98425"/>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rgbClr val="262626"/>
              </a:solidFill>
            </a:endParaRPr>
          </a:p>
        </p:txBody>
      </p:sp>
      <p:sp>
        <p:nvSpPr>
          <p:cNvPr id="22537" name="六边形 10"/>
          <p:cNvSpPr>
            <a:spLocks noChangeArrowheads="1"/>
          </p:cNvSpPr>
          <p:nvPr/>
        </p:nvSpPr>
        <p:spPr bwMode="auto">
          <a:xfrm>
            <a:off x="4419600" y="2298700"/>
            <a:ext cx="3470275" cy="2990850"/>
          </a:xfrm>
          <a:prstGeom prst="hexagon">
            <a:avLst>
              <a:gd name="adj" fmla="val 25000"/>
              <a:gd name="vf" fmla="val 115470"/>
            </a:avLst>
          </a:prstGeom>
          <a:noFill/>
          <a:ln w="12700" cmpd="sng">
            <a:solidFill>
              <a:srgbClr val="404040"/>
            </a:solidFill>
            <a:miter lim="800000"/>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rgbClr val="262626"/>
              </a:solidFill>
            </a:endParaRPr>
          </a:p>
        </p:txBody>
      </p:sp>
      <p:cxnSp>
        <p:nvCxnSpPr>
          <p:cNvPr id="22538" name="直接连接符 11"/>
          <p:cNvCxnSpPr>
            <a:cxnSpLocks noChangeShapeType="1"/>
            <a:stCxn id="22537" idx="3"/>
            <a:endCxn id="22537" idx="2"/>
          </p:cNvCxnSpPr>
          <p:nvPr/>
        </p:nvCxnSpPr>
        <p:spPr bwMode="auto">
          <a:xfrm>
            <a:off x="5167313" y="2298700"/>
            <a:ext cx="1974850" cy="2990850"/>
          </a:xfrm>
          <a:prstGeom prst="line">
            <a:avLst/>
          </a:prstGeom>
          <a:noFill/>
          <a:ln w="3175" cmpd="sng">
            <a:solidFill>
              <a:srgbClr val="404040"/>
            </a:solidFill>
            <a:round/>
          </a:ln>
          <a:extLst>
            <a:ext uri="{909E8E84-426E-40DD-AFC4-6F175D3DCCD1}">
              <a14:hiddenFill xmlns:a14="http://schemas.microsoft.com/office/drawing/2010/main">
                <a:noFill/>
              </a14:hiddenFill>
            </a:ext>
          </a:extLst>
        </p:spPr>
      </p:cxnSp>
      <p:cxnSp>
        <p:nvCxnSpPr>
          <p:cNvPr id="22539" name="直接连接符 12"/>
          <p:cNvCxnSpPr>
            <a:cxnSpLocks noChangeShapeType="1"/>
          </p:cNvCxnSpPr>
          <p:nvPr/>
        </p:nvCxnSpPr>
        <p:spPr bwMode="auto">
          <a:xfrm flipH="1">
            <a:off x="5294313" y="2425700"/>
            <a:ext cx="1974850" cy="2990850"/>
          </a:xfrm>
          <a:prstGeom prst="line">
            <a:avLst/>
          </a:prstGeom>
          <a:noFill/>
          <a:ln w="3175" cmpd="sng">
            <a:solidFill>
              <a:srgbClr val="404040"/>
            </a:solidFill>
            <a:round/>
          </a:ln>
          <a:extLst>
            <a:ext uri="{909E8E84-426E-40DD-AFC4-6F175D3DCCD1}">
              <a14:hiddenFill xmlns:a14="http://schemas.microsoft.com/office/drawing/2010/main">
                <a:noFill/>
              </a14:hiddenFill>
            </a:ext>
          </a:extLst>
        </p:spPr>
      </p:cxnSp>
      <p:cxnSp>
        <p:nvCxnSpPr>
          <p:cNvPr id="22540" name="直接连接符 13"/>
          <p:cNvCxnSpPr>
            <a:cxnSpLocks noChangeShapeType="1"/>
            <a:endCxn id="22537" idx="1"/>
          </p:cNvCxnSpPr>
          <p:nvPr/>
        </p:nvCxnSpPr>
        <p:spPr bwMode="auto">
          <a:xfrm>
            <a:off x="4419600" y="3794125"/>
            <a:ext cx="3470275" cy="0"/>
          </a:xfrm>
          <a:prstGeom prst="line">
            <a:avLst/>
          </a:prstGeom>
          <a:noFill/>
          <a:ln w="3175" cmpd="sng">
            <a:solidFill>
              <a:srgbClr val="404040"/>
            </a:solidFill>
            <a:round/>
          </a:ln>
          <a:extLst>
            <a:ext uri="{909E8E84-426E-40DD-AFC4-6F175D3DCCD1}">
              <a14:hiddenFill xmlns:a14="http://schemas.microsoft.com/office/drawing/2010/main">
                <a:noFill/>
              </a14:hiddenFill>
            </a:ext>
          </a:extLst>
        </p:spPr>
      </p:cxnSp>
      <p:sp>
        <p:nvSpPr>
          <p:cNvPr id="22541" name="椭圆 14"/>
          <p:cNvSpPr>
            <a:spLocks noChangeArrowheads="1"/>
          </p:cNvSpPr>
          <p:nvPr/>
        </p:nvSpPr>
        <p:spPr bwMode="auto">
          <a:xfrm>
            <a:off x="6594475" y="1847850"/>
            <a:ext cx="881063" cy="882650"/>
          </a:xfrm>
          <a:prstGeom prst="ellipse">
            <a:avLst/>
          </a:prstGeom>
          <a:gradFill rotWithShape="1">
            <a:gsLst>
              <a:gs pos="0">
                <a:schemeClr val="bg1"/>
              </a:gs>
              <a:gs pos="100000">
                <a:srgbClr val="D9D9D9"/>
              </a:gs>
            </a:gsLst>
            <a:lin ang="5400000" scaled="1"/>
          </a:gradFill>
          <a:ln w="12700" cmpd="sng">
            <a:solidFill>
              <a:schemeClr val="bg1"/>
            </a:solidFill>
            <a:round/>
          </a:ln>
          <a:effectLst>
            <a:outerShdw dist="63500" dir="8100000" algn="ctr" rotWithShape="0">
              <a:srgbClr val="000000">
                <a:alpha val="25000"/>
              </a:srgbClr>
            </a:outerShdw>
          </a:effec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sz="3100">
              <a:solidFill>
                <a:srgbClr val="262626"/>
              </a:solidFill>
            </a:endParaRPr>
          </a:p>
        </p:txBody>
      </p:sp>
      <p:sp>
        <p:nvSpPr>
          <p:cNvPr id="22542" name="椭圆 15"/>
          <p:cNvSpPr>
            <a:spLocks noChangeArrowheads="1"/>
          </p:cNvSpPr>
          <p:nvPr/>
        </p:nvSpPr>
        <p:spPr bwMode="auto">
          <a:xfrm>
            <a:off x="6659563" y="1914525"/>
            <a:ext cx="749300" cy="749300"/>
          </a:xfrm>
          <a:prstGeom prst="ellipse">
            <a:avLst/>
          </a:prstGeom>
          <a:solidFill>
            <a:srgbClr val="283428"/>
          </a:solidFill>
          <a:ln>
            <a:noFill/>
          </a:ln>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sz="3100">
              <a:solidFill>
                <a:srgbClr val="262626"/>
              </a:solidFill>
            </a:endParaRPr>
          </a:p>
        </p:txBody>
      </p:sp>
      <p:pic>
        <p:nvPicPr>
          <p:cNvPr id="22543" name="图片 2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805613" y="2055813"/>
            <a:ext cx="46831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44" name="椭圆 17"/>
          <p:cNvSpPr>
            <a:spLocks noChangeArrowheads="1"/>
          </p:cNvSpPr>
          <p:nvPr/>
        </p:nvSpPr>
        <p:spPr bwMode="auto">
          <a:xfrm>
            <a:off x="4727575" y="4759325"/>
            <a:ext cx="881063" cy="881063"/>
          </a:xfrm>
          <a:prstGeom prst="ellipse">
            <a:avLst/>
          </a:prstGeom>
          <a:gradFill rotWithShape="1">
            <a:gsLst>
              <a:gs pos="0">
                <a:schemeClr val="bg1"/>
              </a:gs>
              <a:gs pos="100000">
                <a:srgbClr val="D9D9D9"/>
              </a:gs>
            </a:gsLst>
            <a:lin ang="5400000" scaled="1"/>
          </a:gradFill>
          <a:ln w="12700" cmpd="sng">
            <a:solidFill>
              <a:schemeClr val="bg1"/>
            </a:solidFill>
            <a:round/>
          </a:ln>
          <a:effectLst>
            <a:outerShdw dist="63500" dir="8100000" algn="ctr" rotWithShape="0">
              <a:srgbClr val="000000">
                <a:alpha val="25000"/>
              </a:srgbClr>
            </a:outerShdw>
          </a:effec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sz="3100">
              <a:solidFill>
                <a:srgbClr val="262626"/>
              </a:solidFill>
            </a:endParaRPr>
          </a:p>
        </p:txBody>
      </p:sp>
      <p:sp>
        <p:nvSpPr>
          <p:cNvPr id="22545" name="椭圆 18"/>
          <p:cNvSpPr>
            <a:spLocks noChangeArrowheads="1"/>
          </p:cNvSpPr>
          <p:nvPr/>
        </p:nvSpPr>
        <p:spPr bwMode="auto">
          <a:xfrm>
            <a:off x="4792663" y="4824413"/>
            <a:ext cx="750887" cy="749300"/>
          </a:xfrm>
          <a:prstGeom prst="ellipse">
            <a:avLst/>
          </a:prstGeom>
          <a:solidFill>
            <a:srgbClr val="D14D85"/>
          </a:solidFill>
          <a:ln>
            <a:noFill/>
          </a:ln>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sz="3100">
              <a:solidFill>
                <a:srgbClr val="262626"/>
              </a:solidFill>
            </a:endParaRPr>
          </a:p>
        </p:txBody>
      </p:sp>
      <p:pic>
        <p:nvPicPr>
          <p:cNvPr id="22546" name="图片 28"/>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946650" y="4984750"/>
            <a:ext cx="441325" cy="439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47" name="椭圆 20"/>
          <p:cNvSpPr>
            <a:spLocks noChangeArrowheads="1"/>
          </p:cNvSpPr>
          <p:nvPr/>
        </p:nvSpPr>
        <p:spPr bwMode="auto">
          <a:xfrm>
            <a:off x="4098925" y="3352800"/>
            <a:ext cx="881063" cy="881063"/>
          </a:xfrm>
          <a:prstGeom prst="ellipse">
            <a:avLst/>
          </a:prstGeom>
          <a:gradFill rotWithShape="1">
            <a:gsLst>
              <a:gs pos="0">
                <a:schemeClr val="bg1"/>
              </a:gs>
              <a:gs pos="100000">
                <a:srgbClr val="D9D9D9"/>
              </a:gs>
            </a:gsLst>
            <a:lin ang="5400000" scaled="1"/>
          </a:gradFill>
          <a:ln w="12700" cmpd="sng">
            <a:solidFill>
              <a:schemeClr val="bg1"/>
            </a:solidFill>
            <a:round/>
          </a:ln>
          <a:effectLst>
            <a:outerShdw dist="63500" dir="8100000" algn="ctr" rotWithShape="0">
              <a:srgbClr val="000000">
                <a:alpha val="25000"/>
              </a:srgbClr>
            </a:outerShdw>
          </a:effec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sz="3100">
              <a:solidFill>
                <a:srgbClr val="262626"/>
              </a:solidFill>
            </a:endParaRPr>
          </a:p>
        </p:txBody>
      </p:sp>
      <p:sp>
        <p:nvSpPr>
          <p:cNvPr id="22548" name="椭圆 21"/>
          <p:cNvSpPr>
            <a:spLocks noChangeArrowheads="1"/>
          </p:cNvSpPr>
          <p:nvPr/>
        </p:nvSpPr>
        <p:spPr bwMode="auto">
          <a:xfrm>
            <a:off x="4164013" y="3417888"/>
            <a:ext cx="750887" cy="750887"/>
          </a:xfrm>
          <a:prstGeom prst="ellipse">
            <a:avLst/>
          </a:prstGeom>
          <a:solidFill>
            <a:srgbClr val="283428"/>
          </a:solidFill>
          <a:ln>
            <a:noFill/>
          </a:ln>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sz="3100">
              <a:solidFill>
                <a:srgbClr val="262626"/>
              </a:solidFill>
            </a:endParaRPr>
          </a:p>
        </p:txBody>
      </p:sp>
      <p:pic>
        <p:nvPicPr>
          <p:cNvPr id="22549" name="图片 31"/>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311650" y="3589338"/>
            <a:ext cx="465138"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50" name="椭圆 23"/>
          <p:cNvSpPr>
            <a:spLocks noChangeArrowheads="1"/>
          </p:cNvSpPr>
          <p:nvPr/>
        </p:nvSpPr>
        <p:spPr bwMode="auto">
          <a:xfrm>
            <a:off x="6651625" y="4759325"/>
            <a:ext cx="881063" cy="881063"/>
          </a:xfrm>
          <a:prstGeom prst="ellipse">
            <a:avLst/>
          </a:prstGeom>
          <a:gradFill rotWithShape="1">
            <a:gsLst>
              <a:gs pos="0">
                <a:schemeClr val="bg1"/>
              </a:gs>
              <a:gs pos="100000">
                <a:srgbClr val="D9D9D9"/>
              </a:gs>
            </a:gsLst>
            <a:lin ang="5400000" scaled="1"/>
          </a:gradFill>
          <a:ln w="12700" cmpd="sng">
            <a:solidFill>
              <a:schemeClr val="bg1"/>
            </a:solidFill>
            <a:round/>
          </a:ln>
          <a:effectLst>
            <a:outerShdw dist="63500" dir="8100000" algn="ctr" rotWithShape="0">
              <a:srgbClr val="000000">
                <a:alpha val="25000"/>
              </a:srgbClr>
            </a:outerShdw>
          </a:effec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sz="3100">
              <a:solidFill>
                <a:srgbClr val="262626"/>
              </a:solidFill>
            </a:endParaRPr>
          </a:p>
        </p:txBody>
      </p:sp>
      <p:sp>
        <p:nvSpPr>
          <p:cNvPr id="22551" name="椭圆 24"/>
          <p:cNvSpPr>
            <a:spLocks noChangeArrowheads="1"/>
          </p:cNvSpPr>
          <p:nvPr/>
        </p:nvSpPr>
        <p:spPr bwMode="auto">
          <a:xfrm>
            <a:off x="6716713" y="4824413"/>
            <a:ext cx="750887" cy="749300"/>
          </a:xfrm>
          <a:prstGeom prst="ellipse">
            <a:avLst/>
          </a:prstGeom>
          <a:solidFill>
            <a:srgbClr val="283428"/>
          </a:solidFill>
          <a:ln>
            <a:noFill/>
          </a:ln>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sz="3100">
              <a:solidFill>
                <a:srgbClr val="262626"/>
              </a:solidFill>
            </a:endParaRPr>
          </a:p>
        </p:txBody>
      </p:sp>
      <p:pic>
        <p:nvPicPr>
          <p:cNvPr id="22552" name="图片 34"/>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6910388" y="5014913"/>
            <a:ext cx="3698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53" name="椭圆 26"/>
          <p:cNvSpPr>
            <a:spLocks noChangeArrowheads="1"/>
          </p:cNvSpPr>
          <p:nvPr/>
        </p:nvSpPr>
        <p:spPr bwMode="auto">
          <a:xfrm>
            <a:off x="4727575" y="1847850"/>
            <a:ext cx="881063" cy="882650"/>
          </a:xfrm>
          <a:prstGeom prst="ellipse">
            <a:avLst/>
          </a:prstGeom>
          <a:gradFill rotWithShape="1">
            <a:gsLst>
              <a:gs pos="0">
                <a:schemeClr val="bg1"/>
              </a:gs>
              <a:gs pos="100000">
                <a:srgbClr val="D9D9D9"/>
              </a:gs>
            </a:gsLst>
            <a:lin ang="5400000" scaled="1"/>
          </a:gradFill>
          <a:ln w="12700" cmpd="sng">
            <a:solidFill>
              <a:schemeClr val="bg1"/>
            </a:solidFill>
            <a:round/>
          </a:ln>
          <a:effectLst>
            <a:outerShdw dist="63500" dir="8100000" algn="ctr" rotWithShape="0">
              <a:srgbClr val="000000">
                <a:alpha val="25000"/>
              </a:srgbClr>
            </a:outerShdw>
          </a:effec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sz="3100">
              <a:solidFill>
                <a:srgbClr val="262626"/>
              </a:solidFill>
            </a:endParaRPr>
          </a:p>
        </p:txBody>
      </p:sp>
      <p:sp>
        <p:nvSpPr>
          <p:cNvPr id="22554" name="椭圆 27"/>
          <p:cNvSpPr>
            <a:spLocks noChangeArrowheads="1"/>
          </p:cNvSpPr>
          <p:nvPr/>
        </p:nvSpPr>
        <p:spPr bwMode="auto">
          <a:xfrm>
            <a:off x="4792663" y="1914525"/>
            <a:ext cx="750887" cy="749300"/>
          </a:xfrm>
          <a:prstGeom prst="ellipse">
            <a:avLst/>
          </a:prstGeom>
          <a:solidFill>
            <a:srgbClr val="D14D85"/>
          </a:solidFill>
          <a:ln>
            <a:noFill/>
          </a:ln>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sz="3100">
              <a:solidFill>
                <a:srgbClr val="262626"/>
              </a:solidFill>
            </a:endParaRPr>
          </a:p>
        </p:txBody>
      </p:sp>
      <p:pic>
        <p:nvPicPr>
          <p:cNvPr id="22555" name="图片 37"/>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4946650" y="2055813"/>
            <a:ext cx="468313"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56" name="椭圆 29"/>
          <p:cNvSpPr>
            <a:spLocks noChangeArrowheads="1"/>
          </p:cNvSpPr>
          <p:nvPr/>
        </p:nvSpPr>
        <p:spPr bwMode="auto">
          <a:xfrm>
            <a:off x="7310438" y="3352800"/>
            <a:ext cx="881062" cy="881063"/>
          </a:xfrm>
          <a:prstGeom prst="ellipse">
            <a:avLst/>
          </a:prstGeom>
          <a:gradFill rotWithShape="1">
            <a:gsLst>
              <a:gs pos="0">
                <a:schemeClr val="bg1"/>
              </a:gs>
              <a:gs pos="100000">
                <a:srgbClr val="D9D9D9"/>
              </a:gs>
            </a:gsLst>
            <a:lin ang="5400000" scaled="1"/>
          </a:gradFill>
          <a:ln w="12700" cmpd="sng">
            <a:solidFill>
              <a:schemeClr val="bg1"/>
            </a:solidFill>
            <a:round/>
          </a:ln>
          <a:effectLst>
            <a:outerShdw dist="63500" dir="8100000" algn="ctr" rotWithShape="0">
              <a:srgbClr val="000000">
                <a:alpha val="25000"/>
              </a:srgbClr>
            </a:outerShdw>
          </a:effec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sz="3100">
              <a:solidFill>
                <a:srgbClr val="262626"/>
              </a:solidFill>
            </a:endParaRPr>
          </a:p>
        </p:txBody>
      </p:sp>
      <p:sp>
        <p:nvSpPr>
          <p:cNvPr id="22557" name="椭圆 30"/>
          <p:cNvSpPr>
            <a:spLocks noChangeArrowheads="1"/>
          </p:cNvSpPr>
          <p:nvPr/>
        </p:nvSpPr>
        <p:spPr bwMode="auto">
          <a:xfrm>
            <a:off x="7375525" y="3417888"/>
            <a:ext cx="750888" cy="750887"/>
          </a:xfrm>
          <a:prstGeom prst="ellipse">
            <a:avLst/>
          </a:prstGeom>
          <a:solidFill>
            <a:srgbClr val="D14D85"/>
          </a:solidFill>
          <a:ln>
            <a:noFill/>
          </a:ln>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sz="3100">
              <a:solidFill>
                <a:srgbClr val="262626"/>
              </a:solidFill>
            </a:endParaRPr>
          </a:p>
        </p:txBody>
      </p:sp>
      <p:pic>
        <p:nvPicPr>
          <p:cNvPr id="22558" name="图片 40"/>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7559675" y="3589338"/>
            <a:ext cx="382588" cy="382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2559" name="直接连接符 32"/>
          <p:cNvCxnSpPr>
            <a:cxnSpLocks noChangeShapeType="1"/>
          </p:cNvCxnSpPr>
          <p:nvPr/>
        </p:nvCxnSpPr>
        <p:spPr bwMode="auto">
          <a:xfrm flipV="1">
            <a:off x="7467600" y="2298700"/>
            <a:ext cx="1143000" cy="0"/>
          </a:xfrm>
          <a:prstGeom prst="line">
            <a:avLst/>
          </a:prstGeom>
          <a:noFill/>
          <a:ln w="12700" cmpd="sng">
            <a:solidFill>
              <a:srgbClr val="404040"/>
            </a:solidFill>
            <a:round/>
          </a:ln>
          <a:extLst>
            <a:ext uri="{909E8E84-426E-40DD-AFC4-6F175D3DCCD1}">
              <a14:hiddenFill xmlns:a14="http://schemas.microsoft.com/office/drawing/2010/main">
                <a:noFill/>
              </a14:hiddenFill>
            </a:ext>
          </a:extLst>
        </p:spPr>
      </p:cxnSp>
      <p:sp>
        <p:nvSpPr>
          <p:cNvPr id="22560" name="椭圆 33"/>
          <p:cNvSpPr>
            <a:spLocks noChangeArrowheads="1"/>
          </p:cNvSpPr>
          <p:nvPr/>
        </p:nvSpPr>
        <p:spPr bwMode="auto">
          <a:xfrm>
            <a:off x="8561388" y="2257425"/>
            <a:ext cx="98425" cy="98425"/>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rgbClr val="262626"/>
              </a:solidFill>
            </a:endParaRPr>
          </a:p>
        </p:txBody>
      </p:sp>
      <p:cxnSp>
        <p:nvCxnSpPr>
          <p:cNvPr id="22561" name="直接连接符 34"/>
          <p:cNvCxnSpPr>
            <a:cxnSpLocks noChangeShapeType="1"/>
          </p:cNvCxnSpPr>
          <p:nvPr/>
        </p:nvCxnSpPr>
        <p:spPr bwMode="auto">
          <a:xfrm flipH="1" flipV="1">
            <a:off x="3581400" y="5286375"/>
            <a:ext cx="1143000" cy="0"/>
          </a:xfrm>
          <a:prstGeom prst="line">
            <a:avLst/>
          </a:prstGeom>
          <a:noFill/>
          <a:ln w="12700" cmpd="sng">
            <a:solidFill>
              <a:srgbClr val="404040"/>
            </a:solidFill>
            <a:round/>
          </a:ln>
          <a:extLst>
            <a:ext uri="{909E8E84-426E-40DD-AFC4-6F175D3DCCD1}">
              <a14:hiddenFill xmlns:a14="http://schemas.microsoft.com/office/drawing/2010/main">
                <a:noFill/>
              </a14:hiddenFill>
            </a:ext>
          </a:extLst>
        </p:spPr>
      </p:cxnSp>
      <p:sp>
        <p:nvSpPr>
          <p:cNvPr id="22562" name="椭圆 35"/>
          <p:cNvSpPr>
            <a:spLocks noChangeArrowheads="1"/>
          </p:cNvSpPr>
          <p:nvPr/>
        </p:nvSpPr>
        <p:spPr bwMode="auto">
          <a:xfrm flipH="1">
            <a:off x="3532188" y="5246688"/>
            <a:ext cx="98425" cy="98425"/>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rgbClr val="262626"/>
              </a:solidFill>
            </a:endParaRPr>
          </a:p>
        </p:txBody>
      </p:sp>
      <p:cxnSp>
        <p:nvCxnSpPr>
          <p:cNvPr id="22563" name="直接连接符 36"/>
          <p:cNvCxnSpPr>
            <a:cxnSpLocks noChangeShapeType="1"/>
          </p:cNvCxnSpPr>
          <p:nvPr/>
        </p:nvCxnSpPr>
        <p:spPr bwMode="auto">
          <a:xfrm flipH="1">
            <a:off x="3636963" y="3794125"/>
            <a:ext cx="415925" cy="0"/>
          </a:xfrm>
          <a:prstGeom prst="line">
            <a:avLst/>
          </a:prstGeom>
          <a:noFill/>
          <a:ln w="12700" cmpd="sng">
            <a:solidFill>
              <a:srgbClr val="404040"/>
            </a:solidFill>
            <a:round/>
          </a:ln>
          <a:extLst>
            <a:ext uri="{909E8E84-426E-40DD-AFC4-6F175D3DCCD1}">
              <a14:hiddenFill xmlns:a14="http://schemas.microsoft.com/office/drawing/2010/main">
                <a:noFill/>
              </a14:hiddenFill>
            </a:ext>
          </a:extLst>
        </p:spPr>
      </p:cxnSp>
      <p:sp>
        <p:nvSpPr>
          <p:cNvPr id="22564" name="椭圆 37"/>
          <p:cNvSpPr>
            <a:spLocks noChangeArrowheads="1"/>
          </p:cNvSpPr>
          <p:nvPr/>
        </p:nvSpPr>
        <p:spPr bwMode="auto">
          <a:xfrm flipH="1">
            <a:off x="3536950" y="3741738"/>
            <a:ext cx="100013" cy="98425"/>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rgbClr val="262626"/>
              </a:solidFill>
            </a:endParaRPr>
          </a:p>
        </p:txBody>
      </p:sp>
      <p:cxnSp>
        <p:nvCxnSpPr>
          <p:cNvPr id="22565" name="直接连接符 38"/>
          <p:cNvCxnSpPr>
            <a:cxnSpLocks noChangeShapeType="1"/>
          </p:cNvCxnSpPr>
          <p:nvPr/>
        </p:nvCxnSpPr>
        <p:spPr bwMode="auto">
          <a:xfrm flipH="1" flipV="1">
            <a:off x="3581400" y="2317750"/>
            <a:ext cx="1143000" cy="0"/>
          </a:xfrm>
          <a:prstGeom prst="line">
            <a:avLst/>
          </a:prstGeom>
          <a:noFill/>
          <a:ln w="12700" cmpd="sng">
            <a:solidFill>
              <a:srgbClr val="404040"/>
            </a:solidFill>
            <a:round/>
          </a:ln>
          <a:extLst>
            <a:ext uri="{909E8E84-426E-40DD-AFC4-6F175D3DCCD1}">
              <a14:hiddenFill xmlns:a14="http://schemas.microsoft.com/office/drawing/2010/main">
                <a:noFill/>
              </a14:hiddenFill>
            </a:ext>
          </a:extLst>
        </p:spPr>
      </p:cxnSp>
      <p:sp>
        <p:nvSpPr>
          <p:cNvPr id="22566" name="椭圆 39"/>
          <p:cNvSpPr>
            <a:spLocks noChangeArrowheads="1"/>
          </p:cNvSpPr>
          <p:nvPr/>
        </p:nvSpPr>
        <p:spPr bwMode="auto">
          <a:xfrm flipH="1">
            <a:off x="3532188" y="2278063"/>
            <a:ext cx="98425" cy="98425"/>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rgbClr val="262626"/>
              </a:solidFill>
            </a:endParaRPr>
          </a:p>
        </p:txBody>
      </p:sp>
      <p:grpSp>
        <p:nvGrpSpPr>
          <p:cNvPr id="22567" name="组合 49"/>
          <p:cNvGrpSpPr/>
          <p:nvPr/>
        </p:nvGrpSpPr>
        <p:grpSpPr bwMode="auto">
          <a:xfrm>
            <a:off x="8874125" y="1874838"/>
            <a:ext cx="2767013" cy="995886"/>
            <a:chOff x="0" y="0"/>
            <a:chExt cx="2766958" cy="995689"/>
          </a:xfrm>
        </p:grpSpPr>
        <p:sp>
          <p:nvSpPr>
            <p:cNvPr id="22568" name="TextBox 35"/>
            <p:cNvSpPr txBox="1">
              <a:spLocks noChangeArrowheads="1"/>
            </p:cNvSpPr>
            <p:nvPr/>
          </p:nvSpPr>
          <p:spPr bwMode="auto">
            <a:xfrm>
              <a:off x="142" y="343038"/>
              <a:ext cx="2766816" cy="652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sz="1200">
                  <a:solidFill>
                    <a:srgbClr val="262626"/>
                  </a:solidFill>
                  <a:latin typeface="微软雅黑" panose="020B0503020204020204" charset="-122"/>
                  <a:ea typeface="微软雅黑" panose="020B0503020204020204" charset="-122"/>
                </a:rPr>
                <a:t>请在此粘贴或者输入您的文字内容请在此粘贴或者输入您的文字内容请在此粘贴或者输入您的文字内容</a:t>
              </a:r>
            </a:p>
          </p:txBody>
        </p:sp>
        <p:sp>
          <p:nvSpPr>
            <p:cNvPr id="22569" name="文本框 51"/>
            <p:cNvSpPr txBox="1">
              <a:spLocks noChangeArrowheads="1"/>
            </p:cNvSpPr>
            <p:nvPr/>
          </p:nvSpPr>
          <p:spPr bwMode="auto">
            <a:xfrm>
              <a:off x="0" y="0"/>
              <a:ext cx="156679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zh-CN" altLang="zh-CN" sz="1600" b="1">
                  <a:solidFill>
                    <a:srgbClr val="262626"/>
                  </a:solidFill>
                  <a:latin typeface="微软雅黑" panose="020B0503020204020204" charset="-122"/>
                  <a:ea typeface="微软雅黑" panose="020B0503020204020204" charset="-122"/>
                </a:rPr>
                <a:t>单击添加标题</a:t>
              </a:r>
            </a:p>
          </p:txBody>
        </p:sp>
      </p:grpSp>
      <p:grpSp>
        <p:nvGrpSpPr>
          <p:cNvPr id="22570" name="组合 52"/>
          <p:cNvGrpSpPr/>
          <p:nvPr/>
        </p:nvGrpSpPr>
        <p:grpSpPr bwMode="auto">
          <a:xfrm>
            <a:off x="8874125" y="3328988"/>
            <a:ext cx="2767013" cy="995886"/>
            <a:chOff x="0" y="0"/>
            <a:chExt cx="2766958" cy="995689"/>
          </a:xfrm>
        </p:grpSpPr>
        <p:sp>
          <p:nvSpPr>
            <p:cNvPr id="22571" name="TextBox 35"/>
            <p:cNvSpPr txBox="1">
              <a:spLocks noChangeArrowheads="1"/>
            </p:cNvSpPr>
            <p:nvPr/>
          </p:nvSpPr>
          <p:spPr bwMode="auto">
            <a:xfrm>
              <a:off x="142" y="343038"/>
              <a:ext cx="2766816" cy="652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sz="1200">
                  <a:solidFill>
                    <a:srgbClr val="262626"/>
                  </a:solidFill>
                  <a:latin typeface="微软雅黑" panose="020B0503020204020204" charset="-122"/>
                  <a:ea typeface="微软雅黑" panose="020B0503020204020204" charset="-122"/>
                </a:rPr>
                <a:t>请在此粘贴或者输入您的文字内容请在此粘贴或者输入您的文字内容请在此粘贴或者输入您的文字内容</a:t>
              </a:r>
            </a:p>
          </p:txBody>
        </p:sp>
        <p:sp>
          <p:nvSpPr>
            <p:cNvPr id="22572" name="文本框 54"/>
            <p:cNvSpPr txBox="1">
              <a:spLocks noChangeArrowheads="1"/>
            </p:cNvSpPr>
            <p:nvPr/>
          </p:nvSpPr>
          <p:spPr bwMode="auto">
            <a:xfrm>
              <a:off x="0" y="0"/>
              <a:ext cx="156679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zh-CN" altLang="zh-CN" sz="1600" b="1">
                  <a:solidFill>
                    <a:srgbClr val="262626"/>
                  </a:solidFill>
                  <a:latin typeface="微软雅黑" panose="020B0503020204020204" charset="-122"/>
                  <a:ea typeface="微软雅黑" panose="020B0503020204020204" charset="-122"/>
                </a:rPr>
                <a:t>单击添加标题</a:t>
              </a:r>
            </a:p>
          </p:txBody>
        </p:sp>
      </p:grpSp>
      <p:grpSp>
        <p:nvGrpSpPr>
          <p:cNvPr id="22573" name="组合 55"/>
          <p:cNvGrpSpPr/>
          <p:nvPr/>
        </p:nvGrpSpPr>
        <p:grpSpPr bwMode="auto">
          <a:xfrm>
            <a:off x="8874125" y="4797425"/>
            <a:ext cx="2767013" cy="995886"/>
            <a:chOff x="0" y="0"/>
            <a:chExt cx="2766958" cy="995688"/>
          </a:xfrm>
        </p:grpSpPr>
        <p:sp>
          <p:nvSpPr>
            <p:cNvPr id="22574" name="TextBox 35"/>
            <p:cNvSpPr txBox="1">
              <a:spLocks noChangeArrowheads="1"/>
            </p:cNvSpPr>
            <p:nvPr/>
          </p:nvSpPr>
          <p:spPr bwMode="auto">
            <a:xfrm>
              <a:off x="142" y="343038"/>
              <a:ext cx="2766816" cy="65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sz="1200">
                  <a:solidFill>
                    <a:srgbClr val="262626"/>
                  </a:solidFill>
                  <a:latin typeface="微软雅黑" panose="020B0503020204020204" charset="-122"/>
                  <a:ea typeface="微软雅黑" panose="020B0503020204020204" charset="-122"/>
                </a:rPr>
                <a:t>请在此粘贴或者输入您的文字内容请在此粘贴或者输入您的文字内容请在此粘贴或者输入您的文字内容</a:t>
              </a:r>
            </a:p>
          </p:txBody>
        </p:sp>
        <p:sp>
          <p:nvSpPr>
            <p:cNvPr id="22575" name="文本框 57"/>
            <p:cNvSpPr txBox="1">
              <a:spLocks noChangeArrowheads="1"/>
            </p:cNvSpPr>
            <p:nvPr/>
          </p:nvSpPr>
          <p:spPr bwMode="auto">
            <a:xfrm>
              <a:off x="0" y="0"/>
              <a:ext cx="156679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zh-CN" altLang="zh-CN" sz="1600" b="1">
                  <a:solidFill>
                    <a:srgbClr val="262626"/>
                  </a:solidFill>
                  <a:latin typeface="微软雅黑" panose="020B0503020204020204" charset="-122"/>
                  <a:ea typeface="微软雅黑" panose="020B0503020204020204" charset="-122"/>
                </a:rPr>
                <a:t>单击添加标题</a:t>
              </a:r>
            </a:p>
          </p:txBody>
        </p:sp>
      </p:grpSp>
      <p:grpSp>
        <p:nvGrpSpPr>
          <p:cNvPr id="22576" name="组合 58"/>
          <p:cNvGrpSpPr/>
          <p:nvPr/>
        </p:nvGrpSpPr>
        <p:grpSpPr bwMode="auto">
          <a:xfrm>
            <a:off x="709613" y="1871663"/>
            <a:ext cx="2944812" cy="991284"/>
            <a:chOff x="0" y="0"/>
            <a:chExt cx="2944245" cy="991431"/>
          </a:xfrm>
        </p:grpSpPr>
        <p:sp>
          <p:nvSpPr>
            <p:cNvPr id="22577" name="TextBox 35"/>
            <p:cNvSpPr txBox="1">
              <a:spLocks noChangeArrowheads="1"/>
            </p:cNvSpPr>
            <p:nvPr/>
          </p:nvSpPr>
          <p:spPr bwMode="auto">
            <a:xfrm>
              <a:off x="0" y="338554"/>
              <a:ext cx="2766816" cy="652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sz="1200">
                  <a:solidFill>
                    <a:srgbClr val="262626"/>
                  </a:solidFill>
                  <a:latin typeface="微软雅黑" panose="020B0503020204020204" charset="-122"/>
                  <a:ea typeface="微软雅黑" panose="020B0503020204020204" charset="-122"/>
                </a:rPr>
                <a:t>请在此粘贴或者输入您的文字内容请在此粘贴或者输入您的文字内容请在此粘贴或者输入您的文字内容</a:t>
              </a:r>
            </a:p>
          </p:txBody>
        </p:sp>
        <p:sp>
          <p:nvSpPr>
            <p:cNvPr id="22578" name="文本框 60"/>
            <p:cNvSpPr txBox="1">
              <a:spLocks noChangeArrowheads="1"/>
            </p:cNvSpPr>
            <p:nvPr/>
          </p:nvSpPr>
          <p:spPr bwMode="auto">
            <a:xfrm>
              <a:off x="1377446" y="0"/>
              <a:ext cx="156679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zh-CN" altLang="zh-CN" sz="1600" b="1">
                  <a:solidFill>
                    <a:srgbClr val="262626"/>
                  </a:solidFill>
                  <a:latin typeface="微软雅黑" panose="020B0503020204020204" charset="-122"/>
                  <a:ea typeface="微软雅黑" panose="020B0503020204020204" charset="-122"/>
                </a:rPr>
                <a:t>单击添加标题</a:t>
              </a:r>
            </a:p>
          </p:txBody>
        </p:sp>
      </p:grpSp>
      <p:grpSp>
        <p:nvGrpSpPr>
          <p:cNvPr id="22579" name="组合 61"/>
          <p:cNvGrpSpPr/>
          <p:nvPr/>
        </p:nvGrpSpPr>
        <p:grpSpPr bwMode="auto">
          <a:xfrm>
            <a:off x="665163" y="3324225"/>
            <a:ext cx="2943225" cy="991284"/>
            <a:chOff x="0" y="0"/>
            <a:chExt cx="2944245" cy="991431"/>
          </a:xfrm>
        </p:grpSpPr>
        <p:sp>
          <p:nvSpPr>
            <p:cNvPr id="22580" name="TextBox 35"/>
            <p:cNvSpPr txBox="1">
              <a:spLocks noChangeArrowheads="1"/>
            </p:cNvSpPr>
            <p:nvPr/>
          </p:nvSpPr>
          <p:spPr bwMode="auto">
            <a:xfrm>
              <a:off x="0" y="338554"/>
              <a:ext cx="2766816" cy="652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sz="1200">
                  <a:solidFill>
                    <a:srgbClr val="262626"/>
                  </a:solidFill>
                  <a:latin typeface="微软雅黑" panose="020B0503020204020204" charset="-122"/>
                  <a:ea typeface="微软雅黑" panose="020B0503020204020204" charset="-122"/>
                </a:rPr>
                <a:t>请在此粘贴或者输入您的文字内容请在此粘贴或者输入您的文字内容请在此粘贴或者输入您的文字内容</a:t>
              </a:r>
            </a:p>
          </p:txBody>
        </p:sp>
        <p:sp>
          <p:nvSpPr>
            <p:cNvPr id="22581" name="文本框 63"/>
            <p:cNvSpPr txBox="1">
              <a:spLocks noChangeArrowheads="1"/>
            </p:cNvSpPr>
            <p:nvPr/>
          </p:nvSpPr>
          <p:spPr bwMode="auto">
            <a:xfrm>
              <a:off x="1377446" y="0"/>
              <a:ext cx="156679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zh-CN" altLang="zh-CN" sz="1600" b="1">
                  <a:solidFill>
                    <a:srgbClr val="262626"/>
                  </a:solidFill>
                  <a:latin typeface="微软雅黑" panose="020B0503020204020204" charset="-122"/>
                  <a:ea typeface="微软雅黑" panose="020B0503020204020204" charset="-122"/>
                </a:rPr>
                <a:t>单击添加标题</a:t>
              </a:r>
            </a:p>
          </p:txBody>
        </p:sp>
      </p:grpSp>
      <p:grpSp>
        <p:nvGrpSpPr>
          <p:cNvPr id="22582" name="组合 64"/>
          <p:cNvGrpSpPr/>
          <p:nvPr/>
        </p:nvGrpSpPr>
        <p:grpSpPr bwMode="auto">
          <a:xfrm>
            <a:off x="635000" y="4810125"/>
            <a:ext cx="2944813" cy="991956"/>
            <a:chOff x="0" y="0"/>
            <a:chExt cx="2944245" cy="990138"/>
          </a:xfrm>
        </p:grpSpPr>
        <p:sp>
          <p:nvSpPr>
            <p:cNvPr id="22583" name="TextBox 35"/>
            <p:cNvSpPr txBox="1">
              <a:spLocks noChangeArrowheads="1"/>
            </p:cNvSpPr>
            <p:nvPr/>
          </p:nvSpPr>
          <p:spPr bwMode="auto">
            <a:xfrm>
              <a:off x="0" y="338554"/>
              <a:ext cx="2766816" cy="651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sz="1200">
                  <a:solidFill>
                    <a:srgbClr val="262626"/>
                  </a:solidFill>
                  <a:latin typeface="微软雅黑" panose="020B0503020204020204" charset="-122"/>
                  <a:ea typeface="微软雅黑" panose="020B0503020204020204" charset="-122"/>
                </a:rPr>
                <a:t>请在此粘贴或者输入您的文字内容请在此粘贴或者输入您的文字内容请在此粘贴或者输入您的文字内容</a:t>
              </a:r>
            </a:p>
          </p:txBody>
        </p:sp>
        <p:sp>
          <p:nvSpPr>
            <p:cNvPr id="22584" name="文本框 66"/>
            <p:cNvSpPr txBox="1">
              <a:spLocks noChangeArrowheads="1"/>
            </p:cNvSpPr>
            <p:nvPr/>
          </p:nvSpPr>
          <p:spPr bwMode="auto">
            <a:xfrm>
              <a:off x="1377446" y="0"/>
              <a:ext cx="156679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zh-CN" altLang="zh-CN" sz="1600" b="1">
                  <a:solidFill>
                    <a:srgbClr val="262626"/>
                  </a:solidFill>
                  <a:latin typeface="微软雅黑" panose="020B0503020204020204" charset="-122"/>
                  <a:ea typeface="微软雅黑" panose="020B0503020204020204" charset="-122"/>
                </a:rPr>
                <a:t>单击添加标题</a:t>
              </a:r>
            </a:p>
          </p:txBody>
        </p:sp>
      </p:grpSp>
      <p:sp>
        <p:nvSpPr>
          <p:cNvPr id="29698" name="直角三角形 3"/>
          <p:cNvSpPr>
            <a:spLocks noChangeArrowheads="1"/>
          </p:cNvSpPr>
          <p:nvPr/>
        </p:nvSpPr>
        <p:spPr bwMode="auto">
          <a:xfrm rot="5400000">
            <a:off x="107156" y="121444"/>
            <a:ext cx="274638" cy="273050"/>
          </a:xfrm>
          <a:prstGeom prst="rtTriangle">
            <a:avLst/>
          </a:prstGeom>
          <a:solidFill>
            <a:srgbClr val="28342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rgbClr val="FFFFFF"/>
              </a:solidFill>
            </a:endParaRPr>
          </a:p>
        </p:txBody>
      </p:sp>
      <p:sp>
        <p:nvSpPr>
          <p:cNvPr id="29700" name="文本框 69"/>
          <p:cNvSpPr txBox="1">
            <a:spLocks noChangeArrowheads="1"/>
          </p:cNvSpPr>
          <p:nvPr/>
        </p:nvSpPr>
        <p:spPr bwMode="auto">
          <a:xfrm>
            <a:off x="303213" y="179388"/>
            <a:ext cx="4598987" cy="48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sz="2400" b="1">
                <a:solidFill>
                  <a:srgbClr val="262626"/>
                </a:solidFill>
                <a:latin typeface="微软雅黑" panose="020B0503020204020204" charset="-122"/>
                <a:ea typeface="微软雅黑" panose="020B0503020204020204" charset="-122"/>
              </a:rPr>
              <a:t>单击此处添加标题</a:t>
            </a:r>
          </a:p>
        </p:txBody>
      </p:sp>
    </p:spTree>
    <p:custDataLst>
      <p:tags r:id="rId1"/>
    </p:custDataLst>
  </p:cSld>
  <p:clrMapOvr>
    <a:masterClrMapping/>
  </p:clrMapOvr>
  <p:transition advTm="3462">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2533"/>
                                        </p:tgtEl>
                                        <p:attrNameLst>
                                          <p:attrName>style.visibility</p:attrName>
                                        </p:attrNameLst>
                                      </p:cBhvr>
                                      <p:to>
                                        <p:strVal val="visible"/>
                                      </p:to>
                                    </p:set>
                                    <p:anim calcmode="lin" valueType="num">
                                      <p:cBhvr>
                                        <p:cTn id="7" dur="500" fill="hold"/>
                                        <p:tgtEl>
                                          <p:spTgt spid="22533"/>
                                        </p:tgtEl>
                                        <p:attrNameLst>
                                          <p:attrName>ppt_w</p:attrName>
                                        </p:attrNameLst>
                                      </p:cBhvr>
                                      <p:tavLst>
                                        <p:tav tm="0">
                                          <p:val>
                                            <p:fltVal val="0"/>
                                          </p:val>
                                        </p:tav>
                                        <p:tav tm="100000">
                                          <p:val>
                                            <p:strVal val="#ppt_w"/>
                                          </p:val>
                                        </p:tav>
                                      </p:tavLst>
                                    </p:anim>
                                    <p:anim calcmode="lin" valueType="num">
                                      <p:cBhvr>
                                        <p:cTn id="8" dur="500" fill="hold"/>
                                        <p:tgtEl>
                                          <p:spTgt spid="22533"/>
                                        </p:tgtEl>
                                        <p:attrNameLst>
                                          <p:attrName>ppt_h</p:attrName>
                                        </p:attrNameLst>
                                      </p:cBhvr>
                                      <p:tavLst>
                                        <p:tav tm="0">
                                          <p:val>
                                            <p:fltVal val="0"/>
                                          </p:val>
                                        </p:tav>
                                        <p:tav tm="100000">
                                          <p:val>
                                            <p:strVal val="#ppt_h"/>
                                          </p:val>
                                        </p:tav>
                                      </p:tavLst>
                                    </p:anim>
                                    <p:animEffect transition="in" filter="fade">
                                      <p:cBhvr>
                                        <p:cTn id="9" dur="500"/>
                                        <p:tgtEl>
                                          <p:spTgt spid="2253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2534"/>
                                        </p:tgtEl>
                                        <p:attrNameLst>
                                          <p:attrName>style.visibility</p:attrName>
                                        </p:attrNameLst>
                                      </p:cBhvr>
                                      <p:to>
                                        <p:strVal val="visible"/>
                                      </p:to>
                                    </p:set>
                                    <p:anim calcmode="lin" valueType="num">
                                      <p:cBhvr>
                                        <p:cTn id="12" dur="500" fill="hold"/>
                                        <p:tgtEl>
                                          <p:spTgt spid="22534"/>
                                        </p:tgtEl>
                                        <p:attrNameLst>
                                          <p:attrName>ppt_w</p:attrName>
                                        </p:attrNameLst>
                                      </p:cBhvr>
                                      <p:tavLst>
                                        <p:tav tm="0">
                                          <p:val>
                                            <p:fltVal val="0"/>
                                          </p:val>
                                        </p:tav>
                                        <p:tav tm="100000">
                                          <p:val>
                                            <p:strVal val="#ppt_w"/>
                                          </p:val>
                                        </p:tav>
                                      </p:tavLst>
                                    </p:anim>
                                    <p:anim calcmode="lin" valueType="num">
                                      <p:cBhvr>
                                        <p:cTn id="13" dur="500" fill="hold"/>
                                        <p:tgtEl>
                                          <p:spTgt spid="22534"/>
                                        </p:tgtEl>
                                        <p:attrNameLst>
                                          <p:attrName>ppt_h</p:attrName>
                                        </p:attrNameLst>
                                      </p:cBhvr>
                                      <p:tavLst>
                                        <p:tav tm="0">
                                          <p:val>
                                            <p:fltVal val="0"/>
                                          </p:val>
                                        </p:tav>
                                        <p:tav tm="100000">
                                          <p:val>
                                            <p:strVal val="#ppt_h"/>
                                          </p:val>
                                        </p:tav>
                                      </p:tavLst>
                                    </p:anim>
                                    <p:animEffect transition="in" filter="fade">
                                      <p:cBhvr>
                                        <p:cTn id="14" dur="500"/>
                                        <p:tgtEl>
                                          <p:spTgt spid="22534"/>
                                        </p:tgtEl>
                                      </p:cBhvr>
                                    </p:animEffect>
                                  </p:childTnLst>
                                </p:cTn>
                              </p:par>
                              <p:par>
                                <p:cTn id="15" presetID="53" presetClass="entr" presetSubtype="16" fill="hold" nodeType="withEffect">
                                  <p:stCondLst>
                                    <p:cond delay="0"/>
                                  </p:stCondLst>
                                  <p:childTnLst>
                                    <p:set>
                                      <p:cBhvr>
                                        <p:cTn id="16" dur="1" fill="hold">
                                          <p:stCondLst>
                                            <p:cond delay="0"/>
                                          </p:stCondLst>
                                        </p:cTn>
                                        <p:tgtEl>
                                          <p:spTgt spid="22535"/>
                                        </p:tgtEl>
                                        <p:attrNameLst>
                                          <p:attrName>style.visibility</p:attrName>
                                        </p:attrNameLst>
                                      </p:cBhvr>
                                      <p:to>
                                        <p:strVal val="visible"/>
                                      </p:to>
                                    </p:set>
                                    <p:anim calcmode="lin" valueType="num">
                                      <p:cBhvr>
                                        <p:cTn id="17" dur="500" fill="hold"/>
                                        <p:tgtEl>
                                          <p:spTgt spid="22535"/>
                                        </p:tgtEl>
                                        <p:attrNameLst>
                                          <p:attrName>ppt_w</p:attrName>
                                        </p:attrNameLst>
                                      </p:cBhvr>
                                      <p:tavLst>
                                        <p:tav tm="0">
                                          <p:val>
                                            <p:fltVal val="0"/>
                                          </p:val>
                                        </p:tav>
                                        <p:tav tm="100000">
                                          <p:val>
                                            <p:strVal val="#ppt_w"/>
                                          </p:val>
                                        </p:tav>
                                      </p:tavLst>
                                    </p:anim>
                                    <p:anim calcmode="lin" valueType="num">
                                      <p:cBhvr>
                                        <p:cTn id="18" dur="500" fill="hold"/>
                                        <p:tgtEl>
                                          <p:spTgt spid="22535"/>
                                        </p:tgtEl>
                                        <p:attrNameLst>
                                          <p:attrName>ppt_h</p:attrName>
                                        </p:attrNameLst>
                                      </p:cBhvr>
                                      <p:tavLst>
                                        <p:tav tm="0">
                                          <p:val>
                                            <p:fltVal val="0"/>
                                          </p:val>
                                        </p:tav>
                                        <p:tav tm="100000">
                                          <p:val>
                                            <p:strVal val="#ppt_h"/>
                                          </p:val>
                                        </p:tav>
                                      </p:tavLst>
                                    </p:anim>
                                    <p:animEffect transition="in" filter="fade">
                                      <p:cBhvr>
                                        <p:cTn id="19" dur="500"/>
                                        <p:tgtEl>
                                          <p:spTgt spid="22535"/>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2536"/>
                                        </p:tgtEl>
                                        <p:attrNameLst>
                                          <p:attrName>style.visibility</p:attrName>
                                        </p:attrNameLst>
                                      </p:cBhvr>
                                      <p:to>
                                        <p:strVal val="visible"/>
                                      </p:to>
                                    </p:set>
                                    <p:anim calcmode="lin" valueType="num">
                                      <p:cBhvr>
                                        <p:cTn id="22" dur="500" fill="hold"/>
                                        <p:tgtEl>
                                          <p:spTgt spid="22536"/>
                                        </p:tgtEl>
                                        <p:attrNameLst>
                                          <p:attrName>ppt_w</p:attrName>
                                        </p:attrNameLst>
                                      </p:cBhvr>
                                      <p:tavLst>
                                        <p:tav tm="0">
                                          <p:val>
                                            <p:fltVal val="0"/>
                                          </p:val>
                                        </p:tav>
                                        <p:tav tm="100000">
                                          <p:val>
                                            <p:strVal val="#ppt_w"/>
                                          </p:val>
                                        </p:tav>
                                      </p:tavLst>
                                    </p:anim>
                                    <p:anim calcmode="lin" valueType="num">
                                      <p:cBhvr>
                                        <p:cTn id="23" dur="500" fill="hold"/>
                                        <p:tgtEl>
                                          <p:spTgt spid="22536"/>
                                        </p:tgtEl>
                                        <p:attrNameLst>
                                          <p:attrName>ppt_h</p:attrName>
                                        </p:attrNameLst>
                                      </p:cBhvr>
                                      <p:tavLst>
                                        <p:tav tm="0">
                                          <p:val>
                                            <p:fltVal val="0"/>
                                          </p:val>
                                        </p:tav>
                                        <p:tav tm="100000">
                                          <p:val>
                                            <p:strVal val="#ppt_h"/>
                                          </p:val>
                                        </p:tav>
                                      </p:tavLst>
                                    </p:anim>
                                    <p:animEffect transition="in" filter="fade">
                                      <p:cBhvr>
                                        <p:cTn id="24" dur="500"/>
                                        <p:tgtEl>
                                          <p:spTgt spid="2253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2537"/>
                                        </p:tgtEl>
                                        <p:attrNameLst>
                                          <p:attrName>style.visibility</p:attrName>
                                        </p:attrNameLst>
                                      </p:cBhvr>
                                      <p:to>
                                        <p:strVal val="visible"/>
                                      </p:to>
                                    </p:set>
                                    <p:anim calcmode="lin" valueType="num">
                                      <p:cBhvr>
                                        <p:cTn id="27" dur="500" fill="hold"/>
                                        <p:tgtEl>
                                          <p:spTgt spid="22537"/>
                                        </p:tgtEl>
                                        <p:attrNameLst>
                                          <p:attrName>ppt_w</p:attrName>
                                        </p:attrNameLst>
                                      </p:cBhvr>
                                      <p:tavLst>
                                        <p:tav tm="0">
                                          <p:val>
                                            <p:fltVal val="0"/>
                                          </p:val>
                                        </p:tav>
                                        <p:tav tm="100000">
                                          <p:val>
                                            <p:strVal val="#ppt_w"/>
                                          </p:val>
                                        </p:tav>
                                      </p:tavLst>
                                    </p:anim>
                                    <p:anim calcmode="lin" valueType="num">
                                      <p:cBhvr>
                                        <p:cTn id="28" dur="500" fill="hold"/>
                                        <p:tgtEl>
                                          <p:spTgt spid="22537"/>
                                        </p:tgtEl>
                                        <p:attrNameLst>
                                          <p:attrName>ppt_h</p:attrName>
                                        </p:attrNameLst>
                                      </p:cBhvr>
                                      <p:tavLst>
                                        <p:tav tm="0">
                                          <p:val>
                                            <p:fltVal val="0"/>
                                          </p:val>
                                        </p:tav>
                                        <p:tav tm="100000">
                                          <p:val>
                                            <p:strVal val="#ppt_h"/>
                                          </p:val>
                                        </p:tav>
                                      </p:tavLst>
                                    </p:anim>
                                    <p:animEffect transition="in" filter="fade">
                                      <p:cBhvr>
                                        <p:cTn id="29" dur="500"/>
                                        <p:tgtEl>
                                          <p:spTgt spid="22537"/>
                                        </p:tgtEl>
                                      </p:cBhvr>
                                    </p:animEffect>
                                  </p:childTnLst>
                                </p:cTn>
                              </p:par>
                              <p:par>
                                <p:cTn id="30" presetID="53" presetClass="entr" presetSubtype="16" fill="hold" nodeType="withEffect">
                                  <p:stCondLst>
                                    <p:cond delay="0"/>
                                  </p:stCondLst>
                                  <p:childTnLst>
                                    <p:set>
                                      <p:cBhvr>
                                        <p:cTn id="31" dur="1" fill="hold">
                                          <p:stCondLst>
                                            <p:cond delay="0"/>
                                          </p:stCondLst>
                                        </p:cTn>
                                        <p:tgtEl>
                                          <p:spTgt spid="22538"/>
                                        </p:tgtEl>
                                        <p:attrNameLst>
                                          <p:attrName>style.visibility</p:attrName>
                                        </p:attrNameLst>
                                      </p:cBhvr>
                                      <p:to>
                                        <p:strVal val="visible"/>
                                      </p:to>
                                    </p:set>
                                    <p:anim calcmode="lin" valueType="num">
                                      <p:cBhvr>
                                        <p:cTn id="32" dur="500" fill="hold"/>
                                        <p:tgtEl>
                                          <p:spTgt spid="22538"/>
                                        </p:tgtEl>
                                        <p:attrNameLst>
                                          <p:attrName>ppt_w</p:attrName>
                                        </p:attrNameLst>
                                      </p:cBhvr>
                                      <p:tavLst>
                                        <p:tav tm="0">
                                          <p:val>
                                            <p:fltVal val="0"/>
                                          </p:val>
                                        </p:tav>
                                        <p:tav tm="100000">
                                          <p:val>
                                            <p:strVal val="#ppt_w"/>
                                          </p:val>
                                        </p:tav>
                                      </p:tavLst>
                                    </p:anim>
                                    <p:anim calcmode="lin" valueType="num">
                                      <p:cBhvr>
                                        <p:cTn id="33" dur="500" fill="hold"/>
                                        <p:tgtEl>
                                          <p:spTgt spid="22538"/>
                                        </p:tgtEl>
                                        <p:attrNameLst>
                                          <p:attrName>ppt_h</p:attrName>
                                        </p:attrNameLst>
                                      </p:cBhvr>
                                      <p:tavLst>
                                        <p:tav tm="0">
                                          <p:val>
                                            <p:fltVal val="0"/>
                                          </p:val>
                                        </p:tav>
                                        <p:tav tm="100000">
                                          <p:val>
                                            <p:strVal val="#ppt_h"/>
                                          </p:val>
                                        </p:tav>
                                      </p:tavLst>
                                    </p:anim>
                                    <p:animEffect transition="in" filter="fade">
                                      <p:cBhvr>
                                        <p:cTn id="34" dur="500"/>
                                        <p:tgtEl>
                                          <p:spTgt spid="22538"/>
                                        </p:tgtEl>
                                      </p:cBhvr>
                                    </p:animEffect>
                                  </p:childTnLst>
                                </p:cTn>
                              </p:par>
                              <p:par>
                                <p:cTn id="35" presetID="53" presetClass="entr" presetSubtype="16" fill="hold" nodeType="withEffect">
                                  <p:stCondLst>
                                    <p:cond delay="0"/>
                                  </p:stCondLst>
                                  <p:childTnLst>
                                    <p:set>
                                      <p:cBhvr>
                                        <p:cTn id="36" dur="1" fill="hold">
                                          <p:stCondLst>
                                            <p:cond delay="0"/>
                                          </p:stCondLst>
                                        </p:cTn>
                                        <p:tgtEl>
                                          <p:spTgt spid="22539"/>
                                        </p:tgtEl>
                                        <p:attrNameLst>
                                          <p:attrName>style.visibility</p:attrName>
                                        </p:attrNameLst>
                                      </p:cBhvr>
                                      <p:to>
                                        <p:strVal val="visible"/>
                                      </p:to>
                                    </p:set>
                                    <p:anim calcmode="lin" valueType="num">
                                      <p:cBhvr>
                                        <p:cTn id="37" dur="500" fill="hold"/>
                                        <p:tgtEl>
                                          <p:spTgt spid="22539"/>
                                        </p:tgtEl>
                                        <p:attrNameLst>
                                          <p:attrName>ppt_w</p:attrName>
                                        </p:attrNameLst>
                                      </p:cBhvr>
                                      <p:tavLst>
                                        <p:tav tm="0">
                                          <p:val>
                                            <p:fltVal val="0"/>
                                          </p:val>
                                        </p:tav>
                                        <p:tav tm="100000">
                                          <p:val>
                                            <p:strVal val="#ppt_w"/>
                                          </p:val>
                                        </p:tav>
                                      </p:tavLst>
                                    </p:anim>
                                    <p:anim calcmode="lin" valueType="num">
                                      <p:cBhvr>
                                        <p:cTn id="38" dur="500" fill="hold"/>
                                        <p:tgtEl>
                                          <p:spTgt spid="22539"/>
                                        </p:tgtEl>
                                        <p:attrNameLst>
                                          <p:attrName>ppt_h</p:attrName>
                                        </p:attrNameLst>
                                      </p:cBhvr>
                                      <p:tavLst>
                                        <p:tav tm="0">
                                          <p:val>
                                            <p:fltVal val="0"/>
                                          </p:val>
                                        </p:tav>
                                        <p:tav tm="100000">
                                          <p:val>
                                            <p:strVal val="#ppt_h"/>
                                          </p:val>
                                        </p:tav>
                                      </p:tavLst>
                                    </p:anim>
                                    <p:animEffect transition="in" filter="fade">
                                      <p:cBhvr>
                                        <p:cTn id="39" dur="500"/>
                                        <p:tgtEl>
                                          <p:spTgt spid="22539"/>
                                        </p:tgtEl>
                                      </p:cBhvr>
                                    </p:animEffect>
                                  </p:childTnLst>
                                </p:cTn>
                              </p:par>
                              <p:par>
                                <p:cTn id="40" presetID="53" presetClass="entr" presetSubtype="16" fill="hold" nodeType="withEffect">
                                  <p:stCondLst>
                                    <p:cond delay="0"/>
                                  </p:stCondLst>
                                  <p:childTnLst>
                                    <p:set>
                                      <p:cBhvr>
                                        <p:cTn id="41" dur="1" fill="hold">
                                          <p:stCondLst>
                                            <p:cond delay="0"/>
                                          </p:stCondLst>
                                        </p:cTn>
                                        <p:tgtEl>
                                          <p:spTgt spid="22540"/>
                                        </p:tgtEl>
                                        <p:attrNameLst>
                                          <p:attrName>style.visibility</p:attrName>
                                        </p:attrNameLst>
                                      </p:cBhvr>
                                      <p:to>
                                        <p:strVal val="visible"/>
                                      </p:to>
                                    </p:set>
                                    <p:anim calcmode="lin" valueType="num">
                                      <p:cBhvr>
                                        <p:cTn id="42" dur="500" fill="hold"/>
                                        <p:tgtEl>
                                          <p:spTgt spid="22540"/>
                                        </p:tgtEl>
                                        <p:attrNameLst>
                                          <p:attrName>ppt_w</p:attrName>
                                        </p:attrNameLst>
                                      </p:cBhvr>
                                      <p:tavLst>
                                        <p:tav tm="0">
                                          <p:val>
                                            <p:fltVal val="0"/>
                                          </p:val>
                                        </p:tav>
                                        <p:tav tm="100000">
                                          <p:val>
                                            <p:strVal val="#ppt_w"/>
                                          </p:val>
                                        </p:tav>
                                      </p:tavLst>
                                    </p:anim>
                                    <p:anim calcmode="lin" valueType="num">
                                      <p:cBhvr>
                                        <p:cTn id="43" dur="500" fill="hold"/>
                                        <p:tgtEl>
                                          <p:spTgt spid="22540"/>
                                        </p:tgtEl>
                                        <p:attrNameLst>
                                          <p:attrName>ppt_h</p:attrName>
                                        </p:attrNameLst>
                                      </p:cBhvr>
                                      <p:tavLst>
                                        <p:tav tm="0">
                                          <p:val>
                                            <p:fltVal val="0"/>
                                          </p:val>
                                        </p:tav>
                                        <p:tav tm="100000">
                                          <p:val>
                                            <p:strVal val="#ppt_h"/>
                                          </p:val>
                                        </p:tav>
                                      </p:tavLst>
                                    </p:anim>
                                    <p:animEffect transition="in" filter="fade">
                                      <p:cBhvr>
                                        <p:cTn id="44" dur="500"/>
                                        <p:tgtEl>
                                          <p:spTgt spid="22540"/>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2541"/>
                                        </p:tgtEl>
                                        <p:attrNameLst>
                                          <p:attrName>style.visibility</p:attrName>
                                        </p:attrNameLst>
                                      </p:cBhvr>
                                      <p:to>
                                        <p:strVal val="visible"/>
                                      </p:to>
                                    </p:set>
                                    <p:anim calcmode="lin" valueType="num">
                                      <p:cBhvr>
                                        <p:cTn id="47" dur="500" fill="hold"/>
                                        <p:tgtEl>
                                          <p:spTgt spid="22541"/>
                                        </p:tgtEl>
                                        <p:attrNameLst>
                                          <p:attrName>ppt_w</p:attrName>
                                        </p:attrNameLst>
                                      </p:cBhvr>
                                      <p:tavLst>
                                        <p:tav tm="0">
                                          <p:val>
                                            <p:fltVal val="0"/>
                                          </p:val>
                                        </p:tav>
                                        <p:tav tm="100000">
                                          <p:val>
                                            <p:strVal val="#ppt_w"/>
                                          </p:val>
                                        </p:tav>
                                      </p:tavLst>
                                    </p:anim>
                                    <p:anim calcmode="lin" valueType="num">
                                      <p:cBhvr>
                                        <p:cTn id="48" dur="500" fill="hold"/>
                                        <p:tgtEl>
                                          <p:spTgt spid="22541"/>
                                        </p:tgtEl>
                                        <p:attrNameLst>
                                          <p:attrName>ppt_h</p:attrName>
                                        </p:attrNameLst>
                                      </p:cBhvr>
                                      <p:tavLst>
                                        <p:tav tm="0">
                                          <p:val>
                                            <p:fltVal val="0"/>
                                          </p:val>
                                        </p:tav>
                                        <p:tav tm="100000">
                                          <p:val>
                                            <p:strVal val="#ppt_h"/>
                                          </p:val>
                                        </p:tav>
                                      </p:tavLst>
                                    </p:anim>
                                    <p:animEffect transition="in" filter="fade">
                                      <p:cBhvr>
                                        <p:cTn id="49" dur="500"/>
                                        <p:tgtEl>
                                          <p:spTgt spid="22541"/>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22542"/>
                                        </p:tgtEl>
                                        <p:attrNameLst>
                                          <p:attrName>style.visibility</p:attrName>
                                        </p:attrNameLst>
                                      </p:cBhvr>
                                      <p:to>
                                        <p:strVal val="visible"/>
                                      </p:to>
                                    </p:set>
                                    <p:anim calcmode="lin" valueType="num">
                                      <p:cBhvr>
                                        <p:cTn id="52" dur="500" fill="hold"/>
                                        <p:tgtEl>
                                          <p:spTgt spid="22542"/>
                                        </p:tgtEl>
                                        <p:attrNameLst>
                                          <p:attrName>ppt_w</p:attrName>
                                        </p:attrNameLst>
                                      </p:cBhvr>
                                      <p:tavLst>
                                        <p:tav tm="0">
                                          <p:val>
                                            <p:fltVal val="0"/>
                                          </p:val>
                                        </p:tav>
                                        <p:tav tm="100000">
                                          <p:val>
                                            <p:strVal val="#ppt_w"/>
                                          </p:val>
                                        </p:tav>
                                      </p:tavLst>
                                    </p:anim>
                                    <p:anim calcmode="lin" valueType="num">
                                      <p:cBhvr>
                                        <p:cTn id="53" dur="500" fill="hold"/>
                                        <p:tgtEl>
                                          <p:spTgt spid="22542"/>
                                        </p:tgtEl>
                                        <p:attrNameLst>
                                          <p:attrName>ppt_h</p:attrName>
                                        </p:attrNameLst>
                                      </p:cBhvr>
                                      <p:tavLst>
                                        <p:tav tm="0">
                                          <p:val>
                                            <p:fltVal val="0"/>
                                          </p:val>
                                        </p:tav>
                                        <p:tav tm="100000">
                                          <p:val>
                                            <p:strVal val="#ppt_h"/>
                                          </p:val>
                                        </p:tav>
                                      </p:tavLst>
                                    </p:anim>
                                    <p:animEffect transition="in" filter="fade">
                                      <p:cBhvr>
                                        <p:cTn id="54" dur="500"/>
                                        <p:tgtEl>
                                          <p:spTgt spid="22542"/>
                                        </p:tgtEl>
                                      </p:cBhvr>
                                    </p:animEffect>
                                  </p:childTnLst>
                                </p:cTn>
                              </p:par>
                              <p:par>
                                <p:cTn id="55" presetID="53" presetClass="entr" presetSubtype="16" fill="hold" nodeType="withEffect">
                                  <p:stCondLst>
                                    <p:cond delay="0"/>
                                  </p:stCondLst>
                                  <p:childTnLst>
                                    <p:set>
                                      <p:cBhvr>
                                        <p:cTn id="56" dur="1" fill="hold">
                                          <p:stCondLst>
                                            <p:cond delay="0"/>
                                          </p:stCondLst>
                                        </p:cTn>
                                        <p:tgtEl>
                                          <p:spTgt spid="22543"/>
                                        </p:tgtEl>
                                        <p:attrNameLst>
                                          <p:attrName>style.visibility</p:attrName>
                                        </p:attrNameLst>
                                      </p:cBhvr>
                                      <p:to>
                                        <p:strVal val="visible"/>
                                      </p:to>
                                    </p:set>
                                    <p:anim calcmode="lin" valueType="num">
                                      <p:cBhvr>
                                        <p:cTn id="57" dur="500" fill="hold"/>
                                        <p:tgtEl>
                                          <p:spTgt spid="22543"/>
                                        </p:tgtEl>
                                        <p:attrNameLst>
                                          <p:attrName>ppt_w</p:attrName>
                                        </p:attrNameLst>
                                      </p:cBhvr>
                                      <p:tavLst>
                                        <p:tav tm="0">
                                          <p:val>
                                            <p:fltVal val="0"/>
                                          </p:val>
                                        </p:tav>
                                        <p:tav tm="100000">
                                          <p:val>
                                            <p:strVal val="#ppt_w"/>
                                          </p:val>
                                        </p:tav>
                                      </p:tavLst>
                                    </p:anim>
                                    <p:anim calcmode="lin" valueType="num">
                                      <p:cBhvr>
                                        <p:cTn id="58" dur="500" fill="hold"/>
                                        <p:tgtEl>
                                          <p:spTgt spid="22543"/>
                                        </p:tgtEl>
                                        <p:attrNameLst>
                                          <p:attrName>ppt_h</p:attrName>
                                        </p:attrNameLst>
                                      </p:cBhvr>
                                      <p:tavLst>
                                        <p:tav tm="0">
                                          <p:val>
                                            <p:fltVal val="0"/>
                                          </p:val>
                                        </p:tav>
                                        <p:tav tm="100000">
                                          <p:val>
                                            <p:strVal val="#ppt_h"/>
                                          </p:val>
                                        </p:tav>
                                      </p:tavLst>
                                    </p:anim>
                                    <p:animEffect transition="in" filter="fade">
                                      <p:cBhvr>
                                        <p:cTn id="59" dur="500"/>
                                        <p:tgtEl>
                                          <p:spTgt spid="22543"/>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22544"/>
                                        </p:tgtEl>
                                        <p:attrNameLst>
                                          <p:attrName>style.visibility</p:attrName>
                                        </p:attrNameLst>
                                      </p:cBhvr>
                                      <p:to>
                                        <p:strVal val="visible"/>
                                      </p:to>
                                    </p:set>
                                    <p:anim calcmode="lin" valueType="num">
                                      <p:cBhvr>
                                        <p:cTn id="62" dur="500" fill="hold"/>
                                        <p:tgtEl>
                                          <p:spTgt spid="22544"/>
                                        </p:tgtEl>
                                        <p:attrNameLst>
                                          <p:attrName>ppt_w</p:attrName>
                                        </p:attrNameLst>
                                      </p:cBhvr>
                                      <p:tavLst>
                                        <p:tav tm="0">
                                          <p:val>
                                            <p:fltVal val="0"/>
                                          </p:val>
                                        </p:tav>
                                        <p:tav tm="100000">
                                          <p:val>
                                            <p:strVal val="#ppt_w"/>
                                          </p:val>
                                        </p:tav>
                                      </p:tavLst>
                                    </p:anim>
                                    <p:anim calcmode="lin" valueType="num">
                                      <p:cBhvr>
                                        <p:cTn id="63" dur="500" fill="hold"/>
                                        <p:tgtEl>
                                          <p:spTgt spid="22544"/>
                                        </p:tgtEl>
                                        <p:attrNameLst>
                                          <p:attrName>ppt_h</p:attrName>
                                        </p:attrNameLst>
                                      </p:cBhvr>
                                      <p:tavLst>
                                        <p:tav tm="0">
                                          <p:val>
                                            <p:fltVal val="0"/>
                                          </p:val>
                                        </p:tav>
                                        <p:tav tm="100000">
                                          <p:val>
                                            <p:strVal val="#ppt_h"/>
                                          </p:val>
                                        </p:tav>
                                      </p:tavLst>
                                    </p:anim>
                                    <p:animEffect transition="in" filter="fade">
                                      <p:cBhvr>
                                        <p:cTn id="64" dur="500"/>
                                        <p:tgtEl>
                                          <p:spTgt spid="22544"/>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22545"/>
                                        </p:tgtEl>
                                        <p:attrNameLst>
                                          <p:attrName>style.visibility</p:attrName>
                                        </p:attrNameLst>
                                      </p:cBhvr>
                                      <p:to>
                                        <p:strVal val="visible"/>
                                      </p:to>
                                    </p:set>
                                    <p:anim calcmode="lin" valueType="num">
                                      <p:cBhvr>
                                        <p:cTn id="67" dur="500" fill="hold"/>
                                        <p:tgtEl>
                                          <p:spTgt spid="22545"/>
                                        </p:tgtEl>
                                        <p:attrNameLst>
                                          <p:attrName>ppt_w</p:attrName>
                                        </p:attrNameLst>
                                      </p:cBhvr>
                                      <p:tavLst>
                                        <p:tav tm="0">
                                          <p:val>
                                            <p:fltVal val="0"/>
                                          </p:val>
                                        </p:tav>
                                        <p:tav tm="100000">
                                          <p:val>
                                            <p:strVal val="#ppt_w"/>
                                          </p:val>
                                        </p:tav>
                                      </p:tavLst>
                                    </p:anim>
                                    <p:anim calcmode="lin" valueType="num">
                                      <p:cBhvr>
                                        <p:cTn id="68" dur="500" fill="hold"/>
                                        <p:tgtEl>
                                          <p:spTgt spid="22545"/>
                                        </p:tgtEl>
                                        <p:attrNameLst>
                                          <p:attrName>ppt_h</p:attrName>
                                        </p:attrNameLst>
                                      </p:cBhvr>
                                      <p:tavLst>
                                        <p:tav tm="0">
                                          <p:val>
                                            <p:fltVal val="0"/>
                                          </p:val>
                                        </p:tav>
                                        <p:tav tm="100000">
                                          <p:val>
                                            <p:strVal val="#ppt_h"/>
                                          </p:val>
                                        </p:tav>
                                      </p:tavLst>
                                    </p:anim>
                                    <p:animEffect transition="in" filter="fade">
                                      <p:cBhvr>
                                        <p:cTn id="69" dur="500"/>
                                        <p:tgtEl>
                                          <p:spTgt spid="22545"/>
                                        </p:tgtEl>
                                      </p:cBhvr>
                                    </p:animEffect>
                                  </p:childTnLst>
                                </p:cTn>
                              </p:par>
                              <p:par>
                                <p:cTn id="70" presetID="53" presetClass="entr" presetSubtype="16" fill="hold" nodeType="withEffect">
                                  <p:stCondLst>
                                    <p:cond delay="0"/>
                                  </p:stCondLst>
                                  <p:childTnLst>
                                    <p:set>
                                      <p:cBhvr>
                                        <p:cTn id="71" dur="1" fill="hold">
                                          <p:stCondLst>
                                            <p:cond delay="0"/>
                                          </p:stCondLst>
                                        </p:cTn>
                                        <p:tgtEl>
                                          <p:spTgt spid="22546"/>
                                        </p:tgtEl>
                                        <p:attrNameLst>
                                          <p:attrName>style.visibility</p:attrName>
                                        </p:attrNameLst>
                                      </p:cBhvr>
                                      <p:to>
                                        <p:strVal val="visible"/>
                                      </p:to>
                                    </p:set>
                                    <p:anim calcmode="lin" valueType="num">
                                      <p:cBhvr>
                                        <p:cTn id="72" dur="500" fill="hold"/>
                                        <p:tgtEl>
                                          <p:spTgt spid="22546"/>
                                        </p:tgtEl>
                                        <p:attrNameLst>
                                          <p:attrName>ppt_w</p:attrName>
                                        </p:attrNameLst>
                                      </p:cBhvr>
                                      <p:tavLst>
                                        <p:tav tm="0">
                                          <p:val>
                                            <p:fltVal val="0"/>
                                          </p:val>
                                        </p:tav>
                                        <p:tav tm="100000">
                                          <p:val>
                                            <p:strVal val="#ppt_w"/>
                                          </p:val>
                                        </p:tav>
                                      </p:tavLst>
                                    </p:anim>
                                    <p:anim calcmode="lin" valueType="num">
                                      <p:cBhvr>
                                        <p:cTn id="73" dur="500" fill="hold"/>
                                        <p:tgtEl>
                                          <p:spTgt spid="22546"/>
                                        </p:tgtEl>
                                        <p:attrNameLst>
                                          <p:attrName>ppt_h</p:attrName>
                                        </p:attrNameLst>
                                      </p:cBhvr>
                                      <p:tavLst>
                                        <p:tav tm="0">
                                          <p:val>
                                            <p:fltVal val="0"/>
                                          </p:val>
                                        </p:tav>
                                        <p:tav tm="100000">
                                          <p:val>
                                            <p:strVal val="#ppt_h"/>
                                          </p:val>
                                        </p:tav>
                                      </p:tavLst>
                                    </p:anim>
                                    <p:animEffect transition="in" filter="fade">
                                      <p:cBhvr>
                                        <p:cTn id="74" dur="500"/>
                                        <p:tgtEl>
                                          <p:spTgt spid="22546"/>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2547"/>
                                        </p:tgtEl>
                                        <p:attrNameLst>
                                          <p:attrName>style.visibility</p:attrName>
                                        </p:attrNameLst>
                                      </p:cBhvr>
                                      <p:to>
                                        <p:strVal val="visible"/>
                                      </p:to>
                                    </p:set>
                                    <p:anim calcmode="lin" valueType="num">
                                      <p:cBhvr>
                                        <p:cTn id="77" dur="500" fill="hold"/>
                                        <p:tgtEl>
                                          <p:spTgt spid="22547"/>
                                        </p:tgtEl>
                                        <p:attrNameLst>
                                          <p:attrName>ppt_w</p:attrName>
                                        </p:attrNameLst>
                                      </p:cBhvr>
                                      <p:tavLst>
                                        <p:tav tm="0">
                                          <p:val>
                                            <p:fltVal val="0"/>
                                          </p:val>
                                        </p:tav>
                                        <p:tav tm="100000">
                                          <p:val>
                                            <p:strVal val="#ppt_w"/>
                                          </p:val>
                                        </p:tav>
                                      </p:tavLst>
                                    </p:anim>
                                    <p:anim calcmode="lin" valueType="num">
                                      <p:cBhvr>
                                        <p:cTn id="78" dur="500" fill="hold"/>
                                        <p:tgtEl>
                                          <p:spTgt spid="22547"/>
                                        </p:tgtEl>
                                        <p:attrNameLst>
                                          <p:attrName>ppt_h</p:attrName>
                                        </p:attrNameLst>
                                      </p:cBhvr>
                                      <p:tavLst>
                                        <p:tav tm="0">
                                          <p:val>
                                            <p:fltVal val="0"/>
                                          </p:val>
                                        </p:tav>
                                        <p:tav tm="100000">
                                          <p:val>
                                            <p:strVal val="#ppt_h"/>
                                          </p:val>
                                        </p:tav>
                                      </p:tavLst>
                                    </p:anim>
                                    <p:animEffect transition="in" filter="fade">
                                      <p:cBhvr>
                                        <p:cTn id="79" dur="500"/>
                                        <p:tgtEl>
                                          <p:spTgt spid="22547"/>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22548"/>
                                        </p:tgtEl>
                                        <p:attrNameLst>
                                          <p:attrName>style.visibility</p:attrName>
                                        </p:attrNameLst>
                                      </p:cBhvr>
                                      <p:to>
                                        <p:strVal val="visible"/>
                                      </p:to>
                                    </p:set>
                                    <p:anim calcmode="lin" valueType="num">
                                      <p:cBhvr>
                                        <p:cTn id="82" dur="500" fill="hold"/>
                                        <p:tgtEl>
                                          <p:spTgt spid="22548"/>
                                        </p:tgtEl>
                                        <p:attrNameLst>
                                          <p:attrName>ppt_w</p:attrName>
                                        </p:attrNameLst>
                                      </p:cBhvr>
                                      <p:tavLst>
                                        <p:tav tm="0">
                                          <p:val>
                                            <p:fltVal val="0"/>
                                          </p:val>
                                        </p:tav>
                                        <p:tav tm="100000">
                                          <p:val>
                                            <p:strVal val="#ppt_w"/>
                                          </p:val>
                                        </p:tav>
                                      </p:tavLst>
                                    </p:anim>
                                    <p:anim calcmode="lin" valueType="num">
                                      <p:cBhvr>
                                        <p:cTn id="83" dur="500" fill="hold"/>
                                        <p:tgtEl>
                                          <p:spTgt spid="22548"/>
                                        </p:tgtEl>
                                        <p:attrNameLst>
                                          <p:attrName>ppt_h</p:attrName>
                                        </p:attrNameLst>
                                      </p:cBhvr>
                                      <p:tavLst>
                                        <p:tav tm="0">
                                          <p:val>
                                            <p:fltVal val="0"/>
                                          </p:val>
                                        </p:tav>
                                        <p:tav tm="100000">
                                          <p:val>
                                            <p:strVal val="#ppt_h"/>
                                          </p:val>
                                        </p:tav>
                                      </p:tavLst>
                                    </p:anim>
                                    <p:animEffect transition="in" filter="fade">
                                      <p:cBhvr>
                                        <p:cTn id="84" dur="500"/>
                                        <p:tgtEl>
                                          <p:spTgt spid="22548"/>
                                        </p:tgtEl>
                                      </p:cBhvr>
                                    </p:animEffect>
                                  </p:childTnLst>
                                </p:cTn>
                              </p:par>
                              <p:par>
                                <p:cTn id="85" presetID="53" presetClass="entr" presetSubtype="16" fill="hold" nodeType="withEffect">
                                  <p:stCondLst>
                                    <p:cond delay="0"/>
                                  </p:stCondLst>
                                  <p:childTnLst>
                                    <p:set>
                                      <p:cBhvr>
                                        <p:cTn id="86" dur="1" fill="hold">
                                          <p:stCondLst>
                                            <p:cond delay="0"/>
                                          </p:stCondLst>
                                        </p:cTn>
                                        <p:tgtEl>
                                          <p:spTgt spid="22549"/>
                                        </p:tgtEl>
                                        <p:attrNameLst>
                                          <p:attrName>style.visibility</p:attrName>
                                        </p:attrNameLst>
                                      </p:cBhvr>
                                      <p:to>
                                        <p:strVal val="visible"/>
                                      </p:to>
                                    </p:set>
                                    <p:anim calcmode="lin" valueType="num">
                                      <p:cBhvr>
                                        <p:cTn id="87" dur="500" fill="hold"/>
                                        <p:tgtEl>
                                          <p:spTgt spid="22549"/>
                                        </p:tgtEl>
                                        <p:attrNameLst>
                                          <p:attrName>ppt_w</p:attrName>
                                        </p:attrNameLst>
                                      </p:cBhvr>
                                      <p:tavLst>
                                        <p:tav tm="0">
                                          <p:val>
                                            <p:fltVal val="0"/>
                                          </p:val>
                                        </p:tav>
                                        <p:tav tm="100000">
                                          <p:val>
                                            <p:strVal val="#ppt_w"/>
                                          </p:val>
                                        </p:tav>
                                      </p:tavLst>
                                    </p:anim>
                                    <p:anim calcmode="lin" valueType="num">
                                      <p:cBhvr>
                                        <p:cTn id="88" dur="500" fill="hold"/>
                                        <p:tgtEl>
                                          <p:spTgt spid="22549"/>
                                        </p:tgtEl>
                                        <p:attrNameLst>
                                          <p:attrName>ppt_h</p:attrName>
                                        </p:attrNameLst>
                                      </p:cBhvr>
                                      <p:tavLst>
                                        <p:tav tm="0">
                                          <p:val>
                                            <p:fltVal val="0"/>
                                          </p:val>
                                        </p:tav>
                                        <p:tav tm="100000">
                                          <p:val>
                                            <p:strVal val="#ppt_h"/>
                                          </p:val>
                                        </p:tav>
                                      </p:tavLst>
                                    </p:anim>
                                    <p:animEffect transition="in" filter="fade">
                                      <p:cBhvr>
                                        <p:cTn id="89" dur="500"/>
                                        <p:tgtEl>
                                          <p:spTgt spid="22549"/>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22550"/>
                                        </p:tgtEl>
                                        <p:attrNameLst>
                                          <p:attrName>style.visibility</p:attrName>
                                        </p:attrNameLst>
                                      </p:cBhvr>
                                      <p:to>
                                        <p:strVal val="visible"/>
                                      </p:to>
                                    </p:set>
                                    <p:anim calcmode="lin" valueType="num">
                                      <p:cBhvr>
                                        <p:cTn id="92" dur="500" fill="hold"/>
                                        <p:tgtEl>
                                          <p:spTgt spid="22550"/>
                                        </p:tgtEl>
                                        <p:attrNameLst>
                                          <p:attrName>ppt_w</p:attrName>
                                        </p:attrNameLst>
                                      </p:cBhvr>
                                      <p:tavLst>
                                        <p:tav tm="0">
                                          <p:val>
                                            <p:fltVal val="0"/>
                                          </p:val>
                                        </p:tav>
                                        <p:tav tm="100000">
                                          <p:val>
                                            <p:strVal val="#ppt_w"/>
                                          </p:val>
                                        </p:tav>
                                      </p:tavLst>
                                    </p:anim>
                                    <p:anim calcmode="lin" valueType="num">
                                      <p:cBhvr>
                                        <p:cTn id="93" dur="500" fill="hold"/>
                                        <p:tgtEl>
                                          <p:spTgt spid="22550"/>
                                        </p:tgtEl>
                                        <p:attrNameLst>
                                          <p:attrName>ppt_h</p:attrName>
                                        </p:attrNameLst>
                                      </p:cBhvr>
                                      <p:tavLst>
                                        <p:tav tm="0">
                                          <p:val>
                                            <p:fltVal val="0"/>
                                          </p:val>
                                        </p:tav>
                                        <p:tav tm="100000">
                                          <p:val>
                                            <p:strVal val="#ppt_h"/>
                                          </p:val>
                                        </p:tav>
                                      </p:tavLst>
                                    </p:anim>
                                    <p:animEffect transition="in" filter="fade">
                                      <p:cBhvr>
                                        <p:cTn id="94" dur="500"/>
                                        <p:tgtEl>
                                          <p:spTgt spid="22550"/>
                                        </p:tgtEl>
                                      </p:cBhvr>
                                    </p:animEffect>
                                  </p:childTnLst>
                                </p:cTn>
                              </p:par>
                              <p:par>
                                <p:cTn id="95" presetID="53" presetClass="entr" presetSubtype="16" fill="hold" grpId="0" nodeType="withEffect">
                                  <p:stCondLst>
                                    <p:cond delay="0"/>
                                  </p:stCondLst>
                                  <p:childTnLst>
                                    <p:set>
                                      <p:cBhvr>
                                        <p:cTn id="96" dur="1" fill="hold">
                                          <p:stCondLst>
                                            <p:cond delay="0"/>
                                          </p:stCondLst>
                                        </p:cTn>
                                        <p:tgtEl>
                                          <p:spTgt spid="22551"/>
                                        </p:tgtEl>
                                        <p:attrNameLst>
                                          <p:attrName>style.visibility</p:attrName>
                                        </p:attrNameLst>
                                      </p:cBhvr>
                                      <p:to>
                                        <p:strVal val="visible"/>
                                      </p:to>
                                    </p:set>
                                    <p:anim calcmode="lin" valueType="num">
                                      <p:cBhvr>
                                        <p:cTn id="97" dur="500" fill="hold"/>
                                        <p:tgtEl>
                                          <p:spTgt spid="22551"/>
                                        </p:tgtEl>
                                        <p:attrNameLst>
                                          <p:attrName>ppt_w</p:attrName>
                                        </p:attrNameLst>
                                      </p:cBhvr>
                                      <p:tavLst>
                                        <p:tav tm="0">
                                          <p:val>
                                            <p:fltVal val="0"/>
                                          </p:val>
                                        </p:tav>
                                        <p:tav tm="100000">
                                          <p:val>
                                            <p:strVal val="#ppt_w"/>
                                          </p:val>
                                        </p:tav>
                                      </p:tavLst>
                                    </p:anim>
                                    <p:anim calcmode="lin" valueType="num">
                                      <p:cBhvr>
                                        <p:cTn id="98" dur="500" fill="hold"/>
                                        <p:tgtEl>
                                          <p:spTgt spid="22551"/>
                                        </p:tgtEl>
                                        <p:attrNameLst>
                                          <p:attrName>ppt_h</p:attrName>
                                        </p:attrNameLst>
                                      </p:cBhvr>
                                      <p:tavLst>
                                        <p:tav tm="0">
                                          <p:val>
                                            <p:fltVal val="0"/>
                                          </p:val>
                                        </p:tav>
                                        <p:tav tm="100000">
                                          <p:val>
                                            <p:strVal val="#ppt_h"/>
                                          </p:val>
                                        </p:tav>
                                      </p:tavLst>
                                    </p:anim>
                                    <p:animEffect transition="in" filter="fade">
                                      <p:cBhvr>
                                        <p:cTn id="99" dur="500"/>
                                        <p:tgtEl>
                                          <p:spTgt spid="22551"/>
                                        </p:tgtEl>
                                      </p:cBhvr>
                                    </p:animEffect>
                                  </p:childTnLst>
                                </p:cTn>
                              </p:par>
                              <p:par>
                                <p:cTn id="100" presetID="53" presetClass="entr" presetSubtype="16" fill="hold" nodeType="withEffect">
                                  <p:stCondLst>
                                    <p:cond delay="0"/>
                                  </p:stCondLst>
                                  <p:childTnLst>
                                    <p:set>
                                      <p:cBhvr>
                                        <p:cTn id="101" dur="1" fill="hold">
                                          <p:stCondLst>
                                            <p:cond delay="0"/>
                                          </p:stCondLst>
                                        </p:cTn>
                                        <p:tgtEl>
                                          <p:spTgt spid="22552"/>
                                        </p:tgtEl>
                                        <p:attrNameLst>
                                          <p:attrName>style.visibility</p:attrName>
                                        </p:attrNameLst>
                                      </p:cBhvr>
                                      <p:to>
                                        <p:strVal val="visible"/>
                                      </p:to>
                                    </p:set>
                                    <p:anim calcmode="lin" valueType="num">
                                      <p:cBhvr>
                                        <p:cTn id="102" dur="500" fill="hold"/>
                                        <p:tgtEl>
                                          <p:spTgt spid="22552"/>
                                        </p:tgtEl>
                                        <p:attrNameLst>
                                          <p:attrName>ppt_w</p:attrName>
                                        </p:attrNameLst>
                                      </p:cBhvr>
                                      <p:tavLst>
                                        <p:tav tm="0">
                                          <p:val>
                                            <p:fltVal val="0"/>
                                          </p:val>
                                        </p:tav>
                                        <p:tav tm="100000">
                                          <p:val>
                                            <p:strVal val="#ppt_w"/>
                                          </p:val>
                                        </p:tav>
                                      </p:tavLst>
                                    </p:anim>
                                    <p:anim calcmode="lin" valueType="num">
                                      <p:cBhvr>
                                        <p:cTn id="103" dur="500" fill="hold"/>
                                        <p:tgtEl>
                                          <p:spTgt spid="22552"/>
                                        </p:tgtEl>
                                        <p:attrNameLst>
                                          <p:attrName>ppt_h</p:attrName>
                                        </p:attrNameLst>
                                      </p:cBhvr>
                                      <p:tavLst>
                                        <p:tav tm="0">
                                          <p:val>
                                            <p:fltVal val="0"/>
                                          </p:val>
                                        </p:tav>
                                        <p:tav tm="100000">
                                          <p:val>
                                            <p:strVal val="#ppt_h"/>
                                          </p:val>
                                        </p:tav>
                                      </p:tavLst>
                                    </p:anim>
                                    <p:animEffect transition="in" filter="fade">
                                      <p:cBhvr>
                                        <p:cTn id="104" dur="500"/>
                                        <p:tgtEl>
                                          <p:spTgt spid="22552"/>
                                        </p:tgtEl>
                                      </p:cBhvr>
                                    </p:animEffect>
                                  </p:childTnLst>
                                </p:cTn>
                              </p:par>
                              <p:par>
                                <p:cTn id="105" presetID="53" presetClass="entr" presetSubtype="16" fill="hold" grpId="0" nodeType="withEffect">
                                  <p:stCondLst>
                                    <p:cond delay="0"/>
                                  </p:stCondLst>
                                  <p:childTnLst>
                                    <p:set>
                                      <p:cBhvr>
                                        <p:cTn id="106" dur="1" fill="hold">
                                          <p:stCondLst>
                                            <p:cond delay="0"/>
                                          </p:stCondLst>
                                        </p:cTn>
                                        <p:tgtEl>
                                          <p:spTgt spid="22553"/>
                                        </p:tgtEl>
                                        <p:attrNameLst>
                                          <p:attrName>style.visibility</p:attrName>
                                        </p:attrNameLst>
                                      </p:cBhvr>
                                      <p:to>
                                        <p:strVal val="visible"/>
                                      </p:to>
                                    </p:set>
                                    <p:anim calcmode="lin" valueType="num">
                                      <p:cBhvr>
                                        <p:cTn id="107" dur="500" fill="hold"/>
                                        <p:tgtEl>
                                          <p:spTgt spid="22553"/>
                                        </p:tgtEl>
                                        <p:attrNameLst>
                                          <p:attrName>ppt_w</p:attrName>
                                        </p:attrNameLst>
                                      </p:cBhvr>
                                      <p:tavLst>
                                        <p:tav tm="0">
                                          <p:val>
                                            <p:fltVal val="0"/>
                                          </p:val>
                                        </p:tav>
                                        <p:tav tm="100000">
                                          <p:val>
                                            <p:strVal val="#ppt_w"/>
                                          </p:val>
                                        </p:tav>
                                      </p:tavLst>
                                    </p:anim>
                                    <p:anim calcmode="lin" valueType="num">
                                      <p:cBhvr>
                                        <p:cTn id="108" dur="500" fill="hold"/>
                                        <p:tgtEl>
                                          <p:spTgt spid="22553"/>
                                        </p:tgtEl>
                                        <p:attrNameLst>
                                          <p:attrName>ppt_h</p:attrName>
                                        </p:attrNameLst>
                                      </p:cBhvr>
                                      <p:tavLst>
                                        <p:tav tm="0">
                                          <p:val>
                                            <p:fltVal val="0"/>
                                          </p:val>
                                        </p:tav>
                                        <p:tav tm="100000">
                                          <p:val>
                                            <p:strVal val="#ppt_h"/>
                                          </p:val>
                                        </p:tav>
                                      </p:tavLst>
                                    </p:anim>
                                    <p:animEffect transition="in" filter="fade">
                                      <p:cBhvr>
                                        <p:cTn id="109" dur="500"/>
                                        <p:tgtEl>
                                          <p:spTgt spid="22553"/>
                                        </p:tgtEl>
                                      </p:cBhvr>
                                    </p:animEffect>
                                  </p:childTnLst>
                                </p:cTn>
                              </p:par>
                              <p:par>
                                <p:cTn id="110" presetID="53" presetClass="entr" presetSubtype="16" fill="hold" grpId="0" nodeType="withEffect">
                                  <p:stCondLst>
                                    <p:cond delay="0"/>
                                  </p:stCondLst>
                                  <p:childTnLst>
                                    <p:set>
                                      <p:cBhvr>
                                        <p:cTn id="111" dur="1" fill="hold">
                                          <p:stCondLst>
                                            <p:cond delay="0"/>
                                          </p:stCondLst>
                                        </p:cTn>
                                        <p:tgtEl>
                                          <p:spTgt spid="22554"/>
                                        </p:tgtEl>
                                        <p:attrNameLst>
                                          <p:attrName>style.visibility</p:attrName>
                                        </p:attrNameLst>
                                      </p:cBhvr>
                                      <p:to>
                                        <p:strVal val="visible"/>
                                      </p:to>
                                    </p:set>
                                    <p:anim calcmode="lin" valueType="num">
                                      <p:cBhvr>
                                        <p:cTn id="112" dur="500" fill="hold"/>
                                        <p:tgtEl>
                                          <p:spTgt spid="22554"/>
                                        </p:tgtEl>
                                        <p:attrNameLst>
                                          <p:attrName>ppt_w</p:attrName>
                                        </p:attrNameLst>
                                      </p:cBhvr>
                                      <p:tavLst>
                                        <p:tav tm="0">
                                          <p:val>
                                            <p:fltVal val="0"/>
                                          </p:val>
                                        </p:tav>
                                        <p:tav tm="100000">
                                          <p:val>
                                            <p:strVal val="#ppt_w"/>
                                          </p:val>
                                        </p:tav>
                                      </p:tavLst>
                                    </p:anim>
                                    <p:anim calcmode="lin" valueType="num">
                                      <p:cBhvr>
                                        <p:cTn id="113" dur="500" fill="hold"/>
                                        <p:tgtEl>
                                          <p:spTgt spid="22554"/>
                                        </p:tgtEl>
                                        <p:attrNameLst>
                                          <p:attrName>ppt_h</p:attrName>
                                        </p:attrNameLst>
                                      </p:cBhvr>
                                      <p:tavLst>
                                        <p:tav tm="0">
                                          <p:val>
                                            <p:fltVal val="0"/>
                                          </p:val>
                                        </p:tav>
                                        <p:tav tm="100000">
                                          <p:val>
                                            <p:strVal val="#ppt_h"/>
                                          </p:val>
                                        </p:tav>
                                      </p:tavLst>
                                    </p:anim>
                                    <p:animEffect transition="in" filter="fade">
                                      <p:cBhvr>
                                        <p:cTn id="114" dur="500"/>
                                        <p:tgtEl>
                                          <p:spTgt spid="22554"/>
                                        </p:tgtEl>
                                      </p:cBhvr>
                                    </p:animEffect>
                                  </p:childTnLst>
                                </p:cTn>
                              </p:par>
                              <p:par>
                                <p:cTn id="115" presetID="53" presetClass="entr" presetSubtype="16" fill="hold" nodeType="withEffect">
                                  <p:stCondLst>
                                    <p:cond delay="0"/>
                                  </p:stCondLst>
                                  <p:childTnLst>
                                    <p:set>
                                      <p:cBhvr>
                                        <p:cTn id="116" dur="1" fill="hold">
                                          <p:stCondLst>
                                            <p:cond delay="0"/>
                                          </p:stCondLst>
                                        </p:cTn>
                                        <p:tgtEl>
                                          <p:spTgt spid="22555"/>
                                        </p:tgtEl>
                                        <p:attrNameLst>
                                          <p:attrName>style.visibility</p:attrName>
                                        </p:attrNameLst>
                                      </p:cBhvr>
                                      <p:to>
                                        <p:strVal val="visible"/>
                                      </p:to>
                                    </p:set>
                                    <p:anim calcmode="lin" valueType="num">
                                      <p:cBhvr>
                                        <p:cTn id="117" dur="500" fill="hold"/>
                                        <p:tgtEl>
                                          <p:spTgt spid="22555"/>
                                        </p:tgtEl>
                                        <p:attrNameLst>
                                          <p:attrName>ppt_w</p:attrName>
                                        </p:attrNameLst>
                                      </p:cBhvr>
                                      <p:tavLst>
                                        <p:tav tm="0">
                                          <p:val>
                                            <p:fltVal val="0"/>
                                          </p:val>
                                        </p:tav>
                                        <p:tav tm="100000">
                                          <p:val>
                                            <p:strVal val="#ppt_w"/>
                                          </p:val>
                                        </p:tav>
                                      </p:tavLst>
                                    </p:anim>
                                    <p:anim calcmode="lin" valueType="num">
                                      <p:cBhvr>
                                        <p:cTn id="118" dur="500" fill="hold"/>
                                        <p:tgtEl>
                                          <p:spTgt spid="22555"/>
                                        </p:tgtEl>
                                        <p:attrNameLst>
                                          <p:attrName>ppt_h</p:attrName>
                                        </p:attrNameLst>
                                      </p:cBhvr>
                                      <p:tavLst>
                                        <p:tav tm="0">
                                          <p:val>
                                            <p:fltVal val="0"/>
                                          </p:val>
                                        </p:tav>
                                        <p:tav tm="100000">
                                          <p:val>
                                            <p:strVal val="#ppt_h"/>
                                          </p:val>
                                        </p:tav>
                                      </p:tavLst>
                                    </p:anim>
                                    <p:animEffect transition="in" filter="fade">
                                      <p:cBhvr>
                                        <p:cTn id="119" dur="500"/>
                                        <p:tgtEl>
                                          <p:spTgt spid="22555"/>
                                        </p:tgtEl>
                                      </p:cBhvr>
                                    </p:animEffect>
                                  </p:childTnLst>
                                </p:cTn>
                              </p:par>
                              <p:par>
                                <p:cTn id="120" presetID="53" presetClass="entr" presetSubtype="16" fill="hold" grpId="0" nodeType="withEffect">
                                  <p:stCondLst>
                                    <p:cond delay="0"/>
                                  </p:stCondLst>
                                  <p:childTnLst>
                                    <p:set>
                                      <p:cBhvr>
                                        <p:cTn id="121" dur="1" fill="hold">
                                          <p:stCondLst>
                                            <p:cond delay="0"/>
                                          </p:stCondLst>
                                        </p:cTn>
                                        <p:tgtEl>
                                          <p:spTgt spid="22556"/>
                                        </p:tgtEl>
                                        <p:attrNameLst>
                                          <p:attrName>style.visibility</p:attrName>
                                        </p:attrNameLst>
                                      </p:cBhvr>
                                      <p:to>
                                        <p:strVal val="visible"/>
                                      </p:to>
                                    </p:set>
                                    <p:anim calcmode="lin" valueType="num">
                                      <p:cBhvr>
                                        <p:cTn id="122" dur="500" fill="hold"/>
                                        <p:tgtEl>
                                          <p:spTgt spid="22556"/>
                                        </p:tgtEl>
                                        <p:attrNameLst>
                                          <p:attrName>ppt_w</p:attrName>
                                        </p:attrNameLst>
                                      </p:cBhvr>
                                      <p:tavLst>
                                        <p:tav tm="0">
                                          <p:val>
                                            <p:fltVal val="0"/>
                                          </p:val>
                                        </p:tav>
                                        <p:tav tm="100000">
                                          <p:val>
                                            <p:strVal val="#ppt_w"/>
                                          </p:val>
                                        </p:tav>
                                      </p:tavLst>
                                    </p:anim>
                                    <p:anim calcmode="lin" valueType="num">
                                      <p:cBhvr>
                                        <p:cTn id="123" dur="500" fill="hold"/>
                                        <p:tgtEl>
                                          <p:spTgt spid="22556"/>
                                        </p:tgtEl>
                                        <p:attrNameLst>
                                          <p:attrName>ppt_h</p:attrName>
                                        </p:attrNameLst>
                                      </p:cBhvr>
                                      <p:tavLst>
                                        <p:tav tm="0">
                                          <p:val>
                                            <p:fltVal val="0"/>
                                          </p:val>
                                        </p:tav>
                                        <p:tav tm="100000">
                                          <p:val>
                                            <p:strVal val="#ppt_h"/>
                                          </p:val>
                                        </p:tav>
                                      </p:tavLst>
                                    </p:anim>
                                    <p:animEffect transition="in" filter="fade">
                                      <p:cBhvr>
                                        <p:cTn id="124" dur="500"/>
                                        <p:tgtEl>
                                          <p:spTgt spid="22556"/>
                                        </p:tgtEl>
                                      </p:cBhvr>
                                    </p:animEffect>
                                  </p:childTnLst>
                                </p:cTn>
                              </p:par>
                              <p:par>
                                <p:cTn id="125" presetID="53" presetClass="entr" presetSubtype="16" fill="hold" grpId="0" nodeType="withEffect">
                                  <p:stCondLst>
                                    <p:cond delay="0"/>
                                  </p:stCondLst>
                                  <p:childTnLst>
                                    <p:set>
                                      <p:cBhvr>
                                        <p:cTn id="126" dur="1" fill="hold">
                                          <p:stCondLst>
                                            <p:cond delay="0"/>
                                          </p:stCondLst>
                                        </p:cTn>
                                        <p:tgtEl>
                                          <p:spTgt spid="22557"/>
                                        </p:tgtEl>
                                        <p:attrNameLst>
                                          <p:attrName>style.visibility</p:attrName>
                                        </p:attrNameLst>
                                      </p:cBhvr>
                                      <p:to>
                                        <p:strVal val="visible"/>
                                      </p:to>
                                    </p:set>
                                    <p:anim calcmode="lin" valueType="num">
                                      <p:cBhvr>
                                        <p:cTn id="127" dur="500" fill="hold"/>
                                        <p:tgtEl>
                                          <p:spTgt spid="22557"/>
                                        </p:tgtEl>
                                        <p:attrNameLst>
                                          <p:attrName>ppt_w</p:attrName>
                                        </p:attrNameLst>
                                      </p:cBhvr>
                                      <p:tavLst>
                                        <p:tav tm="0">
                                          <p:val>
                                            <p:fltVal val="0"/>
                                          </p:val>
                                        </p:tav>
                                        <p:tav tm="100000">
                                          <p:val>
                                            <p:strVal val="#ppt_w"/>
                                          </p:val>
                                        </p:tav>
                                      </p:tavLst>
                                    </p:anim>
                                    <p:anim calcmode="lin" valueType="num">
                                      <p:cBhvr>
                                        <p:cTn id="128" dur="500" fill="hold"/>
                                        <p:tgtEl>
                                          <p:spTgt spid="22557"/>
                                        </p:tgtEl>
                                        <p:attrNameLst>
                                          <p:attrName>ppt_h</p:attrName>
                                        </p:attrNameLst>
                                      </p:cBhvr>
                                      <p:tavLst>
                                        <p:tav tm="0">
                                          <p:val>
                                            <p:fltVal val="0"/>
                                          </p:val>
                                        </p:tav>
                                        <p:tav tm="100000">
                                          <p:val>
                                            <p:strVal val="#ppt_h"/>
                                          </p:val>
                                        </p:tav>
                                      </p:tavLst>
                                    </p:anim>
                                    <p:animEffect transition="in" filter="fade">
                                      <p:cBhvr>
                                        <p:cTn id="129" dur="500"/>
                                        <p:tgtEl>
                                          <p:spTgt spid="22557"/>
                                        </p:tgtEl>
                                      </p:cBhvr>
                                    </p:animEffect>
                                  </p:childTnLst>
                                </p:cTn>
                              </p:par>
                              <p:par>
                                <p:cTn id="130" presetID="53" presetClass="entr" presetSubtype="16" fill="hold" nodeType="withEffect">
                                  <p:stCondLst>
                                    <p:cond delay="0"/>
                                  </p:stCondLst>
                                  <p:childTnLst>
                                    <p:set>
                                      <p:cBhvr>
                                        <p:cTn id="131" dur="1" fill="hold">
                                          <p:stCondLst>
                                            <p:cond delay="0"/>
                                          </p:stCondLst>
                                        </p:cTn>
                                        <p:tgtEl>
                                          <p:spTgt spid="22558"/>
                                        </p:tgtEl>
                                        <p:attrNameLst>
                                          <p:attrName>style.visibility</p:attrName>
                                        </p:attrNameLst>
                                      </p:cBhvr>
                                      <p:to>
                                        <p:strVal val="visible"/>
                                      </p:to>
                                    </p:set>
                                    <p:anim calcmode="lin" valueType="num">
                                      <p:cBhvr>
                                        <p:cTn id="132" dur="500" fill="hold"/>
                                        <p:tgtEl>
                                          <p:spTgt spid="22558"/>
                                        </p:tgtEl>
                                        <p:attrNameLst>
                                          <p:attrName>ppt_w</p:attrName>
                                        </p:attrNameLst>
                                      </p:cBhvr>
                                      <p:tavLst>
                                        <p:tav tm="0">
                                          <p:val>
                                            <p:fltVal val="0"/>
                                          </p:val>
                                        </p:tav>
                                        <p:tav tm="100000">
                                          <p:val>
                                            <p:strVal val="#ppt_w"/>
                                          </p:val>
                                        </p:tav>
                                      </p:tavLst>
                                    </p:anim>
                                    <p:anim calcmode="lin" valueType="num">
                                      <p:cBhvr>
                                        <p:cTn id="133" dur="500" fill="hold"/>
                                        <p:tgtEl>
                                          <p:spTgt spid="22558"/>
                                        </p:tgtEl>
                                        <p:attrNameLst>
                                          <p:attrName>ppt_h</p:attrName>
                                        </p:attrNameLst>
                                      </p:cBhvr>
                                      <p:tavLst>
                                        <p:tav tm="0">
                                          <p:val>
                                            <p:fltVal val="0"/>
                                          </p:val>
                                        </p:tav>
                                        <p:tav tm="100000">
                                          <p:val>
                                            <p:strVal val="#ppt_h"/>
                                          </p:val>
                                        </p:tav>
                                      </p:tavLst>
                                    </p:anim>
                                    <p:animEffect transition="in" filter="fade">
                                      <p:cBhvr>
                                        <p:cTn id="134" dur="500"/>
                                        <p:tgtEl>
                                          <p:spTgt spid="22558"/>
                                        </p:tgtEl>
                                      </p:cBhvr>
                                    </p:animEffect>
                                  </p:childTnLst>
                                </p:cTn>
                              </p:par>
                              <p:par>
                                <p:cTn id="135" presetID="53" presetClass="entr" presetSubtype="16" fill="hold" nodeType="withEffect">
                                  <p:stCondLst>
                                    <p:cond delay="0"/>
                                  </p:stCondLst>
                                  <p:childTnLst>
                                    <p:set>
                                      <p:cBhvr>
                                        <p:cTn id="136" dur="1" fill="hold">
                                          <p:stCondLst>
                                            <p:cond delay="0"/>
                                          </p:stCondLst>
                                        </p:cTn>
                                        <p:tgtEl>
                                          <p:spTgt spid="22559"/>
                                        </p:tgtEl>
                                        <p:attrNameLst>
                                          <p:attrName>style.visibility</p:attrName>
                                        </p:attrNameLst>
                                      </p:cBhvr>
                                      <p:to>
                                        <p:strVal val="visible"/>
                                      </p:to>
                                    </p:set>
                                    <p:anim calcmode="lin" valueType="num">
                                      <p:cBhvr>
                                        <p:cTn id="137" dur="500" fill="hold"/>
                                        <p:tgtEl>
                                          <p:spTgt spid="22559"/>
                                        </p:tgtEl>
                                        <p:attrNameLst>
                                          <p:attrName>ppt_w</p:attrName>
                                        </p:attrNameLst>
                                      </p:cBhvr>
                                      <p:tavLst>
                                        <p:tav tm="0">
                                          <p:val>
                                            <p:fltVal val="0"/>
                                          </p:val>
                                        </p:tav>
                                        <p:tav tm="100000">
                                          <p:val>
                                            <p:strVal val="#ppt_w"/>
                                          </p:val>
                                        </p:tav>
                                      </p:tavLst>
                                    </p:anim>
                                    <p:anim calcmode="lin" valueType="num">
                                      <p:cBhvr>
                                        <p:cTn id="138" dur="500" fill="hold"/>
                                        <p:tgtEl>
                                          <p:spTgt spid="22559"/>
                                        </p:tgtEl>
                                        <p:attrNameLst>
                                          <p:attrName>ppt_h</p:attrName>
                                        </p:attrNameLst>
                                      </p:cBhvr>
                                      <p:tavLst>
                                        <p:tav tm="0">
                                          <p:val>
                                            <p:fltVal val="0"/>
                                          </p:val>
                                        </p:tav>
                                        <p:tav tm="100000">
                                          <p:val>
                                            <p:strVal val="#ppt_h"/>
                                          </p:val>
                                        </p:tav>
                                      </p:tavLst>
                                    </p:anim>
                                    <p:animEffect transition="in" filter="fade">
                                      <p:cBhvr>
                                        <p:cTn id="139" dur="500"/>
                                        <p:tgtEl>
                                          <p:spTgt spid="22559"/>
                                        </p:tgtEl>
                                      </p:cBhvr>
                                    </p:animEffect>
                                  </p:childTnLst>
                                </p:cTn>
                              </p:par>
                              <p:par>
                                <p:cTn id="140" presetID="53" presetClass="entr" presetSubtype="16" fill="hold" grpId="0" nodeType="withEffect">
                                  <p:stCondLst>
                                    <p:cond delay="0"/>
                                  </p:stCondLst>
                                  <p:childTnLst>
                                    <p:set>
                                      <p:cBhvr>
                                        <p:cTn id="141" dur="1" fill="hold">
                                          <p:stCondLst>
                                            <p:cond delay="0"/>
                                          </p:stCondLst>
                                        </p:cTn>
                                        <p:tgtEl>
                                          <p:spTgt spid="22560"/>
                                        </p:tgtEl>
                                        <p:attrNameLst>
                                          <p:attrName>style.visibility</p:attrName>
                                        </p:attrNameLst>
                                      </p:cBhvr>
                                      <p:to>
                                        <p:strVal val="visible"/>
                                      </p:to>
                                    </p:set>
                                    <p:anim calcmode="lin" valueType="num">
                                      <p:cBhvr>
                                        <p:cTn id="142" dur="500" fill="hold"/>
                                        <p:tgtEl>
                                          <p:spTgt spid="22560"/>
                                        </p:tgtEl>
                                        <p:attrNameLst>
                                          <p:attrName>ppt_w</p:attrName>
                                        </p:attrNameLst>
                                      </p:cBhvr>
                                      <p:tavLst>
                                        <p:tav tm="0">
                                          <p:val>
                                            <p:fltVal val="0"/>
                                          </p:val>
                                        </p:tav>
                                        <p:tav tm="100000">
                                          <p:val>
                                            <p:strVal val="#ppt_w"/>
                                          </p:val>
                                        </p:tav>
                                      </p:tavLst>
                                    </p:anim>
                                    <p:anim calcmode="lin" valueType="num">
                                      <p:cBhvr>
                                        <p:cTn id="143" dur="500" fill="hold"/>
                                        <p:tgtEl>
                                          <p:spTgt spid="22560"/>
                                        </p:tgtEl>
                                        <p:attrNameLst>
                                          <p:attrName>ppt_h</p:attrName>
                                        </p:attrNameLst>
                                      </p:cBhvr>
                                      <p:tavLst>
                                        <p:tav tm="0">
                                          <p:val>
                                            <p:fltVal val="0"/>
                                          </p:val>
                                        </p:tav>
                                        <p:tav tm="100000">
                                          <p:val>
                                            <p:strVal val="#ppt_h"/>
                                          </p:val>
                                        </p:tav>
                                      </p:tavLst>
                                    </p:anim>
                                    <p:animEffect transition="in" filter="fade">
                                      <p:cBhvr>
                                        <p:cTn id="144" dur="500"/>
                                        <p:tgtEl>
                                          <p:spTgt spid="22560"/>
                                        </p:tgtEl>
                                      </p:cBhvr>
                                    </p:animEffect>
                                  </p:childTnLst>
                                </p:cTn>
                              </p:par>
                              <p:par>
                                <p:cTn id="145" presetID="53" presetClass="entr" presetSubtype="16" fill="hold" nodeType="withEffect">
                                  <p:stCondLst>
                                    <p:cond delay="0"/>
                                  </p:stCondLst>
                                  <p:childTnLst>
                                    <p:set>
                                      <p:cBhvr>
                                        <p:cTn id="146" dur="1" fill="hold">
                                          <p:stCondLst>
                                            <p:cond delay="0"/>
                                          </p:stCondLst>
                                        </p:cTn>
                                        <p:tgtEl>
                                          <p:spTgt spid="22561"/>
                                        </p:tgtEl>
                                        <p:attrNameLst>
                                          <p:attrName>style.visibility</p:attrName>
                                        </p:attrNameLst>
                                      </p:cBhvr>
                                      <p:to>
                                        <p:strVal val="visible"/>
                                      </p:to>
                                    </p:set>
                                    <p:anim calcmode="lin" valueType="num">
                                      <p:cBhvr>
                                        <p:cTn id="147" dur="500" fill="hold"/>
                                        <p:tgtEl>
                                          <p:spTgt spid="22561"/>
                                        </p:tgtEl>
                                        <p:attrNameLst>
                                          <p:attrName>ppt_w</p:attrName>
                                        </p:attrNameLst>
                                      </p:cBhvr>
                                      <p:tavLst>
                                        <p:tav tm="0">
                                          <p:val>
                                            <p:fltVal val="0"/>
                                          </p:val>
                                        </p:tav>
                                        <p:tav tm="100000">
                                          <p:val>
                                            <p:strVal val="#ppt_w"/>
                                          </p:val>
                                        </p:tav>
                                      </p:tavLst>
                                    </p:anim>
                                    <p:anim calcmode="lin" valueType="num">
                                      <p:cBhvr>
                                        <p:cTn id="148" dur="500" fill="hold"/>
                                        <p:tgtEl>
                                          <p:spTgt spid="22561"/>
                                        </p:tgtEl>
                                        <p:attrNameLst>
                                          <p:attrName>ppt_h</p:attrName>
                                        </p:attrNameLst>
                                      </p:cBhvr>
                                      <p:tavLst>
                                        <p:tav tm="0">
                                          <p:val>
                                            <p:fltVal val="0"/>
                                          </p:val>
                                        </p:tav>
                                        <p:tav tm="100000">
                                          <p:val>
                                            <p:strVal val="#ppt_h"/>
                                          </p:val>
                                        </p:tav>
                                      </p:tavLst>
                                    </p:anim>
                                    <p:animEffect transition="in" filter="fade">
                                      <p:cBhvr>
                                        <p:cTn id="149" dur="500"/>
                                        <p:tgtEl>
                                          <p:spTgt spid="22561"/>
                                        </p:tgtEl>
                                      </p:cBhvr>
                                    </p:animEffect>
                                  </p:childTnLst>
                                </p:cTn>
                              </p:par>
                              <p:par>
                                <p:cTn id="150" presetID="53" presetClass="entr" presetSubtype="16" fill="hold" grpId="0" nodeType="withEffect">
                                  <p:stCondLst>
                                    <p:cond delay="0"/>
                                  </p:stCondLst>
                                  <p:childTnLst>
                                    <p:set>
                                      <p:cBhvr>
                                        <p:cTn id="151" dur="1" fill="hold">
                                          <p:stCondLst>
                                            <p:cond delay="0"/>
                                          </p:stCondLst>
                                        </p:cTn>
                                        <p:tgtEl>
                                          <p:spTgt spid="22562"/>
                                        </p:tgtEl>
                                        <p:attrNameLst>
                                          <p:attrName>style.visibility</p:attrName>
                                        </p:attrNameLst>
                                      </p:cBhvr>
                                      <p:to>
                                        <p:strVal val="visible"/>
                                      </p:to>
                                    </p:set>
                                    <p:anim calcmode="lin" valueType="num">
                                      <p:cBhvr>
                                        <p:cTn id="152" dur="500" fill="hold"/>
                                        <p:tgtEl>
                                          <p:spTgt spid="22562"/>
                                        </p:tgtEl>
                                        <p:attrNameLst>
                                          <p:attrName>ppt_w</p:attrName>
                                        </p:attrNameLst>
                                      </p:cBhvr>
                                      <p:tavLst>
                                        <p:tav tm="0">
                                          <p:val>
                                            <p:fltVal val="0"/>
                                          </p:val>
                                        </p:tav>
                                        <p:tav tm="100000">
                                          <p:val>
                                            <p:strVal val="#ppt_w"/>
                                          </p:val>
                                        </p:tav>
                                      </p:tavLst>
                                    </p:anim>
                                    <p:anim calcmode="lin" valueType="num">
                                      <p:cBhvr>
                                        <p:cTn id="153" dur="500" fill="hold"/>
                                        <p:tgtEl>
                                          <p:spTgt spid="22562"/>
                                        </p:tgtEl>
                                        <p:attrNameLst>
                                          <p:attrName>ppt_h</p:attrName>
                                        </p:attrNameLst>
                                      </p:cBhvr>
                                      <p:tavLst>
                                        <p:tav tm="0">
                                          <p:val>
                                            <p:fltVal val="0"/>
                                          </p:val>
                                        </p:tav>
                                        <p:tav tm="100000">
                                          <p:val>
                                            <p:strVal val="#ppt_h"/>
                                          </p:val>
                                        </p:tav>
                                      </p:tavLst>
                                    </p:anim>
                                    <p:animEffect transition="in" filter="fade">
                                      <p:cBhvr>
                                        <p:cTn id="154" dur="500"/>
                                        <p:tgtEl>
                                          <p:spTgt spid="22562"/>
                                        </p:tgtEl>
                                      </p:cBhvr>
                                    </p:animEffect>
                                  </p:childTnLst>
                                </p:cTn>
                              </p:par>
                              <p:par>
                                <p:cTn id="155" presetID="53" presetClass="entr" presetSubtype="16" fill="hold" nodeType="withEffect">
                                  <p:stCondLst>
                                    <p:cond delay="0"/>
                                  </p:stCondLst>
                                  <p:childTnLst>
                                    <p:set>
                                      <p:cBhvr>
                                        <p:cTn id="156" dur="1" fill="hold">
                                          <p:stCondLst>
                                            <p:cond delay="0"/>
                                          </p:stCondLst>
                                        </p:cTn>
                                        <p:tgtEl>
                                          <p:spTgt spid="22563"/>
                                        </p:tgtEl>
                                        <p:attrNameLst>
                                          <p:attrName>style.visibility</p:attrName>
                                        </p:attrNameLst>
                                      </p:cBhvr>
                                      <p:to>
                                        <p:strVal val="visible"/>
                                      </p:to>
                                    </p:set>
                                    <p:anim calcmode="lin" valueType="num">
                                      <p:cBhvr>
                                        <p:cTn id="157" dur="500" fill="hold"/>
                                        <p:tgtEl>
                                          <p:spTgt spid="22563"/>
                                        </p:tgtEl>
                                        <p:attrNameLst>
                                          <p:attrName>ppt_w</p:attrName>
                                        </p:attrNameLst>
                                      </p:cBhvr>
                                      <p:tavLst>
                                        <p:tav tm="0">
                                          <p:val>
                                            <p:fltVal val="0"/>
                                          </p:val>
                                        </p:tav>
                                        <p:tav tm="100000">
                                          <p:val>
                                            <p:strVal val="#ppt_w"/>
                                          </p:val>
                                        </p:tav>
                                      </p:tavLst>
                                    </p:anim>
                                    <p:anim calcmode="lin" valueType="num">
                                      <p:cBhvr>
                                        <p:cTn id="158" dur="500" fill="hold"/>
                                        <p:tgtEl>
                                          <p:spTgt spid="22563"/>
                                        </p:tgtEl>
                                        <p:attrNameLst>
                                          <p:attrName>ppt_h</p:attrName>
                                        </p:attrNameLst>
                                      </p:cBhvr>
                                      <p:tavLst>
                                        <p:tav tm="0">
                                          <p:val>
                                            <p:fltVal val="0"/>
                                          </p:val>
                                        </p:tav>
                                        <p:tav tm="100000">
                                          <p:val>
                                            <p:strVal val="#ppt_h"/>
                                          </p:val>
                                        </p:tav>
                                      </p:tavLst>
                                    </p:anim>
                                    <p:animEffect transition="in" filter="fade">
                                      <p:cBhvr>
                                        <p:cTn id="159" dur="500"/>
                                        <p:tgtEl>
                                          <p:spTgt spid="22563"/>
                                        </p:tgtEl>
                                      </p:cBhvr>
                                    </p:animEffect>
                                  </p:childTnLst>
                                </p:cTn>
                              </p:par>
                              <p:par>
                                <p:cTn id="160" presetID="53" presetClass="entr" presetSubtype="16" fill="hold" grpId="0" nodeType="withEffect">
                                  <p:stCondLst>
                                    <p:cond delay="0"/>
                                  </p:stCondLst>
                                  <p:childTnLst>
                                    <p:set>
                                      <p:cBhvr>
                                        <p:cTn id="161" dur="1" fill="hold">
                                          <p:stCondLst>
                                            <p:cond delay="0"/>
                                          </p:stCondLst>
                                        </p:cTn>
                                        <p:tgtEl>
                                          <p:spTgt spid="22564"/>
                                        </p:tgtEl>
                                        <p:attrNameLst>
                                          <p:attrName>style.visibility</p:attrName>
                                        </p:attrNameLst>
                                      </p:cBhvr>
                                      <p:to>
                                        <p:strVal val="visible"/>
                                      </p:to>
                                    </p:set>
                                    <p:anim calcmode="lin" valueType="num">
                                      <p:cBhvr>
                                        <p:cTn id="162" dur="500" fill="hold"/>
                                        <p:tgtEl>
                                          <p:spTgt spid="22564"/>
                                        </p:tgtEl>
                                        <p:attrNameLst>
                                          <p:attrName>ppt_w</p:attrName>
                                        </p:attrNameLst>
                                      </p:cBhvr>
                                      <p:tavLst>
                                        <p:tav tm="0">
                                          <p:val>
                                            <p:fltVal val="0"/>
                                          </p:val>
                                        </p:tav>
                                        <p:tav tm="100000">
                                          <p:val>
                                            <p:strVal val="#ppt_w"/>
                                          </p:val>
                                        </p:tav>
                                      </p:tavLst>
                                    </p:anim>
                                    <p:anim calcmode="lin" valueType="num">
                                      <p:cBhvr>
                                        <p:cTn id="163" dur="500" fill="hold"/>
                                        <p:tgtEl>
                                          <p:spTgt spid="22564"/>
                                        </p:tgtEl>
                                        <p:attrNameLst>
                                          <p:attrName>ppt_h</p:attrName>
                                        </p:attrNameLst>
                                      </p:cBhvr>
                                      <p:tavLst>
                                        <p:tav tm="0">
                                          <p:val>
                                            <p:fltVal val="0"/>
                                          </p:val>
                                        </p:tav>
                                        <p:tav tm="100000">
                                          <p:val>
                                            <p:strVal val="#ppt_h"/>
                                          </p:val>
                                        </p:tav>
                                      </p:tavLst>
                                    </p:anim>
                                    <p:animEffect transition="in" filter="fade">
                                      <p:cBhvr>
                                        <p:cTn id="164" dur="500"/>
                                        <p:tgtEl>
                                          <p:spTgt spid="22564"/>
                                        </p:tgtEl>
                                      </p:cBhvr>
                                    </p:animEffect>
                                  </p:childTnLst>
                                </p:cTn>
                              </p:par>
                              <p:par>
                                <p:cTn id="165" presetID="53" presetClass="entr" presetSubtype="16" fill="hold" nodeType="withEffect">
                                  <p:stCondLst>
                                    <p:cond delay="0"/>
                                  </p:stCondLst>
                                  <p:childTnLst>
                                    <p:set>
                                      <p:cBhvr>
                                        <p:cTn id="166" dur="1" fill="hold">
                                          <p:stCondLst>
                                            <p:cond delay="0"/>
                                          </p:stCondLst>
                                        </p:cTn>
                                        <p:tgtEl>
                                          <p:spTgt spid="22565"/>
                                        </p:tgtEl>
                                        <p:attrNameLst>
                                          <p:attrName>style.visibility</p:attrName>
                                        </p:attrNameLst>
                                      </p:cBhvr>
                                      <p:to>
                                        <p:strVal val="visible"/>
                                      </p:to>
                                    </p:set>
                                    <p:anim calcmode="lin" valueType="num">
                                      <p:cBhvr>
                                        <p:cTn id="167" dur="500" fill="hold"/>
                                        <p:tgtEl>
                                          <p:spTgt spid="22565"/>
                                        </p:tgtEl>
                                        <p:attrNameLst>
                                          <p:attrName>ppt_w</p:attrName>
                                        </p:attrNameLst>
                                      </p:cBhvr>
                                      <p:tavLst>
                                        <p:tav tm="0">
                                          <p:val>
                                            <p:fltVal val="0"/>
                                          </p:val>
                                        </p:tav>
                                        <p:tav tm="100000">
                                          <p:val>
                                            <p:strVal val="#ppt_w"/>
                                          </p:val>
                                        </p:tav>
                                      </p:tavLst>
                                    </p:anim>
                                    <p:anim calcmode="lin" valueType="num">
                                      <p:cBhvr>
                                        <p:cTn id="168" dur="500" fill="hold"/>
                                        <p:tgtEl>
                                          <p:spTgt spid="22565"/>
                                        </p:tgtEl>
                                        <p:attrNameLst>
                                          <p:attrName>ppt_h</p:attrName>
                                        </p:attrNameLst>
                                      </p:cBhvr>
                                      <p:tavLst>
                                        <p:tav tm="0">
                                          <p:val>
                                            <p:fltVal val="0"/>
                                          </p:val>
                                        </p:tav>
                                        <p:tav tm="100000">
                                          <p:val>
                                            <p:strVal val="#ppt_h"/>
                                          </p:val>
                                        </p:tav>
                                      </p:tavLst>
                                    </p:anim>
                                    <p:animEffect transition="in" filter="fade">
                                      <p:cBhvr>
                                        <p:cTn id="169" dur="500"/>
                                        <p:tgtEl>
                                          <p:spTgt spid="22565"/>
                                        </p:tgtEl>
                                      </p:cBhvr>
                                    </p:animEffect>
                                  </p:childTnLst>
                                </p:cTn>
                              </p:par>
                              <p:par>
                                <p:cTn id="170" presetID="53" presetClass="entr" presetSubtype="16" fill="hold" grpId="0" nodeType="withEffect">
                                  <p:stCondLst>
                                    <p:cond delay="0"/>
                                  </p:stCondLst>
                                  <p:childTnLst>
                                    <p:set>
                                      <p:cBhvr>
                                        <p:cTn id="171" dur="1" fill="hold">
                                          <p:stCondLst>
                                            <p:cond delay="0"/>
                                          </p:stCondLst>
                                        </p:cTn>
                                        <p:tgtEl>
                                          <p:spTgt spid="22566"/>
                                        </p:tgtEl>
                                        <p:attrNameLst>
                                          <p:attrName>style.visibility</p:attrName>
                                        </p:attrNameLst>
                                      </p:cBhvr>
                                      <p:to>
                                        <p:strVal val="visible"/>
                                      </p:to>
                                    </p:set>
                                    <p:anim calcmode="lin" valueType="num">
                                      <p:cBhvr>
                                        <p:cTn id="172" dur="500" fill="hold"/>
                                        <p:tgtEl>
                                          <p:spTgt spid="22566"/>
                                        </p:tgtEl>
                                        <p:attrNameLst>
                                          <p:attrName>ppt_w</p:attrName>
                                        </p:attrNameLst>
                                      </p:cBhvr>
                                      <p:tavLst>
                                        <p:tav tm="0">
                                          <p:val>
                                            <p:fltVal val="0"/>
                                          </p:val>
                                        </p:tav>
                                        <p:tav tm="100000">
                                          <p:val>
                                            <p:strVal val="#ppt_w"/>
                                          </p:val>
                                        </p:tav>
                                      </p:tavLst>
                                    </p:anim>
                                    <p:anim calcmode="lin" valueType="num">
                                      <p:cBhvr>
                                        <p:cTn id="173" dur="500" fill="hold"/>
                                        <p:tgtEl>
                                          <p:spTgt spid="22566"/>
                                        </p:tgtEl>
                                        <p:attrNameLst>
                                          <p:attrName>ppt_h</p:attrName>
                                        </p:attrNameLst>
                                      </p:cBhvr>
                                      <p:tavLst>
                                        <p:tav tm="0">
                                          <p:val>
                                            <p:fltVal val="0"/>
                                          </p:val>
                                        </p:tav>
                                        <p:tav tm="100000">
                                          <p:val>
                                            <p:strVal val="#ppt_h"/>
                                          </p:val>
                                        </p:tav>
                                      </p:tavLst>
                                    </p:anim>
                                    <p:animEffect transition="in" filter="fade">
                                      <p:cBhvr>
                                        <p:cTn id="174" dur="500"/>
                                        <p:tgtEl>
                                          <p:spTgt spid="22566"/>
                                        </p:tgtEl>
                                      </p:cBhvr>
                                    </p:animEffect>
                                  </p:childTnLst>
                                </p:cTn>
                              </p:par>
                            </p:childTnLst>
                          </p:cTn>
                        </p:par>
                      </p:childTnLst>
                    </p:cTn>
                  </p:par>
                  <p:par>
                    <p:cTn id="175" fill="hold">
                      <p:stCondLst>
                        <p:cond delay="indefinite"/>
                      </p:stCondLst>
                      <p:childTnLst>
                        <p:par>
                          <p:cTn id="176" fill="hold">
                            <p:stCondLst>
                              <p:cond delay="0"/>
                            </p:stCondLst>
                            <p:childTnLst>
                              <p:par>
                                <p:cTn id="177" presetID="53" presetClass="entr" presetSubtype="16" fill="hold" nodeType="clickEffect">
                                  <p:stCondLst>
                                    <p:cond delay="0"/>
                                  </p:stCondLst>
                                  <p:childTnLst>
                                    <p:set>
                                      <p:cBhvr>
                                        <p:cTn id="178" dur="1" fill="hold">
                                          <p:stCondLst>
                                            <p:cond delay="0"/>
                                          </p:stCondLst>
                                        </p:cTn>
                                        <p:tgtEl>
                                          <p:spTgt spid="22576"/>
                                        </p:tgtEl>
                                        <p:attrNameLst>
                                          <p:attrName>style.visibility</p:attrName>
                                        </p:attrNameLst>
                                      </p:cBhvr>
                                      <p:to>
                                        <p:strVal val="visible"/>
                                      </p:to>
                                    </p:set>
                                    <p:anim calcmode="lin" valueType="num">
                                      <p:cBhvr>
                                        <p:cTn id="179" dur="500" fill="hold"/>
                                        <p:tgtEl>
                                          <p:spTgt spid="22576"/>
                                        </p:tgtEl>
                                        <p:attrNameLst>
                                          <p:attrName>ppt_w</p:attrName>
                                        </p:attrNameLst>
                                      </p:cBhvr>
                                      <p:tavLst>
                                        <p:tav tm="0">
                                          <p:val>
                                            <p:fltVal val="0"/>
                                          </p:val>
                                        </p:tav>
                                        <p:tav tm="100000">
                                          <p:val>
                                            <p:strVal val="#ppt_w"/>
                                          </p:val>
                                        </p:tav>
                                      </p:tavLst>
                                    </p:anim>
                                    <p:anim calcmode="lin" valueType="num">
                                      <p:cBhvr>
                                        <p:cTn id="180" dur="500" fill="hold"/>
                                        <p:tgtEl>
                                          <p:spTgt spid="22576"/>
                                        </p:tgtEl>
                                        <p:attrNameLst>
                                          <p:attrName>ppt_h</p:attrName>
                                        </p:attrNameLst>
                                      </p:cBhvr>
                                      <p:tavLst>
                                        <p:tav tm="0">
                                          <p:val>
                                            <p:fltVal val="0"/>
                                          </p:val>
                                        </p:tav>
                                        <p:tav tm="100000">
                                          <p:val>
                                            <p:strVal val="#ppt_h"/>
                                          </p:val>
                                        </p:tav>
                                      </p:tavLst>
                                    </p:anim>
                                    <p:animEffect transition="in" filter="fade">
                                      <p:cBhvr>
                                        <p:cTn id="181" dur="500"/>
                                        <p:tgtEl>
                                          <p:spTgt spid="22576"/>
                                        </p:tgtEl>
                                      </p:cBhvr>
                                    </p:animEffect>
                                  </p:childTnLst>
                                </p:cTn>
                              </p:par>
                              <p:par>
                                <p:cTn id="182" presetID="53" presetClass="entr" presetSubtype="16" fill="hold" nodeType="withEffect">
                                  <p:stCondLst>
                                    <p:cond delay="0"/>
                                  </p:stCondLst>
                                  <p:childTnLst>
                                    <p:set>
                                      <p:cBhvr>
                                        <p:cTn id="183" dur="1" fill="hold">
                                          <p:stCondLst>
                                            <p:cond delay="0"/>
                                          </p:stCondLst>
                                        </p:cTn>
                                        <p:tgtEl>
                                          <p:spTgt spid="22579"/>
                                        </p:tgtEl>
                                        <p:attrNameLst>
                                          <p:attrName>style.visibility</p:attrName>
                                        </p:attrNameLst>
                                      </p:cBhvr>
                                      <p:to>
                                        <p:strVal val="visible"/>
                                      </p:to>
                                    </p:set>
                                    <p:anim calcmode="lin" valueType="num">
                                      <p:cBhvr>
                                        <p:cTn id="184" dur="500" fill="hold"/>
                                        <p:tgtEl>
                                          <p:spTgt spid="22579"/>
                                        </p:tgtEl>
                                        <p:attrNameLst>
                                          <p:attrName>ppt_w</p:attrName>
                                        </p:attrNameLst>
                                      </p:cBhvr>
                                      <p:tavLst>
                                        <p:tav tm="0">
                                          <p:val>
                                            <p:fltVal val="0"/>
                                          </p:val>
                                        </p:tav>
                                        <p:tav tm="100000">
                                          <p:val>
                                            <p:strVal val="#ppt_w"/>
                                          </p:val>
                                        </p:tav>
                                      </p:tavLst>
                                    </p:anim>
                                    <p:anim calcmode="lin" valueType="num">
                                      <p:cBhvr>
                                        <p:cTn id="185" dur="500" fill="hold"/>
                                        <p:tgtEl>
                                          <p:spTgt spid="22579"/>
                                        </p:tgtEl>
                                        <p:attrNameLst>
                                          <p:attrName>ppt_h</p:attrName>
                                        </p:attrNameLst>
                                      </p:cBhvr>
                                      <p:tavLst>
                                        <p:tav tm="0">
                                          <p:val>
                                            <p:fltVal val="0"/>
                                          </p:val>
                                        </p:tav>
                                        <p:tav tm="100000">
                                          <p:val>
                                            <p:strVal val="#ppt_h"/>
                                          </p:val>
                                        </p:tav>
                                      </p:tavLst>
                                    </p:anim>
                                    <p:animEffect transition="in" filter="fade">
                                      <p:cBhvr>
                                        <p:cTn id="186" dur="500"/>
                                        <p:tgtEl>
                                          <p:spTgt spid="22579"/>
                                        </p:tgtEl>
                                      </p:cBhvr>
                                    </p:animEffect>
                                  </p:childTnLst>
                                </p:cTn>
                              </p:par>
                              <p:par>
                                <p:cTn id="187" presetID="53" presetClass="entr" presetSubtype="16" fill="hold" nodeType="withEffect">
                                  <p:stCondLst>
                                    <p:cond delay="0"/>
                                  </p:stCondLst>
                                  <p:childTnLst>
                                    <p:set>
                                      <p:cBhvr>
                                        <p:cTn id="188" dur="1" fill="hold">
                                          <p:stCondLst>
                                            <p:cond delay="0"/>
                                          </p:stCondLst>
                                        </p:cTn>
                                        <p:tgtEl>
                                          <p:spTgt spid="22582"/>
                                        </p:tgtEl>
                                        <p:attrNameLst>
                                          <p:attrName>style.visibility</p:attrName>
                                        </p:attrNameLst>
                                      </p:cBhvr>
                                      <p:to>
                                        <p:strVal val="visible"/>
                                      </p:to>
                                    </p:set>
                                    <p:anim calcmode="lin" valueType="num">
                                      <p:cBhvr>
                                        <p:cTn id="189" dur="500" fill="hold"/>
                                        <p:tgtEl>
                                          <p:spTgt spid="22582"/>
                                        </p:tgtEl>
                                        <p:attrNameLst>
                                          <p:attrName>ppt_w</p:attrName>
                                        </p:attrNameLst>
                                      </p:cBhvr>
                                      <p:tavLst>
                                        <p:tav tm="0">
                                          <p:val>
                                            <p:fltVal val="0"/>
                                          </p:val>
                                        </p:tav>
                                        <p:tav tm="100000">
                                          <p:val>
                                            <p:strVal val="#ppt_w"/>
                                          </p:val>
                                        </p:tav>
                                      </p:tavLst>
                                    </p:anim>
                                    <p:anim calcmode="lin" valueType="num">
                                      <p:cBhvr>
                                        <p:cTn id="190" dur="500" fill="hold"/>
                                        <p:tgtEl>
                                          <p:spTgt spid="22582"/>
                                        </p:tgtEl>
                                        <p:attrNameLst>
                                          <p:attrName>ppt_h</p:attrName>
                                        </p:attrNameLst>
                                      </p:cBhvr>
                                      <p:tavLst>
                                        <p:tav tm="0">
                                          <p:val>
                                            <p:fltVal val="0"/>
                                          </p:val>
                                        </p:tav>
                                        <p:tav tm="100000">
                                          <p:val>
                                            <p:strVal val="#ppt_h"/>
                                          </p:val>
                                        </p:tav>
                                      </p:tavLst>
                                    </p:anim>
                                    <p:animEffect transition="in" filter="fade">
                                      <p:cBhvr>
                                        <p:cTn id="191" dur="500"/>
                                        <p:tgtEl>
                                          <p:spTgt spid="22582"/>
                                        </p:tgtEl>
                                      </p:cBhvr>
                                    </p:animEffect>
                                  </p:childTnLst>
                                </p:cTn>
                              </p:par>
                              <p:par>
                                <p:cTn id="192" presetID="53" presetClass="entr" presetSubtype="16" fill="hold" nodeType="withEffect">
                                  <p:stCondLst>
                                    <p:cond delay="0"/>
                                  </p:stCondLst>
                                  <p:childTnLst>
                                    <p:set>
                                      <p:cBhvr>
                                        <p:cTn id="193" dur="1" fill="hold">
                                          <p:stCondLst>
                                            <p:cond delay="0"/>
                                          </p:stCondLst>
                                        </p:cTn>
                                        <p:tgtEl>
                                          <p:spTgt spid="22567"/>
                                        </p:tgtEl>
                                        <p:attrNameLst>
                                          <p:attrName>style.visibility</p:attrName>
                                        </p:attrNameLst>
                                      </p:cBhvr>
                                      <p:to>
                                        <p:strVal val="visible"/>
                                      </p:to>
                                    </p:set>
                                    <p:anim calcmode="lin" valueType="num">
                                      <p:cBhvr>
                                        <p:cTn id="194" dur="500" fill="hold"/>
                                        <p:tgtEl>
                                          <p:spTgt spid="22567"/>
                                        </p:tgtEl>
                                        <p:attrNameLst>
                                          <p:attrName>ppt_w</p:attrName>
                                        </p:attrNameLst>
                                      </p:cBhvr>
                                      <p:tavLst>
                                        <p:tav tm="0">
                                          <p:val>
                                            <p:fltVal val="0"/>
                                          </p:val>
                                        </p:tav>
                                        <p:tav tm="100000">
                                          <p:val>
                                            <p:strVal val="#ppt_w"/>
                                          </p:val>
                                        </p:tav>
                                      </p:tavLst>
                                    </p:anim>
                                    <p:anim calcmode="lin" valueType="num">
                                      <p:cBhvr>
                                        <p:cTn id="195" dur="500" fill="hold"/>
                                        <p:tgtEl>
                                          <p:spTgt spid="22567"/>
                                        </p:tgtEl>
                                        <p:attrNameLst>
                                          <p:attrName>ppt_h</p:attrName>
                                        </p:attrNameLst>
                                      </p:cBhvr>
                                      <p:tavLst>
                                        <p:tav tm="0">
                                          <p:val>
                                            <p:fltVal val="0"/>
                                          </p:val>
                                        </p:tav>
                                        <p:tav tm="100000">
                                          <p:val>
                                            <p:strVal val="#ppt_h"/>
                                          </p:val>
                                        </p:tav>
                                      </p:tavLst>
                                    </p:anim>
                                    <p:animEffect transition="in" filter="fade">
                                      <p:cBhvr>
                                        <p:cTn id="196" dur="500"/>
                                        <p:tgtEl>
                                          <p:spTgt spid="22567"/>
                                        </p:tgtEl>
                                      </p:cBhvr>
                                    </p:animEffect>
                                  </p:childTnLst>
                                </p:cTn>
                              </p:par>
                              <p:par>
                                <p:cTn id="197" presetID="53" presetClass="entr" presetSubtype="16" fill="hold" nodeType="withEffect">
                                  <p:stCondLst>
                                    <p:cond delay="0"/>
                                  </p:stCondLst>
                                  <p:childTnLst>
                                    <p:set>
                                      <p:cBhvr>
                                        <p:cTn id="198" dur="1" fill="hold">
                                          <p:stCondLst>
                                            <p:cond delay="0"/>
                                          </p:stCondLst>
                                        </p:cTn>
                                        <p:tgtEl>
                                          <p:spTgt spid="22570"/>
                                        </p:tgtEl>
                                        <p:attrNameLst>
                                          <p:attrName>style.visibility</p:attrName>
                                        </p:attrNameLst>
                                      </p:cBhvr>
                                      <p:to>
                                        <p:strVal val="visible"/>
                                      </p:to>
                                    </p:set>
                                    <p:anim calcmode="lin" valueType="num">
                                      <p:cBhvr>
                                        <p:cTn id="199" dur="500" fill="hold"/>
                                        <p:tgtEl>
                                          <p:spTgt spid="22570"/>
                                        </p:tgtEl>
                                        <p:attrNameLst>
                                          <p:attrName>ppt_w</p:attrName>
                                        </p:attrNameLst>
                                      </p:cBhvr>
                                      <p:tavLst>
                                        <p:tav tm="0">
                                          <p:val>
                                            <p:fltVal val="0"/>
                                          </p:val>
                                        </p:tav>
                                        <p:tav tm="100000">
                                          <p:val>
                                            <p:strVal val="#ppt_w"/>
                                          </p:val>
                                        </p:tav>
                                      </p:tavLst>
                                    </p:anim>
                                    <p:anim calcmode="lin" valueType="num">
                                      <p:cBhvr>
                                        <p:cTn id="200" dur="500" fill="hold"/>
                                        <p:tgtEl>
                                          <p:spTgt spid="22570"/>
                                        </p:tgtEl>
                                        <p:attrNameLst>
                                          <p:attrName>ppt_h</p:attrName>
                                        </p:attrNameLst>
                                      </p:cBhvr>
                                      <p:tavLst>
                                        <p:tav tm="0">
                                          <p:val>
                                            <p:fltVal val="0"/>
                                          </p:val>
                                        </p:tav>
                                        <p:tav tm="100000">
                                          <p:val>
                                            <p:strVal val="#ppt_h"/>
                                          </p:val>
                                        </p:tav>
                                      </p:tavLst>
                                    </p:anim>
                                    <p:animEffect transition="in" filter="fade">
                                      <p:cBhvr>
                                        <p:cTn id="201" dur="500"/>
                                        <p:tgtEl>
                                          <p:spTgt spid="22570"/>
                                        </p:tgtEl>
                                      </p:cBhvr>
                                    </p:animEffect>
                                  </p:childTnLst>
                                </p:cTn>
                              </p:par>
                              <p:par>
                                <p:cTn id="202" presetID="53" presetClass="entr" presetSubtype="16" fill="hold" nodeType="withEffect">
                                  <p:stCondLst>
                                    <p:cond delay="0"/>
                                  </p:stCondLst>
                                  <p:childTnLst>
                                    <p:set>
                                      <p:cBhvr>
                                        <p:cTn id="203" dur="1" fill="hold">
                                          <p:stCondLst>
                                            <p:cond delay="0"/>
                                          </p:stCondLst>
                                        </p:cTn>
                                        <p:tgtEl>
                                          <p:spTgt spid="22573"/>
                                        </p:tgtEl>
                                        <p:attrNameLst>
                                          <p:attrName>style.visibility</p:attrName>
                                        </p:attrNameLst>
                                      </p:cBhvr>
                                      <p:to>
                                        <p:strVal val="visible"/>
                                      </p:to>
                                    </p:set>
                                    <p:anim calcmode="lin" valueType="num">
                                      <p:cBhvr>
                                        <p:cTn id="204" dur="500" fill="hold"/>
                                        <p:tgtEl>
                                          <p:spTgt spid="22573"/>
                                        </p:tgtEl>
                                        <p:attrNameLst>
                                          <p:attrName>ppt_w</p:attrName>
                                        </p:attrNameLst>
                                      </p:cBhvr>
                                      <p:tavLst>
                                        <p:tav tm="0">
                                          <p:val>
                                            <p:fltVal val="0"/>
                                          </p:val>
                                        </p:tav>
                                        <p:tav tm="100000">
                                          <p:val>
                                            <p:strVal val="#ppt_w"/>
                                          </p:val>
                                        </p:tav>
                                      </p:tavLst>
                                    </p:anim>
                                    <p:anim calcmode="lin" valueType="num">
                                      <p:cBhvr>
                                        <p:cTn id="205" dur="500" fill="hold"/>
                                        <p:tgtEl>
                                          <p:spTgt spid="22573"/>
                                        </p:tgtEl>
                                        <p:attrNameLst>
                                          <p:attrName>ppt_h</p:attrName>
                                        </p:attrNameLst>
                                      </p:cBhvr>
                                      <p:tavLst>
                                        <p:tav tm="0">
                                          <p:val>
                                            <p:fltVal val="0"/>
                                          </p:val>
                                        </p:tav>
                                        <p:tav tm="100000">
                                          <p:val>
                                            <p:strVal val="#ppt_h"/>
                                          </p:val>
                                        </p:tav>
                                      </p:tavLst>
                                    </p:anim>
                                    <p:animEffect transition="in" filter="fade">
                                      <p:cBhvr>
                                        <p:cTn id="206" dur="500"/>
                                        <p:tgtEl>
                                          <p:spTgt spid="225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4" grpId="0" animBg="1"/>
      <p:bldP spid="22536" grpId="0" animBg="1"/>
      <p:bldP spid="22537" grpId="0" animBg="1"/>
      <p:bldP spid="22541" grpId="0" animBg="1"/>
      <p:bldP spid="22542" grpId="0" animBg="1"/>
      <p:bldP spid="22544" grpId="0" animBg="1"/>
      <p:bldP spid="22545" grpId="0" animBg="1"/>
      <p:bldP spid="22547" grpId="0" animBg="1"/>
      <p:bldP spid="22548" grpId="0" animBg="1"/>
      <p:bldP spid="22550" grpId="0" animBg="1"/>
      <p:bldP spid="22551" grpId="0" animBg="1"/>
      <p:bldP spid="22553" grpId="0" animBg="1"/>
      <p:bldP spid="22554" grpId="0" animBg="1"/>
      <p:bldP spid="22556" grpId="0" animBg="1"/>
      <p:bldP spid="22557" grpId="0" animBg="1"/>
      <p:bldP spid="22560" grpId="0" animBg="1"/>
      <p:bldP spid="22562" grpId="0" animBg="1"/>
      <p:bldP spid="22564" grpId="0" animBg="1"/>
      <p:bldP spid="2256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直角三角形 4"/>
          <p:cNvSpPr>
            <a:spLocks noChangeArrowheads="1"/>
          </p:cNvSpPr>
          <p:nvPr/>
        </p:nvSpPr>
        <p:spPr bwMode="auto">
          <a:xfrm rot="16200000">
            <a:off x="11830050" y="6515100"/>
            <a:ext cx="273050" cy="273050"/>
          </a:xfrm>
          <a:prstGeom prst="rtTriangle">
            <a:avLst/>
          </a:prstGeom>
          <a:solidFill>
            <a:srgbClr val="28342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rgbClr val="FFFFFF"/>
              </a:solidFill>
            </a:endParaRPr>
          </a:p>
        </p:txBody>
      </p:sp>
      <p:sp>
        <p:nvSpPr>
          <p:cNvPr id="23557" name="矩形 6"/>
          <p:cNvSpPr>
            <a:spLocks noChangeArrowheads="1"/>
          </p:cNvSpPr>
          <p:nvPr/>
        </p:nvSpPr>
        <p:spPr bwMode="auto">
          <a:xfrm>
            <a:off x="428625" y="1822450"/>
            <a:ext cx="2820988" cy="1450975"/>
          </a:xfrm>
          <a:prstGeom prst="rect">
            <a:avLst/>
          </a:prstGeom>
          <a:gradFill rotWithShape="1">
            <a:gsLst>
              <a:gs pos="0">
                <a:schemeClr val="bg1"/>
              </a:gs>
              <a:gs pos="100000">
                <a:srgbClr val="D9D9D9"/>
              </a:gs>
            </a:gsLst>
            <a:lin ang="5400000" scaled="1"/>
          </a:gradFill>
          <a:ln w="12700" cmpd="sng">
            <a:solidFill>
              <a:schemeClr val="bg1"/>
            </a:solidFill>
            <a:miter lim="800000"/>
          </a:ln>
          <a:effectLst>
            <a:outerShdw dist="38100" dir="18900000" algn="ctr" rotWithShape="0">
              <a:srgbClr val="000000">
                <a:alpha val="39000"/>
              </a:srgbClr>
            </a:outerShdw>
          </a:effec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sz="3100">
              <a:solidFill>
                <a:srgbClr val="FFFFFF"/>
              </a:solidFill>
            </a:endParaRPr>
          </a:p>
        </p:txBody>
      </p:sp>
      <p:sp>
        <p:nvSpPr>
          <p:cNvPr id="23558" name="文本框 11"/>
          <p:cNvSpPr txBox="1">
            <a:spLocks noChangeArrowheads="1"/>
          </p:cNvSpPr>
          <p:nvPr/>
        </p:nvSpPr>
        <p:spPr bwMode="auto">
          <a:xfrm>
            <a:off x="1506538" y="1997075"/>
            <a:ext cx="70008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3200" b="1">
                <a:latin typeface="微软雅黑" panose="020B0503020204020204" charset="-122"/>
                <a:ea typeface="微软雅黑" panose="020B0503020204020204" charset="-122"/>
              </a:rPr>
              <a:t>01</a:t>
            </a:r>
            <a:endParaRPr lang="zh-CN" altLang="en-US" sz="3200" b="1">
              <a:latin typeface="微软雅黑" panose="020B0503020204020204" charset="-122"/>
              <a:ea typeface="微软雅黑" panose="020B0503020204020204" charset="-122"/>
            </a:endParaRPr>
          </a:p>
        </p:txBody>
      </p:sp>
      <p:sp>
        <p:nvSpPr>
          <p:cNvPr id="23559" name="文本框 12"/>
          <p:cNvSpPr txBox="1">
            <a:spLocks noChangeArrowheads="1"/>
          </p:cNvSpPr>
          <p:nvPr/>
        </p:nvSpPr>
        <p:spPr bwMode="auto">
          <a:xfrm>
            <a:off x="811213" y="2693988"/>
            <a:ext cx="21240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zh-CN" sz="1800" b="1">
                <a:latin typeface="微软雅黑" panose="020B0503020204020204" charset="-122"/>
                <a:ea typeface="微软雅黑" panose="020B0503020204020204" charset="-122"/>
              </a:rPr>
              <a:t>单击此处添加标题</a:t>
            </a:r>
          </a:p>
        </p:txBody>
      </p:sp>
      <p:sp>
        <p:nvSpPr>
          <p:cNvPr id="23560" name="矩形 9"/>
          <p:cNvSpPr>
            <a:spLocks noChangeArrowheads="1"/>
          </p:cNvSpPr>
          <p:nvPr/>
        </p:nvSpPr>
        <p:spPr bwMode="auto">
          <a:xfrm>
            <a:off x="428625" y="3273425"/>
            <a:ext cx="2827338" cy="1308100"/>
          </a:xfrm>
          <a:prstGeom prst="rect">
            <a:avLst/>
          </a:prstGeom>
          <a:solidFill>
            <a:srgbClr val="28342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rgbClr val="FFFFFF"/>
              </a:solidFill>
            </a:endParaRPr>
          </a:p>
        </p:txBody>
      </p:sp>
      <p:sp>
        <p:nvSpPr>
          <p:cNvPr id="23561" name="TextBox 35"/>
          <p:cNvSpPr txBox="1">
            <a:spLocks noChangeArrowheads="1"/>
          </p:cNvSpPr>
          <p:nvPr/>
        </p:nvSpPr>
        <p:spPr bwMode="auto">
          <a:xfrm>
            <a:off x="558800" y="3449638"/>
            <a:ext cx="2559050" cy="959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sz="1400" dirty="0">
                <a:solidFill>
                  <a:schemeClr val="bg1"/>
                </a:solidFill>
                <a:latin typeface="微软雅黑" panose="020B0503020204020204" charset="-122"/>
                <a:ea typeface="微软雅黑" panose="020B0503020204020204" charset="-122"/>
              </a:rPr>
              <a:t>请在此粘贴或者输入您的文字内容请在此粘贴或者输入您的文字内容请在此粘贴或者输入您的文字内容</a:t>
            </a:r>
          </a:p>
        </p:txBody>
      </p:sp>
      <p:sp>
        <p:nvSpPr>
          <p:cNvPr id="23562" name="矩形 11"/>
          <p:cNvSpPr>
            <a:spLocks noChangeArrowheads="1"/>
          </p:cNvSpPr>
          <p:nvPr/>
        </p:nvSpPr>
        <p:spPr bwMode="auto">
          <a:xfrm>
            <a:off x="3249613" y="3273425"/>
            <a:ext cx="2820987" cy="1308100"/>
          </a:xfrm>
          <a:prstGeom prst="rect">
            <a:avLst/>
          </a:prstGeom>
          <a:gradFill rotWithShape="1">
            <a:gsLst>
              <a:gs pos="0">
                <a:schemeClr val="bg1"/>
              </a:gs>
              <a:gs pos="100000">
                <a:srgbClr val="D9D9D9"/>
              </a:gs>
            </a:gsLst>
            <a:lin ang="5400000" scaled="1"/>
          </a:gradFill>
          <a:ln w="12700" cmpd="sng">
            <a:solidFill>
              <a:schemeClr val="bg1"/>
            </a:solidFill>
            <a:miter lim="800000"/>
          </a:ln>
          <a:effectLst>
            <a:outerShdw dist="38100" dir="18900000" algn="ctr" rotWithShape="0">
              <a:srgbClr val="000000">
                <a:alpha val="39000"/>
              </a:srgbClr>
            </a:outerShdw>
          </a:effec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sz="3100">
              <a:solidFill>
                <a:srgbClr val="FFFFFF"/>
              </a:solidFill>
            </a:endParaRPr>
          </a:p>
        </p:txBody>
      </p:sp>
      <p:sp>
        <p:nvSpPr>
          <p:cNvPr id="23563" name="矩形 12"/>
          <p:cNvSpPr>
            <a:spLocks noChangeArrowheads="1"/>
          </p:cNvSpPr>
          <p:nvPr/>
        </p:nvSpPr>
        <p:spPr bwMode="auto">
          <a:xfrm>
            <a:off x="3249613" y="4584700"/>
            <a:ext cx="2827337" cy="1309688"/>
          </a:xfrm>
          <a:prstGeom prst="rect">
            <a:avLst/>
          </a:prstGeom>
          <a:solidFill>
            <a:srgbClr val="D14D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rgbClr val="FFFFFF"/>
              </a:solidFill>
            </a:endParaRPr>
          </a:p>
        </p:txBody>
      </p:sp>
      <p:sp>
        <p:nvSpPr>
          <p:cNvPr id="23564" name="TextBox 35"/>
          <p:cNvSpPr txBox="1">
            <a:spLocks noChangeArrowheads="1"/>
          </p:cNvSpPr>
          <p:nvPr/>
        </p:nvSpPr>
        <p:spPr bwMode="auto">
          <a:xfrm>
            <a:off x="3379788" y="4762500"/>
            <a:ext cx="2559050" cy="959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sz="1400" dirty="0">
                <a:solidFill>
                  <a:schemeClr val="bg1"/>
                </a:solidFill>
                <a:latin typeface="微软雅黑" panose="020B0503020204020204" charset="-122"/>
                <a:ea typeface="微软雅黑" panose="020B0503020204020204" charset="-122"/>
              </a:rPr>
              <a:t>请在此粘贴或者输入您的文字内容请在此粘贴或者输入您的文字内容请在此粘贴或者输入您的文字内容</a:t>
            </a:r>
          </a:p>
        </p:txBody>
      </p:sp>
      <p:sp>
        <p:nvSpPr>
          <p:cNvPr id="23565" name="文本框 20"/>
          <p:cNvSpPr txBox="1">
            <a:spLocks noChangeArrowheads="1"/>
          </p:cNvSpPr>
          <p:nvPr/>
        </p:nvSpPr>
        <p:spPr bwMode="auto">
          <a:xfrm>
            <a:off x="4313238" y="3417888"/>
            <a:ext cx="6985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3200" b="1">
                <a:latin typeface="微软雅黑" panose="020B0503020204020204" charset="-122"/>
                <a:ea typeface="微软雅黑" panose="020B0503020204020204" charset="-122"/>
              </a:rPr>
              <a:t>02</a:t>
            </a:r>
            <a:endParaRPr lang="zh-CN" altLang="en-US" sz="3200" b="1">
              <a:latin typeface="微软雅黑" panose="020B0503020204020204" charset="-122"/>
              <a:ea typeface="微软雅黑" panose="020B0503020204020204" charset="-122"/>
            </a:endParaRPr>
          </a:p>
        </p:txBody>
      </p:sp>
      <p:sp>
        <p:nvSpPr>
          <p:cNvPr id="23566" name="文本框 21"/>
          <p:cNvSpPr txBox="1">
            <a:spLocks noChangeArrowheads="1"/>
          </p:cNvSpPr>
          <p:nvPr/>
        </p:nvSpPr>
        <p:spPr bwMode="auto">
          <a:xfrm>
            <a:off x="3600450" y="4027488"/>
            <a:ext cx="21240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zh-CN" sz="1800" b="1">
                <a:latin typeface="微软雅黑" panose="020B0503020204020204" charset="-122"/>
                <a:ea typeface="微软雅黑" panose="020B0503020204020204" charset="-122"/>
              </a:rPr>
              <a:t>单击此处添加标题</a:t>
            </a:r>
          </a:p>
        </p:txBody>
      </p:sp>
      <p:sp>
        <p:nvSpPr>
          <p:cNvPr id="23567" name="矩形 16"/>
          <p:cNvSpPr>
            <a:spLocks noChangeArrowheads="1"/>
          </p:cNvSpPr>
          <p:nvPr/>
        </p:nvSpPr>
        <p:spPr bwMode="auto">
          <a:xfrm>
            <a:off x="6070600" y="3255963"/>
            <a:ext cx="2827338" cy="1309687"/>
          </a:xfrm>
          <a:prstGeom prst="rect">
            <a:avLst/>
          </a:prstGeom>
          <a:solidFill>
            <a:srgbClr val="28342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rgbClr val="FFFFFF"/>
              </a:solidFill>
            </a:endParaRPr>
          </a:p>
        </p:txBody>
      </p:sp>
      <p:sp>
        <p:nvSpPr>
          <p:cNvPr id="23568" name="TextBox 35"/>
          <p:cNvSpPr txBox="1">
            <a:spLocks noChangeArrowheads="1"/>
          </p:cNvSpPr>
          <p:nvPr/>
        </p:nvSpPr>
        <p:spPr bwMode="auto">
          <a:xfrm>
            <a:off x="6200775" y="3433763"/>
            <a:ext cx="2559050" cy="959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sz="1400" dirty="0">
                <a:solidFill>
                  <a:schemeClr val="bg1"/>
                </a:solidFill>
                <a:latin typeface="微软雅黑" panose="020B0503020204020204" charset="-122"/>
                <a:ea typeface="微软雅黑" panose="020B0503020204020204" charset="-122"/>
              </a:rPr>
              <a:t>请在此粘贴或者输入您的文字内容请在此粘贴或者输入您的文字内容请在此粘贴或者输入您的文字内容</a:t>
            </a:r>
          </a:p>
        </p:txBody>
      </p:sp>
      <p:sp>
        <p:nvSpPr>
          <p:cNvPr id="23569" name="矩形 18"/>
          <p:cNvSpPr>
            <a:spLocks noChangeArrowheads="1"/>
          </p:cNvSpPr>
          <p:nvPr/>
        </p:nvSpPr>
        <p:spPr bwMode="auto">
          <a:xfrm>
            <a:off x="6076950" y="1806575"/>
            <a:ext cx="2820988" cy="1449388"/>
          </a:xfrm>
          <a:prstGeom prst="rect">
            <a:avLst/>
          </a:prstGeom>
          <a:gradFill rotWithShape="1">
            <a:gsLst>
              <a:gs pos="0">
                <a:schemeClr val="bg1"/>
              </a:gs>
              <a:gs pos="100000">
                <a:srgbClr val="D9D9D9"/>
              </a:gs>
            </a:gsLst>
            <a:lin ang="5400000" scaled="1"/>
          </a:gradFill>
          <a:ln w="12700" cmpd="sng">
            <a:solidFill>
              <a:schemeClr val="bg1"/>
            </a:solidFill>
            <a:miter lim="800000"/>
          </a:ln>
          <a:effectLst>
            <a:outerShdw dist="38100" dir="18900000" algn="ctr" rotWithShape="0">
              <a:srgbClr val="000000">
                <a:alpha val="39000"/>
              </a:srgbClr>
            </a:outerShdw>
          </a:effec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sz="3100">
              <a:solidFill>
                <a:srgbClr val="FFFFFF"/>
              </a:solidFill>
            </a:endParaRPr>
          </a:p>
        </p:txBody>
      </p:sp>
      <p:sp>
        <p:nvSpPr>
          <p:cNvPr id="23570" name="文本框 25"/>
          <p:cNvSpPr txBox="1">
            <a:spLocks noChangeArrowheads="1"/>
          </p:cNvSpPr>
          <p:nvPr/>
        </p:nvSpPr>
        <p:spPr bwMode="auto">
          <a:xfrm>
            <a:off x="7154863" y="1979613"/>
            <a:ext cx="700087"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3200" b="1">
                <a:latin typeface="微软雅黑" panose="020B0503020204020204" charset="-122"/>
                <a:ea typeface="微软雅黑" panose="020B0503020204020204" charset="-122"/>
              </a:rPr>
              <a:t>03</a:t>
            </a:r>
            <a:endParaRPr lang="zh-CN" altLang="en-US" sz="3200" b="1">
              <a:latin typeface="微软雅黑" panose="020B0503020204020204" charset="-122"/>
              <a:ea typeface="微软雅黑" panose="020B0503020204020204" charset="-122"/>
            </a:endParaRPr>
          </a:p>
        </p:txBody>
      </p:sp>
      <p:sp>
        <p:nvSpPr>
          <p:cNvPr id="23571" name="文本框 26"/>
          <p:cNvSpPr txBox="1">
            <a:spLocks noChangeArrowheads="1"/>
          </p:cNvSpPr>
          <p:nvPr/>
        </p:nvSpPr>
        <p:spPr bwMode="auto">
          <a:xfrm>
            <a:off x="6459538" y="2678113"/>
            <a:ext cx="21240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zh-CN" sz="1800" b="1">
                <a:latin typeface="微软雅黑" panose="020B0503020204020204" charset="-122"/>
                <a:ea typeface="微软雅黑" panose="020B0503020204020204" charset="-122"/>
              </a:rPr>
              <a:t>单击此处添加标题</a:t>
            </a:r>
          </a:p>
        </p:txBody>
      </p:sp>
      <p:sp>
        <p:nvSpPr>
          <p:cNvPr id="23572" name="矩形 21"/>
          <p:cNvSpPr>
            <a:spLocks noChangeArrowheads="1"/>
          </p:cNvSpPr>
          <p:nvPr/>
        </p:nvSpPr>
        <p:spPr bwMode="auto">
          <a:xfrm>
            <a:off x="8897938" y="3255963"/>
            <a:ext cx="2820987" cy="1309687"/>
          </a:xfrm>
          <a:prstGeom prst="rect">
            <a:avLst/>
          </a:prstGeom>
          <a:gradFill rotWithShape="1">
            <a:gsLst>
              <a:gs pos="0">
                <a:schemeClr val="bg1"/>
              </a:gs>
              <a:gs pos="100000">
                <a:srgbClr val="D9D9D9"/>
              </a:gs>
            </a:gsLst>
            <a:lin ang="5400000" scaled="1"/>
          </a:gradFill>
          <a:ln w="12700" cmpd="sng">
            <a:solidFill>
              <a:schemeClr val="bg1"/>
            </a:solidFill>
            <a:miter lim="800000"/>
          </a:ln>
          <a:effectLst>
            <a:outerShdw dist="38100" dir="18900000" algn="ctr" rotWithShape="0">
              <a:srgbClr val="000000">
                <a:alpha val="39000"/>
              </a:srgbClr>
            </a:outerShdw>
          </a:effec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sz="3100">
              <a:solidFill>
                <a:srgbClr val="FFFFFF"/>
              </a:solidFill>
            </a:endParaRPr>
          </a:p>
        </p:txBody>
      </p:sp>
      <p:sp>
        <p:nvSpPr>
          <p:cNvPr id="23573" name="矩形 22"/>
          <p:cNvSpPr>
            <a:spLocks noChangeArrowheads="1"/>
          </p:cNvSpPr>
          <p:nvPr/>
        </p:nvSpPr>
        <p:spPr bwMode="auto">
          <a:xfrm>
            <a:off x="8897938" y="4568825"/>
            <a:ext cx="2827337" cy="1308100"/>
          </a:xfrm>
          <a:prstGeom prst="rect">
            <a:avLst/>
          </a:prstGeom>
          <a:solidFill>
            <a:srgbClr val="D14D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rgbClr val="FFFFFF"/>
              </a:solidFill>
            </a:endParaRPr>
          </a:p>
        </p:txBody>
      </p:sp>
      <p:sp>
        <p:nvSpPr>
          <p:cNvPr id="23574" name="TextBox 35"/>
          <p:cNvSpPr txBox="1">
            <a:spLocks noChangeArrowheads="1"/>
          </p:cNvSpPr>
          <p:nvPr/>
        </p:nvSpPr>
        <p:spPr bwMode="auto">
          <a:xfrm>
            <a:off x="9028113" y="4746625"/>
            <a:ext cx="2559050" cy="959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sz="1400" dirty="0">
                <a:solidFill>
                  <a:schemeClr val="bg1"/>
                </a:solidFill>
                <a:latin typeface="微软雅黑" panose="020B0503020204020204" charset="-122"/>
                <a:ea typeface="微软雅黑" panose="020B0503020204020204" charset="-122"/>
              </a:rPr>
              <a:t>请在此粘贴或者输入您的文字内容请在此粘贴或者输入您的文字内容请在此粘贴或者输入您的文字内容</a:t>
            </a:r>
          </a:p>
        </p:txBody>
      </p:sp>
      <p:sp>
        <p:nvSpPr>
          <p:cNvPr id="23575" name="文本框 30"/>
          <p:cNvSpPr txBox="1">
            <a:spLocks noChangeArrowheads="1"/>
          </p:cNvSpPr>
          <p:nvPr/>
        </p:nvSpPr>
        <p:spPr bwMode="auto">
          <a:xfrm>
            <a:off x="9961563" y="3402013"/>
            <a:ext cx="6985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3200" b="1">
                <a:latin typeface="微软雅黑" panose="020B0503020204020204" charset="-122"/>
                <a:ea typeface="微软雅黑" panose="020B0503020204020204" charset="-122"/>
              </a:rPr>
              <a:t>04</a:t>
            </a:r>
            <a:endParaRPr lang="zh-CN" altLang="en-US" sz="3200" b="1">
              <a:latin typeface="微软雅黑" panose="020B0503020204020204" charset="-122"/>
              <a:ea typeface="微软雅黑" panose="020B0503020204020204" charset="-122"/>
            </a:endParaRPr>
          </a:p>
        </p:txBody>
      </p:sp>
      <p:sp>
        <p:nvSpPr>
          <p:cNvPr id="23576" name="文本框 31"/>
          <p:cNvSpPr txBox="1">
            <a:spLocks noChangeArrowheads="1"/>
          </p:cNvSpPr>
          <p:nvPr/>
        </p:nvSpPr>
        <p:spPr bwMode="auto">
          <a:xfrm>
            <a:off x="9248775" y="4010025"/>
            <a:ext cx="21240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zh-CN" sz="1800" b="1">
                <a:latin typeface="微软雅黑" panose="020B0503020204020204" charset="-122"/>
                <a:ea typeface="微软雅黑" panose="020B0503020204020204" charset="-122"/>
              </a:rPr>
              <a:t>单击此处添加标题</a:t>
            </a:r>
          </a:p>
        </p:txBody>
      </p:sp>
      <p:sp>
        <p:nvSpPr>
          <p:cNvPr id="29698" name="直角三角形 3"/>
          <p:cNvSpPr>
            <a:spLocks noChangeArrowheads="1"/>
          </p:cNvSpPr>
          <p:nvPr/>
        </p:nvSpPr>
        <p:spPr bwMode="auto">
          <a:xfrm rot="5400000">
            <a:off x="107156" y="121444"/>
            <a:ext cx="274638" cy="273050"/>
          </a:xfrm>
          <a:prstGeom prst="rtTriangle">
            <a:avLst/>
          </a:prstGeom>
          <a:solidFill>
            <a:srgbClr val="28342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rgbClr val="FFFFFF"/>
              </a:solidFill>
            </a:endParaRPr>
          </a:p>
        </p:txBody>
      </p:sp>
      <p:sp>
        <p:nvSpPr>
          <p:cNvPr id="29700" name="文本框 69"/>
          <p:cNvSpPr txBox="1">
            <a:spLocks noChangeArrowheads="1"/>
          </p:cNvSpPr>
          <p:nvPr/>
        </p:nvSpPr>
        <p:spPr bwMode="auto">
          <a:xfrm>
            <a:off x="303213" y="179388"/>
            <a:ext cx="4598987" cy="48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sz="2400" b="1">
                <a:solidFill>
                  <a:srgbClr val="262626"/>
                </a:solidFill>
                <a:latin typeface="微软雅黑" panose="020B0503020204020204" charset="-122"/>
                <a:ea typeface="微软雅黑" panose="020B0503020204020204" charset="-122"/>
              </a:rPr>
              <a:t>单击此处添加标题</a:t>
            </a:r>
          </a:p>
        </p:txBody>
      </p:sp>
    </p:spTree>
    <p:custDataLst>
      <p:tags r:id="rId1"/>
    </p:custDataLst>
  </p:cSld>
  <p:clrMapOvr>
    <a:masterClrMapping/>
  </p:clrMapOvr>
  <p:transition advTm="6181">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3557"/>
                                        </p:tgtEl>
                                        <p:attrNameLst>
                                          <p:attrName>style.visibility</p:attrName>
                                        </p:attrNameLst>
                                      </p:cBhvr>
                                      <p:to>
                                        <p:strVal val="visible"/>
                                      </p:to>
                                    </p:set>
                                    <p:animEffect transition="in" filter="fade">
                                      <p:cBhvr>
                                        <p:cTn id="7" dur="1000"/>
                                        <p:tgtEl>
                                          <p:spTgt spid="23557"/>
                                        </p:tgtEl>
                                      </p:cBhvr>
                                    </p:animEffect>
                                    <p:anim calcmode="lin" valueType="num">
                                      <p:cBhvr>
                                        <p:cTn id="8" dur="1000" fill="hold"/>
                                        <p:tgtEl>
                                          <p:spTgt spid="23557"/>
                                        </p:tgtEl>
                                        <p:attrNameLst>
                                          <p:attrName>ppt_x</p:attrName>
                                        </p:attrNameLst>
                                      </p:cBhvr>
                                      <p:tavLst>
                                        <p:tav tm="0">
                                          <p:val>
                                            <p:strVal val="#ppt_x"/>
                                          </p:val>
                                        </p:tav>
                                        <p:tav tm="100000">
                                          <p:val>
                                            <p:strVal val="#ppt_x"/>
                                          </p:val>
                                        </p:tav>
                                      </p:tavLst>
                                    </p:anim>
                                    <p:anim calcmode="lin" valueType="num">
                                      <p:cBhvr>
                                        <p:cTn id="9" dur="1000" fill="hold"/>
                                        <p:tgtEl>
                                          <p:spTgt spid="23557"/>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23558"/>
                                        </p:tgtEl>
                                        <p:attrNameLst>
                                          <p:attrName>style.visibility</p:attrName>
                                        </p:attrNameLst>
                                      </p:cBhvr>
                                      <p:to>
                                        <p:strVal val="visible"/>
                                      </p:to>
                                    </p:set>
                                    <p:animEffect transition="in" filter="fade">
                                      <p:cBhvr>
                                        <p:cTn id="12" dur="1000"/>
                                        <p:tgtEl>
                                          <p:spTgt spid="23558"/>
                                        </p:tgtEl>
                                      </p:cBhvr>
                                    </p:animEffect>
                                    <p:anim calcmode="lin" valueType="num">
                                      <p:cBhvr>
                                        <p:cTn id="13" dur="1000" fill="hold"/>
                                        <p:tgtEl>
                                          <p:spTgt spid="23558"/>
                                        </p:tgtEl>
                                        <p:attrNameLst>
                                          <p:attrName>ppt_x</p:attrName>
                                        </p:attrNameLst>
                                      </p:cBhvr>
                                      <p:tavLst>
                                        <p:tav tm="0">
                                          <p:val>
                                            <p:strVal val="#ppt_x"/>
                                          </p:val>
                                        </p:tav>
                                        <p:tav tm="100000">
                                          <p:val>
                                            <p:strVal val="#ppt_x"/>
                                          </p:val>
                                        </p:tav>
                                      </p:tavLst>
                                    </p:anim>
                                    <p:anim calcmode="lin" valueType="num">
                                      <p:cBhvr>
                                        <p:cTn id="14" dur="1000" fill="hold"/>
                                        <p:tgtEl>
                                          <p:spTgt spid="23558"/>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23559"/>
                                        </p:tgtEl>
                                        <p:attrNameLst>
                                          <p:attrName>style.visibility</p:attrName>
                                        </p:attrNameLst>
                                      </p:cBhvr>
                                      <p:to>
                                        <p:strVal val="visible"/>
                                      </p:to>
                                    </p:set>
                                    <p:animEffect transition="in" filter="fade">
                                      <p:cBhvr>
                                        <p:cTn id="17" dur="1000"/>
                                        <p:tgtEl>
                                          <p:spTgt spid="23559"/>
                                        </p:tgtEl>
                                      </p:cBhvr>
                                    </p:animEffect>
                                    <p:anim calcmode="lin" valueType="num">
                                      <p:cBhvr>
                                        <p:cTn id="18" dur="1000" fill="hold"/>
                                        <p:tgtEl>
                                          <p:spTgt spid="23559"/>
                                        </p:tgtEl>
                                        <p:attrNameLst>
                                          <p:attrName>ppt_x</p:attrName>
                                        </p:attrNameLst>
                                      </p:cBhvr>
                                      <p:tavLst>
                                        <p:tav tm="0">
                                          <p:val>
                                            <p:strVal val="#ppt_x"/>
                                          </p:val>
                                        </p:tav>
                                        <p:tav tm="100000">
                                          <p:val>
                                            <p:strVal val="#ppt_x"/>
                                          </p:val>
                                        </p:tav>
                                      </p:tavLst>
                                    </p:anim>
                                    <p:anim calcmode="lin" valueType="num">
                                      <p:cBhvr>
                                        <p:cTn id="19" dur="1000" fill="hold"/>
                                        <p:tgtEl>
                                          <p:spTgt spid="23559"/>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23560"/>
                                        </p:tgtEl>
                                        <p:attrNameLst>
                                          <p:attrName>style.visibility</p:attrName>
                                        </p:attrNameLst>
                                      </p:cBhvr>
                                      <p:to>
                                        <p:strVal val="visible"/>
                                      </p:to>
                                    </p:set>
                                    <p:animEffect transition="in" filter="fade">
                                      <p:cBhvr>
                                        <p:cTn id="22" dur="1000"/>
                                        <p:tgtEl>
                                          <p:spTgt spid="23560"/>
                                        </p:tgtEl>
                                      </p:cBhvr>
                                    </p:animEffect>
                                    <p:anim calcmode="lin" valueType="num">
                                      <p:cBhvr>
                                        <p:cTn id="23" dur="1000" fill="hold"/>
                                        <p:tgtEl>
                                          <p:spTgt spid="23560"/>
                                        </p:tgtEl>
                                        <p:attrNameLst>
                                          <p:attrName>ppt_x</p:attrName>
                                        </p:attrNameLst>
                                      </p:cBhvr>
                                      <p:tavLst>
                                        <p:tav tm="0">
                                          <p:val>
                                            <p:strVal val="#ppt_x"/>
                                          </p:val>
                                        </p:tav>
                                        <p:tav tm="100000">
                                          <p:val>
                                            <p:strVal val="#ppt_x"/>
                                          </p:val>
                                        </p:tav>
                                      </p:tavLst>
                                    </p:anim>
                                    <p:anim calcmode="lin" valueType="num">
                                      <p:cBhvr>
                                        <p:cTn id="24" dur="1000" fill="hold"/>
                                        <p:tgtEl>
                                          <p:spTgt spid="23560"/>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0"/>
                                  </p:stCondLst>
                                  <p:childTnLst>
                                    <p:set>
                                      <p:cBhvr>
                                        <p:cTn id="26" dur="1" fill="hold">
                                          <p:stCondLst>
                                            <p:cond delay="0"/>
                                          </p:stCondLst>
                                        </p:cTn>
                                        <p:tgtEl>
                                          <p:spTgt spid="23561"/>
                                        </p:tgtEl>
                                        <p:attrNameLst>
                                          <p:attrName>style.visibility</p:attrName>
                                        </p:attrNameLst>
                                      </p:cBhvr>
                                      <p:to>
                                        <p:strVal val="visible"/>
                                      </p:to>
                                    </p:set>
                                    <p:animEffect transition="in" filter="fade">
                                      <p:cBhvr>
                                        <p:cTn id="27" dur="1000"/>
                                        <p:tgtEl>
                                          <p:spTgt spid="23561"/>
                                        </p:tgtEl>
                                      </p:cBhvr>
                                    </p:animEffect>
                                    <p:anim calcmode="lin" valueType="num">
                                      <p:cBhvr>
                                        <p:cTn id="28" dur="1000" fill="hold"/>
                                        <p:tgtEl>
                                          <p:spTgt spid="23561"/>
                                        </p:tgtEl>
                                        <p:attrNameLst>
                                          <p:attrName>ppt_x</p:attrName>
                                        </p:attrNameLst>
                                      </p:cBhvr>
                                      <p:tavLst>
                                        <p:tav tm="0">
                                          <p:val>
                                            <p:strVal val="#ppt_x"/>
                                          </p:val>
                                        </p:tav>
                                        <p:tav tm="100000">
                                          <p:val>
                                            <p:strVal val="#ppt_x"/>
                                          </p:val>
                                        </p:tav>
                                      </p:tavLst>
                                    </p:anim>
                                    <p:anim calcmode="lin" valueType="num">
                                      <p:cBhvr>
                                        <p:cTn id="29" dur="1000" fill="hold"/>
                                        <p:tgtEl>
                                          <p:spTgt spid="23561"/>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37" presetClass="entr" presetSubtype="0" fill="hold" grpId="0" nodeType="clickEffect">
                                  <p:stCondLst>
                                    <p:cond delay="0"/>
                                  </p:stCondLst>
                                  <p:childTnLst>
                                    <p:set>
                                      <p:cBhvr>
                                        <p:cTn id="33" dur="1" fill="hold">
                                          <p:stCondLst>
                                            <p:cond delay="0"/>
                                          </p:stCondLst>
                                        </p:cTn>
                                        <p:tgtEl>
                                          <p:spTgt spid="23562"/>
                                        </p:tgtEl>
                                        <p:attrNameLst>
                                          <p:attrName>style.visibility</p:attrName>
                                        </p:attrNameLst>
                                      </p:cBhvr>
                                      <p:to>
                                        <p:strVal val="visible"/>
                                      </p:to>
                                    </p:set>
                                    <p:animEffect transition="in" filter="fade">
                                      <p:cBhvr>
                                        <p:cTn id="34" dur="1000"/>
                                        <p:tgtEl>
                                          <p:spTgt spid="23562"/>
                                        </p:tgtEl>
                                      </p:cBhvr>
                                    </p:animEffect>
                                    <p:anim calcmode="lin" valueType="num">
                                      <p:cBhvr>
                                        <p:cTn id="35" dur="1000" fill="hold"/>
                                        <p:tgtEl>
                                          <p:spTgt spid="23562"/>
                                        </p:tgtEl>
                                        <p:attrNameLst>
                                          <p:attrName>ppt_x</p:attrName>
                                        </p:attrNameLst>
                                      </p:cBhvr>
                                      <p:tavLst>
                                        <p:tav tm="0">
                                          <p:val>
                                            <p:strVal val="#ppt_x"/>
                                          </p:val>
                                        </p:tav>
                                        <p:tav tm="100000">
                                          <p:val>
                                            <p:strVal val="#ppt_x"/>
                                          </p:val>
                                        </p:tav>
                                      </p:tavLst>
                                    </p:anim>
                                    <p:anim calcmode="lin" valueType="num">
                                      <p:cBhvr>
                                        <p:cTn id="36" dur="900" decel="100000" fill="hold"/>
                                        <p:tgtEl>
                                          <p:spTgt spid="23562"/>
                                        </p:tgtEl>
                                        <p:attrNameLst>
                                          <p:attrName>ppt_y</p:attrName>
                                        </p:attrNameLst>
                                      </p:cBhvr>
                                      <p:tavLst>
                                        <p:tav tm="0">
                                          <p:val>
                                            <p:strVal val="#ppt_y+1"/>
                                          </p:val>
                                        </p:tav>
                                        <p:tav tm="100000">
                                          <p:val>
                                            <p:strVal val="#ppt_y-.03"/>
                                          </p:val>
                                        </p:tav>
                                      </p:tavLst>
                                    </p:anim>
                                    <p:anim calcmode="lin" valueType="num">
                                      <p:cBhvr>
                                        <p:cTn id="37" dur="100" accel="100000" fill="hold">
                                          <p:stCondLst>
                                            <p:cond delay="900"/>
                                          </p:stCondLst>
                                        </p:cTn>
                                        <p:tgtEl>
                                          <p:spTgt spid="23562"/>
                                        </p:tgtEl>
                                        <p:attrNameLst>
                                          <p:attrName>ppt_y</p:attrName>
                                        </p:attrNameLst>
                                      </p:cBhvr>
                                      <p:tavLst>
                                        <p:tav tm="0">
                                          <p:val>
                                            <p:strVal val="#ppt_y-.03"/>
                                          </p:val>
                                        </p:tav>
                                        <p:tav tm="100000">
                                          <p:val>
                                            <p:strVal val="#ppt_y"/>
                                          </p:val>
                                        </p:tav>
                                      </p:tavLst>
                                    </p:anim>
                                  </p:childTnLst>
                                </p:cTn>
                              </p:par>
                              <p:par>
                                <p:cTn id="38" presetID="37" presetClass="entr" presetSubtype="0" fill="hold" grpId="0" nodeType="withEffect">
                                  <p:stCondLst>
                                    <p:cond delay="0"/>
                                  </p:stCondLst>
                                  <p:childTnLst>
                                    <p:set>
                                      <p:cBhvr>
                                        <p:cTn id="39" dur="1" fill="hold">
                                          <p:stCondLst>
                                            <p:cond delay="0"/>
                                          </p:stCondLst>
                                        </p:cTn>
                                        <p:tgtEl>
                                          <p:spTgt spid="23563"/>
                                        </p:tgtEl>
                                        <p:attrNameLst>
                                          <p:attrName>style.visibility</p:attrName>
                                        </p:attrNameLst>
                                      </p:cBhvr>
                                      <p:to>
                                        <p:strVal val="visible"/>
                                      </p:to>
                                    </p:set>
                                    <p:animEffect transition="in" filter="fade">
                                      <p:cBhvr>
                                        <p:cTn id="40" dur="1000"/>
                                        <p:tgtEl>
                                          <p:spTgt spid="23563"/>
                                        </p:tgtEl>
                                      </p:cBhvr>
                                    </p:animEffect>
                                    <p:anim calcmode="lin" valueType="num">
                                      <p:cBhvr>
                                        <p:cTn id="41" dur="1000" fill="hold"/>
                                        <p:tgtEl>
                                          <p:spTgt spid="23563"/>
                                        </p:tgtEl>
                                        <p:attrNameLst>
                                          <p:attrName>ppt_x</p:attrName>
                                        </p:attrNameLst>
                                      </p:cBhvr>
                                      <p:tavLst>
                                        <p:tav tm="0">
                                          <p:val>
                                            <p:strVal val="#ppt_x"/>
                                          </p:val>
                                        </p:tav>
                                        <p:tav tm="100000">
                                          <p:val>
                                            <p:strVal val="#ppt_x"/>
                                          </p:val>
                                        </p:tav>
                                      </p:tavLst>
                                    </p:anim>
                                    <p:anim calcmode="lin" valueType="num">
                                      <p:cBhvr>
                                        <p:cTn id="42" dur="900" decel="100000" fill="hold"/>
                                        <p:tgtEl>
                                          <p:spTgt spid="23563"/>
                                        </p:tgtEl>
                                        <p:attrNameLst>
                                          <p:attrName>ppt_y</p:attrName>
                                        </p:attrNameLst>
                                      </p:cBhvr>
                                      <p:tavLst>
                                        <p:tav tm="0">
                                          <p:val>
                                            <p:strVal val="#ppt_y+1"/>
                                          </p:val>
                                        </p:tav>
                                        <p:tav tm="100000">
                                          <p:val>
                                            <p:strVal val="#ppt_y-.03"/>
                                          </p:val>
                                        </p:tav>
                                      </p:tavLst>
                                    </p:anim>
                                    <p:anim calcmode="lin" valueType="num">
                                      <p:cBhvr>
                                        <p:cTn id="43" dur="100" accel="100000" fill="hold">
                                          <p:stCondLst>
                                            <p:cond delay="900"/>
                                          </p:stCondLst>
                                        </p:cTn>
                                        <p:tgtEl>
                                          <p:spTgt spid="23563"/>
                                        </p:tgtEl>
                                        <p:attrNameLst>
                                          <p:attrName>ppt_y</p:attrName>
                                        </p:attrNameLst>
                                      </p:cBhvr>
                                      <p:tavLst>
                                        <p:tav tm="0">
                                          <p:val>
                                            <p:strVal val="#ppt_y-.03"/>
                                          </p:val>
                                        </p:tav>
                                        <p:tav tm="100000">
                                          <p:val>
                                            <p:strVal val="#ppt_y"/>
                                          </p:val>
                                        </p:tav>
                                      </p:tavLst>
                                    </p:anim>
                                  </p:childTnLst>
                                </p:cTn>
                              </p:par>
                              <p:par>
                                <p:cTn id="44" presetID="37" presetClass="entr" presetSubtype="0" fill="hold" grpId="0" nodeType="withEffect">
                                  <p:stCondLst>
                                    <p:cond delay="0"/>
                                  </p:stCondLst>
                                  <p:childTnLst>
                                    <p:set>
                                      <p:cBhvr>
                                        <p:cTn id="45" dur="1" fill="hold">
                                          <p:stCondLst>
                                            <p:cond delay="0"/>
                                          </p:stCondLst>
                                        </p:cTn>
                                        <p:tgtEl>
                                          <p:spTgt spid="23564"/>
                                        </p:tgtEl>
                                        <p:attrNameLst>
                                          <p:attrName>style.visibility</p:attrName>
                                        </p:attrNameLst>
                                      </p:cBhvr>
                                      <p:to>
                                        <p:strVal val="visible"/>
                                      </p:to>
                                    </p:set>
                                    <p:animEffect transition="in" filter="fade">
                                      <p:cBhvr>
                                        <p:cTn id="46" dur="1000"/>
                                        <p:tgtEl>
                                          <p:spTgt spid="23564"/>
                                        </p:tgtEl>
                                      </p:cBhvr>
                                    </p:animEffect>
                                    <p:anim calcmode="lin" valueType="num">
                                      <p:cBhvr>
                                        <p:cTn id="47" dur="1000" fill="hold"/>
                                        <p:tgtEl>
                                          <p:spTgt spid="23564"/>
                                        </p:tgtEl>
                                        <p:attrNameLst>
                                          <p:attrName>ppt_x</p:attrName>
                                        </p:attrNameLst>
                                      </p:cBhvr>
                                      <p:tavLst>
                                        <p:tav tm="0">
                                          <p:val>
                                            <p:strVal val="#ppt_x"/>
                                          </p:val>
                                        </p:tav>
                                        <p:tav tm="100000">
                                          <p:val>
                                            <p:strVal val="#ppt_x"/>
                                          </p:val>
                                        </p:tav>
                                      </p:tavLst>
                                    </p:anim>
                                    <p:anim calcmode="lin" valueType="num">
                                      <p:cBhvr>
                                        <p:cTn id="48" dur="900" decel="100000" fill="hold"/>
                                        <p:tgtEl>
                                          <p:spTgt spid="23564"/>
                                        </p:tgtEl>
                                        <p:attrNameLst>
                                          <p:attrName>ppt_y</p:attrName>
                                        </p:attrNameLst>
                                      </p:cBhvr>
                                      <p:tavLst>
                                        <p:tav tm="0">
                                          <p:val>
                                            <p:strVal val="#ppt_y+1"/>
                                          </p:val>
                                        </p:tav>
                                        <p:tav tm="100000">
                                          <p:val>
                                            <p:strVal val="#ppt_y-.03"/>
                                          </p:val>
                                        </p:tav>
                                      </p:tavLst>
                                    </p:anim>
                                    <p:anim calcmode="lin" valueType="num">
                                      <p:cBhvr>
                                        <p:cTn id="49" dur="100" accel="100000" fill="hold">
                                          <p:stCondLst>
                                            <p:cond delay="900"/>
                                          </p:stCondLst>
                                        </p:cTn>
                                        <p:tgtEl>
                                          <p:spTgt spid="23564"/>
                                        </p:tgtEl>
                                        <p:attrNameLst>
                                          <p:attrName>ppt_y</p:attrName>
                                        </p:attrNameLst>
                                      </p:cBhvr>
                                      <p:tavLst>
                                        <p:tav tm="0">
                                          <p:val>
                                            <p:strVal val="#ppt_y-.03"/>
                                          </p:val>
                                        </p:tav>
                                        <p:tav tm="100000">
                                          <p:val>
                                            <p:strVal val="#ppt_y"/>
                                          </p:val>
                                        </p:tav>
                                      </p:tavLst>
                                    </p:anim>
                                  </p:childTnLst>
                                </p:cTn>
                              </p:par>
                              <p:par>
                                <p:cTn id="50" presetID="37" presetClass="entr" presetSubtype="0" fill="hold" grpId="0" nodeType="withEffect">
                                  <p:stCondLst>
                                    <p:cond delay="0"/>
                                  </p:stCondLst>
                                  <p:childTnLst>
                                    <p:set>
                                      <p:cBhvr>
                                        <p:cTn id="51" dur="1" fill="hold">
                                          <p:stCondLst>
                                            <p:cond delay="0"/>
                                          </p:stCondLst>
                                        </p:cTn>
                                        <p:tgtEl>
                                          <p:spTgt spid="23565"/>
                                        </p:tgtEl>
                                        <p:attrNameLst>
                                          <p:attrName>style.visibility</p:attrName>
                                        </p:attrNameLst>
                                      </p:cBhvr>
                                      <p:to>
                                        <p:strVal val="visible"/>
                                      </p:to>
                                    </p:set>
                                    <p:animEffect transition="in" filter="fade">
                                      <p:cBhvr>
                                        <p:cTn id="52" dur="1000"/>
                                        <p:tgtEl>
                                          <p:spTgt spid="23565"/>
                                        </p:tgtEl>
                                      </p:cBhvr>
                                    </p:animEffect>
                                    <p:anim calcmode="lin" valueType="num">
                                      <p:cBhvr>
                                        <p:cTn id="53" dur="1000" fill="hold"/>
                                        <p:tgtEl>
                                          <p:spTgt spid="23565"/>
                                        </p:tgtEl>
                                        <p:attrNameLst>
                                          <p:attrName>ppt_x</p:attrName>
                                        </p:attrNameLst>
                                      </p:cBhvr>
                                      <p:tavLst>
                                        <p:tav tm="0">
                                          <p:val>
                                            <p:strVal val="#ppt_x"/>
                                          </p:val>
                                        </p:tav>
                                        <p:tav tm="100000">
                                          <p:val>
                                            <p:strVal val="#ppt_x"/>
                                          </p:val>
                                        </p:tav>
                                      </p:tavLst>
                                    </p:anim>
                                    <p:anim calcmode="lin" valueType="num">
                                      <p:cBhvr>
                                        <p:cTn id="54" dur="900" decel="100000" fill="hold"/>
                                        <p:tgtEl>
                                          <p:spTgt spid="23565"/>
                                        </p:tgtEl>
                                        <p:attrNameLst>
                                          <p:attrName>ppt_y</p:attrName>
                                        </p:attrNameLst>
                                      </p:cBhvr>
                                      <p:tavLst>
                                        <p:tav tm="0">
                                          <p:val>
                                            <p:strVal val="#ppt_y+1"/>
                                          </p:val>
                                        </p:tav>
                                        <p:tav tm="100000">
                                          <p:val>
                                            <p:strVal val="#ppt_y-.03"/>
                                          </p:val>
                                        </p:tav>
                                      </p:tavLst>
                                    </p:anim>
                                    <p:anim calcmode="lin" valueType="num">
                                      <p:cBhvr>
                                        <p:cTn id="55" dur="100" accel="100000" fill="hold">
                                          <p:stCondLst>
                                            <p:cond delay="900"/>
                                          </p:stCondLst>
                                        </p:cTn>
                                        <p:tgtEl>
                                          <p:spTgt spid="23565"/>
                                        </p:tgtEl>
                                        <p:attrNameLst>
                                          <p:attrName>ppt_y</p:attrName>
                                        </p:attrNameLst>
                                      </p:cBhvr>
                                      <p:tavLst>
                                        <p:tav tm="0">
                                          <p:val>
                                            <p:strVal val="#ppt_y-.03"/>
                                          </p:val>
                                        </p:tav>
                                        <p:tav tm="100000">
                                          <p:val>
                                            <p:strVal val="#ppt_y"/>
                                          </p:val>
                                        </p:tav>
                                      </p:tavLst>
                                    </p:anim>
                                  </p:childTnLst>
                                </p:cTn>
                              </p:par>
                              <p:par>
                                <p:cTn id="56" presetID="37" presetClass="entr" presetSubtype="0" fill="hold" grpId="0" nodeType="withEffect">
                                  <p:stCondLst>
                                    <p:cond delay="0"/>
                                  </p:stCondLst>
                                  <p:childTnLst>
                                    <p:set>
                                      <p:cBhvr>
                                        <p:cTn id="57" dur="1" fill="hold">
                                          <p:stCondLst>
                                            <p:cond delay="0"/>
                                          </p:stCondLst>
                                        </p:cTn>
                                        <p:tgtEl>
                                          <p:spTgt spid="23566"/>
                                        </p:tgtEl>
                                        <p:attrNameLst>
                                          <p:attrName>style.visibility</p:attrName>
                                        </p:attrNameLst>
                                      </p:cBhvr>
                                      <p:to>
                                        <p:strVal val="visible"/>
                                      </p:to>
                                    </p:set>
                                    <p:animEffect transition="in" filter="fade">
                                      <p:cBhvr>
                                        <p:cTn id="58" dur="1000"/>
                                        <p:tgtEl>
                                          <p:spTgt spid="23566"/>
                                        </p:tgtEl>
                                      </p:cBhvr>
                                    </p:animEffect>
                                    <p:anim calcmode="lin" valueType="num">
                                      <p:cBhvr>
                                        <p:cTn id="59" dur="1000" fill="hold"/>
                                        <p:tgtEl>
                                          <p:spTgt spid="23566"/>
                                        </p:tgtEl>
                                        <p:attrNameLst>
                                          <p:attrName>ppt_x</p:attrName>
                                        </p:attrNameLst>
                                      </p:cBhvr>
                                      <p:tavLst>
                                        <p:tav tm="0">
                                          <p:val>
                                            <p:strVal val="#ppt_x"/>
                                          </p:val>
                                        </p:tav>
                                        <p:tav tm="100000">
                                          <p:val>
                                            <p:strVal val="#ppt_x"/>
                                          </p:val>
                                        </p:tav>
                                      </p:tavLst>
                                    </p:anim>
                                    <p:anim calcmode="lin" valueType="num">
                                      <p:cBhvr>
                                        <p:cTn id="60" dur="900" decel="100000" fill="hold"/>
                                        <p:tgtEl>
                                          <p:spTgt spid="23566"/>
                                        </p:tgtEl>
                                        <p:attrNameLst>
                                          <p:attrName>ppt_y</p:attrName>
                                        </p:attrNameLst>
                                      </p:cBhvr>
                                      <p:tavLst>
                                        <p:tav tm="0">
                                          <p:val>
                                            <p:strVal val="#ppt_y+1"/>
                                          </p:val>
                                        </p:tav>
                                        <p:tav tm="100000">
                                          <p:val>
                                            <p:strVal val="#ppt_y-.03"/>
                                          </p:val>
                                        </p:tav>
                                      </p:tavLst>
                                    </p:anim>
                                    <p:anim calcmode="lin" valueType="num">
                                      <p:cBhvr>
                                        <p:cTn id="61" dur="100" accel="100000" fill="hold">
                                          <p:stCondLst>
                                            <p:cond delay="900"/>
                                          </p:stCondLst>
                                        </p:cTn>
                                        <p:tgtEl>
                                          <p:spTgt spid="23566"/>
                                        </p:tgtEl>
                                        <p:attrNameLst>
                                          <p:attrName>ppt_y</p:attrName>
                                        </p:attrNameLst>
                                      </p:cBhvr>
                                      <p:tavLst>
                                        <p:tav tm="0">
                                          <p:val>
                                            <p:strVal val="#ppt_y-.03"/>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47" presetClass="entr" presetSubtype="0" fill="hold" grpId="0" nodeType="clickEffect">
                                  <p:stCondLst>
                                    <p:cond delay="0"/>
                                  </p:stCondLst>
                                  <p:childTnLst>
                                    <p:set>
                                      <p:cBhvr>
                                        <p:cTn id="65" dur="1" fill="hold">
                                          <p:stCondLst>
                                            <p:cond delay="0"/>
                                          </p:stCondLst>
                                        </p:cTn>
                                        <p:tgtEl>
                                          <p:spTgt spid="23567"/>
                                        </p:tgtEl>
                                        <p:attrNameLst>
                                          <p:attrName>style.visibility</p:attrName>
                                        </p:attrNameLst>
                                      </p:cBhvr>
                                      <p:to>
                                        <p:strVal val="visible"/>
                                      </p:to>
                                    </p:set>
                                    <p:animEffect transition="in" filter="fade">
                                      <p:cBhvr>
                                        <p:cTn id="66" dur="1000"/>
                                        <p:tgtEl>
                                          <p:spTgt spid="23567"/>
                                        </p:tgtEl>
                                      </p:cBhvr>
                                    </p:animEffect>
                                    <p:anim calcmode="lin" valueType="num">
                                      <p:cBhvr>
                                        <p:cTn id="67" dur="1000" fill="hold"/>
                                        <p:tgtEl>
                                          <p:spTgt spid="23567"/>
                                        </p:tgtEl>
                                        <p:attrNameLst>
                                          <p:attrName>ppt_x</p:attrName>
                                        </p:attrNameLst>
                                      </p:cBhvr>
                                      <p:tavLst>
                                        <p:tav tm="0">
                                          <p:val>
                                            <p:strVal val="#ppt_x"/>
                                          </p:val>
                                        </p:tav>
                                        <p:tav tm="100000">
                                          <p:val>
                                            <p:strVal val="#ppt_x"/>
                                          </p:val>
                                        </p:tav>
                                      </p:tavLst>
                                    </p:anim>
                                    <p:anim calcmode="lin" valueType="num">
                                      <p:cBhvr>
                                        <p:cTn id="68" dur="1000" fill="hold"/>
                                        <p:tgtEl>
                                          <p:spTgt spid="23567"/>
                                        </p:tgtEl>
                                        <p:attrNameLst>
                                          <p:attrName>ppt_y</p:attrName>
                                        </p:attrNameLst>
                                      </p:cBhvr>
                                      <p:tavLst>
                                        <p:tav tm="0">
                                          <p:val>
                                            <p:strVal val="#ppt_y-.1"/>
                                          </p:val>
                                        </p:tav>
                                        <p:tav tm="100000">
                                          <p:val>
                                            <p:strVal val="#ppt_y"/>
                                          </p:val>
                                        </p:tav>
                                      </p:tavLst>
                                    </p:anim>
                                  </p:childTnLst>
                                </p:cTn>
                              </p:par>
                              <p:par>
                                <p:cTn id="69" presetID="47" presetClass="entr" presetSubtype="0" fill="hold" grpId="0" nodeType="withEffect">
                                  <p:stCondLst>
                                    <p:cond delay="0"/>
                                  </p:stCondLst>
                                  <p:childTnLst>
                                    <p:set>
                                      <p:cBhvr>
                                        <p:cTn id="70" dur="1" fill="hold">
                                          <p:stCondLst>
                                            <p:cond delay="0"/>
                                          </p:stCondLst>
                                        </p:cTn>
                                        <p:tgtEl>
                                          <p:spTgt spid="23568"/>
                                        </p:tgtEl>
                                        <p:attrNameLst>
                                          <p:attrName>style.visibility</p:attrName>
                                        </p:attrNameLst>
                                      </p:cBhvr>
                                      <p:to>
                                        <p:strVal val="visible"/>
                                      </p:to>
                                    </p:set>
                                    <p:animEffect transition="in" filter="fade">
                                      <p:cBhvr>
                                        <p:cTn id="71" dur="1000"/>
                                        <p:tgtEl>
                                          <p:spTgt spid="23568"/>
                                        </p:tgtEl>
                                      </p:cBhvr>
                                    </p:animEffect>
                                    <p:anim calcmode="lin" valueType="num">
                                      <p:cBhvr>
                                        <p:cTn id="72" dur="1000" fill="hold"/>
                                        <p:tgtEl>
                                          <p:spTgt spid="23568"/>
                                        </p:tgtEl>
                                        <p:attrNameLst>
                                          <p:attrName>ppt_x</p:attrName>
                                        </p:attrNameLst>
                                      </p:cBhvr>
                                      <p:tavLst>
                                        <p:tav tm="0">
                                          <p:val>
                                            <p:strVal val="#ppt_x"/>
                                          </p:val>
                                        </p:tav>
                                        <p:tav tm="100000">
                                          <p:val>
                                            <p:strVal val="#ppt_x"/>
                                          </p:val>
                                        </p:tav>
                                      </p:tavLst>
                                    </p:anim>
                                    <p:anim calcmode="lin" valueType="num">
                                      <p:cBhvr>
                                        <p:cTn id="73" dur="1000" fill="hold"/>
                                        <p:tgtEl>
                                          <p:spTgt spid="23568"/>
                                        </p:tgtEl>
                                        <p:attrNameLst>
                                          <p:attrName>ppt_y</p:attrName>
                                        </p:attrNameLst>
                                      </p:cBhvr>
                                      <p:tavLst>
                                        <p:tav tm="0">
                                          <p:val>
                                            <p:strVal val="#ppt_y-.1"/>
                                          </p:val>
                                        </p:tav>
                                        <p:tav tm="100000">
                                          <p:val>
                                            <p:strVal val="#ppt_y"/>
                                          </p:val>
                                        </p:tav>
                                      </p:tavLst>
                                    </p:anim>
                                  </p:childTnLst>
                                </p:cTn>
                              </p:par>
                              <p:par>
                                <p:cTn id="74" presetID="47" presetClass="entr" presetSubtype="0" fill="hold" grpId="0" nodeType="withEffect">
                                  <p:stCondLst>
                                    <p:cond delay="0"/>
                                  </p:stCondLst>
                                  <p:childTnLst>
                                    <p:set>
                                      <p:cBhvr>
                                        <p:cTn id="75" dur="1" fill="hold">
                                          <p:stCondLst>
                                            <p:cond delay="0"/>
                                          </p:stCondLst>
                                        </p:cTn>
                                        <p:tgtEl>
                                          <p:spTgt spid="23569"/>
                                        </p:tgtEl>
                                        <p:attrNameLst>
                                          <p:attrName>style.visibility</p:attrName>
                                        </p:attrNameLst>
                                      </p:cBhvr>
                                      <p:to>
                                        <p:strVal val="visible"/>
                                      </p:to>
                                    </p:set>
                                    <p:animEffect transition="in" filter="fade">
                                      <p:cBhvr>
                                        <p:cTn id="76" dur="1000"/>
                                        <p:tgtEl>
                                          <p:spTgt spid="23569"/>
                                        </p:tgtEl>
                                      </p:cBhvr>
                                    </p:animEffect>
                                    <p:anim calcmode="lin" valueType="num">
                                      <p:cBhvr>
                                        <p:cTn id="77" dur="1000" fill="hold"/>
                                        <p:tgtEl>
                                          <p:spTgt spid="23569"/>
                                        </p:tgtEl>
                                        <p:attrNameLst>
                                          <p:attrName>ppt_x</p:attrName>
                                        </p:attrNameLst>
                                      </p:cBhvr>
                                      <p:tavLst>
                                        <p:tav tm="0">
                                          <p:val>
                                            <p:strVal val="#ppt_x"/>
                                          </p:val>
                                        </p:tav>
                                        <p:tav tm="100000">
                                          <p:val>
                                            <p:strVal val="#ppt_x"/>
                                          </p:val>
                                        </p:tav>
                                      </p:tavLst>
                                    </p:anim>
                                    <p:anim calcmode="lin" valueType="num">
                                      <p:cBhvr>
                                        <p:cTn id="78" dur="1000" fill="hold"/>
                                        <p:tgtEl>
                                          <p:spTgt spid="23569"/>
                                        </p:tgtEl>
                                        <p:attrNameLst>
                                          <p:attrName>ppt_y</p:attrName>
                                        </p:attrNameLst>
                                      </p:cBhvr>
                                      <p:tavLst>
                                        <p:tav tm="0">
                                          <p:val>
                                            <p:strVal val="#ppt_y-.1"/>
                                          </p:val>
                                        </p:tav>
                                        <p:tav tm="100000">
                                          <p:val>
                                            <p:strVal val="#ppt_y"/>
                                          </p:val>
                                        </p:tav>
                                      </p:tavLst>
                                    </p:anim>
                                  </p:childTnLst>
                                </p:cTn>
                              </p:par>
                              <p:par>
                                <p:cTn id="79" presetID="47" presetClass="entr" presetSubtype="0" fill="hold" grpId="0" nodeType="withEffect">
                                  <p:stCondLst>
                                    <p:cond delay="0"/>
                                  </p:stCondLst>
                                  <p:childTnLst>
                                    <p:set>
                                      <p:cBhvr>
                                        <p:cTn id="80" dur="1" fill="hold">
                                          <p:stCondLst>
                                            <p:cond delay="0"/>
                                          </p:stCondLst>
                                        </p:cTn>
                                        <p:tgtEl>
                                          <p:spTgt spid="23570"/>
                                        </p:tgtEl>
                                        <p:attrNameLst>
                                          <p:attrName>style.visibility</p:attrName>
                                        </p:attrNameLst>
                                      </p:cBhvr>
                                      <p:to>
                                        <p:strVal val="visible"/>
                                      </p:to>
                                    </p:set>
                                    <p:animEffect transition="in" filter="fade">
                                      <p:cBhvr>
                                        <p:cTn id="81" dur="1000"/>
                                        <p:tgtEl>
                                          <p:spTgt spid="23570"/>
                                        </p:tgtEl>
                                      </p:cBhvr>
                                    </p:animEffect>
                                    <p:anim calcmode="lin" valueType="num">
                                      <p:cBhvr>
                                        <p:cTn id="82" dur="1000" fill="hold"/>
                                        <p:tgtEl>
                                          <p:spTgt spid="23570"/>
                                        </p:tgtEl>
                                        <p:attrNameLst>
                                          <p:attrName>ppt_x</p:attrName>
                                        </p:attrNameLst>
                                      </p:cBhvr>
                                      <p:tavLst>
                                        <p:tav tm="0">
                                          <p:val>
                                            <p:strVal val="#ppt_x"/>
                                          </p:val>
                                        </p:tav>
                                        <p:tav tm="100000">
                                          <p:val>
                                            <p:strVal val="#ppt_x"/>
                                          </p:val>
                                        </p:tav>
                                      </p:tavLst>
                                    </p:anim>
                                    <p:anim calcmode="lin" valueType="num">
                                      <p:cBhvr>
                                        <p:cTn id="83" dur="1000" fill="hold"/>
                                        <p:tgtEl>
                                          <p:spTgt spid="23570"/>
                                        </p:tgtEl>
                                        <p:attrNameLst>
                                          <p:attrName>ppt_y</p:attrName>
                                        </p:attrNameLst>
                                      </p:cBhvr>
                                      <p:tavLst>
                                        <p:tav tm="0">
                                          <p:val>
                                            <p:strVal val="#ppt_y-.1"/>
                                          </p:val>
                                        </p:tav>
                                        <p:tav tm="100000">
                                          <p:val>
                                            <p:strVal val="#ppt_y"/>
                                          </p:val>
                                        </p:tav>
                                      </p:tavLst>
                                    </p:anim>
                                  </p:childTnLst>
                                </p:cTn>
                              </p:par>
                              <p:par>
                                <p:cTn id="84" presetID="47" presetClass="entr" presetSubtype="0" fill="hold" grpId="0" nodeType="withEffect">
                                  <p:stCondLst>
                                    <p:cond delay="0"/>
                                  </p:stCondLst>
                                  <p:childTnLst>
                                    <p:set>
                                      <p:cBhvr>
                                        <p:cTn id="85" dur="1" fill="hold">
                                          <p:stCondLst>
                                            <p:cond delay="0"/>
                                          </p:stCondLst>
                                        </p:cTn>
                                        <p:tgtEl>
                                          <p:spTgt spid="23571"/>
                                        </p:tgtEl>
                                        <p:attrNameLst>
                                          <p:attrName>style.visibility</p:attrName>
                                        </p:attrNameLst>
                                      </p:cBhvr>
                                      <p:to>
                                        <p:strVal val="visible"/>
                                      </p:to>
                                    </p:set>
                                    <p:animEffect transition="in" filter="fade">
                                      <p:cBhvr>
                                        <p:cTn id="86" dur="1000"/>
                                        <p:tgtEl>
                                          <p:spTgt spid="23571"/>
                                        </p:tgtEl>
                                      </p:cBhvr>
                                    </p:animEffect>
                                    <p:anim calcmode="lin" valueType="num">
                                      <p:cBhvr>
                                        <p:cTn id="87" dur="1000" fill="hold"/>
                                        <p:tgtEl>
                                          <p:spTgt spid="23571"/>
                                        </p:tgtEl>
                                        <p:attrNameLst>
                                          <p:attrName>ppt_x</p:attrName>
                                        </p:attrNameLst>
                                      </p:cBhvr>
                                      <p:tavLst>
                                        <p:tav tm="0">
                                          <p:val>
                                            <p:strVal val="#ppt_x"/>
                                          </p:val>
                                        </p:tav>
                                        <p:tav tm="100000">
                                          <p:val>
                                            <p:strVal val="#ppt_x"/>
                                          </p:val>
                                        </p:tav>
                                      </p:tavLst>
                                    </p:anim>
                                    <p:anim calcmode="lin" valueType="num">
                                      <p:cBhvr>
                                        <p:cTn id="88" dur="1000" fill="hold"/>
                                        <p:tgtEl>
                                          <p:spTgt spid="23571"/>
                                        </p:tgtEl>
                                        <p:attrNameLst>
                                          <p:attrName>ppt_y</p:attrName>
                                        </p:attrNameLst>
                                      </p:cBhvr>
                                      <p:tavLst>
                                        <p:tav tm="0">
                                          <p:val>
                                            <p:strVal val="#ppt_y-.1"/>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37" presetClass="entr" presetSubtype="0" fill="hold" grpId="0" nodeType="clickEffect">
                                  <p:stCondLst>
                                    <p:cond delay="0"/>
                                  </p:stCondLst>
                                  <p:childTnLst>
                                    <p:set>
                                      <p:cBhvr>
                                        <p:cTn id="92" dur="1" fill="hold">
                                          <p:stCondLst>
                                            <p:cond delay="0"/>
                                          </p:stCondLst>
                                        </p:cTn>
                                        <p:tgtEl>
                                          <p:spTgt spid="23572"/>
                                        </p:tgtEl>
                                        <p:attrNameLst>
                                          <p:attrName>style.visibility</p:attrName>
                                        </p:attrNameLst>
                                      </p:cBhvr>
                                      <p:to>
                                        <p:strVal val="visible"/>
                                      </p:to>
                                    </p:set>
                                    <p:animEffect transition="in" filter="fade">
                                      <p:cBhvr>
                                        <p:cTn id="93" dur="1000"/>
                                        <p:tgtEl>
                                          <p:spTgt spid="23572"/>
                                        </p:tgtEl>
                                      </p:cBhvr>
                                    </p:animEffect>
                                    <p:anim calcmode="lin" valueType="num">
                                      <p:cBhvr>
                                        <p:cTn id="94" dur="1000" fill="hold"/>
                                        <p:tgtEl>
                                          <p:spTgt spid="23572"/>
                                        </p:tgtEl>
                                        <p:attrNameLst>
                                          <p:attrName>ppt_x</p:attrName>
                                        </p:attrNameLst>
                                      </p:cBhvr>
                                      <p:tavLst>
                                        <p:tav tm="0">
                                          <p:val>
                                            <p:strVal val="#ppt_x"/>
                                          </p:val>
                                        </p:tav>
                                        <p:tav tm="100000">
                                          <p:val>
                                            <p:strVal val="#ppt_x"/>
                                          </p:val>
                                        </p:tav>
                                      </p:tavLst>
                                    </p:anim>
                                    <p:anim calcmode="lin" valueType="num">
                                      <p:cBhvr>
                                        <p:cTn id="95" dur="900" decel="100000" fill="hold"/>
                                        <p:tgtEl>
                                          <p:spTgt spid="23572"/>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23572"/>
                                        </p:tgtEl>
                                        <p:attrNameLst>
                                          <p:attrName>ppt_y</p:attrName>
                                        </p:attrNameLst>
                                      </p:cBhvr>
                                      <p:tavLst>
                                        <p:tav tm="0">
                                          <p:val>
                                            <p:strVal val="#ppt_y-.03"/>
                                          </p:val>
                                        </p:tav>
                                        <p:tav tm="100000">
                                          <p:val>
                                            <p:strVal val="#ppt_y"/>
                                          </p:val>
                                        </p:tav>
                                      </p:tavLst>
                                    </p:anim>
                                  </p:childTnLst>
                                </p:cTn>
                              </p:par>
                              <p:par>
                                <p:cTn id="97" presetID="37" presetClass="entr" presetSubtype="0" fill="hold" grpId="0" nodeType="withEffect">
                                  <p:stCondLst>
                                    <p:cond delay="0"/>
                                  </p:stCondLst>
                                  <p:childTnLst>
                                    <p:set>
                                      <p:cBhvr>
                                        <p:cTn id="98" dur="1" fill="hold">
                                          <p:stCondLst>
                                            <p:cond delay="0"/>
                                          </p:stCondLst>
                                        </p:cTn>
                                        <p:tgtEl>
                                          <p:spTgt spid="23573"/>
                                        </p:tgtEl>
                                        <p:attrNameLst>
                                          <p:attrName>style.visibility</p:attrName>
                                        </p:attrNameLst>
                                      </p:cBhvr>
                                      <p:to>
                                        <p:strVal val="visible"/>
                                      </p:to>
                                    </p:set>
                                    <p:animEffect transition="in" filter="fade">
                                      <p:cBhvr>
                                        <p:cTn id="99" dur="1000"/>
                                        <p:tgtEl>
                                          <p:spTgt spid="23573"/>
                                        </p:tgtEl>
                                      </p:cBhvr>
                                    </p:animEffect>
                                    <p:anim calcmode="lin" valueType="num">
                                      <p:cBhvr>
                                        <p:cTn id="100" dur="1000" fill="hold"/>
                                        <p:tgtEl>
                                          <p:spTgt spid="23573"/>
                                        </p:tgtEl>
                                        <p:attrNameLst>
                                          <p:attrName>ppt_x</p:attrName>
                                        </p:attrNameLst>
                                      </p:cBhvr>
                                      <p:tavLst>
                                        <p:tav tm="0">
                                          <p:val>
                                            <p:strVal val="#ppt_x"/>
                                          </p:val>
                                        </p:tav>
                                        <p:tav tm="100000">
                                          <p:val>
                                            <p:strVal val="#ppt_x"/>
                                          </p:val>
                                        </p:tav>
                                      </p:tavLst>
                                    </p:anim>
                                    <p:anim calcmode="lin" valueType="num">
                                      <p:cBhvr>
                                        <p:cTn id="101" dur="900" decel="100000" fill="hold"/>
                                        <p:tgtEl>
                                          <p:spTgt spid="23573"/>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23573"/>
                                        </p:tgtEl>
                                        <p:attrNameLst>
                                          <p:attrName>ppt_y</p:attrName>
                                        </p:attrNameLst>
                                      </p:cBhvr>
                                      <p:tavLst>
                                        <p:tav tm="0">
                                          <p:val>
                                            <p:strVal val="#ppt_y-.03"/>
                                          </p:val>
                                        </p:tav>
                                        <p:tav tm="100000">
                                          <p:val>
                                            <p:strVal val="#ppt_y"/>
                                          </p:val>
                                        </p:tav>
                                      </p:tavLst>
                                    </p:anim>
                                  </p:childTnLst>
                                </p:cTn>
                              </p:par>
                              <p:par>
                                <p:cTn id="103" presetID="37" presetClass="entr" presetSubtype="0" fill="hold" grpId="0" nodeType="withEffect">
                                  <p:stCondLst>
                                    <p:cond delay="0"/>
                                  </p:stCondLst>
                                  <p:childTnLst>
                                    <p:set>
                                      <p:cBhvr>
                                        <p:cTn id="104" dur="1" fill="hold">
                                          <p:stCondLst>
                                            <p:cond delay="0"/>
                                          </p:stCondLst>
                                        </p:cTn>
                                        <p:tgtEl>
                                          <p:spTgt spid="23574"/>
                                        </p:tgtEl>
                                        <p:attrNameLst>
                                          <p:attrName>style.visibility</p:attrName>
                                        </p:attrNameLst>
                                      </p:cBhvr>
                                      <p:to>
                                        <p:strVal val="visible"/>
                                      </p:to>
                                    </p:set>
                                    <p:animEffect transition="in" filter="fade">
                                      <p:cBhvr>
                                        <p:cTn id="105" dur="1000"/>
                                        <p:tgtEl>
                                          <p:spTgt spid="23574"/>
                                        </p:tgtEl>
                                      </p:cBhvr>
                                    </p:animEffect>
                                    <p:anim calcmode="lin" valueType="num">
                                      <p:cBhvr>
                                        <p:cTn id="106" dur="1000" fill="hold"/>
                                        <p:tgtEl>
                                          <p:spTgt spid="23574"/>
                                        </p:tgtEl>
                                        <p:attrNameLst>
                                          <p:attrName>ppt_x</p:attrName>
                                        </p:attrNameLst>
                                      </p:cBhvr>
                                      <p:tavLst>
                                        <p:tav tm="0">
                                          <p:val>
                                            <p:strVal val="#ppt_x"/>
                                          </p:val>
                                        </p:tav>
                                        <p:tav tm="100000">
                                          <p:val>
                                            <p:strVal val="#ppt_x"/>
                                          </p:val>
                                        </p:tav>
                                      </p:tavLst>
                                    </p:anim>
                                    <p:anim calcmode="lin" valueType="num">
                                      <p:cBhvr>
                                        <p:cTn id="107" dur="900" decel="100000" fill="hold"/>
                                        <p:tgtEl>
                                          <p:spTgt spid="23574"/>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23574"/>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0"/>
                                  </p:stCondLst>
                                  <p:childTnLst>
                                    <p:set>
                                      <p:cBhvr>
                                        <p:cTn id="110" dur="1" fill="hold">
                                          <p:stCondLst>
                                            <p:cond delay="0"/>
                                          </p:stCondLst>
                                        </p:cTn>
                                        <p:tgtEl>
                                          <p:spTgt spid="23575"/>
                                        </p:tgtEl>
                                        <p:attrNameLst>
                                          <p:attrName>style.visibility</p:attrName>
                                        </p:attrNameLst>
                                      </p:cBhvr>
                                      <p:to>
                                        <p:strVal val="visible"/>
                                      </p:to>
                                    </p:set>
                                    <p:animEffect transition="in" filter="fade">
                                      <p:cBhvr>
                                        <p:cTn id="111" dur="1000"/>
                                        <p:tgtEl>
                                          <p:spTgt spid="23575"/>
                                        </p:tgtEl>
                                      </p:cBhvr>
                                    </p:animEffect>
                                    <p:anim calcmode="lin" valueType="num">
                                      <p:cBhvr>
                                        <p:cTn id="112" dur="1000" fill="hold"/>
                                        <p:tgtEl>
                                          <p:spTgt spid="23575"/>
                                        </p:tgtEl>
                                        <p:attrNameLst>
                                          <p:attrName>ppt_x</p:attrName>
                                        </p:attrNameLst>
                                      </p:cBhvr>
                                      <p:tavLst>
                                        <p:tav tm="0">
                                          <p:val>
                                            <p:strVal val="#ppt_x"/>
                                          </p:val>
                                        </p:tav>
                                        <p:tav tm="100000">
                                          <p:val>
                                            <p:strVal val="#ppt_x"/>
                                          </p:val>
                                        </p:tav>
                                      </p:tavLst>
                                    </p:anim>
                                    <p:anim calcmode="lin" valueType="num">
                                      <p:cBhvr>
                                        <p:cTn id="113" dur="900" decel="100000" fill="hold"/>
                                        <p:tgtEl>
                                          <p:spTgt spid="23575"/>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23575"/>
                                        </p:tgtEl>
                                        <p:attrNameLst>
                                          <p:attrName>ppt_y</p:attrName>
                                        </p:attrNameLst>
                                      </p:cBhvr>
                                      <p:tavLst>
                                        <p:tav tm="0">
                                          <p:val>
                                            <p:strVal val="#ppt_y-.03"/>
                                          </p:val>
                                        </p:tav>
                                        <p:tav tm="100000">
                                          <p:val>
                                            <p:strVal val="#ppt_y"/>
                                          </p:val>
                                        </p:tav>
                                      </p:tavLst>
                                    </p:anim>
                                  </p:childTnLst>
                                </p:cTn>
                              </p:par>
                              <p:par>
                                <p:cTn id="115" presetID="37" presetClass="entr" presetSubtype="0" fill="hold" grpId="0" nodeType="withEffect">
                                  <p:stCondLst>
                                    <p:cond delay="0"/>
                                  </p:stCondLst>
                                  <p:childTnLst>
                                    <p:set>
                                      <p:cBhvr>
                                        <p:cTn id="116" dur="1" fill="hold">
                                          <p:stCondLst>
                                            <p:cond delay="0"/>
                                          </p:stCondLst>
                                        </p:cTn>
                                        <p:tgtEl>
                                          <p:spTgt spid="23576"/>
                                        </p:tgtEl>
                                        <p:attrNameLst>
                                          <p:attrName>style.visibility</p:attrName>
                                        </p:attrNameLst>
                                      </p:cBhvr>
                                      <p:to>
                                        <p:strVal val="visible"/>
                                      </p:to>
                                    </p:set>
                                    <p:animEffect transition="in" filter="fade">
                                      <p:cBhvr>
                                        <p:cTn id="117" dur="1000"/>
                                        <p:tgtEl>
                                          <p:spTgt spid="23576"/>
                                        </p:tgtEl>
                                      </p:cBhvr>
                                    </p:animEffect>
                                    <p:anim calcmode="lin" valueType="num">
                                      <p:cBhvr>
                                        <p:cTn id="118" dur="1000" fill="hold"/>
                                        <p:tgtEl>
                                          <p:spTgt spid="23576"/>
                                        </p:tgtEl>
                                        <p:attrNameLst>
                                          <p:attrName>ppt_x</p:attrName>
                                        </p:attrNameLst>
                                      </p:cBhvr>
                                      <p:tavLst>
                                        <p:tav tm="0">
                                          <p:val>
                                            <p:strVal val="#ppt_x"/>
                                          </p:val>
                                        </p:tav>
                                        <p:tav tm="100000">
                                          <p:val>
                                            <p:strVal val="#ppt_x"/>
                                          </p:val>
                                        </p:tav>
                                      </p:tavLst>
                                    </p:anim>
                                    <p:anim calcmode="lin" valueType="num">
                                      <p:cBhvr>
                                        <p:cTn id="119" dur="900" decel="100000" fill="hold"/>
                                        <p:tgtEl>
                                          <p:spTgt spid="23576"/>
                                        </p:tgtEl>
                                        <p:attrNameLst>
                                          <p:attrName>ppt_y</p:attrName>
                                        </p:attrNameLst>
                                      </p:cBhvr>
                                      <p:tavLst>
                                        <p:tav tm="0">
                                          <p:val>
                                            <p:strVal val="#ppt_y+1"/>
                                          </p:val>
                                        </p:tav>
                                        <p:tav tm="100000">
                                          <p:val>
                                            <p:strVal val="#ppt_y-.03"/>
                                          </p:val>
                                        </p:tav>
                                      </p:tavLst>
                                    </p:anim>
                                    <p:anim calcmode="lin" valueType="num">
                                      <p:cBhvr>
                                        <p:cTn id="120" dur="100" accel="100000" fill="hold">
                                          <p:stCondLst>
                                            <p:cond delay="900"/>
                                          </p:stCondLst>
                                        </p:cTn>
                                        <p:tgtEl>
                                          <p:spTgt spid="2357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7" grpId="0" animBg="1"/>
      <p:bldP spid="23558" grpId="0"/>
      <p:bldP spid="23559" grpId="0"/>
      <p:bldP spid="23560" grpId="0" animBg="1"/>
      <p:bldP spid="23561" grpId="0"/>
      <p:bldP spid="23562" grpId="0" animBg="1"/>
      <p:bldP spid="23563" grpId="0" animBg="1"/>
      <p:bldP spid="23564" grpId="0"/>
      <p:bldP spid="23565" grpId="0"/>
      <p:bldP spid="23566" grpId="0"/>
      <p:bldP spid="23567" grpId="0" animBg="1"/>
      <p:bldP spid="23568" grpId="0"/>
      <p:bldP spid="23569" grpId="0" animBg="1"/>
      <p:bldP spid="23570" grpId="0"/>
      <p:bldP spid="23571" grpId="0"/>
      <p:bldP spid="23572" grpId="0" animBg="1"/>
      <p:bldP spid="23573" grpId="0" animBg="1"/>
      <p:bldP spid="23574" grpId="0"/>
      <p:bldP spid="23575" grpId="0"/>
      <p:bldP spid="2357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5926238" y="0"/>
            <a:ext cx="6265762" cy="6858000"/>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428263" y="2164466"/>
            <a:ext cx="6366076" cy="625032"/>
          </a:xfrm>
          <a:prstGeom prst="rect">
            <a:avLst/>
          </a:prstGeom>
          <a:solidFill>
            <a:srgbClr val="2834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381221" y="2142824"/>
            <a:ext cx="6346786" cy="640080"/>
          </a:xfrm>
          <a:prstGeom prst="rect">
            <a:avLst/>
          </a:prstGeom>
          <a:noFill/>
        </p:spPr>
        <p:txBody>
          <a:bodyPr wrap="square" rtlCol="0">
            <a:spAutoFit/>
          </a:bodyPr>
          <a:lstStyle/>
          <a:p>
            <a:pPr algn="dist"/>
            <a:r>
              <a:rPr lang="en-US" altLang="zh-CN" sz="3600" dirty="0">
                <a:solidFill>
                  <a:schemeClr val="bg1"/>
                </a:solidFill>
              </a:rPr>
              <a:t>单击此处添加标题</a:t>
            </a:r>
          </a:p>
        </p:txBody>
      </p:sp>
      <p:sp>
        <p:nvSpPr>
          <p:cNvPr id="9" name="矩形 8"/>
          <p:cNvSpPr>
            <a:spLocks noChangeArrowheads="1"/>
          </p:cNvSpPr>
          <p:nvPr/>
        </p:nvSpPr>
        <p:spPr bwMode="auto">
          <a:xfrm>
            <a:off x="3337455" y="3137201"/>
            <a:ext cx="2203052" cy="2834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just" eaLnBrk="1" hangingPunct="1"/>
            <a:r>
              <a:rPr lang="en-US" altLang="zh-CN" sz="1200" dirty="0">
                <a:solidFill>
                  <a:schemeClr val="tx1">
                    <a:alpha val="90000"/>
                  </a:schemeClr>
                </a:solidFill>
                <a:latin typeface="Arial" panose="020B0604020202020204" pitchFamily="34" charset="0"/>
                <a:ea typeface="宋体" panose="02010600030101010101" pitchFamily="2" charset="-122"/>
                <a:cs typeface="Arial" panose="020B0604020202020204" pitchFamily="34" charset="0"/>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a:p>
            <a:pPr algn="just" eaLnBrk="1" hangingPunct="1"/>
            <a:r>
              <a:rPr lang="en-US" altLang="zh-CN" sz="1200" dirty="0">
                <a:solidFill>
                  <a:schemeClr val="tx1">
                    <a:alpha val="90000"/>
                  </a:schemeClr>
                </a:solidFill>
                <a:latin typeface="Arial" panose="020B0604020202020204" pitchFamily="34" charset="0"/>
                <a:ea typeface="宋体" panose="02010600030101010101" pitchFamily="2" charset="-122"/>
                <a:cs typeface="Arial" panose="020B0604020202020204" pitchFamily="34" charset="0"/>
              </a:rPr>
              <a:t>您的内容打在这里，或者通过复制您的文本后，在此框中选择粘贴，并选择只保留文字。您的内容打在这里，或者通过复制您的文本后，在此框中</a:t>
            </a:r>
          </a:p>
        </p:txBody>
      </p:sp>
      <p:sp>
        <p:nvSpPr>
          <p:cNvPr id="10" name="矩形 9"/>
          <p:cNvSpPr>
            <a:spLocks noChangeArrowheads="1"/>
          </p:cNvSpPr>
          <p:nvPr/>
        </p:nvSpPr>
        <p:spPr bwMode="auto">
          <a:xfrm>
            <a:off x="797046" y="3122791"/>
            <a:ext cx="2203052" cy="100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just" eaLnBrk="1" hangingPunct="1"/>
            <a:r>
              <a:rPr lang="en-US" altLang="zh-CN" sz="1200" dirty="0">
                <a:solidFill>
                  <a:schemeClr val="tx1">
                    <a:alpha val="90000"/>
                  </a:schemeClr>
                </a:solidFill>
                <a:latin typeface="Arial" panose="020B0604020202020204" pitchFamily="34" charset="0"/>
                <a:ea typeface="宋体" panose="02010600030101010101" pitchFamily="2" charset="-122"/>
                <a:cs typeface="Arial" panose="020B0604020202020204" pitchFamily="34" charset="0"/>
              </a:rPr>
              <a:t>您的内容打在这里，或者通过复制您的文本后，在此框中选择粘贴，并选择只保留文字。您的内容打在这里，或者通过复制您的文本后，在此框中</a:t>
            </a:r>
          </a:p>
        </p:txBody>
      </p:sp>
      <p:sp>
        <p:nvSpPr>
          <p:cNvPr id="11" name="等腰三角形 10"/>
          <p:cNvSpPr/>
          <p:nvPr/>
        </p:nvSpPr>
        <p:spPr>
          <a:xfrm rot="5400000">
            <a:off x="399804" y="3161335"/>
            <a:ext cx="295154" cy="245961"/>
          </a:xfrm>
          <a:prstGeom prst="triangle">
            <a:avLst/>
          </a:pr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直角三角形 3"/>
          <p:cNvSpPr>
            <a:spLocks noChangeArrowheads="1"/>
          </p:cNvSpPr>
          <p:nvPr/>
        </p:nvSpPr>
        <p:spPr bwMode="auto">
          <a:xfrm rot="5400000">
            <a:off x="107156" y="121444"/>
            <a:ext cx="274638" cy="273050"/>
          </a:xfrm>
          <a:prstGeom prst="rtTriangle">
            <a:avLst/>
          </a:prstGeom>
          <a:solidFill>
            <a:srgbClr val="28342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rgbClr val="FFFFFF"/>
              </a:solidFill>
            </a:endParaRPr>
          </a:p>
        </p:txBody>
      </p:sp>
      <p:sp>
        <p:nvSpPr>
          <p:cNvPr id="17" name="文本框 69"/>
          <p:cNvSpPr txBox="1">
            <a:spLocks noChangeArrowheads="1"/>
          </p:cNvSpPr>
          <p:nvPr/>
        </p:nvSpPr>
        <p:spPr bwMode="auto">
          <a:xfrm>
            <a:off x="303213" y="179388"/>
            <a:ext cx="4598987" cy="48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sz="2400" b="1">
                <a:solidFill>
                  <a:srgbClr val="262626"/>
                </a:solidFill>
                <a:latin typeface="微软雅黑" panose="020B0503020204020204" charset="-122"/>
                <a:ea typeface="微软雅黑" panose="020B0503020204020204" charset="-122"/>
              </a:rPr>
              <a:t>单击此处添加标题</a:t>
            </a:r>
          </a:p>
        </p:txBody>
      </p:sp>
      <p:sp>
        <p:nvSpPr>
          <p:cNvPr id="28675" name="直角三角形 4"/>
          <p:cNvSpPr>
            <a:spLocks noChangeArrowheads="1"/>
          </p:cNvSpPr>
          <p:nvPr/>
        </p:nvSpPr>
        <p:spPr bwMode="auto">
          <a:xfrm rot="16200000">
            <a:off x="11830050" y="6515100"/>
            <a:ext cx="273050" cy="273050"/>
          </a:xfrm>
          <a:prstGeom prst="rtTriangle">
            <a:avLst/>
          </a:prstGeom>
          <a:solidFill>
            <a:srgbClr val="D14D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rgbClr val="FFFFFF"/>
              </a:solidFill>
            </a:endParaRPr>
          </a:p>
        </p:txBody>
      </p:sp>
    </p:spTree>
  </p:cSld>
  <p:clrMapOvr>
    <a:masterClrMapping/>
  </p:clrMapOvr>
  <p:transition advTm="3301">
    <p:check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childTnLst>
                          </p:cTn>
                        </p:par>
                        <p:par>
                          <p:cTn id="17" fill="hold">
                            <p:stCondLst>
                              <p:cond delay="1000"/>
                            </p:stCondLst>
                            <p:childTnLst>
                              <p:par>
                                <p:cTn id="18" presetID="12" presetClass="entr" presetSubtype="4"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p:tgtEl>
                                          <p:spTgt spid="9"/>
                                        </p:tgtEl>
                                        <p:attrNameLst>
                                          <p:attrName>ppt_y</p:attrName>
                                        </p:attrNameLst>
                                      </p:cBhvr>
                                      <p:tavLst>
                                        <p:tav tm="0">
                                          <p:val>
                                            <p:strVal val="#ppt_y+#ppt_h*1.125000"/>
                                          </p:val>
                                        </p:tav>
                                        <p:tav tm="100000">
                                          <p:val>
                                            <p:strVal val="#ppt_y"/>
                                          </p:val>
                                        </p:tav>
                                      </p:tavLst>
                                    </p:anim>
                                    <p:animEffect transition="in" filter="wipe(up)">
                                      <p:cBhvr>
                                        <p:cTn id="21" dur="500"/>
                                        <p:tgtEl>
                                          <p:spTgt spid="9"/>
                                        </p:tgtEl>
                                      </p:cBhvr>
                                    </p:animEffect>
                                  </p:childTnLst>
                                </p:cTn>
                              </p:par>
                            </p:childTnLst>
                          </p:cTn>
                        </p:par>
                        <p:par>
                          <p:cTn id="22" fill="hold">
                            <p:stCondLst>
                              <p:cond delay="1500"/>
                            </p:stCondLst>
                            <p:childTnLst>
                              <p:par>
                                <p:cTn id="23" presetID="12" presetClass="entr" presetSubtype="4"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p:tgtEl>
                                          <p:spTgt spid="10"/>
                                        </p:tgtEl>
                                        <p:attrNameLst>
                                          <p:attrName>ppt_y</p:attrName>
                                        </p:attrNameLst>
                                      </p:cBhvr>
                                      <p:tavLst>
                                        <p:tav tm="0">
                                          <p:val>
                                            <p:strVal val="#ppt_y+#ppt_h*1.125000"/>
                                          </p:val>
                                        </p:tav>
                                        <p:tav tm="100000">
                                          <p:val>
                                            <p:strVal val="#ppt_y"/>
                                          </p:val>
                                        </p:tav>
                                      </p:tavLst>
                                    </p:anim>
                                    <p:animEffect transition="in" filter="wipe(up)">
                                      <p:cBhvr>
                                        <p:cTn id="2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8" grpId="0"/>
      <p:bldP spid="9" grpId="0"/>
      <p:bldP spid="10" grpId="0"/>
      <p:bldP spid="11"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219" name=" 219"/>
          <p:cNvSpPr/>
          <p:nvPr/>
        </p:nvSpPr>
        <p:spPr>
          <a:xfrm>
            <a:off x="3590925" y="1766570"/>
            <a:ext cx="480695" cy="3408680"/>
          </a:xfrm>
          <a:prstGeom prst="roundRect">
            <a:avLst>
              <a:gd name="adj" fmla="val 50000"/>
            </a:avLst>
          </a:prstGeom>
          <a:solidFill>
            <a:srgbClr val="D14D8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chemeClr val="tx1"/>
              </a:solidFill>
            </a:endParaRPr>
          </a:p>
        </p:txBody>
      </p:sp>
      <p:sp>
        <p:nvSpPr>
          <p:cNvPr id="3" name=" 219"/>
          <p:cNvSpPr/>
          <p:nvPr/>
        </p:nvSpPr>
        <p:spPr>
          <a:xfrm>
            <a:off x="6992620" y="1766570"/>
            <a:ext cx="480695" cy="3408680"/>
          </a:xfrm>
          <a:prstGeom prst="roundRect">
            <a:avLst>
              <a:gd name="adj" fmla="val 50000"/>
            </a:avLst>
          </a:prstGeom>
          <a:solidFill>
            <a:srgbClr val="D14D8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chemeClr val="tx1"/>
              </a:solidFill>
            </a:endParaRPr>
          </a:p>
        </p:txBody>
      </p:sp>
      <p:sp>
        <p:nvSpPr>
          <p:cNvPr id="2" name=" 219"/>
          <p:cNvSpPr/>
          <p:nvPr/>
        </p:nvSpPr>
        <p:spPr>
          <a:xfrm>
            <a:off x="5245100" y="1766570"/>
            <a:ext cx="480695" cy="3408680"/>
          </a:xfrm>
          <a:prstGeom prst="roundRect">
            <a:avLst>
              <a:gd name="adj" fmla="val 50000"/>
            </a:avLst>
          </a:prstGeom>
          <a:solidFill>
            <a:srgbClr val="283428"/>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chemeClr val="tx1"/>
              </a:solidFill>
            </a:endParaRPr>
          </a:p>
        </p:txBody>
      </p:sp>
      <p:sp>
        <p:nvSpPr>
          <p:cNvPr id="4" name=" 219"/>
          <p:cNvSpPr/>
          <p:nvPr/>
        </p:nvSpPr>
        <p:spPr>
          <a:xfrm>
            <a:off x="8646795" y="1766570"/>
            <a:ext cx="480695" cy="3408680"/>
          </a:xfrm>
          <a:prstGeom prst="roundRect">
            <a:avLst>
              <a:gd name="adj" fmla="val 50000"/>
            </a:avLst>
          </a:prstGeom>
          <a:solidFill>
            <a:srgbClr val="283428"/>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chemeClr val="tx1"/>
              </a:solidFill>
            </a:endParaRPr>
          </a:p>
        </p:txBody>
      </p:sp>
      <p:sp>
        <p:nvSpPr>
          <p:cNvPr id="5" name="文本框 4"/>
          <p:cNvSpPr txBox="1"/>
          <p:nvPr/>
        </p:nvSpPr>
        <p:spPr>
          <a:xfrm>
            <a:off x="3465195" y="1920240"/>
            <a:ext cx="727075" cy="2918460"/>
          </a:xfrm>
          <a:prstGeom prst="rect">
            <a:avLst/>
          </a:prstGeom>
          <a:noFill/>
        </p:spPr>
        <p:txBody>
          <a:bodyPr vert="horz" wrap="square" lIns="68580" tIns="34290" rIns="68580" bIns="34290" rtlCol="0">
            <a:spAutoFit/>
          </a:bodyPr>
          <a:lstStyle/>
          <a:p>
            <a:pPr algn="ctr">
              <a:lnSpc>
                <a:spcPct val="130000"/>
              </a:lnSpc>
            </a:pPr>
            <a:r>
              <a:rPr lang="zh-CN" altLang="en-US" sz="2400" dirty="0">
                <a:solidFill>
                  <a:schemeClr val="bg1"/>
                </a:solidFill>
                <a:latin typeface="微软雅黑" panose="020B0503020204020204" charset="-122"/>
                <a:ea typeface="微软雅黑" panose="020B0503020204020204" charset="-122"/>
              </a:rPr>
              <a:t>此处添加标题</a:t>
            </a:r>
          </a:p>
        </p:txBody>
      </p:sp>
      <p:sp>
        <p:nvSpPr>
          <p:cNvPr id="7" name="文本框 6"/>
          <p:cNvSpPr txBox="1"/>
          <p:nvPr/>
        </p:nvSpPr>
        <p:spPr>
          <a:xfrm>
            <a:off x="5122545" y="1920240"/>
            <a:ext cx="727075" cy="2918460"/>
          </a:xfrm>
          <a:prstGeom prst="rect">
            <a:avLst/>
          </a:prstGeom>
          <a:noFill/>
        </p:spPr>
        <p:txBody>
          <a:bodyPr vert="horz" wrap="square" lIns="68580" tIns="34290" rIns="68580" bIns="34290" rtlCol="0">
            <a:spAutoFit/>
          </a:bodyPr>
          <a:lstStyle/>
          <a:p>
            <a:pPr algn="ctr">
              <a:lnSpc>
                <a:spcPct val="130000"/>
              </a:lnSpc>
            </a:pPr>
            <a:r>
              <a:rPr lang="zh-CN" altLang="en-US" sz="2400" dirty="0">
                <a:solidFill>
                  <a:schemeClr val="bg1"/>
                </a:solidFill>
                <a:latin typeface="微软雅黑" panose="020B0503020204020204" charset="-122"/>
                <a:ea typeface="微软雅黑" panose="020B0503020204020204" charset="-122"/>
              </a:rPr>
              <a:t>此处添加标题</a:t>
            </a:r>
          </a:p>
        </p:txBody>
      </p:sp>
      <p:sp>
        <p:nvSpPr>
          <p:cNvPr id="10" name="文本框 9"/>
          <p:cNvSpPr txBox="1"/>
          <p:nvPr/>
        </p:nvSpPr>
        <p:spPr>
          <a:xfrm>
            <a:off x="8521065" y="1920240"/>
            <a:ext cx="727075" cy="2918460"/>
          </a:xfrm>
          <a:prstGeom prst="rect">
            <a:avLst/>
          </a:prstGeom>
          <a:noFill/>
        </p:spPr>
        <p:txBody>
          <a:bodyPr vert="horz" wrap="square" lIns="68580" tIns="34290" rIns="68580" bIns="34290" rtlCol="0">
            <a:spAutoFit/>
          </a:bodyPr>
          <a:lstStyle/>
          <a:p>
            <a:pPr algn="ctr">
              <a:lnSpc>
                <a:spcPct val="130000"/>
              </a:lnSpc>
            </a:pPr>
            <a:r>
              <a:rPr lang="zh-CN" altLang="en-US" sz="2400" dirty="0">
                <a:solidFill>
                  <a:schemeClr val="bg1"/>
                </a:solidFill>
                <a:latin typeface="微软雅黑" panose="020B0503020204020204" charset="-122"/>
                <a:ea typeface="微软雅黑" panose="020B0503020204020204" charset="-122"/>
              </a:rPr>
              <a:t>此处添加标题</a:t>
            </a:r>
          </a:p>
        </p:txBody>
      </p:sp>
      <p:sp>
        <p:nvSpPr>
          <p:cNvPr id="13" name="文本框 12"/>
          <p:cNvSpPr txBox="1"/>
          <p:nvPr/>
        </p:nvSpPr>
        <p:spPr>
          <a:xfrm>
            <a:off x="6835775" y="1920240"/>
            <a:ext cx="727075" cy="2918460"/>
          </a:xfrm>
          <a:prstGeom prst="rect">
            <a:avLst/>
          </a:prstGeom>
          <a:noFill/>
        </p:spPr>
        <p:txBody>
          <a:bodyPr vert="horz" wrap="square" lIns="68580" tIns="34290" rIns="68580" bIns="34290" rtlCol="0">
            <a:spAutoFit/>
          </a:bodyPr>
          <a:lstStyle/>
          <a:p>
            <a:pPr algn="ctr">
              <a:lnSpc>
                <a:spcPct val="130000"/>
              </a:lnSpc>
            </a:pPr>
            <a:r>
              <a:rPr lang="zh-CN" altLang="en-US" sz="2400" dirty="0">
                <a:solidFill>
                  <a:schemeClr val="bg1"/>
                </a:solidFill>
                <a:latin typeface="微软雅黑" panose="020B0503020204020204" charset="-122"/>
                <a:ea typeface="微软雅黑" panose="020B0503020204020204" charset="-122"/>
              </a:rPr>
              <a:t>此处添加标题</a:t>
            </a:r>
          </a:p>
        </p:txBody>
      </p:sp>
      <p:sp>
        <p:nvSpPr>
          <p:cNvPr id="85" name="矩形 84"/>
          <p:cNvSpPr/>
          <p:nvPr/>
        </p:nvSpPr>
        <p:spPr>
          <a:xfrm>
            <a:off x="4594860" y="815975"/>
            <a:ext cx="3488690" cy="476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800" b="1" dirty="0" smtClean="0">
                <a:solidFill>
                  <a:schemeClr val="tx1"/>
                </a:solidFill>
                <a:latin typeface="黑体" panose="02010600030101010101" charset="-122"/>
                <a:ea typeface="黑体" panose="02010600030101010101" charset="-122"/>
              </a:rPr>
              <a:t>目录 </a:t>
            </a:r>
          </a:p>
          <a:p>
            <a:pPr algn="ctr"/>
            <a:r>
              <a:rPr lang="en-US" altLang="zh-CN" sz="2800" b="1" dirty="0" smtClean="0">
                <a:solidFill>
                  <a:schemeClr val="tx1"/>
                </a:solidFill>
                <a:latin typeface="华文中宋" panose="02010600040101010101" charset="-122"/>
                <a:ea typeface="华文中宋" panose="02010600040101010101" charset="-122"/>
              </a:rPr>
              <a:t>CONTENTS</a:t>
            </a:r>
          </a:p>
        </p:txBody>
      </p:sp>
    </p:spTree>
    <p:custDataLst>
      <p:tags r:id="rId1"/>
    </p:custDataLst>
  </p:cSld>
  <p:clrMapOvr>
    <a:masterClrMapping/>
  </p:clrMapOvr>
  <p:transition advTm="5113">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85"/>
                                        </p:tgtEl>
                                        <p:attrNameLst>
                                          <p:attrName>style.visibility</p:attrName>
                                        </p:attrNameLst>
                                      </p:cBhvr>
                                      <p:to>
                                        <p:strVal val="visible"/>
                                      </p:to>
                                    </p:set>
                                    <p:animEffect transition="in" filter="fade">
                                      <p:cBhvr>
                                        <p:cTn id="7" dur="1000"/>
                                        <p:tgtEl>
                                          <p:spTgt spid="85"/>
                                        </p:tgtEl>
                                      </p:cBhvr>
                                    </p:animEffect>
                                    <p:anim calcmode="lin" valueType="num">
                                      <p:cBhvr>
                                        <p:cTn id="8" dur="1000" fill="hold"/>
                                        <p:tgtEl>
                                          <p:spTgt spid="85"/>
                                        </p:tgtEl>
                                        <p:attrNameLst>
                                          <p:attrName>ppt_x</p:attrName>
                                        </p:attrNameLst>
                                      </p:cBhvr>
                                      <p:tavLst>
                                        <p:tav tm="0">
                                          <p:val>
                                            <p:strVal val="#ppt_x"/>
                                          </p:val>
                                        </p:tav>
                                        <p:tav tm="100000">
                                          <p:val>
                                            <p:strVal val="#ppt_x"/>
                                          </p:val>
                                        </p:tav>
                                      </p:tavLst>
                                    </p:anim>
                                    <p:anim calcmode="lin" valueType="num">
                                      <p:cBhvr>
                                        <p:cTn id="9" dur="1000" fill="hold"/>
                                        <p:tgtEl>
                                          <p:spTgt spid="8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219"/>
                                        </p:tgtEl>
                                        <p:attrNameLst>
                                          <p:attrName>style.visibility</p:attrName>
                                        </p:attrNameLst>
                                      </p:cBhvr>
                                      <p:to>
                                        <p:strVal val="visible"/>
                                      </p:to>
                                    </p:set>
                                    <p:animEffect transition="in" filter="fade">
                                      <p:cBhvr>
                                        <p:cTn id="14" dur="1000"/>
                                        <p:tgtEl>
                                          <p:spTgt spid="219"/>
                                        </p:tgtEl>
                                      </p:cBhvr>
                                    </p:animEffect>
                                    <p:anim calcmode="lin" valueType="num">
                                      <p:cBhvr>
                                        <p:cTn id="15" dur="1000" fill="hold"/>
                                        <p:tgtEl>
                                          <p:spTgt spid="219"/>
                                        </p:tgtEl>
                                        <p:attrNameLst>
                                          <p:attrName>ppt_x</p:attrName>
                                        </p:attrNameLst>
                                      </p:cBhvr>
                                      <p:tavLst>
                                        <p:tav tm="0">
                                          <p:val>
                                            <p:strVal val="#ppt_x"/>
                                          </p:val>
                                        </p:tav>
                                        <p:tav tm="100000">
                                          <p:val>
                                            <p:strVal val="#ppt_x"/>
                                          </p:val>
                                        </p:tav>
                                      </p:tavLst>
                                    </p:anim>
                                    <p:anim calcmode="lin" valueType="num">
                                      <p:cBhvr>
                                        <p:cTn id="16" dur="1000" fill="hold"/>
                                        <p:tgtEl>
                                          <p:spTgt spid="219"/>
                                        </p:tgtEl>
                                        <p:attrNameLst>
                                          <p:attrName>ppt_y</p:attrName>
                                        </p:attrNameLst>
                                      </p:cBhvr>
                                      <p:tavLst>
                                        <p:tav tm="0">
                                          <p:val>
                                            <p:strVal val="#ppt_y-.1"/>
                                          </p:val>
                                        </p:tav>
                                        <p:tav tm="100000">
                                          <p:val>
                                            <p:strVal val="#ppt_y"/>
                                          </p:val>
                                        </p:tav>
                                      </p:tavLst>
                                    </p:anim>
                                  </p:childTnLst>
                                </p:cTn>
                              </p:par>
                              <p:par>
                                <p:cTn id="17" presetID="47" presetClass="entr" presetSubtype="0"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par>
                                <p:cTn id="22" presetID="47" presetClass="entr" presetSubtype="0" fill="hold" grpId="0" nodeType="with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1000"/>
                                        <p:tgtEl>
                                          <p:spTgt spid="2"/>
                                        </p:tgtEl>
                                      </p:cBhvr>
                                    </p:animEffect>
                                    <p:anim calcmode="lin" valueType="num">
                                      <p:cBhvr>
                                        <p:cTn id="25" dur="1000" fill="hold"/>
                                        <p:tgtEl>
                                          <p:spTgt spid="2"/>
                                        </p:tgtEl>
                                        <p:attrNameLst>
                                          <p:attrName>ppt_x</p:attrName>
                                        </p:attrNameLst>
                                      </p:cBhvr>
                                      <p:tavLst>
                                        <p:tav tm="0">
                                          <p:val>
                                            <p:strVal val="#ppt_x"/>
                                          </p:val>
                                        </p:tav>
                                        <p:tav tm="100000">
                                          <p:val>
                                            <p:strVal val="#ppt_x"/>
                                          </p:val>
                                        </p:tav>
                                      </p:tavLst>
                                    </p:anim>
                                    <p:anim calcmode="lin" valueType="num">
                                      <p:cBhvr>
                                        <p:cTn id="26" dur="1000" fill="hold"/>
                                        <p:tgtEl>
                                          <p:spTgt spid="2"/>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1000"/>
                                        <p:tgtEl>
                                          <p:spTgt spid="4"/>
                                        </p:tgtEl>
                                      </p:cBhvr>
                                    </p:animEffect>
                                    <p:anim calcmode="lin" valueType="num">
                                      <p:cBhvr>
                                        <p:cTn id="30" dur="1000" fill="hold"/>
                                        <p:tgtEl>
                                          <p:spTgt spid="4"/>
                                        </p:tgtEl>
                                        <p:attrNameLst>
                                          <p:attrName>ppt_x</p:attrName>
                                        </p:attrNameLst>
                                      </p:cBhvr>
                                      <p:tavLst>
                                        <p:tav tm="0">
                                          <p:val>
                                            <p:strVal val="#ppt_x"/>
                                          </p:val>
                                        </p:tav>
                                        <p:tav tm="100000">
                                          <p:val>
                                            <p:strVal val="#ppt_x"/>
                                          </p:val>
                                        </p:tav>
                                      </p:tavLst>
                                    </p:anim>
                                    <p:anim calcmode="lin" valueType="num">
                                      <p:cBhvr>
                                        <p:cTn id="31" dur="1000" fill="hold"/>
                                        <p:tgtEl>
                                          <p:spTgt spid="4"/>
                                        </p:tgtEl>
                                        <p:attrNameLst>
                                          <p:attrName>ppt_y</p:attrName>
                                        </p:attrNameLst>
                                      </p:cBhvr>
                                      <p:tavLst>
                                        <p:tav tm="0">
                                          <p:val>
                                            <p:strVal val="#ppt_y-.1"/>
                                          </p:val>
                                        </p:tav>
                                        <p:tav tm="100000">
                                          <p:val>
                                            <p:strVal val="#ppt_y"/>
                                          </p:val>
                                        </p:tav>
                                      </p:tavLst>
                                    </p:anim>
                                  </p:childTnLst>
                                </p:cTn>
                              </p:par>
                              <p:par>
                                <p:cTn id="32" presetID="47" presetClass="entr" presetSubtype="0" fill="hold" grpId="0" nodeType="with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1000"/>
                                        <p:tgtEl>
                                          <p:spTgt spid="5"/>
                                        </p:tgtEl>
                                      </p:cBhvr>
                                    </p:animEffect>
                                    <p:anim calcmode="lin" valueType="num">
                                      <p:cBhvr>
                                        <p:cTn id="35" dur="1000" fill="hold"/>
                                        <p:tgtEl>
                                          <p:spTgt spid="5"/>
                                        </p:tgtEl>
                                        <p:attrNameLst>
                                          <p:attrName>ppt_x</p:attrName>
                                        </p:attrNameLst>
                                      </p:cBhvr>
                                      <p:tavLst>
                                        <p:tav tm="0">
                                          <p:val>
                                            <p:strVal val="#ppt_x"/>
                                          </p:val>
                                        </p:tav>
                                        <p:tav tm="100000">
                                          <p:val>
                                            <p:strVal val="#ppt_x"/>
                                          </p:val>
                                        </p:tav>
                                      </p:tavLst>
                                    </p:anim>
                                    <p:anim calcmode="lin" valueType="num">
                                      <p:cBhvr>
                                        <p:cTn id="36" dur="1000" fill="hold"/>
                                        <p:tgtEl>
                                          <p:spTgt spid="5"/>
                                        </p:tgtEl>
                                        <p:attrNameLst>
                                          <p:attrName>ppt_y</p:attrName>
                                        </p:attrNameLst>
                                      </p:cBhvr>
                                      <p:tavLst>
                                        <p:tav tm="0">
                                          <p:val>
                                            <p:strVal val="#ppt_y-.1"/>
                                          </p:val>
                                        </p:tav>
                                        <p:tav tm="100000">
                                          <p:val>
                                            <p:strVal val="#ppt_y"/>
                                          </p:val>
                                        </p:tav>
                                      </p:tavLst>
                                    </p:anim>
                                  </p:childTnLst>
                                </p:cTn>
                              </p:par>
                              <p:par>
                                <p:cTn id="37" presetID="47" presetClass="entr" presetSubtype="0"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1000"/>
                                        <p:tgtEl>
                                          <p:spTgt spid="7"/>
                                        </p:tgtEl>
                                      </p:cBhvr>
                                    </p:animEffect>
                                    <p:anim calcmode="lin" valueType="num">
                                      <p:cBhvr>
                                        <p:cTn id="40" dur="1000" fill="hold"/>
                                        <p:tgtEl>
                                          <p:spTgt spid="7"/>
                                        </p:tgtEl>
                                        <p:attrNameLst>
                                          <p:attrName>ppt_x</p:attrName>
                                        </p:attrNameLst>
                                      </p:cBhvr>
                                      <p:tavLst>
                                        <p:tav tm="0">
                                          <p:val>
                                            <p:strVal val="#ppt_x"/>
                                          </p:val>
                                        </p:tav>
                                        <p:tav tm="100000">
                                          <p:val>
                                            <p:strVal val="#ppt_x"/>
                                          </p:val>
                                        </p:tav>
                                      </p:tavLst>
                                    </p:anim>
                                    <p:anim calcmode="lin" valueType="num">
                                      <p:cBhvr>
                                        <p:cTn id="41" dur="1000" fill="hold"/>
                                        <p:tgtEl>
                                          <p:spTgt spid="7"/>
                                        </p:tgtEl>
                                        <p:attrNameLst>
                                          <p:attrName>ppt_y</p:attrName>
                                        </p:attrNameLst>
                                      </p:cBhvr>
                                      <p:tavLst>
                                        <p:tav tm="0">
                                          <p:val>
                                            <p:strVal val="#ppt_y-.1"/>
                                          </p:val>
                                        </p:tav>
                                        <p:tav tm="100000">
                                          <p:val>
                                            <p:strVal val="#ppt_y"/>
                                          </p:val>
                                        </p:tav>
                                      </p:tavLst>
                                    </p:anim>
                                  </p:childTnLst>
                                </p:cTn>
                              </p:par>
                              <p:par>
                                <p:cTn id="42" presetID="47" presetClass="entr" presetSubtype="0" fill="hold" grpId="0" nodeType="with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fade">
                                      <p:cBhvr>
                                        <p:cTn id="44" dur="1000"/>
                                        <p:tgtEl>
                                          <p:spTgt spid="10"/>
                                        </p:tgtEl>
                                      </p:cBhvr>
                                    </p:animEffect>
                                    <p:anim calcmode="lin" valueType="num">
                                      <p:cBhvr>
                                        <p:cTn id="45" dur="1000" fill="hold"/>
                                        <p:tgtEl>
                                          <p:spTgt spid="10"/>
                                        </p:tgtEl>
                                        <p:attrNameLst>
                                          <p:attrName>ppt_x</p:attrName>
                                        </p:attrNameLst>
                                      </p:cBhvr>
                                      <p:tavLst>
                                        <p:tav tm="0">
                                          <p:val>
                                            <p:strVal val="#ppt_x"/>
                                          </p:val>
                                        </p:tav>
                                        <p:tav tm="100000">
                                          <p:val>
                                            <p:strVal val="#ppt_x"/>
                                          </p:val>
                                        </p:tav>
                                      </p:tavLst>
                                    </p:anim>
                                    <p:anim calcmode="lin" valueType="num">
                                      <p:cBhvr>
                                        <p:cTn id="46" dur="1000" fill="hold"/>
                                        <p:tgtEl>
                                          <p:spTgt spid="10"/>
                                        </p:tgtEl>
                                        <p:attrNameLst>
                                          <p:attrName>ppt_y</p:attrName>
                                        </p:attrNameLst>
                                      </p:cBhvr>
                                      <p:tavLst>
                                        <p:tav tm="0">
                                          <p:val>
                                            <p:strVal val="#ppt_y-.1"/>
                                          </p:val>
                                        </p:tav>
                                        <p:tav tm="100000">
                                          <p:val>
                                            <p:strVal val="#ppt_y"/>
                                          </p:val>
                                        </p:tav>
                                      </p:tavLst>
                                    </p:anim>
                                  </p:childTnLst>
                                </p:cTn>
                              </p:par>
                              <p:par>
                                <p:cTn id="47" presetID="47" presetClass="entr" presetSubtype="0" fill="hold" grpId="0" nodeType="with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fade">
                                      <p:cBhvr>
                                        <p:cTn id="49" dur="1000"/>
                                        <p:tgtEl>
                                          <p:spTgt spid="13"/>
                                        </p:tgtEl>
                                      </p:cBhvr>
                                    </p:animEffect>
                                    <p:anim calcmode="lin" valueType="num">
                                      <p:cBhvr>
                                        <p:cTn id="50" dur="1000" fill="hold"/>
                                        <p:tgtEl>
                                          <p:spTgt spid="13"/>
                                        </p:tgtEl>
                                        <p:attrNameLst>
                                          <p:attrName>ppt_x</p:attrName>
                                        </p:attrNameLst>
                                      </p:cBhvr>
                                      <p:tavLst>
                                        <p:tav tm="0">
                                          <p:val>
                                            <p:strVal val="#ppt_x"/>
                                          </p:val>
                                        </p:tav>
                                        <p:tav tm="100000">
                                          <p:val>
                                            <p:strVal val="#ppt_x"/>
                                          </p:val>
                                        </p:tav>
                                      </p:tavLst>
                                    </p:anim>
                                    <p:anim calcmode="lin" valueType="num">
                                      <p:cBhvr>
                                        <p:cTn id="51"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9" grpId="0" animBg="1"/>
      <p:bldP spid="3" grpId="0" animBg="1"/>
      <p:bldP spid="2" grpId="0" animBg="1"/>
      <p:bldP spid="4" grpId="0" animBg="1"/>
      <p:bldP spid="5" grpId="0"/>
      <p:bldP spid="7" grpId="0"/>
      <p:bldP spid="10" grpId="0"/>
      <p:bldP spid="13" grpId="0"/>
      <p:bldP spid="8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10" name="菱形 9"/>
          <p:cNvSpPr/>
          <p:nvPr/>
        </p:nvSpPr>
        <p:spPr>
          <a:xfrm>
            <a:off x="5187950" y="1487170"/>
            <a:ext cx="2158365" cy="2158365"/>
          </a:xfrm>
          <a:prstGeom prst="diamond">
            <a:avLst/>
          </a:prstGeom>
          <a:noFill/>
          <a:ln w="44450">
            <a:solidFill>
              <a:srgbClr val="D14D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菱形 28"/>
          <p:cNvSpPr/>
          <p:nvPr/>
        </p:nvSpPr>
        <p:spPr>
          <a:xfrm>
            <a:off x="4950460" y="1487170"/>
            <a:ext cx="2158365" cy="2158365"/>
          </a:xfrm>
          <a:prstGeom prst="diamond">
            <a:avLst/>
          </a:prstGeom>
          <a:solidFill>
            <a:srgbClr val="2834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矩形 84"/>
          <p:cNvSpPr/>
          <p:nvPr/>
        </p:nvSpPr>
        <p:spPr>
          <a:xfrm>
            <a:off x="3748723" y="3733165"/>
            <a:ext cx="4964430" cy="9880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dirty="0" smtClean="0">
                <a:solidFill>
                  <a:schemeClr val="tx1"/>
                </a:solidFill>
                <a:latin typeface="黑体" panose="02010600030101010101" charset="-122"/>
                <a:ea typeface="黑体" panose="02010600030101010101" charset="-122"/>
              </a:rPr>
              <a:t>单击此处添加标题 </a:t>
            </a:r>
            <a:r>
              <a:rPr lang="zh-CN" altLang="en-US" sz="2400" dirty="0" smtClean="0">
                <a:solidFill>
                  <a:schemeClr val="tx1"/>
                </a:solidFill>
                <a:latin typeface="华文中宋" panose="02010600040101010101" charset="-122"/>
                <a:ea typeface="华文中宋" panose="02010600040101010101" charset="-122"/>
              </a:rPr>
              <a:t> </a:t>
            </a:r>
          </a:p>
        </p:txBody>
      </p:sp>
      <p:sp>
        <p:nvSpPr>
          <p:cNvPr id="30" name="Rectangle 3"/>
          <p:cNvSpPr txBox="1">
            <a:spLocks noChangeArrowheads="1"/>
          </p:cNvSpPr>
          <p:nvPr/>
        </p:nvSpPr>
        <p:spPr bwMode="auto">
          <a:xfrm flipH="1">
            <a:off x="3448685" y="4512945"/>
            <a:ext cx="5564505" cy="548640"/>
          </a:xfrm>
          <a:prstGeom prst="rect">
            <a:avLst/>
          </a:prstGeom>
          <a:noFill/>
        </p:spPr>
        <p:txBody>
          <a:bodyPr vert="horz" wrap="square" lIns="0" tIns="0" rIns="0" bIns="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ctr"/>
            <a:r>
              <a:rPr lang="en-US" altLang="ko-KR" sz="1800" b="0" dirty="0" err="1">
                <a:solidFill>
                  <a:schemeClr val="tx1"/>
                </a:solidFill>
                <a:effectLst/>
                <a:latin typeface="华文中宋" panose="02010600040101010101" charset="-122"/>
                <a:ea typeface="华文中宋" panose="02010600040101010101" charset="-122"/>
                <a:sym typeface="+mn-ea"/>
              </a:rPr>
              <a:t>Powerpoint</a:t>
            </a:r>
            <a:r>
              <a:rPr lang="en-US" altLang="ko-KR" sz="1800" b="0">
                <a:solidFill>
                  <a:schemeClr val="tx1"/>
                </a:solidFill>
                <a:effectLst/>
                <a:latin typeface="华文中宋" panose="02010600040101010101" charset="-122"/>
                <a:ea typeface="华文中宋" panose="02010600040101010101" charset="-122"/>
                <a:sym typeface="+mn-ea"/>
              </a:rPr>
              <a:t> is a complete presentation graphic package it gives you everyt</a:t>
            </a:r>
            <a:endParaRPr lang="en-US" altLang="ko-KR" sz="1800" b="0" dirty="0">
              <a:solidFill>
                <a:schemeClr val="tx1"/>
              </a:solidFill>
              <a:effectLst/>
              <a:latin typeface="华文中宋" panose="02010600040101010101" charset="-122"/>
              <a:ea typeface="华文中宋" panose="02010600040101010101" charset="-122"/>
              <a:sym typeface="+mn-ea"/>
            </a:endParaRPr>
          </a:p>
        </p:txBody>
      </p:sp>
      <p:sp>
        <p:nvSpPr>
          <p:cNvPr id="31" name="文本框 30"/>
          <p:cNvSpPr txBox="1"/>
          <p:nvPr/>
        </p:nvSpPr>
        <p:spPr>
          <a:xfrm>
            <a:off x="5540375" y="1912620"/>
            <a:ext cx="1805940" cy="1137920"/>
          </a:xfrm>
          <a:prstGeom prst="rect">
            <a:avLst/>
          </a:prstGeom>
          <a:noFill/>
        </p:spPr>
        <p:txBody>
          <a:bodyPr wrap="square" lIns="68580" tIns="34290" rIns="68580" bIns="34290" rtlCol="0">
            <a:spAutoFit/>
          </a:bodyPr>
          <a:lstStyle/>
          <a:p>
            <a:pPr algn="l">
              <a:lnSpc>
                <a:spcPct val="130000"/>
              </a:lnSpc>
            </a:pPr>
            <a:r>
              <a:rPr lang="en-US" altLang="zh-CN" sz="5400" dirty="0">
                <a:solidFill>
                  <a:schemeClr val="bg1"/>
                </a:solidFill>
                <a:latin typeface="华文中宋" panose="02010600040101010101" charset="-122"/>
                <a:ea typeface="华文中宋" panose="02010600040101010101" charset="-122"/>
              </a:rPr>
              <a:t>04</a:t>
            </a:r>
          </a:p>
        </p:txBody>
      </p:sp>
    </p:spTree>
    <p:custDataLst>
      <p:tags r:id="rId1"/>
    </p:custDataLst>
  </p:cSld>
  <p:clrMapOvr>
    <a:masterClrMapping/>
  </p:clrMapOvr>
  <p:transition advTm="522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1000"/>
                                        <p:tgtEl>
                                          <p:spTgt spid="29"/>
                                        </p:tgtEl>
                                      </p:cBhvr>
                                    </p:animEffect>
                                    <p:anim calcmode="lin" valueType="num">
                                      <p:cBhvr>
                                        <p:cTn id="13" dur="1000" fill="hold"/>
                                        <p:tgtEl>
                                          <p:spTgt spid="29"/>
                                        </p:tgtEl>
                                        <p:attrNameLst>
                                          <p:attrName>ppt_x</p:attrName>
                                        </p:attrNameLst>
                                      </p:cBhvr>
                                      <p:tavLst>
                                        <p:tav tm="0">
                                          <p:val>
                                            <p:strVal val="#ppt_x"/>
                                          </p:val>
                                        </p:tav>
                                        <p:tav tm="100000">
                                          <p:val>
                                            <p:strVal val="#ppt_x"/>
                                          </p:val>
                                        </p:tav>
                                      </p:tavLst>
                                    </p:anim>
                                    <p:anim calcmode="lin" valueType="num">
                                      <p:cBhvr>
                                        <p:cTn id="14" dur="1000" fill="hold"/>
                                        <p:tgtEl>
                                          <p:spTgt spid="29"/>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1000"/>
                                        <p:tgtEl>
                                          <p:spTgt spid="31"/>
                                        </p:tgtEl>
                                      </p:cBhvr>
                                    </p:animEffect>
                                    <p:anim calcmode="lin" valueType="num">
                                      <p:cBhvr>
                                        <p:cTn id="18" dur="1000" fill="hold"/>
                                        <p:tgtEl>
                                          <p:spTgt spid="31"/>
                                        </p:tgtEl>
                                        <p:attrNameLst>
                                          <p:attrName>ppt_x</p:attrName>
                                        </p:attrNameLst>
                                      </p:cBhvr>
                                      <p:tavLst>
                                        <p:tav tm="0">
                                          <p:val>
                                            <p:strVal val="#ppt_x"/>
                                          </p:val>
                                        </p:tav>
                                        <p:tav tm="100000">
                                          <p:val>
                                            <p:strVal val="#ppt_x"/>
                                          </p:val>
                                        </p:tav>
                                      </p:tavLst>
                                    </p:anim>
                                    <p:anim calcmode="lin" valueType="num">
                                      <p:cBhvr>
                                        <p:cTn id="19"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1" presetClass="entr" presetSubtype="0" fill="hold" nodeType="clickEffect">
                                  <p:stCondLst>
                                    <p:cond delay="0"/>
                                  </p:stCondLst>
                                  <p:iterate type="lt">
                                    <p:tmPct val="10000"/>
                                  </p:iterate>
                                  <p:childTnLst>
                                    <p:set>
                                      <p:cBhvr>
                                        <p:cTn id="23" dur="1" fill="hold">
                                          <p:stCondLst>
                                            <p:cond delay="0"/>
                                          </p:stCondLst>
                                        </p:cTn>
                                        <p:tgtEl>
                                          <p:spTgt spid="85">
                                            <p:txEl>
                                              <p:pRg st="0" end="0"/>
                                            </p:txEl>
                                          </p:spTgt>
                                        </p:tgtEl>
                                        <p:attrNameLst>
                                          <p:attrName>style.visibility</p:attrName>
                                        </p:attrNameLst>
                                      </p:cBhvr>
                                      <p:to>
                                        <p:strVal val="visible"/>
                                      </p:to>
                                    </p:set>
                                    <p:anim calcmode="lin" valueType="num">
                                      <p:cBhvr>
                                        <p:cTn id="24" dur="500" fill="hold"/>
                                        <p:tgtEl>
                                          <p:spTgt spid="85">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85">
                                            <p:txEl>
                                              <p:pRg st="0" end="0"/>
                                            </p:txEl>
                                          </p:spTgt>
                                        </p:tgtEl>
                                        <p:attrNameLst>
                                          <p:attrName>ppt_y</p:attrName>
                                        </p:attrNameLst>
                                      </p:cBhvr>
                                      <p:tavLst>
                                        <p:tav tm="0">
                                          <p:val>
                                            <p:strVal val="#ppt_y"/>
                                          </p:val>
                                        </p:tav>
                                        <p:tav tm="100000">
                                          <p:val>
                                            <p:strVal val="#ppt_y"/>
                                          </p:val>
                                        </p:tav>
                                      </p:tavLst>
                                    </p:anim>
                                    <p:anim calcmode="lin" valueType="num">
                                      <p:cBhvr>
                                        <p:cTn id="26" dur="500" fill="hold"/>
                                        <p:tgtEl>
                                          <p:spTgt spid="85">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85">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85">
                                            <p:txEl>
                                              <p:pRg st="0" end="0"/>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47" presetClass="entr" presetSubtype="0" fill="hold" grpId="0" nodeType="click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1000"/>
                                        <p:tgtEl>
                                          <p:spTgt spid="30"/>
                                        </p:tgtEl>
                                      </p:cBhvr>
                                    </p:animEffect>
                                    <p:anim calcmode="lin" valueType="num">
                                      <p:cBhvr>
                                        <p:cTn id="34" dur="1000" fill="hold"/>
                                        <p:tgtEl>
                                          <p:spTgt spid="30"/>
                                        </p:tgtEl>
                                        <p:attrNameLst>
                                          <p:attrName>ppt_x</p:attrName>
                                        </p:attrNameLst>
                                      </p:cBhvr>
                                      <p:tavLst>
                                        <p:tav tm="0">
                                          <p:val>
                                            <p:strVal val="#ppt_x"/>
                                          </p:val>
                                        </p:tav>
                                        <p:tav tm="100000">
                                          <p:val>
                                            <p:strVal val="#ppt_x"/>
                                          </p:val>
                                        </p:tav>
                                      </p:tavLst>
                                    </p:anim>
                                    <p:anim calcmode="lin" valueType="num">
                                      <p:cBhvr>
                                        <p:cTn id="35"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ldLvl="0" animBg="1"/>
      <p:bldP spid="29" grpId="0" bldLvl="0" animBg="1"/>
      <p:bldP spid="30" grpId="0"/>
      <p:bldP spid="3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任意多边形 5"/>
          <p:cNvSpPr/>
          <p:nvPr/>
        </p:nvSpPr>
        <p:spPr>
          <a:xfrm>
            <a:off x="5495404" y="2215662"/>
            <a:ext cx="6696598" cy="4642338"/>
          </a:xfrm>
          <a:custGeom>
            <a:avLst/>
            <a:gdLst>
              <a:gd name="connsiteX0" fmla="*/ 3235124 w 6219463"/>
              <a:gd name="connsiteY0" fmla="*/ 0 h 4311570"/>
              <a:gd name="connsiteX1" fmla="*/ 6216016 w 6219463"/>
              <a:gd name="connsiteY1" fmla="*/ 1975868 h 4311570"/>
              <a:gd name="connsiteX2" fmla="*/ 6219463 w 6219463"/>
              <a:gd name="connsiteY2" fmla="*/ 1985286 h 4311570"/>
              <a:gd name="connsiteX3" fmla="*/ 6219463 w 6219463"/>
              <a:gd name="connsiteY3" fmla="*/ 4311570 h 4311570"/>
              <a:gd name="connsiteX4" fmla="*/ 187323 w 6219463"/>
              <a:gd name="connsiteY4" fmla="*/ 4311570 h 4311570"/>
              <a:gd name="connsiteX5" fmla="*/ 145445 w 6219463"/>
              <a:gd name="connsiteY5" fmla="*/ 4197151 h 4311570"/>
              <a:gd name="connsiteX6" fmla="*/ 0 w 6219463"/>
              <a:gd name="connsiteY6" fmla="*/ 3235124 h 4311570"/>
              <a:gd name="connsiteX7" fmla="*/ 3235124 w 6219463"/>
              <a:gd name="connsiteY7" fmla="*/ 0 h 4311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219463" h="4311570">
                <a:moveTo>
                  <a:pt x="3235124" y="0"/>
                </a:moveTo>
                <a:cubicBezTo>
                  <a:pt x="4575156" y="0"/>
                  <a:pt x="5724898" y="814733"/>
                  <a:pt x="6216016" y="1975868"/>
                </a:cubicBezTo>
                <a:lnTo>
                  <a:pt x="6219463" y="1985286"/>
                </a:lnTo>
                <a:lnTo>
                  <a:pt x="6219463" y="4311570"/>
                </a:lnTo>
                <a:lnTo>
                  <a:pt x="187323" y="4311570"/>
                </a:lnTo>
                <a:lnTo>
                  <a:pt x="145445" y="4197151"/>
                </a:lnTo>
                <a:cubicBezTo>
                  <a:pt x="50921" y="3893247"/>
                  <a:pt x="0" y="3570132"/>
                  <a:pt x="0" y="3235124"/>
                </a:cubicBezTo>
                <a:cubicBezTo>
                  <a:pt x="0" y="1448414"/>
                  <a:pt x="1448414" y="0"/>
                  <a:pt x="3235124" y="0"/>
                </a:cubicBezTo>
                <a:close/>
              </a:path>
            </a:pathLst>
          </a:custGeom>
          <a:solidFill>
            <a:srgbClr val="2834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675" name="直角三角形 4"/>
          <p:cNvSpPr>
            <a:spLocks noChangeArrowheads="1"/>
          </p:cNvSpPr>
          <p:nvPr/>
        </p:nvSpPr>
        <p:spPr bwMode="auto">
          <a:xfrm rot="16200000">
            <a:off x="11830050" y="6515100"/>
            <a:ext cx="273050" cy="273050"/>
          </a:xfrm>
          <a:prstGeom prst="rtTriangle">
            <a:avLst/>
          </a:prstGeom>
          <a:solidFill>
            <a:srgbClr val="D14D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rgbClr val="FFFFFF"/>
              </a:solidFill>
            </a:endParaRPr>
          </a:p>
        </p:txBody>
      </p:sp>
      <p:sp>
        <p:nvSpPr>
          <p:cNvPr id="29698" name="直角三角形 3"/>
          <p:cNvSpPr>
            <a:spLocks noChangeArrowheads="1"/>
          </p:cNvSpPr>
          <p:nvPr/>
        </p:nvSpPr>
        <p:spPr bwMode="auto">
          <a:xfrm rot="5400000">
            <a:off x="107156" y="121444"/>
            <a:ext cx="274638" cy="273050"/>
          </a:xfrm>
          <a:prstGeom prst="rtTriangle">
            <a:avLst/>
          </a:prstGeom>
          <a:solidFill>
            <a:srgbClr val="28342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rgbClr val="FFFFFF"/>
              </a:solidFill>
            </a:endParaRPr>
          </a:p>
        </p:txBody>
      </p:sp>
      <p:sp>
        <p:nvSpPr>
          <p:cNvPr id="29700" name="文本框 69"/>
          <p:cNvSpPr txBox="1">
            <a:spLocks noChangeArrowheads="1"/>
          </p:cNvSpPr>
          <p:nvPr/>
        </p:nvSpPr>
        <p:spPr bwMode="auto">
          <a:xfrm>
            <a:off x="303213" y="179388"/>
            <a:ext cx="4598987" cy="48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sz="2400" b="1">
                <a:solidFill>
                  <a:srgbClr val="262626"/>
                </a:solidFill>
                <a:latin typeface="微软雅黑" panose="020B0503020204020204" charset="-122"/>
                <a:ea typeface="微软雅黑" panose="020B0503020204020204" charset="-122"/>
              </a:rPr>
              <a:t>单击此处添加标题</a:t>
            </a:r>
          </a:p>
        </p:txBody>
      </p:sp>
      <p:sp>
        <p:nvSpPr>
          <p:cNvPr id="4" name="椭圆 3"/>
          <p:cNvSpPr/>
          <p:nvPr/>
        </p:nvSpPr>
        <p:spPr>
          <a:xfrm>
            <a:off x="8452339" y="1688125"/>
            <a:ext cx="1535723" cy="1535723"/>
          </a:xfrm>
          <a:prstGeom prst="ellipse">
            <a:avLst/>
          </a:prstGeom>
          <a:blipFill rotWithShape="1">
            <a:blip r:embed="rId3" cstate="screen">
              <a:extLst>
                <a:ext uri="{28A0092B-C50C-407E-A947-70E740481C1C}">
                  <a14:useLocalDpi xmlns:a14="http://schemas.microsoft.com/office/drawing/2010/main"/>
                </a:ext>
              </a:extLst>
            </a:blip>
            <a:stretch>
              <a:fillRect/>
            </a:stretch>
          </a:blipFill>
          <a:ln>
            <a:noFill/>
          </a:ln>
          <a:effectLst>
            <a:outerShdw blurRad="50800" dist="50800" dir="5400000" algn="ctr" rotWithShape="0">
              <a:schemeClr val="tx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0094979" y="1688125"/>
            <a:ext cx="1535723" cy="1535723"/>
          </a:xfrm>
          <a:prstGeom prst="ellipse">
            <a:avLst/>
          </a:prstGeom>
          <a:blipFill rotWithShape="1">
            <a:blip r:embed="rId4" cstate="screen">
              <a:extLst>
                <a:ext uri="{28A0092B-C50C-407E-A947-70E740481C1C}">
                  <a14:useLocalDpi xmlns:a14="http://schemas.microsoft.com/office/drawing/2010/main"/>
                </a:ext>
              </a:extLst>
            </a:blip>
            <a:stretch>
              <a:fillRect/>
            </a:stretch>
          </a:blipFill>
          <a:ln>
            <a:noFill/>
          </a:ln>
          <a:effectLst>
            <a:outerShdw blurRad="50800" dist="50800" dir="5400000" algn="ctr" rotWithShape="0">
              <a:schemeClr val="tx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6809699" y="1688125"/>
            <a:ext cx="1535723" cy="1535723"/>
          </a:xfrm>
          <a:prstGeom prst="ellipse">
            <a:avLst/>
          </a:prstGeom>
          <a:blipFill rotWithShape="1">
            <a:blip r:embed="rId5" cstate="screen">
              <a:extLst>
                <a:ext uri="{28A0092B-C50C-407E-A947-70E740481C1C}">
                  <a14:useLocalDpi xmlns:a14="http://schemas.microsoft.com/office/drawing/2010/main"/>
                </a:ext>
              </a:extLst>
            </a:blip>
            <a:stretch>
              <a:fillRect/>
            </a:stretch>
          </a:blipFill>
          <a:ln>
            <a:noFill/>
          </a:ln>
          <a:effectLst>
            <a:outerShdw blurRad="50800" dist="50800" dir="5400000" algn="ctr" rotWithShape="0">
              <a:schemeClr val="tx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10094979" y="3352801"/>
            <a:ext cx="1535723" cy="1535723"/>
          </a:xfrm>
          <a:prstGeom prst="ellipse">
            <a:avLst/>
          </a:prstGeom>
          <a:blipFill rotWithShape="1">
            <a:blip r:embed="rId6" cstate="screen">
              <a:extLst>
                <a:ext uri="{28A0092B-C50C-407E-A947-70E740481C1C}">
                  <a14:useLocalDpi xmlns:a14="http://schemas.microsoft.com/office/drawing/2010/main"/>
                </a:ext>
              </a:extLst>
            </a:blip>
            <a:stretch>
              <a:fillRect/>
            </a:stretch>
          </a:blipFill>
          <a:ln>
            <a:noFill/>
          </a:ln>
          <a:effectLst>
            <a:outerShdw blurRad="50800" dist="50800" dir="5400000" algn="ctr" rotWithShape="0">
              <a:schemeClr val="tx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6809699" y="3352801"/>
            <a:ext cx="1535723" cy="1535723"/>
          </a:xfrm>
          <a:prstGeom prst="ellipse">
            <a:avLst/>
          </a:prstGeom>
          <a:blipFill rotWithShape="1">
            <a:blip r:embed="rId4" cstate="screen">
              <a:extLst>
                <a:ext uri="{28A0092B-C50C-407E-A947-70E740481C1C}">
                  <a14:useLocalDpi xmlns:a14="http://schemas.microsoft.com/office/drawing/2010/main"/>
                </a:ext>
              </a:extLst>
            </a:blip>
            <a:stretch>
              <a:fillRect/>
            </a:stretch>
          </a:blipFill>
          <a:ln>
            <a:noFill/>
          </a:ln>
          <a:effectLst>
            <a:outerShdw blurRad="50800" dist="50800" dir="5400000" algn="ctr" rotWithShape="0">
              <a:schemeClr val="tx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8452339" y="5017477"/>
            <a:ext cx="1535723" cy="1535723"/>
          </a:xfrm>
          <a:prstGeom prst="ellipse">
            <a:avLst/>
          </a:prstGeom>
          <a:blipFill rotWithShape="1">
            <a:blip r:embed="rId3" cstate="screen">
              <a:extLst>
                <a:ext uri="{28A0092B-C50C-407E-A947-70E740481C1C}">
                  <a14:useLocalDpi xmlns:a14="http://schemas.microsoft.com/office/drawing/2010/main"/>
                </a:ext>
              </a:extLst>
            </a:blip>
            <a:stretch>
              <a:fillRect/>
            </a:stretch>
          </a:blipFill>
          <a:ln>
            <a:noFill/>
          </a:ln>
          <a:effectLst>
            <a:outerShdw blurRad="50800" dist="50800" dir="5400000" algn="ctr" rotWithShape="0">
              <a:schemeClr val="tx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椭圆 1"/>
          <p:cNvSpPr/>
          <p:nvPr/>
        </p:nvSpPr>
        <p:spPr>
          <a:xfrm>
            <a:off x="10094979" y="5017477"/>
            <a:ext cx="1535723" cy="1535723"/>
          </a:xfrm>
          <a:prstGeom prst="ellipse">
            <a:avLst/>
          </a:prstGeom>
          <a:blipFill rotWithShape="1">
            <a:blip r:embed="rId5" cstate="screen">
              <a:extLst>
                <a:ext uri="{28A0092B-C50C-407E-A947-70E740481C1C}">
                  <a14:useLocalDpi xmlns:a14="http://schemas.microsoft.com/office/drawing/2010/main"/>
                </a:ext>
              </a:extLst>
            </a:blip>
            <a:stretch>
              <a:fillRect/>
            </a:stretch>
          </a:blipFill>
          <a:ln>
            <a:noFill/>
          </a:ln>
          <a:effectLst>
            <a:outerShdw blurRad="50800" dist="50800" dir="5400000" algn="ctr" rotWithShape="0">
              <a:schemeClr val="tx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6809699" y="5017477"/>
            <a:ext cx="1535723" cy="1535723"/>
          </a:xfrm>
          <a:prstGeom prst="ellipse">
            <a:avLst/>
          </a:prstGeom>
          <a:blipFill rotWithShape="1">
            <a:blip r:embed="rId6" cstate="screen">
              <a:extLst>
                <a:ext uri="{28A0092B-C50C-407E-A947-70E740481C1C}">
                  <a14:useLocalDpi xmlns:a14="http://schemas.microsoft.com/office/drawing/2010/main"/>
                </a:ext>
              </a:extLst>
            </a:blip>
            <a:stretch>
              <a:fillRect/>
            </a:stretch>
          </a:blipFill>
          <a:ln>
            <a:noFill/>
          </a:ln>
          <a:effectLst>
            <a:outerShdw blurRad="50800" dist="50800" dir="5400000" algn="ctr" rotWithShape="0">
              <a:schemeClr val="tx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8452339" y="3352801"/>
            <a:ext cx="1535723" cy="1535723"/>
            <a:chOff x="8452339" y="3352801"/>
            <a:chExt cx="1535723" cy="1535723"/>
          </a:xfrm>
        </p:grpSpPr>
        <p:sp>
          <p:nvSpPr>
            <p:cNvPr id="13" name="椭圆 12"/>
            <p:cNvSpPr/>
            <p:nvPr/>
          </p:nvSpPr>
          <p:spPr>
            <a:xfrm>
              <a:off x="8452339" y="3352801"/>
              <a:ext cx="1535723" cy="1535723"/>
            </a:xfrm>
            <a:prstGeom prst="ellipse">
              <a:avLst/>
            </a:prstGeom>
            <a:solidFill>
              <a:schemeClr val="bg1"/>
            </a:solidFill>
            <a:ln>
              <a:noFill/>
            </a:ln>
            <a:effectLst>
              <a:outerShdw blurRad="50800" dist="50800" dir="5400000" algn="ctr" rotWithShape="0">
                <a:schemeClr val="tx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8754775" y="3677729"/>
              <a:ext cx="904942" cy="870809"/>
              <a:chOff x="5656936" y="4888524"/>
              <a:chExt cx="591463" cy="569154"/>
            </a:xfrm>
            <a:solidFill>
              <a:schemeClr val="bg2">
                <a:lumMod val="25000"/>
              </a:schemeClr>
            </a:solidFill>
          </p:grpSpPr>
          <p:sp>
            <p:nvSpPr>
              <p:cNvPr id="8" name="Freeform 14"/>
              <p:cNvSpPr>
                <a:spLocks noEditPoints="1"/>
              </p:cNvSpPr>
              <p:nvPr/>
            </p:nvSpPr>
            <p:spPr bwMode="auto">
              <a:xfrm>
                <a:off x="5883568" y="5236644"/>
                <a:ext cx="138193" cy="113278"/>
              </a:xfrm>
              <a:custGeom>
                <a:avLst/>
                <a:gdLst>
                  <a:gd name="T0" fmla="*/ 14 w 249"/>
                  <a:gd name="T1" fmla="*/ 211 h 211"/>
                  <a:gd name="T2" fmla="*/ 236 w 249"/>
                  <a:gd name="T3" fmla="*/ 211 h 211"/>
                  <a:gd name="T4" fmla="*/ 249 w 249"/>
                  <a:gd name="T5" fmla="*/ 197 h 211"/>
                  <a:gd name="T6" fmla="*/ 249 w 249"/>
                  <a:gd name="T7" fmla="*/ 14 h 211"/>
                  <a:gd name="T8" fmla="*/ 236 w 249"/>
                  <a:gd name="T9" fmla="*/ 0 h 211"/>
                  <a:gd name="T10" fmla="*/ 14 w 249"/>
                  <a:gd name="T11" fmla="*/ 0 h 211"/>
                  <a:gd name="T12" fmla="*/ 0 w 249"/>
                  <a:gd name="T13" fmla="*/ 14 h 211"/>
                  <a:gd name="T14" fmla="*/ 0 w 249"/>
                  <a:gd name="T15" fmla="*/ 197 h 211"/>
                  <a:gd name="T16" fmla="*/ 14 w 249"/>
                  <a:gd name="T17" fmla="*/ 211 h 211"/>
                  <a:gd name="T18" fmla="*/ 27 w 249"/>
                  <a:gd name="T19" fmla="*/ 28 h 211"/>
                  <a:gd name="T20" fmla="*/ 222 w 249"/>
                  <a:gd name="T21" fmla="*/ 28 h 211"/>
                  <a:gd name="T22" fmla="*/ 222 w 249"/>
                  <a:gd name="T23" fmla="*/ 184 h 211"/>
                  <a:gd name="T24" fmla="*/ 27 w 249"/>
                  <a:gd name="T25" fmla="*/ 184 h 211"/>
                  <a:gd name="T26" fmla="*/ 27 w 249"/>
                  <a:gd name="T27" fmla="*/ 28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9" h="211">
                    <a:moveTo>
                      <a:pt x="14" y="211"/>
                    </a:moveTo>
                    <a:cubicBezTo>
                      <a:pt x="236" y="211"/>
                      <a:pt x="236" y="211"/>
                      <a:pt x="236" y="211"/>
                    </a:cubicBezTo>
                    <a:cubicBezTo>
                      <a:pt x="243" y="211"/>
                      <a:pt x="249" y="205"/>
                      <a:pt x="249" y="197"/>
                    </a:cubicBezTo>
                    <a:cubicBezTo>
                      <a:pt x="249" y="14"/>
                      <a:pt x="249" y="14"/>
                      <a:pt x="249" y="14"/>
                    </a:cubicBezTo>
                    <a:cubicBezTo>
                      <a:pt x="249" y="7"/>
                      <a:pt x="243" y="0"/>
                      <a:pt x="236" y="0"/>
                    </a:cubicBezTo>
                    <a:cubicBezTo>
                      <a:pt x="14" y="0"/>
                      <a:pt x="14" y="0"/>
                      <a:pt x="14" y="0"/>
                    </a:cubicBezTo>
                    <a:cubicBezTo>
                      <a:pt x="6" y="0"/>
                      <a:pt x="0" y="7"/>
                      <a:pt x="0" y="14"/>
                    </a:cubicBezTo>
                    <a:cubicBezTo>
                      <a:pt x="0" y="197"/>
                      <a:pt x="0" y="197"/>
                      <a:pt x="0" y="197"/>
                    </a:cubicBezTo>
                    <a:cubicBezTo>
                      <a:pt x="0" y="205"/>
                      <a:pt x="6" y="211"/>
                      <a:pt x="14" y="211"/>
                    </a:cubicBezTo>
                    <a:close/>
                    <a:moveTo>
                      <a:pt x="27" y="28"/>
                    </a:moveTo>
                    <a:cubicBezTo>
                      <a:pt x="222" y="28"/>
                      <a:pt x="222" y="28"/>
                      <a:pt x="222" y="28"/>
                    </a:cubicBezTo>
                    <a:cubicBezTo>
                      <a:pt x="222" y="184"/>
                      <a:pt x="222" y="184"/>
                      <a:pt x="222" y="184"/>
                    </a:cubicBezTo>
                    <a:cubicBezTo>
                      <a:pt x="27" y="184"/>
                      <a:pt x="27" y="184"/>
                      <a:pt x="27" y="184"/>
                    </a:cubicBezTo>
                    <a:lnTo>
                      <a:pt x="27"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9" name="Freeform 15"/>
              <p:cNvSpPr>
                <a:spLocks noEditPoints="1"/>
              </p:cNvSpPr>
              <p:nvPr/>
            </p:nvSpPr>
            <p:spPr bwMode="auto">
              <a:xfrm>
                <a:off x="5656936" y="4888524"/>
                <a:ext cx="591463" cy="569154"/>
              </a:xfrm>
              <a:custGeom>
                <a:avLst/>
                <a:gdLst>
                  <a:gd name="T0" fmla="*/ 1072 w 1084"/>
                  <a:gd name="T1" fmla="*/ 448 h 1042"/>
                  <a:gd name="T2" fmla="*/ 559 w 1084"/>
                  <a:gd name="T3" fmla="*/ 9 h 1042"/>
                  <a:gd name="T4" fmla="*/ 524 w 1084"/>
                  <a:gd name="T5" fmla="*/ 9 h 1042"/>
                  <a:gd name="T6" fmla="*/ 12 w 1084"/>
                  <a:gd name="T7" fmla="*/ 448 h 1042"/>
                  <a:gd name="T8" fmla="*/ 4 w 1084"/>
                  <a:gd name="T9" fmla="*/ 478 h 1042"/>
                  <a:gd name="T10" fmla="*/ 29 w 1084"/>
                  <a:gd name="T11" fmla="*/ 495 h 1042"/>
                  <a:gd name="T12" fmla="*/ 184 w 1084"/>
                  <a:gd name="T13" fmla="*/ 495 h 1042"/>
                  <a:gd name="T14" fmla="*/ 184 w 1084"/>
                  <a:gd name="T15" fmla="*/ 1015 h 1042"/>
                  <a:gd name="T16" fmla="*/ 211 w 1084"/>
                  <a:gd name="T17" fmla="*/ 1042 h 1042"/>
                  <a:gd name="T18" fmla="*/ 873 w 1084"/>
                  <a:gd name="T19" fmla="*/ 1042 h 1042"/>
                  <a:gd name="T20" fmla="*/ 900 w 1084"/>
                  <a:gd name="T21" fmla="*/ 1015 h 1042"/>
                  <a:gd name="T22" fmla="*/ 900 w 1084"/>
                  <a:gd name="T23" fmla="*/ 495 h 1042"/>
                  <a:gd name="T24" fmla="*/ 1054 w 1084"/>
                  <a:gd name="T25" fmla="*/ 495 h 1042"/>
                  <a:gd name="T26" fmla="*/ 1080 w 1084"/>
                  <a:gd name="T27" fmla="*/ 478 h 1042"/>
                  <a:gd name="T28" fmla="*/ 1072 w 1084"/>
                  <a:gd name="T29" fmla="*/ 448 h 1042"/>
                  <a:gd name="T30" fmla="*/ 846 w 1084"/>
                  <a:gd name="T31" fmla="*/ 988 h 1042"/>
                  <a:gd name="T32" fmla="*/ 238 w 1084"/>
                  <a:gd name="T33" fmla="*/ 988 h 1042"/>
                  <a:gd name="T34" fmla="*/ 238 w 1084"/>
                  <a:gd name="T35" fmla="*/ 495 h 1042"/>
                  <a:gd name="T36" fmla="*/ 846 w 1084"/>
                  <a:gd name="T37" fmla="*/ 495 h 1042"/>
                  <a:gd name="T38" fmla="*/ 846 w 1084"/>
                  <a:gd name="T39" fmla="*/ 988 h 1042"/>
                  <a:gd name="T40" fmla="*/ 873 w 1084"/>
                  <a:gd name="T41" fmla="*/ 441 h 1042"/>
                  <a:gd name="T42" fmla="*/ 211 w 1084"/>
                  <a:gd name="T43" fmla="*/ 441 h 1042"/>
                  <a:gd name="T44" fmla="*/ 103 w 1084"/>
                  <a:gd name="T45" fmla="*/ 441 h 1042"/>
                  <a:gd name="T46" fmla="*/ 542 w 1084"/>
                  <a:gd name="T47" fmla="*/ 65 h 1042"/>
                  <a:gd name="T48" fmla="*/ 981 w 1084"/>
                  <a:gd name="T49" fmla="*/ 441 h 1042"/>
                  <a:gd name="T50" fmla="*/ 873 w 1084"/>
                  <a:gd name="T51" fmla="*/ 441 h 10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84" h="1042">
                    <a:moveTo>
                      <a:pt x="1072" y="448"/>
                    </a:moveTo>
                    <a:cubicBezTo>
                      <a:pt x="559" y="9"/>
                      <a:pt x="559" y="9"/>
                      <a:pt x="559" y="9"/>
                    </a:cubicBezTo>
                    <a:cubicBezTo>
                      <a:pt x="549" y="0"/>
                      <a:pt x="534" y="0"/>
                      <a:pt x="524" y="9"/>
                    </a:cubicBezTo>
                    <a:cubicBezTo>
                      <a:pt x="12" y="448"/>
                      <a:pt x="12" y="448"/>
                      <a:pt x="12" y="448"/>
                    </a:cubicBezTo>
                    <a:cubicBezTo>
                      <a:pt x="3" y="455"/>
                      <a:pt x="0" y="467"/>
                      <a:pt x="4" y="478"/>
                    </a:cubicBezTo>
                    <a:cubicBezTo>
                      <a:pt x="8" y="488"/>
                      <a:pt x="18" y="495"/>
                      <a:pt x="29" y="495"/>
                    </a:cubicBezTo>
                    <a:cubicBezTo>
                      <a:pt x="184" y="495"/>
                      <a:pt x="184" y="495"/>
                      <a:pt x="184" y="495"/>
                    </a:cubicBezTo>
                    <a:cubicBezTo>
                      <a:pt x="184" y="1015"/>
                      <a:pt x="184" y="1015"/>
                      <a:pt x="184" y="1015"/>
                    </a:cubicBezTo>
                    <a:cubicBezTo>
                      <a:pt x="184" y="1030"/>
                      <a:pt x="196" y="1042"/>
                      <a:pt x="211" y="1042"/>
                    </a:cubicBezTo>
                    <a:cubicBezTo>
                      <a:pt x="873" y="1042"/>
                      <a:pt x="873" y="1042"/>
                      <a:pt x="873" y="1042"/>
                    </a:cubicBezTo>
                    <a:cubicBezTo>
                      <a:pt x="888" y="1042"/>
                      <a:pt x="900" y="1030"/>
                      <a:pt x="900" y="1015"/>
                    </a:cubicBezTo>
                    <a:cubicBezTo>
                      <a:pt x="900" y="495"/>
                      <a:pt x="900" y="495"/>
                      <a:pt x="900" y="495"/>
                    </a:cubicBezTo>
                    <a:cubicBezTo>
                      <a:pt x="1054" y="495"/>
                      <a:pt x="1054" y="495"/>
                      <a:pt x="1054" y="495"/>
                    </a:cubicBezTo>
                    <a:cubicBezTo>
                      <a:pt x="1066" y="495"/>
                      <a:pt x="1076" y="488"/>
                      <a:pt x="1080" y="478"/>
                    </a:cubicBezTo>
                    <a:cubicBezTo>
                      <a:pt x="1084" y="467"/>
                      <a:pt x="1081" y="455"/>
                      <a:pt x="1072" y="448"/>
                    </a:cubicBezTo>
                    <a:close/>
                    <a:moveTo>
                      <a:pt x="846" y="988"/>
                    </a:moveTo>
                    <a:cubicBezTo>
                      <a:pt x="238" y="988"/>
                      <a:pt x="238" y="988"/>
                      <a:pt x="238" y="988"/>
                    </a:cubicBezTo>
                    <a:cubicBezTo>
                      <a:pt x="238" y="495"/>
                      <a:pt x="238" y="495"/>
                      <a:pt x="238" y="495"/>
                    </a:cubicBezTo>
                    <a:cubicBezTo>
                      <a:pt x="846" y="495"/>
                      <a:pt x="846" y="495"/>
                      <a:pt x="846" y="495"/>
                    </a:cubicBezTo>
                    <a:lnTo>
                      <a:pt x="846" y="988"/>
                    </a:lnTo>
                    <a:close/>
                    <a:moveTo>
                      <a:pt x="873" y="441"/>
                    </a:moveTo>
                    <a:cubicBezTo>
                      <a:pt x="211" y="441"/>
                      <a:pt x="211" y="441"/>
                      <a:pt x="211" y="441"/>
                    </a:cubicBezTo>
                    <a:cubicBezTo>
                      <a:pt x="103" y="441"/>
                      <a:pt x="103" y="441"/>
                      <a:pt x="103" y="441"/>
                    </a:cubicBezTo>
                    <a:cubicBezTo>
                      <a:pt x="542" y="65"/>
                      <a:pt x="542" y="65"/>
                      <a:pt x="542" y="65"/>
                    </a:cubicBezTo>
                    <a:cubicBezTo>
                      <a:pt x="981" y="441"/>
                      <a:pt x="981" y="441"/>
                      <a:pt x="981" y="441"/>
                    </a:cubicBezTo>
                    <a:lnTo>
                      <a:pt x="873" y="4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grpSp>
      <p:grpSp>
        <p:nvGrpSpPr>
          <p:cNvPr id="10" name="组合 9"/>
          <p:cNvGrpSpPr/>
          <p:nvPr/>
        </p:nvGrpSpPr>
        <p:grpSpPr bwMode="auto">
          <a:xfrm>
            <a:off x="1293527" y="3523564"/>
            <a:ext cx="619125" cy="619125"/>
            <a:chOff x="421916" y="3434011"/>
            <a:chExt cx="619264" cy="619264"/>
          </a:xfrm>
        </p:grpSpPr>
        <p:sp>
          <p:nvSpPr>
            <p:cNvPr id="23" name="椭圆 22"/>
            <p:cNvSpPr/>
            <p:nvPr/>
          </p:nvSpPr>
          <p:spPr>
            <a:xfrm>
              <a:off x="421916" y="3434011"/>
              <a:ext cx="619264" cy="619264"/>
            </a:xfrm>
            <a:prstGeom prst="ellipse">
              <a:avLst/>
            </a:prstGeom>
            <a:solidFill>
              <a:srgbClr val="D14D8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4" name="Freeform 11"/>
            <p:cNvSpPr>
              <a:spLocks noEditPoints="1"/>
            </p:cNvSpPr>
            <p:nvPr/>
          </p:nvSpPr>
          <p:spPr bwMode="auto">
            <a:xfrm>
              <a:off x="539076" y="3605107"/>
              <a:ext cx="384943" cy="325195"/>
            </a:xfrm>
            <a:custGeom>
              <a:avLst/>
              <a:gdLst>
                <a:gd name="T0" fmla="*/ 2147483647 w 1031"/>
                <a:gd name="T1" fmla="*/ 2147483647 h 1107"/>
                <a:gd name="T2" fmla="*/ 2147483647 w 1031"/>
                <a:gd name="T3" fmla="*/ 2147483647 h 1107"/>
                <a:gd name="T4" fmla="*/ 2147483647 w 1031"/>
                <a:gd name="T5" fmla="*/ 2147483647 h 1107"/>
                <a:gd name="T6" fmla="*/ 2147483647 w 1031"/>
                <a:gd name="T7" fmla="*/ 2147483647 h 1107"/>
                <a:gd name="T8" fmla="*/ 2147483647 w 1031"/>
                <a:gd name="T9" fmla="*/ 2147483647 h 1107"/>
                <a:gd name="T10" fmla="*/ 2147483647 w 1031"/>
                <a:gd name="T11" fmla="*/ 2147483647 h 1107"/>
                <a:gd name="T12" fmla="*/ 2147483647 w 1031"/>
                <a:gd name="T13" fmla="*/ 2147483647 h 1107"/>
                <a:gd name="T14" fmla="*/ 2147483647 w 1031"/>
                <a:gd name="T15" fmla="*/ 2147483647 h 1107"/>
                <a:gd name="T16" fmla="*/ 2147483647 w 1031"/>
                <a:gd name="T17" fmla="*/ 2147483647 h 1107"/>
                <a:gd name="T18" fmla="*/ 2147483647 w 1031"/>
                <a:gd name="T19" fmla="*/ 2147483647 h 1107"/>
                <a:gd name="T20" fmla="*/ 2147483647 w 1031"/>
                <a:gd name="T21" fmla="*/ 2147483647 h 1107"/>
                <a:gd name="T22" fmla="*/ 2147483647 w 1031"/>
                <a:gd name="T23" fmla="*/ 2147483647 h 1107"/>
                <a:gd name="T24" fmla="*/ 2147483647 w 1031"/>
                <a:gd name="T25" fmla="*/ 2147483647 h 1107"/>
                <a:gd name="T26" fmla="*/ 2147483647 w 1031"/>
                <a:gd name="T27" fmla="*/ 2147483647 h 1107"/>
                <a:gd name="T28" fmla="*/ 2147483647 w 1031"/>
                <a:gd name="T29" fmla="*/ 2147483647 h 1107"/>
                <a:gd name="T30" fmla="*/ 2147483647 w 1031"/>
                <a:gd name="T31" fmla="*/ 2147483647 h 1107"/>
                <a:gd name="T32" fmla="*/ 2147483647 w 1031"/>
                <a:gd name="T33" fmla="*/ 2147483647 h 1107"/>
                <a:gd name="T34" fmla="*/ 2147483647 w 1031"/>
                <a:gd name="T35" fmla="*/ 2147483647 h 1107"/>
                <a:gd name="T36" fmla="*/ 2147483647 w 1031"/>
                <a:gd name="T37" fmla="*/ 2147483647 h 1107"/>
                <a:gd name="T38" fmla="*/ 2147483647 w 1031"/>
                <a:gd name="T39" fmla="*/ 2147483647 h 1107"/>
                <a:gd name="T40" fmla="*/ 2147483647 w 1031"/>
                <a:gd name="T41" fmla="*/ 2147483647 h 1107"/>
                <a:gd name="T42" fmla="*/ 2147483647 w 1031"/>
                <a:gd name="T43" fmla="*/ 2147483647 h 1107"/>
                <a:gd name="T44" fmla="*/ 2147483647 w 1031"/>
                <a:gd name="T45" fmla="*/ 2147483647 h 1107"/>
                <a:gd name="T46" fmla="*/ 2147483647 w 1031"/>
                <a:gd name="T47" fmla="*/ 2147483647 h 1107"/>
                <a:gd name="T48" fmla="*/ 2147483647 w 1031"/>
                <a:gd name="T49" fmla="*/ 2147483647 h 1107"/>
                <a:gd name="T50" fmla="*/ 2147483647 w 1031"/>
                <a:gd name="T51" fmla="*/ 2147483647 h 1107"/>
                <a:gd name="T52" fmla="*/ 2147483647 w 1031"/>
                <a:gd name="T53" fmla="*/ 2147483647 h 1107"/>
                <a:gd name="T54" fmla="*/ 2147483647 w 1031"/>
                <a:gd name="T55" fmla="*/ 2147483647 h 1107"/>
                <a:gd name="T56" fmla="*/ 2147483647 w 1031"/>
                <a:gd name="T57" fmla="*/ 2147483647 h 1107"/>
                <a:gd name="T58" fmla="*/ 2147483647 w 1031"/>
                <a:gd name="T59" fmla="*/ 2147483647 h 1107"/>
                <a:gd name="T60" fmla="*/ 2147483647 w 1031"/>
                <a:gd name="T61" fmla="*/ 2147483647 h 1107"/>
                <a:gd name="T62" fmla="*/ 2147483647 w 1031"/>
                <a:gd name="T63" fmla="*/ 2147483647 h 110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31" h="1107">
                  <a:moveTo>
                    <a:pt x="883" y="409"/>
                  </a:moveTo>
                  <a:cubicBezTo>
                    <a:pt x="1027" y="227"/>
                    <a:pt x="1027" y="227"/>
                    <a:pt x="1027" y="227"/>
                  </a:cubicBezTo>
                  <a:cubicBezTo>
                    <a:pt x="1030" y="224"/>
                    <a:pt x="1031" y="219"/>
                    <a:pt x="1030" y="215"/>
                  </a:cubicBezTo>
                  <a:cubicBezTo>
                    <a:pt x="1029" y="211"/>
                    <a:pt x="1026" y="207"/>
                    <a:pt x="1023" y="205"/>
                  </a:cubicBezTo>
                  <a:cubicBezTo>
                    <a:pt x="674" y="4"/>
                    <a:pt x="674" y="4"/>
                    <a:pt x="674" y="4"/>
                  </a:cubicBezTo>
                  <a:cubicBezTo>
                    <a:pt x="667" y="0"/>
                    <a:pt x="659" y="1"/>
                    <a:pt x="655" y="7"/>
                  </a:cubicBezTo>
                  <a:cubicBezTo>
                    <a:pt x="515" y="184"/>
                    <a:pt x="515" y="184"/>
                    <a:pt x="515" y="184"/>
                  </a:cubicBezTo>
                  <a:cubicBezTo>
                    <a:pt x="376" y="7"/>
                    <a:pt x="376" y="7"/>
                    <a:pt x="376" y="7"/>
                  </a:cubicBezTo>
                  <a:cubicBezTo>
                    <a:pt x="371" y="1"/>
                    <a:pt x="363" y="0"/>
                    <a:pt x="357" y="4"/>
                  </a:cubicBezTo>
                  <a:cubicBezTo>
                    <a:pt x="8" y="205"/>
                    <a:pt x="8" y="205"/>
                    <a:pt x="8" y="205"/>
                  </a:cubicBezTo>
                  <a:cubicBezTo>
                    <a:pt x="4" y="207"/>
                    <a:pt x="1" y="211"/>
                    <a:pt x="1" y="215"/>
                  </a:cubicBezTo>
                  <a:cubicBezTo>
                    <a:pt x="0" y="219"/>
                    <a:pt x="1" y="224"/>
                    <a:pt x="3" y="227"/>
                  </a:cubicBezTo>
                  <a:cubicBezTo>
                    <a:pt x="147" y="409"/>
                    <a:pt x="147" y="409"/>
                    <a:pt x="147" y="409"/>
                  </a:cubicBezTo>
                  <a:cubicBezTo>
                    <a:pt x="3" y="592"/>
                    <a:pt x="3" y="592"/>
                    <a:pt x="3" y="592"/>
                  </a:cubicBezTo>
                  <a:cubicBezTo>
                    <a:pt x="1" y="595"/>
                    <a:pt x="0" y="600"/>
                    <a:pt x="1" y="604"/>
                  </a:cubicBezTo>
                  <a:cubicBezTo>
                    <a:pt x="1" y="608"/>
                    <a:pt x="4" y="612"/>
                    <a:pt x="8" y="614"/>
                  </a:cubicBezTo>
                  <a:cubicBezTo>
                    <a:pt x="137" y="688"/>
                    <a:pt x="137" y="688"/>
                    <a:pt x="137" y="688"/>
                  </a:cubicBezTo>
                  <a:cubicBezTo>
                    <a:pt x="137" y="876"/>
                    <a:pt x="137" y="876"/>
                    <a:pt x="137" y="876"/>
                  </a:cubicBezTo>
                  <a:cubicBezTo>
                    <a:pt x="137" y="886"/>
                    <a:pt x="142" y="896"/>
                    <a:pt x="151" y="901"/>
                  </a:cubicBezTo>
                  <a:cubicBezTo>
                    <a:pt x="501" y="1103"/>
                    <a:pt x="501" y="1103"/>
                    <a:pt x="501" y="1103"/>
                  </a:cubicBezTo>
                  <a:cubicBezTo>
                    <a:pt x="505" y="1105"/>
                    <a:pt x="510" y="1107"/>
                    <a:pt x="515" y="1107"/>
                  </a:cubicBezTo>
                  <a:cubicBezTo>
                    <a:pt x="520" y="1107"/>
                    <a:pt x="525" y="1105"/>
                    <a:pt x="530" y="1103"/>
                  </a:cubicBezTo>
                  <a:cubicBezTo>
                    <a:pt x="879" y="901"/>
                    <a:pt x="879" y="901"/>
                    <a:pt x="879" y="901"/>
                  </a:cubicBezTo>
                  <a:cubicBezTo>
                    <a:pt x="888" y="896"/>
                    <a:pt x="894" y="886"/>
                    <a:pt x="894" y="876"/>
                  </a:cubicBezTo>
                  <a:cubicBezTo>
                    <a:pt x="894" y="688"/>
                    <a:pt x="894" y="688"/>
                    <a:pt x="894" y="688"/>
                  </a:cubicBezTo>
                  <a:cubicBezTo>
                    <a:pt x="1023" y="614"/>
                    <a:pt x="1023" y="614"/>
                    <a:pt x="1023" y="614"/>
                  </a:cubicBezTo>
                  <a:cubicBezTo>
                    <a:pt x="1026" y="612"/>
                    <a:pt x="1029" y="608"/>
                    <a:pt x="1030" y="604"/>
                  </a:cubicBezTo>
                  <a:cubicBezTo>
                    <a:pt x="1031" y="600"/>
                    <a:pt x="1030" y="595"/>
                    <a:pt x="1027" y="592"/>
                  </a:cubicBezTo>
                  <a:lnTo>
                    <a:pt x="883" y="409"/>
                  </a:lnTo>
                  <a:close/>
                  <a:moveTo>
                    <a:pt x="515" y="594"/>
                  </a:moveTo>
                  <a:cubicBezTo>
                    <a:pt x="196" y="409"/>
                    <a:pt x="196" y="409"/>
                    <a:pt x="196" y="409"/>
                  </a:cubicBezTo>
                  <a:cubicBezTo>
                    <a:pt x="515" y="225"/>
                    <a:pt x="515" y="225"/>
                    <a:pt x="515" y="225"/>
                  </a:cubicBezTo>
                  <a:cubicBezTo>
                    <a:pt x="835" y="409"/>
                    <a:pt x="835" y="409"/>
                    <a:pt x="835" y="409"/>
                  </a:cubicBezTo>
                  <a:lnTo>
                    <a:pt x="515" y="594"/>
                  </a:lnTo>
                  <a:close/>
                  <a:moveTo>
                    <a:pt x="670" y="35"/>
                  </a:moveTo>
                  <a:cubicBezTo>
                    <a:pt x="993" y="222"/>
                    <a:pt x="993" y="222"/>
                    <a:pt x="993" y="222"/>
                  </a:cubicBezTo>
                  <a:cubicBezTo>
                    <a:pt x="861" y="390"/>
                    <a:pt x="861" y="390"/>
                    <a:pt x="861" y="390"/>
                  </a:cubicBezTo>
                  <a:cubicBezTo>
                    <a:pt x="537" y="204"/>
                    <a:pt x="537" y="204"/>
                    <a:pt x="537" y="204"/>
                  </a:cubicBezTo>
                  <a:lnTo>
                    <a:pt x="670" y="35"/>
                  </a:lnTo>
                  <a:close/>
                  <a:moveTo>
                    <a:pt x="360" y="35"/>
                  </a:moveTo>
                  <a:cubicBezTo>
                    <a:pt x="493" y="204"/>
                    <a:pt x="493" y="204"/>
                    <a:pt x="493" y="204"/>
                  </a:cubicBezTo>
                  <a:cubicBezTo>
                    <a:pt x="170" y="390"/>
                    <a:pt x="170" y="390"/>
                    <a:pt x="170" y="390"/>
                  </a:cubicBezTo>
                  <a:cubicBezTo>
                    <a:pt x="37" y="222"/>
                    <a:pt x="37" y="222"/>
                    <a:pt x="37" y="222"/>
                  </a:cubicBezTo>
                  <a:lnTo>
                    <a:pt x="360" y="35"/>
                  </a:lnTo>
                  <a:close/>
                  <a:moveTo>
                    <a:pt x="170" y="428"/>
                  </a:moveTo>
                  <a:cubicBezTo>
                    <a:pt x="493" y="615"/>
                    <a:pt x="493" y="615"/>
                    <a:pt x="493" y="615"/>
                  </a:cubicBezTo>
                  <a:cubicBezTo>
                    <a:pt x="360" y="783"/>
                    <a:pt x="360" y="783"/>
                    <a:pt x="360" y="783"/>
                  </a:cubicBezTo>
                  <a:cubicBezTo>
                    <a:pt x="37" y="597"/>
                    <a:pt x="37" y="597"/>
                    <a:pt x="37" y="597"/>
                  </a:cubicBezTo>
                  <a:lnTo>
                    <a:pt x="170" y="428"/>
                  </a:lnTo>
                  <a:close/>
                  <a:moveTo>
                    <a:pt x="835" y="859"/>
                  </a:moveTo>
                  <a:cubicBezTo>
                    <a:pt x="515" y="1043"/>
                    <a:pt x="515" y="1043"/>
                    <a:pt x="515" y="1043"/>
                  </a:cubicBezTo>
                  <a:cubicBezTo>
                    <a:pt x="196" y="859"/>
                    <a:pt x="196" y="859"/>
                    <a:pt x="196" y="859"/>
                  </a:cubicBezTo>
                  <a:cubicBezTo>
                    <a:pt x="196" y="739"/>
                    <a:pt x="196" y="739"/>
                    <a:pt x="196" y="739"/>
                  </a:cubicBezTo>
                  <a:cubicBezTo>
                    <a:pt x="349" y="828"/>
                    <a:pt x="349" y="828"/>
                    <a:pt x="349" y="828"/>
                  </a:cubicBezTo>
                  <a:cubicBezTo>
                    <a:pt x="362" y="835"/>
                    <a:pt x="378" y="832"/>
                    <a:pt x="387" y="821"/>
                  </a:cubicBezTo>
                  <a:cubicBezTo>
                    <a:pt x="515" y="658"/>
                    <a:pt x="515" y="658"/>
                    <a:pt x="515" y="658"/>
                  </a:cubicBezTo>
                  <a:cubicBezTo>
                    <a:pt x="643" y="821"/>
                    <a:pt x="643" y="821"/>
                    <a:pt x="643" y="821"/>
                  </a:cubicBezTo>
                  <a:cubicBezTo>
                    <a:pt x="652" y="832"/>
                    <a:pt x="668" y="835"/>
                    <a:pt x="681" y="828"/>
                  </a:cubicBezTo>
                  <a:cubicBezTo>
                    <a:pt x="835" y="739"/>
                    <a:pt x="835" y="739"/>
                    <a:pt x="835" y="739"/>
                  </a:cubicBezTo>
                  <a:lnTo>
                    <a:pt x="835" y="859"/>
                  </a:lnTo>
                  <a:close/>
                  <a:moveTo>
                    <a:pt x="670" y="783"/>
                  </a:moveTo>
                  <a:cubicBezTo>
                    <a:pt x="537" y="615"/>
                    <a:pt x="537" y="615"/>
                    <a:pt x="537" y="615"/>
                  </a:cubicBezTo>
                  <a:cubicBezTo>
                    <a:pt x="861" y="428"/>
                    <a:pt x="861" y="428"/>
                    <a:pt x="861" y="428"/>
                  </a:cubicBezTo>
                  <a:cubicBezTo>
                    <a:pt x="993" y="597"/>
                    <a:pt x="993" y="597"/>
                    <a:pt x="993" y="597"/>
                  </a:cubicBezTo>
                  <a:lnTo>
                    <a:pt x="670" y="78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25" name="组合 24"/>
          <p:cNvGrpSpPr/>
          <p:nvPr/>
        </p:nvGrpSpPr>
        <p:grpSpPr bwMode="auto">
          <a:xfrm>
            <a:off x="1293527" y="1906104"/>
            <a:ext cx="619125" cy="619125"/>
            <a:chOff x="421916" y="2054324"/>
            <a:chExt cx="619264" cy="619264"/>
          </a:xfrm>
        </p:grpSpPr>
        <p:sp>
          <p:nvSpPr>
            <p:cNvPr id="26" name="椭圆 25"/>
            <p:cNvSpPr/>
            <p:nvPr/>
          </p:nvSpPr>
          <p:spPr>
            <a:xfrm>
              <a:off x="421916" y="2054324"/>
              <a:ext cx="619264" cy="619264"/>
            </a:xfrm>
            <a:prstGeom prst="ellipse">
              <a:avLst/>
            </a:prstGeom>
            <a:solidFill>
              <a:srgbClr val="283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27" name="组合 26"/>
            <p:cNvGrpSpPr/>
            <p:nvPr/>
          </p:nvGrpSpPr>
          <p:grpSpPr>
            <a:xfrm>
              <a:off x="529640" y="2148840"/>
              <a:ext cx="403813" cy="388717"/>
              <a:chOff x="4879974" y="2709486"/>
              <a:chExt cx="403813" cy="388717"/>
            </a:xfrm>
            <a:solidFill>
              <a:srgbClr val="1E6991"/>
            </a:solidFill>
          </p:grpSpPr>
          <p:sp>
            <p:nvSpPr>
              <p:cNvPr id="32" name="Freeform 12"/>
              <p:cNvSpPr>
                <a:spLocks noEditPoints="1"/>
              </p:cNvSpPr>
              <p:nvPr/>
            </p:nvSpPr>
            <p:spPr bwMode="auto">
              <a:xfrm>
                <a:off x="5034706" y="2947245"/>
                <a:ext cx="94349" cy="77366"/>
              </a:xfrm>
              <a:custGeom>
                <a:avLst/>
                <a:gdLst>
                  <a:gd name="T0" fmla="*/ 14 w 249"/>
                  <a:gd name="T1" fmla="*/ 211 h 211"/>
                  <a:gd name="T2" fmla="*/ 236 w 249"/>
                  <a:gd name="T3" fmla="*/ 211 h 211"/>
                  <a:gd name="T4" fmla="*/ 249 w 249"/>
                  <a:gd name="T5" fmla="*/ 197 h 211"/>
                  <a:gd name="T6" fmla="*/ 249 w 249"/>
                  <a:gd name="T7" fmla="*/ 14 h 211"/>
                  <a:gd name="T8" fmla="*/ 236 w 249"/>
                  <a:gd name="T9" fmla="*/ 0 h 211"/>
                  <a:gd name="T10" fmla="*/ 14 w 249"/>
                  <a:gd name="T11" fmla="*/ 0 h 211"/>
                  <a:gd name="T12" fmla="*/ 0 w 249"/>
                  <a:gd name="T13" fmla="*/ 14 h 211"/>
                  <a:gd name="T14" fmla="*/ 0 w 249"/>
                  <a:gd name="T15" fmla="*/ 197 h 211"/>
                  <a:gd name="T16" fmla="*/ 14 w 249"/>
                  <a:gd name="T17" fmla="*/ 211 h 211"/>
                  <a:gd name="T18" fmla="*/ 27 w 249"/>
                  <a:gd name="T19" fmla="*/ 28 h 211"/>
                  <a:gd name="T20" fmla="*/ 222 w 249"/>
                  <a:gd name="T21" fmla="*/ 28 h 211"/>
                  <a:gd name="T22" fmla="*/ 222 w 249"/>
                  <a:gd name="T23" fmla="*/ 184 h 211"/>
                  <a:gd name="T24" fmla="*/ 27 w 249"/>
                  <a:gd name="T25" fmla="*/ 184 h 211"/>
                  <a:gd name="T26" fmla="*/ 27 w 249"/>
                  <a:gd name="T27" fmla="*/ 28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9" h="211">
                    <a:moveTo>
                      <a:pt x="14" y="211"/>
                    </a:moveTo>
                    <a:cubicBezTo>
                      <a:pt x="236" y="211"/>
                      <a:pt x="236" y="211"/>
                      <a:pt x="236" y="211"/>
                    </a:cubicBezTo>
                    <a:cubicBezTo>
                      <a:pt x="243" y="211"/>
                      <a:pt x="249" y="205"/>
                      <a:pt x="249" y="197"/>
                    </a:cubicBezTo>
                    <a:cubicBezTo>
                      <a:pt x="249" y="14"/>
                      <a:pt x="249" y="14"/>
                      <a:pt x="249" y="14"/>
                    </a:cubicBezTo>
                    <a:cubicBezTo>
                      <a:pt x="249" y="7"/>
                      <a:pt x="243" y="0"/>
                      <a:pt x="236" y="0"/>
                    </a:cubicBezTo>
                    <a:cubicBezTo>
                      <a:pt x="14" y="0"/>
                      <a:pt x="14" y="0"/>
                      <a:pt x="14" y="0"/>
                    </a:cubicBezTo>
                    <a:cubicBezTo>
                      <a:pt x="6" y="0"/>
                      <a:pt x="0" y="7"/>
                      <a:pt x="0" y="14"/>
                    </a:cubicBezTo>
                    <a:cubicBezTo>
                      <a:pt x="0" y="197"/>
                      <a:pt x="0" y="197"/>
                      <a:pt x="0" y="197"/>
                    </a:cubicBezTo>
                    <a:cubicBezTo>
                      <a:pt x="0" y="205"/>
                      <a:pt x="6" y="211"/>
                      <a:pt x="14" y="211"/>
                    </a:cubicBezTo>
                    <a:close/>
                    <a:moveTo>
                      <a:pt x="27" y="28"/>
                    </a:moveTo>
                    <a:cubicBezTo>
                      <a:pt x="222" y="28"/>
                      <a:pt x="222" y="28"/>
                      <a:pt x="222" y="28"/>
                    </a:cubicBezTo>
                    <a:cubicBezTo>
                      <a:pt x="222" y="184"/>
                      <a:pt x="222" y="184"/>
                      <a:pt x="222" y="184"/>
                    </a:cubicBezTo>
                    <a:cubicBezTo>
                      <a:pt x="27" y="184"/>
                      <a:pt x="27" y="184"/>
                      <a:pt x="27" y="184"/>
                    </a:cubicBezTo>
                    <a:lnTo>
                      <a:pt x="27"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4" name="Freeform 13"/>
              <p:cNvSpPr>
                <a:spLocks noEditPoints="1"/>
              </p:cNvSpPr>
              <p:nvPr/>
            </p:nvSpPr>
            <p:spPr bwMode="auto">
              <a:xfrm>
                <a:off x="4879974" y="2709486"/>
                <a:ext cx="403813" cy="388717"/>
              </a:xfrm>
              <a:custGeom>
                <a:avLst/>
                <a:gdLst>
                  <a:gd name="T0" fmla="*/ 1072 w 1084"/>
                  <a:gd name="T1" fmla="*/ 448 h 1042"/>
                  <a:gd name="T2" fmla="*/ 559 w 1084"/>
                  <a:gd name="T3" fmla="*/ 9 h 1042"/>
                  <a:gd name="T4" fmla="*/ 524 w 1084"/>
                  <a:gd name="T5" fmla="*/ 9 h 1042"/>
                  <a:gd name="T6" fmla="*/ 12 w 1084"/>
                  <a:gd name="T7" fmla="*/ 448 h 1042"/>
                  <a:gd name="T8" fmla="*/ 4 w 1084"/>
                  <a:gd name="T9" fmla="*/ 478 h 1042"/>
                  <a:gd name="T10" fmla="*/ 29 w 1084"/>
                  <a:gd name="T11" fmla="*/ 495 h 1042"/>
                  <a:gd name="T12" fmla="*/ 184 w 1084"/>
                  <a:gd name="T13" fmla="*/ 495 h 1042"/>
                  <a:gd name="T14" fmla="*/ 184 w 1084"/>
                  <a:gd name="T15" fmla="*/ 1015 h 1042"/>
                  <a:gd name="T16" fmla="*/ 211 w 1084"/>
                  <a:gd name="T17" fmla="*/ 1042 h 1042"/>
                  <a:gd name="T18" fmla="*/ 873 w 1084"/>
                  <a:gd name="T19" fmla="*/ 1042 h 1042"/>
                  <a:gd name="T20" fmla="*/ 900 w 1084"/>
                  <a:gd name="T21" fmla="*/ 1015 h 1042"/>
                  <a:gd name="T22" fmla="*/ 900 w 1084"/>
                  <a:gd name="T23" fmla="*/ 495 h 1042"/>
                  <a:gd name="T24" fmla="*/ 1054 w 1084"/>
                  <a:gd name="T25" fmla="*/ 495 h 1042"/>
                  <a:gd name="T26" fmla="*/ 1080 w 1084"/>
                  <a:gd name="T27" fmla="*/ 478 h 1042"/>
                  <a:gd name="T28" fmla="*/ 1072 w 1084"/>
                  <a:gd name="T29" fmla="*/ 448 h 1042"/>
                  <a:gd name="T30" fmla="*/ 846 w 1084"/>
                  <a:gd name="T31" fmla="*/ 988 h 1042"/>
                  <a:gd name="T32" fmla="*/ 238 w 1084"/>
                  <a:gd name="T33" fmla="*/ 988 h 1042"/>
                  <a:gd name="T34" fmla="*/ 238 w 1084"/>
                  <a:gd name="T35" fmla="*/ 495 h 1042"/>
                  <a:gd name="T36" fmla="*/ 846 w 1084"/>
                  <a:gd name="T37" fmla="*/ 495 h 1042"/>
                  <a:gd name="T38" fmla="*/ 846 w 1084"/>
                  <a:gd name="T39" fmla="*/ 988 h 1042"/>
                  <a:gd name="T40" fmla="*/ 873 w 1084"/>
                  <a:gd name="T41" fmla="*/ 441 h 1042"/>
                  <a:gd name="T42" fmla="*/ 211 w 1084"/>
                  <a:gd name="T43" fmla="*/ 441 h 1042"/>
                  <a:gd name="T44" fmla="*/ 103 w 1084"/>
                  <a:gd name="T45" fmla="*/ 441 h 1042"/>
                  <a:gd name="T46" fmla="*/ 542 w 1084"/>
                  <a:gd name="T47" fmla="*/ 65 h 1042"/>
                  <a:gd name="T48" fmla="*/ 981 w 1084"/>
                  <a:gd name="T49" fmla="*/ 441 h 1042"/>
                  <a:gd name="T50" fmla="*/ 873 w 1084"/>
                  <a:gd name="T51" fmla="*/ 441 h 10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84" h="1042">
                    <a:moveTo>
                      <a:pt x="1072" y="448"/>
                    </a:moveTo>
                    <a:cubicBezTo>
                      <a:pt x="559" y="9"/>
                      <a:pt x="559" y="9"/>
                      <a:pt x="559" y="9"/>
                    </a:cubicBezTo>
                    <a:cubicBezTo>
                      <a:pt x="549" y="0"/>
                      <a:pt x="534" y="0"/>
                      <a:pt x="524" y="9"/>
                    </a:cubicBezTo>
                    <a:cubicBezTo>
                      <a:pt x="12" y="448"/>
                      <a:pt x="12" y="448"/>
                      <a:pt x="12" y="448"/>
                    </a:cubicBezTo>
                    <a:cubicBezTo>
                      <a:pt x="3" y="455"/>
                      <a:pt x="0" y="467"/>
                      <a:pt x="4" y="478"/>
                    </a:cubicBezTo>
                    <a:cubicBezTo>
                      <a:pt x="8" y="488"/>
                      <a:pt x="18" y="495"/>
                      <a:pt x="29" y="495"/>
                    </a:cubicBezTo>
                    <a:cubicBezTo>
                      <a:pt x="184" y="495"/>
                      <a:pt x="184" y="495"/>
                      <a:pt x="184" y="495"/>
                    </a:cubicBezTo>
                    <a:cubicBezTo>
                      <a:pt x="184" y="1015"/>
                      <a:pt x="184" y="1015"/>
                      <a:pt x="184" y="1015"/>
                    </a:cubicBezTo>
                    <a:cubicBezTo>
                      <a:pt x="184" y="1030"/>
                      <a:pt x="196" y="1042"/>
                      <a:pt x="211" y="1042"/>
                    </a:cubicBezTo>
                    <a:cubicBezTo>
                      <a:pt x="873" y="1042"/>
                      <a:pt x="873" y="1042"/>
                      <a:pt x="873" y="1042"/>
                    </a:cubicBezTo>
                    <a:cubicBezTo>
                      <a:pt x="888" y="1042"/>
                      <a:pt x="900" y="1030"/>
                      <a:pt x="900" y="1015"/>
                    </a:cubicBezTo>
                    <a:cubicBezTo>
                      <a:pt x="900" y="495"/>
                      <a:pt x="900" y="495"/>
                      <a:pt x="900" y="495"/>
                    </a:cubicBezTo>
                    <a:cubicBezTo>
                      <a:pt x="1054" y="495"/>
                      <a:pt x="1054" y="495"/>
                      <a:pt x="1054" y="495"/>
                    </a:cubicBezTo>
                    <a:cubicBezTo>
                      <a:pt x="1066" y="495"/>
                      <a:pt x="1076" y="488"/>
                      <a:pt x="1080" y="478"/>
                    </a:cubicBezTo>
                    <a:cubicBezTo>
                      <a:pt x="1084" y="467"/>
                      <a:pt x="1081" y="455"/>
                      <a:pt x="1072" y="448"/>
                    </a:cubicBezTo>
                    <a:close/>
                    <a:moveTo>
                      <a:pt x="846" y="988"/>
                    </a:moveTo>
                    <a:cubicBezTo>
                      <a:pt x="238" y="988"/>
                      <a:pt x="238" y="988"/>
                      <a:pt x="238" y="988"/>
                    </a:cubicBezTo>
                    <a:cubicBezTo>
                      <a:pt x="238" y="495"/>
                      <a:pt x="238" y="495"/>
                      <a:pt x="238" y="495"/>
                    </a:cubicBezTo>
                    <a:cubicBezTo>
                      <a:pt x="846" y="495"/>
                      <a:pt x="846" y="495"/>
                      <a:pt x="846" y="495"/>
                    </a:cubicBezTo>
                    <a:lnTo>
                      <a:pt x="846" y="988"/>
                    </a:lnTo>
                    <a:close/>
                    <a:moveTo>
                      <a:pt x="873" y="441"/>
                    </a:moveTo>
                    <a:cubicBezTo>
                      <a:pt x="211" y="441"/>
                      <a:pt x="211" y="441"/>
                      <a:pt x="211" y="441"/>
                    </a:cubicBezTo>
                    <a:cubicBezTo>
                      <a:pt x="103" y="441"/>
                      <a:pt x="103" y="441"/>
                      <a:pt x="103" y="441"/>
                    </a:cubicBezTo>
                    <a:cubicBezTo>
                      <a:pt x="542" y="65"/>
                      <a:pt x="542" y="65"/>
                      <a:pt x="542" y="65"/>
                    </a:cubicBezTo>
                    <a:cubicBezTo>
                      <a:pt x="981" y="441"/>
                      <a:pt x="981" y="441"/>
                      <a:pt x="981" y="441"/>
                    </a:cubicBezTo>
                    <a:lnTo>
                      <a:pt x="873" y="4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5" name="Freeform 14"/>
              <p:cNvSpPr>
                <a:spLocks noEditPoints="1"/>
              </p:cNvSpPr>
              <p:nvPr/>
            </p:nvSpPr>
            <p:spPr bwMode="auto">
              <a:xfrm>
                <a:off x="5034706" y="2947245"/>
                <a:ext cx="94349" cy="77366"/>
              </a:xfrm>
              <a:custGeom>
                <a:avLst/>
                <a:gdLst>
                  <a:gd name="T0" fmla="*/ 14 w 249"/>
                  <a:gd name="T1" fmla="*/ 211 h 211"/>
                  <a:gd name="T2" fmla="*/ 236 w 249"/>
                  <a:gd name="T3" fmla="*/ 211 h 211"/>
                  <a:gd name="T4" fmla="*/ 249 w 249"/>
                  <a:gd name="T5" fmla="*/ 197 h 211"/>
                  <a:gd name="T6" fmla="*/ 249 w 249"/>
                  <a:gd name="T7" fmla="*/ 14 h 211"/>
                  <a:gd name="T8" fmla="*/ 236 w 249"/>
                  <a:gd name="T9" fmla="*/ 0 h 211"/>
                  <a:gd name="T10" fmla="*/ 14 w 249"/>
                  <a:gd name="T11" fmla="*/ 0 h 211"/>
                  <a:gd name="T12" fmla="*/ 0 w 249"/>
                  <a:gd name="T13" fmla="*/ 14 h 211"/>
                  <a:gd name="T14" fmla="*/ 0 w 249"/>
                  <a:gd name="T15" fmla="*/ 197 h 211"/>
                  <a:gd name="T16" fmla="*/ 14 w 249"/>
                  <a:gd name="T17" fmla="*/ 211 h 211"/>
                  <a:gd name="T18" fmla="*/ 27 w 249"/>
                  <a:gd name="T19" fmla="*/ 28 h 211"/>
                  <a:gd name="T20" fmla="*/ 222 w 249"/>
                  <a:gd name="T21" fmla="*/ 28 h 211"/>
                  <a:gd name="T22" fmla="*/ 222 w 249"/>
                  <a:gd name="T23" fmla="*/ 184 h 211"/>
                  <a:gd name="T24" fmla="*/ 27 w 249"/>
                  <a:gd name="T25" fmla="*/ 184 h 211"/>
                  <a:gd name="T26" fmla="*/ 27 w 249"/>
                  <a:gd name="T27" fmla="*/ 28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9" h="211">
                    <a:moveTo>
                      <a:pt x="14" y="211"/>
                    </a:moveTo>
                    <a:cubicBezTo>
                      <a:pt x="236" y="211"/>
                      <a:pt x="236" y="211"/>
                      <a:pt x="236" y="211"/>
                    </a:cubicBezTo>
                    <a:cubicBezTo>
                      <a:pt x="243" y="211"/>
                      <a:pt x="249" y="205"/>
                      <a:pt x="249" y="197"/>
                    </a:cubicBezTo>
                    <a:cubicBezTo>
                      <a:pt x="249" y="14"/>
                      <a:pt x="249" y="14"/>
                      <a:pt x="249" y="14"/>
                    </a:cubicBezTo>
                    <a:cubicBezTo>
                      <a:pt x="249" y="7"/>
                      <a:pt x="243" y="0"/>
                      <a:pt x="236" y="0"/>
                    </a:cubicBezTo>
                    <a:cubicBezTo>
                      <a:pt x="14" y="0"/>
                      <a:pt x="14" y="0"/>
                      <a:pt x="14" y="0"/>
                    </a:cubicBezTo>
                    <a:cubicBezTo>
                      <a:pt x="6" y="0"/>
                      <a:pt x="0" y="7"/>
                      <a:pt x="0" y="14"/>
                    </a:cubicBezTo>
                    <a:cubicBezTo>
                      <a:pt x="0" y="197"/>
                      <a:pt x="0" y="197"/>
                      <a:pt x="0" y="197"/>
                    </a:cubicBezTo>
                    <a:cubicBezTo>
                      <a:pt x="0" y="205"/>
                      <a:pt x="6" y="211"/>
                      <a:pt x="14" y="211"/>
                    </a:cubicBezTo>
                    <a:close/>
                    <a:moveTo>
                      <a:pt x="27" y="28"/>
                    </a:moveTo>
                    <a:cubicBezTo>
                      <a:pt x="222" y="28"/>
                      <a:pt x="222" y="28"/>
                      <a:pt x="222" y="28"/>
                    </a:cubicBezTo>
                    <a:cubicBezTo>
                      <a:pt x="222" y="184"/>
                      <a:pt x="222" y="184"/>
                      <a:pt x="222" y="184"/>
                    </a:cubicBezTo>
                    <a:cubicBezTo>
                      <a:pt x="27" y="184"/>
                      <a:pt x="27" y="184"/>
                      <a:pt x="27" y="184"/>
                    </a:cubicBezTo>
                    <a:lnTo>
                      <a:pt x="27" y="28"/>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6" name="Freeform 15"/>
              <p:cNvSpPr>
                <a:spLocks noEditPoints="1"/>
              </p:cNvSpPr>
              <p:nvPr/>
            </p:nvSpPr>
            <p:spPr bwMode="auto">
              <a:xfrm>
                <a:off x="4879974" y="2709486"/>
                <a:ext cx="403813" cy="388717"/>
              </a:xfrm>
              <a:custGeom>
                <a:avLst/>
                <a:gdLst>
                  <a:gd name="T0" fmla="*/ 1072 w 1084"/>
                  <a:gd name="T1" fmla="*/ 448 h 1042"/>
                  <a:gd name="T2" fmla="*/ 559 w 1084"/>
                  <a:gd name="T3" fmla="*/ 9 h 1042"/>
                  <a:gd name="T4" fmla="*/ 524 w 1084"/>
                  <a:gd name="T5" fmla="*/ 9 h 1042"/>
                  <a:gd name="T6" fmla="*/ 12 w 1084"/>
                  <a:gd name="T7" fmla="*/ 448 h 1042"/>
                  <a:gd name="T8" fmla="*/ 4 w 1084"/>
                  <a:gd name="T9" fmla="*/ 478 h 1042"/>
                  <a:gd name="T10" fmla="*/ 29 w 1084"/>
                  <a:gd name="T11" fmla="*/ 495 h 1042"/>
                  <a:gd name="T12" fmla="*/ 184 w 1084"/>
                  <a:gd name="T13" fmla="*/ 495 h 1042"/>
                  <a:gd name="T14" fmla="*/ 184 w 1084"/>
                  <a:gd name="T15" fmla="*/ 1015 h 1042"/>
                  <a:gd name="T16" fmla="*/ 211 w 1084"/>
                  <a:gd name="T17" fmla="*/ 1042 h 1042"/>
                  <a:gd name="T18" fmla="*/ 873 w 1084"/>
                  <a:gd name="T19" fmla="*/ 1042 h 1042"/>
                  <a:gd name="T20" fmla="*/ 900 w 1084"/>
                  <a:gd name="T21" fmla="*/ 1015 h 1042"/>
                  <a:gd name="T22" fmla="*/ 900 w 1084"/>
                  <a:gd name="T23" fmla="*/ 495 h 1042"/>
                  <a:gd name="T24" fmla="*/ 1054 w 1084"/>
                  <a:gd name="T25" fmla="*/ 495 h 1042"/>
                  <a:gd name="T26" fmla="*/ 1080 w 1084"/>
                  <a:gd name="T27" fmla="*/ 478 h 1042"/>
                  <a:gd name="T28" fmla="*/ 1072 w 1084"/>
                  <a:gd name="T29" fmla="*/ 448 h 1042"/>
                  <a:gd name="T30" fmla="*/ 846 w 1084"/>
                  <a:gd name="T31" fmla="*/ 988 h 1042"/>
                  <a:gd name="T32" fmla="*/ 238 w 1084"/>
                  <a:gd name="T33" fmla="*/ 988 h 1042"/>
                  <a:gd name="T34" fmla="*/ 238 w 1084"/>
                  <a:gd name="T35" fmla="*/ 495 h 1042"/>
                  <a:gd name="T36" fmla="*/ 846 w 1084"/>
                  <a:gd name="T37" fmla="*/ 495 h 1042"/>
                  <a:gd name="T38" fmla="*/ 846 w 1084"/>
                  <a:gd name="T39" fmla="*/ 988 h 1042"/>
                  <a:gd name="T40" fmla="*/ 873 w 1084"/>
                  <a:gd name="T41" fmla="*/ 441 h 1042"/>
                  <a:gd name="T42" fmla="*/ 211 w 1084"/>
                  <a:gd name="T43" fmla="*/ 441 h 1042"/>
                  <a:gd name="T44" fmla="*/ 103 w 1084"/>
                  <a:gd name="T45" fmla="*/ 441 h 1042"/>
                  <a:gd name="T46" fmla="*/ 542 w 1084"/>
                  <a:gd name="T47" fmla="*/ 65 h 1042"/>
                  <a:gd name="T48" fmla="*/ 981 w 1084"/>
                  <a:gd name="T49" fmla="*/ 441 h 1042"/>
                  <a:gd name="T50" fmla="*/ 873 w 1084"/>
                  <a:gd name="T51" fmla="*/ 441 h 10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84" h="1042">
                    <a:moveTo>
                      <a:pt x="1072" y="448"/>
                    </a:moveTo>
                    <a:cubicBezTo>
                      <a:pt x="559" y="9"/>
                      <a:pt x="559" y="9"/>
                      <a:pt x="559" y="9"/>
                    </a:cubicBezTo>
                    <a:cubicBezTo>
                      <a:pt x="549" y="0"/>
                      <a:pt x="534" y="0"/>
                      <a:pt x="524" y="9"/>
                    </a:cubicBezTo>
                    <a:cubicBezTo>
                      <a:pt x="12" y="448"/>
                      <a:pt x="12" y="448"/>
                      <a:pt x="12" y="448"/>
                    </a:cubicBezTo>
                    <a:cubicBezTo>
                      <a:pt x="3" y="455"/>
                      <a:pt x="0" y="467"/>
                      <a:pt x="4" y="478"/>
                    </a:cubicBezTo>
                    <a:cubicBezTo>
                      <a:pt x="8" y="488"/>
                      <a:pt x="18" y="495"/>
                      <a:pt x="29" y="495"/>
                    </a:cubicBezTo>
                    <a:cubicBezTo>
                      <a:pt x="184" y="495"/>
                      <a:pt x="184" y="495"/>
                      <a:pt x="184" y="495"/>
                    </a:cubicBezTo>
                    <a:cubicBezTo>
                      <a:pt x="184" y="1015"/>
                      <a:pt x="184" y="1015"/>
                      <a:pt x="184" y="1015"/>
                    </a:cubicBezTo>
                    <a:cubicBezTo>
                      <a:pt x="184" y="1030"/>
                      <a:pt x="196" y="1042"/>
                      <a:pt x="211" y="1042"/>
                    </a:cubicBezTo>
                    <a:cubicBezTo>
                      <a:pt x="873" y="1042"/>
                      <a:pt x="873" y="1042"/>
                      <a:pt x="873" y="1042"/>
                    </a:cubicBezTo>
                    <a:cubicBezTo>
                      <a:pt x="888" y="1042"/>
                      <a:pt x="900" y="1030"/>
                      <a:pt x="900" y="1015"/>
                    </a:cubicBezTo>
                    <a:cubicBezTo>
                      <a:pt x="900" y="495"/>
                      <a:pt x="900" y="495"/>
                      <a:pt x="900" y="495"/>
                    </a:cubicBezTo>
                    <a:cubicBezTo>
                      <a:pt x="1054" y="495"/>
                      <a:pt x="1054" y="495"/>
                      <a:pt x="1054" y="495"/>
                    </a:cubicBezTo>
                    <a:cubicBezTo>
                      <a:pt x="1066" y="495"/>
                      <a:pt x="1076" y="488"/>
                      <a:pt x="1080" y="478"/>
                    </a:cubicBezTo>
                    <a:cubicBezTo>
                      <a:pt x="1084" y="467"/>
                      <a:pt x="1081" y="455"/>
                      <a:pt x="1072" y="448"/>
                    </a:cubicBezTo>
                    <a:close/>
                    <a:moveTo>
                      <a:pt x="846" y="988"/>
                    </a:moveTo>
                    <a:cubicBezTo>
                      <a:pt x="238" y="988"/>
                      <a:pt x="238" y="988"/>
                      <a:pt x="238" y="988"/>
                    </a:cubicBezTo>
                    <a:cubicBezTo>
                      <a:pt x="238" y="495"/>
                      <a:pt x="238" y="495"/>
                      <a:pt x="238" y="495"/>
                    </a:cubicBezTo>
                    <a:cubicBezTo>
                      <a:pt x="846" y="495"/>
                      <a:pt x="846" y="495"/>
                      <a:pt x="846" y="495"/>
                    </a:cubicBezTo>
                    <a:lnTo>
                      <a:pt x="846" y="988"/>
                    </a:lnTo>
                    <a:close/>
                    <a:moveTo>
                      <a:pt x="873" y="441"/>
                    </a:moveTo>
                    <a:cubicBezTo>
                      <a:pt x="211" y="441"/>
                      <a:pt x="211" y="441"/>
                      <a:pt x="211" y="441"/>
                    </a:cubicBezTo>
                    <a:cubicBezTo>
                      <a:pt x="103" y="441"/>
                      <a:pt x="103" y="441"/>
                      <a:pt x="103" y="441"/>
                    </a:cubicBezTo>
                    <a:cubicBezTo>
                      <a:pt x="542" y="65"/>
                      <a:pt x="542" y="65"/>
                      <a:pt x="542" y="65"/>
                    </a:cubicBezTo>
                    <a:cubicBezTo>
                      <a:pt x="981" y="441"/>
                      <a:pt x="981" y="441"/>
                      <a:pt x="981" y="441"/>
                    </a:cubicBezTo>
                    <a:lnTo>
                      <a:pt x="873" y="441"/>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grpSp>
      <p:sp>
        <p:nvSpPr>
          <p:cNvPr id="37" name="文本框 36"/>
          <p:cNvSpPr txBox="1">
            <a:spLocks noChangeArrowheads="1"/>
          </p:cNvSpPr>
          <p:nvPr/>
        </p:nvSpPr>
        <p:spPr bwMode="auto">
          <a:xfrm>
            <a:off x="1972977" y="2124976"/>
            <a:ext cx="2239963" cy="365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r>
              <a:rPr lang="en-US" altLang="zh-CN" b="1">
                <a:latin typeface="Arial" panose="020B0604020202020204" pitchFamily="34" charset="0"/>
                <a:cs typeface="Arial" panose="020B0604020202020204" pitchFamily="34" charset="0"/>
              </a:rPr>
              <a:t>单击此处添加标题</a:t>
            </a:r>
          </a:p>
        </p:txBody>
      </p:sp>
      <p:sp>
        <p:nvSpPr>
          <p:cNvPr id="42" name="矩形 41"/>
          <p:cNvSpPr>
            <a:spLocks noChangeArrowheads="1"/>
          </p:cNvSpPr>
          <p:nvPr/>
        </p:nvSpPr>
        <p:spPr bwMode="auto">
          <a:xfrm>
            <a:off x="1972976" y="2469464"/>
            <a:ext cx="3795517" cy="594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just" eaLnBrk="1" hangingPunct="1"/>
            <a:r>
              <a:rPr lang="en-US" altLang="zh-CN" sz="1100" dirty="0">
                <a:latin typeface="Arial" panose="020B0604020202020204" pitchFamily="34" charset="0"/>
                <a:ea typeface="宋体" panose="02010600030101010101" pitchFamily="2" charset="-122"/>
                <a:cs typeface="Arial" panose="020B0604020202020204" pitchFamily="34" charset="0"/>
              </a:rPr>
              <a:t>您的内容打在这里，或者通过复制您的文本后，在此框中选择粘贴，并选择只保留文字。您的内容打在这里，或者通过复制您的文本后，在此框中</a:t>
            </a:r>
          </a:p>
        </p:txBody>
      </p:sp>
      <p:sp>
        <p:nvSpPr>
          <p:cNvPr id="43" name="文本框 42"/>
          <p:cNvSpPr txBox="1">
            <a:spLocks noChangeArrowheads="1"/>
          </p:cNvSpPr>
          <p:nvPr/>
        </p:nvSpPr>
        <p:spPr bwMode="auto">
          <a:xfrm>
            <a:off x="1972977" y="3501339"/>
            <a:ext cx="2239963" cy="365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r>
              <a:rPr lang="en-US" altLang="zh-CN" b="1">
                <a:latin typeface="Arial" panose="020B0604020202020204" pitchFamily="34" charset="0"/>
                <a:cs typeface="Arial" panose="020B0604020202020204" pitchFamily="34" charset="0"/>
              </a:rPr>
              <a:t>单击此处添加标题</a:t>
            </a:r>
          </a:p>
        </p:txBody>
      </p:sp>
      <p:sp>
        <p:nvSpPr>
          <p:cNvPr id="44" name="矩形 43"/>
          <p:cNvSpPr>
            <a:spLocks noChangeArrowheads="1"/>
          </p:cNvSpPr>
          <p:nvPr/>
        </p:nvSpPr>
        <p:spPr bwMode="auto">
          <a:xfrm>
            <a:off x="1972977" y="3845826"/>
            <a:ext cx="3795516" cy="594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just" eaLnBrk="1" hangingPunct="1"/>
            <a:r>
              <a:rPr lang="en-US" altLang="zh-CN" sz="1100" dirty="0">
                <a:latin typeface="Arial" panose="020B0604020202020204" pitchFamily="34" charset="0"/>
                <a:ea typeface="宋体" panose="02010600030101010101" pitchFamily="2" charset="-122"/>
                <a:cs typeface="Arial" panose="020B0604020202020204" pitchFamily="34" charset="0"/>
              </a:rPr>
              <a:t>您的内容打在这里，或者通过复制您的文本后，在此框中选择粘贴，并选择只保留文字。您的内容打在这里，或者通过复制您的文本后，在此框中</a:t>
            </a:r>
          </a:p>
        </p:txBody>
      </p:sp>
    </p:spTree>
  </p:cSld>
  <p:clrMapOvr>
    <a:masterClrMapping/>
  </p:clrMapOvr>
  <p:transition advTm="6165">
    <p:cover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par>
                          <p:cTn id="10" fill="hold">
                            <p:stCondLst>
                              <p:cond delay="1000"/>
                            </p:stCondLst>
                            <p:childTnLst>
                              <p:par>
                                <p:cTn id="11" presetID="55"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strVal val="#ppt_w*0.70"/>
                                          </p:val>
                                        </p:tav>
                                        <p:tav tm="100000">
                                          <p:val>
                                            <p:strVal val="#ppt_w"/>
                                          </p:val>
                                        </p:tav>
                                      </p:tavLst>
                                    </p:anim>
                                    <p:anim calcmode="lin" valueType="num">
                                      <p:cBhvr>
                                        <p:cTn id="14" dur="1000" fill="hold"/>
                                        <p:tgtEl>
                                          <p:spTgt spid="4"/>
                                        </p:tgtEl>
                                        <p:attrNameLst>
                                          <p:attrName>ppt_h</p:attrName>
                                        </p:attrNameLst>
                                      </p:cBhvr>
                                      <p:tavLst>
                                        <p:tav tm="0">
                                          <p:val>
                                            <p:strVal val="#ppt_h"/>
                                          </p:val>
                                        </p:tav>
                                        <p:tav tm="100000">
                                          <p:val>
                                            <p:strVal val="#ppt_h"/>
                                          </p:val>
                                        </p:tav>
                                      </p:tavLst>
                                    </p:anim>
                                    <p:animEffect transition="in" filter="fade">
                                      <p:cBhvr>
                                        <p:cTn id="15" dur="1000"/>
                                        <p:tgtEl>
                                          <p:spTgt spid="4"/>
                                        </p:tgtEl>
                                      </p:cBhvr>
                                    </p:animEffect>
                                  </p:childTnLst>
                                </p:cTn>
                              </p:par>
                              <p:par>
                                <p:cTn id="16" presetID="55" presetClass="entr" presetSubtype="0" fill="hold" grpId="0" nodeType="withEffect">
                                  <p:stCondLst>
                                    <p:cond delay="0"/>
                                  </p:stCondLst>
                                  <p:childTnLst>
                                    <p:set>
                                      <p:cBhvr>
                                        <p:cTn id="17" dur="1" fill="hold">
                                          <p:stCondLst>
                                            <p:cond delay="0"/>
                                          </p:stCondLst>
                                        </p:cTn>
                                        <p:tgtEl>
                                          <p:spTgt spid="16"/>
                                        </p:tgtEl>
                                        <p:attrNameLst>
                                          <p:attrName>style.visibility</p:attrName>
                                        </p:attrNameLst>
                                      </p:cBhvr>
                                      <p:to>
                                        <p:strVal val="visible"/>
                                      </p:to>
                                    </p:set>
                                    <p:anim calcmode="lin" valueType="num">
                                      <p:cBhvr>
                                        <p:cTn id="18" dur="1000" fill="hold"/>
                                        <p:tgtEl>
                                          <p:spTgt spid="16"/>
                                        </p:tgtEl>
                                        <p:attrNameLst>
                                          <p:attrName>ppt_w</p:attrName>
                                        </p:attrNameLst>
                                      </p:cBhvr>
                                      <p:tavLst>
                                        <p:tav tm="0">
                                          <p:val>
                                            <p:strVal val="#ppt_w*0.70"/>
                                          </p:val>
                                        </p:tav>
                                        <p:tav tm="100000">
                                          <p:val>
                                            <p:strVal val="#ppt_w"/>
                                          </p:val>
                                        </p:tav>
                                      </p:tavLst>
                                    </p:anim>
                                    <p:anim calcmode="lin" valueType="num">
                                      <p:cBhvr>
                                        <p:cTn id="19" dur="1000" fill="hold"/>
                                        <p:tgtEl>
                                          <p:spTgt spid="16"/>
                                        </p:tgtEl>
                                        <p:attrNameLst>
                                          <p:attrName>ppt_h</p:attrName>
                                        </p:attrNameLst>
                                      </p:cBhvr>
                                      <p:tavLst>
                                        <p:tav tm="0">
                                          <p:val>
                                            <p:strVal val="#ppt_h"/>
                                          </p:val>
                                        </p:tav>
                                        <p:tav tm="100000">
                                          <p:val>
                                            <p:strVal val="#ppt_h"/>
                                          </p:val>
                                        </p:tav>
                                      </p:tavLst>
                                    </p:anim>
                                    <p:animEffect transition="in" filter="fade">
                                      <p:cBhvr>
                                        <p:cTn id="20" dur="1000"/>
                                        <p:tgtEl>
                                          <p:spTgt spid="16"/>
                                        </p:tgtEl>
                                      </p:cBhvr>
                                    </p:animEffect>
                                  </p:childTnLst>
                                </p:cTn>
                              </p:par>
                            </p:childTnLst>
                          </p:cTn>
                        </p:par>
                        <p:par>
                          <p:cTn id="21" fill="hold">
                            <p:stCondLst>
                              <p:cond delay="2000"/>
                            </p:stCondLst>
                            <p:childTnLst>
                              <p:par>
                                <p:cTn id="22" presetID="55" presetClass="entr" presetSubtype="0"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p:cTn id="24" dur="1000" fill="hold"/>
                                        <p:tgtEl>
                                          <p:spTgt spid="14"/>
                                        </p:tgtEl>
                                        <p:attrNameLst>
                                          <p:attrName>ppt_w</p:attrName>
                                        </p:attrNameLst>
                                      </p:cBhvr>
                                      <p:tavLst>
                                        <p:tav tm="0">
                                          <p:val>
                                            <p:strVal val="#ppt_w*0.70"/>
                                          </p:val>
                                        </p:tav>
                                        <p:tav tm="100000">
                                          <p:val>
                                            <p:strVal val="#ppt_w"/>
                                          </p:val>
                                        </p:tav>
                                      </p:tavLst>
                                    </p:anim>
                                    <p:anim calcmode="lin" valueType="num">
                                      <p:cBhvr>
                                        <p:cTn id="25" dur="1000" fill="hold"/>
                                        <p:tgtEl>
                                          <p:spTgt spid="14"/>
                                        </p:tgtEl>
                                        <p:attrNameLst>
                                          <p:attrName>ppt_h</p:attrName>
                                        </p:attrNameLst>
                                      </p:cBhvr>
                                      <p:tavLst>
                                        <p:tav tm="0">
                                          <p:val>
                                            <p:strVal val="#ppt_h"/>
                                          </p:val>
                                        </p:tav>
                                        <p:tav tm="100000">
                                          <p:val>
                                            <p:strVal val="#ppt_h"/>
                                          </p:val>
                                        </p:tav>
                                      </p:tavLst>
                                    </p:anim>
                                    <p:animEffect transition="in" filter="fade">
                                      <p:cBhvr>
                                        <p:cTn id="26" dur="1000"/>
                                        <p:tgtEl>
                                          <p:spTgt spid="14"/>
                                        </p:tgtEl>
                                      </p:cBhvr>
                                    </p:animEffect>
                                  </p:childTnLst>
                                </p:cTn>
                              </p:par>
                              <p:par>
                                <p:cTn id="27" presetID="55" presetClass="entr"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p:cTn id="29" dur="1000" fill="hold"/>
                                        <p:tgtEl>
                                          <p:spTgt spid="15"/>
                                        </p:tgtEl>
                                        <p:attrNameLst>
                                          <p:attrName>ppt_w</p:attrName>
                                        </p:attrNameLst>
                                      </p:cBhvr>
                                      <p:tavLst>
                                        <p:tav tm="0">
                                          <p:val>
                                            <p:strVal val="#ppt_w*0.70"/>
                                          </p:val>
                                        </p:tav>
                                        <p:tav tm="100000">
                                          <p:val>
                                            <p:strVal val="#ppt_w"/>
                                          </p:val>
                                        </p:tav>
                                      </p:tavLst>
                                    </p:anim>
                                    <p:anim calcmode="lin" valueType="num">
                                      <p:cBhvr>
                                        <p:cTn id="30" dur="1000" fill="hold"/>
                                        <p:tgtEl>
                                          <p:spTgt spid="15"/>
                                        </p:tgtEl>
                                        <p:attrNameLst>
                                          <p:attrName>ppt_h</p:attrName>
                                        </p:attrNameLst>
                                      </p:cBhvr>
                                      <p:tavLst>
                                        <p:tav tm="0">
                                          <p:val>
                                            <p:strVal val="#ppt_h"/>
                                          </p:val>
                                        </p:tav>
                                        <p:tav tm="100000">
                                          <p:val>
                                            <p:strVal val="#ppt_h"/>
                                          </p:val>
                                        </p:tav>
                                      </p:tavLst>
                                    </p:anim>
                                    <p:animEffect transition="in" filter="fade">
                                      <p:cBhvr>
                                        <p:cTn id="31" dur="1000"/>
                                        <p:tgtEl>
                                          <p:spTgt spid="15"/>
                                        </p:tgtEl>
                                      </p:cBhvr>
                                    </p:animEffect>
                                  </p:childTnLst>
                                </p:cTn>
                              </p:par>
                            </p:childTnLst>
                          </p:cTn>
                        </p:par>
                        <p:par>
                          <p:cTn id="32" fill="hold">
                            <p:stCondLst>
                              <p:cond delay="3000"/>
                            </p:stCondLst>
                            <p:childTnLst>
                              <p:par>
                                <p:cTn id="33" presetID="55" presetClass="entr" presetSubtype="0"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1000" fill="hold"/>
                                        <p:tgtEl>
                                          <p:spTgt spid="12"/>
                                        </p:tgtEl>
                                        <p:attrNameLst>
                                          <p:attrName>ppt_w</p:attrName>
                                        </p:attrNameLst>
                                      </p:cBhvr>
                                      <p:tavLst>
                                        <p:tav tm="0">
                                          <p:val>
                                            <p:strVal val="#ppt_w*0.70"/>
                                          </p:val>
                                        </p:tav>
                                        <p:tav tm="100000">
                                          <p:val>
                                            <p:strVal val="#ppt_w"/>
                                          </p:val>
                                        </p:tav>
                                      </p:tavLst>
                                    </p:anim>
                                    <p:anim calcmode="lin" valueType="num">
                                      <p:cBhvr>
                                        <p:cTn id="36" dur="1000" fill="hold"/>
                                        <p:tgtEl>
                                          <p:spTgt spid="12"/>
                                        </p:tgtEl>
                                        <p:attrNameLst>
                                          <p:attrName>ppt_h</p:attrName>
                                        </p:attrNameLst>
                                      </p:cBhvr>
                                      <p:tavLst>
                                        <p:tav tm="0">
                                          <p:val>
                                            <p:strVal val="#ppt_h"/>
                                          </p:val>
                                        </p:tav>
                                        <p:tav tm="100000">
                                          <p:val>
                                            <p:strVal val="#ppt_h"/>
                                          </p:val>
                                        </p:tav>
                                      </p:tavLst>
                                    </p:anim>
                                    <p:animEffect transition="in" filter="fade">
                                      <p:cBhvr>
                                        <p:cTn id="37" dur="1000"/>
                                        <p:tgtEl>
                                          <p:spTgt spid="12"/>
                                        </p:tgtEl>
                                      </p:cBhvr>
                                    </p:animEffect>
                                  </p:childTnLst>
                                </p:cTn>
                              </p:par>
                              <p:par>
                                <p:cTn id="38" presetID="55" presetClass="entr" presetSubtype="0" fill="hold" grpId="0" nodeType="withEffect">
                                  <p:stCondLst>
                                    <p:cond delay="0"/>
                                  </p:stCondLst>
                                  <p:childTnLst>
                                    <p:set>
                                      <p:cBhvr>
                                        <p:cTn id="39" dur="1" fill="hold">
                                          <p:stCondLst>
                                            <p:cond delay="0"/>
                                          </p:stCondLst>
                                        </p:cTn>
                                        <p:tgtEl>
                                          <p:spTgt spid="11"/>
                                        </p:tgtEl>
                                        <p:attrNameLst>
                                          <p:attrName>style.visibility</p:attrName>
                                        </p:attrNameLst>
                                      </p:cBhvr>
                                      <p:to>
                                        <p:strVal val="visible"/>
                                      </p:to>
                                    </p:set>
                                    <p:anim calcmode="lin" valueType="num">
                                      <p:cBhvr>
                                        <p:cTn id="40" dur="1000" fill="hold"/>
                                        <p:tgtEl>
                                          <p:spTgt spid="11"/>
                                        </p:tgtEl>
                                        <p:attrNameLst>
                                          <p:attrName>ppt_w</p:attrName>
                                        </p:attrNameLst>
                                      </p:cBhvr>
                                      <p:tavLst>
                                        <p:tav tm="0">
                                          <p:val>
                                            <p:strVal val="#ppt_w*0.70"/>
                                          </p:val>
                                        </p:tav>
                                        <p:tav tm="100000">
                                          <p:val>
                                            <p:strVal val="#ppt_w"/>
                                          </p:val>
                                        </p:tav>
                                      </p:tavLst>
                                    </p:anim>
                                    <p:anim calcmode="lin" valueType="num">
                                      <p:cBhvr>
                                        <p:cTn id="41" dur="1000" fill="hold"/>
                                        <p:tgtEl>
                                          <p:spTgt spid="11"/>
                                        </p:tgtEl>
                                        <p:attrNameLst>
                                          <p:attrName>ppt_h</p:attrName>
                                        </p:attrNameLst>
                                      </p:cBhvr>
                                      <p:tavLst>
                                        <p:tav tm="0">
                                          <p:val>
                                            <p:strVal val="#ppt_h"/>
                                          </p:val>
                                        </p:tav>
                                        <p:tav tm="100000">
                                          <p:val>
                                            <p:strVal val="#ppt_h"/>
                                          </p:val>
                                        </p:tav>
                                      </p:tavLst>
                                    </p:anim>
                                    <p:animEffect transition="in" filter="fade">
                                      <p:cBhvr>
                                        <p:cTn id="42" dur="1000"/>
                                        <p:tgtEl>
                                          <p:spTgt spid="11"/>
                                        </p:tgtEl>
                                      </p:cBhvr>
                                    </p:animEffect>
                                  </p:childTnLst>
                                </p:cTn>
                              </p:par>
                              <p:par>
                                <p:cTn id="43" presetID="55" presetClass="entr" presetSubtype="0" fill="hold" grpId="0" nodeType="withEffect">
                                  <p:stCondLst>
                                    <p:cond delay="0"/>
                                  </p:stCondLst>
                                  <p:childTnLst>
                                    <p:set>
                                      <p:cBhvr>
                                        <p:cTn id="44" dur="1" fill="hold">
                                          <p:stCondLst>
                                            <p:cond delay="0"/>
                                          </p:stCondLst>
                                        </p:cTn>
                                        <p:tgtEl>
                                          <p:spTgt spid="3"/>
                                        </p:tgtEl>
                                        <p:attrNameLst>
                                          <p:attrName>style.visibility</p:attrName>
                                        </p:attrNameLst>
                                      </p:cBhvr>
                                      <p:to>
                                        <p:strVal val="visible"/>
                                      </p:to>
                                    </p:set>
                                    <p:anim calcmode="lin" valueType="num">
                                      <p:cBhvr>
                                        <p:cTn id="45" dur="1000" fill="hold"/>
                                        <p:tgtEl>
                                          <p:spTgt spid="3"/>
                                        </p:tgtEl>
                                        <p:attrNameLst>
                                          <p:attrName>ppt_w</p:attrName>
                                        </p:attrNameLst>
                                      </p:cBhvr>
                                      <p:tavLst>
                                        <p:tav tm="0">
                                          <p:val>
                                            <p:strVal val="#ppt_w*0.70"/>
                                          </p:val>
                                        </p:tav>
                                        <p:tav tm="100000">
                                          <p:val>
                                            <p:strVal val="#ppt_w"/>
                                          </p:val>
                                        </p:tav>
                                      </p:tavLst>
                                    </p:anim>
                                    <p:anim calcmode="lin" valueType="num">
                                      <p:cBhvr>
                                        <p:cTn id="46" dur="1000" fill="hold"/>
                                        <p:tgtEl>
                                          <p:spTgt spid="3"/>
                                        </p:tgtEl>
                                        <p:attrNameLst>
                                          <p:attrName>ppt_h</p:attrName>
                                        </p:attrNameLst>
                                      </p:cBhvr>
                                      <p:tavLst>
                                        <p:tav tm="0">
                                          <p:val>
                                            <p:strVal val="#ppt_h"/>
                                          </p:val>
                                        </p:tav>
                                        <p:tav tm="100000">
                                          <p:val>
                                            <p:strVal val="#ppt_h"/>
                                          </p:val>
                                        </p:tav>
                                      </p:tavLst>
                                    </p:anim>
                                    <p:animEffect transition="in" filter="fade">
                                      <p:cBhvr>
                                        <p:cTn id="47" dur="1000"/>
                                        <p:tgtEl>
                                          <p:spTgt spid="3"/>
                                        </p:tgtEl>
                                      </p:cBhvr>
                                    </p:animEffect>
                                  </p:childTnLst>
                                </p:cTn>
                              </p:par>
                              <p:par>
                                <p:cTn id="48" presetID="55" presetClass="entr" presetSubtype="0" fill="hold" grpId="0" nodeType="withEffect">
                                  <p:stCondLst>
                                    <p:cond delay="0"/>
                                  </p:stCondLst>
                                  <p:childTnLst>
                                    <p:set>
                                      <p:cBhvr>
                                        <p:cTn id="49" dur="1" fill="hold">
                                          <p:stCondLst>
                                            <p:cond delay="0"/>
                                          </p:stCondLst>
                                        </p:cTn>
                                        <p:tgtEl>
                                          <p:spTgt spid="2"/>
                                        </p:tgtEl>
                                        <p:attrNameLst>
                                          <p:attrName>style.visibility</p:attrName>
                                        </p:attrNameLst>
                                      </p:cBhvr>
                                      <p:to>
                                        <p:strVal val="visible"/>
                                      </p:to>
                                    </p:set>
                                    <p:anim calcmode="lin" valueType="num">
                                      <p:cBhvr>
                                        <p:cTn id="50" dur="1000" fill="hold"/>
                                        <p:tgtEl>
                                          <p:spTgt spid="2"/>
                                        </p:tgtEl>
                                        <p:attrNameLst>
                                          <p:attrName>ppt_w</p:attrName>
                                        </p:attrNameLst>
                                      </p:cBhvr>
                                      <p:tavLst>
                                        <p:tav tm="0">
                                          <p:val>
                                            <p:strVal val="#ppt_w*0.70"/>
                                          </p:val>
                                        </p:tav>
                                        <p:tav tm="100000">
                                          <p:val>
                                            <p:strVal val="#ppt_w"/>
                                          </p:val>
                                        </p:tav>
                                      </p:tavLst>
                                    </p:anim>
                                    <p:anim calcmode="lin" valueType="num">
                                      <p:cBhvr>
                                        <p:cTn id="51" dur="1000" fill="hold"/>
                                        <p:tgtEl>
                                          <p:spTgt spid="2"/>
                                        </p:tgtEl>
                                        <p:attrNameLst>
                                          <p:attrName>ppt_h</p:attrName>
                                        </p:attrNameLst>
                                      </p:cBhvr>
                                      <p:tavLst>
                                        <p:tav tm="0">
                                          <p:val>
                                            <p:strVal val="#ppt_h"/>
                                          </p:val>
                                        </p:tav>
                                        <p:tav tm="100000">
                                          <p:val>
                                            <p:strVal val="#ppt_h"/>
                                          </p:val>
                                        </p:tav>
                                      </p:tavLst>
                                    </p:anim>
                                    <p:animEffect transition="in" filter="fade">
                                      <p:cBhvr>
                                        <p:cTn id="52" dur="1000"/>
                                        <p:tgtEl>
                                          <p:spTgt spid="2"/>
                                        </p:tgtEl>
                                      </p:cBhvr>
                                    </p:animEffect>
                                  </p:childTnLst>
                                </p:cTn>
                              </p:par>
                            </p:childTnLst>
                          </p:cTn>
                        </p:par>
                        <p:par>
                          <p:cTn id="53" fill="hold">
                            <p:stCondLst>
                              <p:cond delay="4000"/>
                            </p:stCondLst>
                            <p:childTnLst>
                              <p:par>
                                <p:cTn id="54" presetID="23" presetClass="entr" presetSubtype="16" fill="hold" nodeType="afterEffect">
                                  <p:stCondLst>
                                    <p:cond delay="0"/>
                                  </p:stCondLst>
                                  <p:childTnLst>
                                    <p:set>
                                      <p:cBhvr>
                                        <p:cTn id="55" dur="1" fill="hold">
                                          <p:stCondLst>
                                            <p:cond delay="0"/>
                                          </p:stCondLst>
                                        </p:cTn>
                                        <p:tgtEl>
                                          <p:spTgt spid="25"/>
                                        </p:tgtEl>
                                        <p:attrNameLst>
                                          <p:attrName>style.visibility</p:attrName>
                                        </p:attrNameLst>
                                      </p:cBhvr>
                                      <p:to>
                                        <p:strVal val="visible"/>
                                      </p:to>
                                    </p:set>
                                    <p:anim calcmode="lin" valueType="num">
                                      <p:cBhvr>
                                        <p:cTn id="56" dur="500" fill="hold"/>
                                        <p:tgtEl>
                                          <p:spTgt spid="25"/>
                                        </p:tgtEl>
                                        <p:attrNameLst>
                                          <p:attrName>ppt_w</p:attrName>
                                        </p:attrNameLst>
                                      </p:cBhvr>
                                      <p:tavLst>
                                        <p:tav tm="0">
                                          <p:val>
                                            <p:fltVal val="0"/>
                                          </p:val>
                                        </p:tav>
                                        <p:tav tm="100000">
                                          <p:val>
                                            <p:strVal val="#ppt_w"/>
                                          </p:val>
                                        </p:tav>
                                      </p:tavLst>
                                    </p:anim>
                                    <p:anim calcmode="lin" valueType="num">
                                      <p:cBhvr>
                                        <p:cTn id="57" dur="500" fill="hold"/>
                                        <p:tgtEl>
                                          <p:spTgt spid="25"/>
                                        </p:tgtEl>
                                        <p:attrNameLst>
                                          <p:attrName>ppt_h</p:attrName>
                                        </p:attrNameLst>
                                      </p:cBhvr>
                                      <p:tavLst>
                                        <p:tav tm="0">
                                          <p:val>
                                            <p:fltVal val="0"/>
                                          </p:val>
                                        </p:tav>
                                        <p:tav tm="100000">
                                          <p:val>
                                            <p:strVal val="#ppt_h"/>
                                          </p:val>
                                        </p:tav>
                                      </p:tavLst>
                                    </p:anim>
                                  </p:childTnLst>
                                </p:cTn>
                              </p:par>
                              <p:par>
                                <p:cTn id="58" presetID="23" presetClass="entr" presetSubtype="16" fill="hold" nodeType="withEffect">
                                  <p:stCondLst>
                                    <p:cond delay="0"/>
                                  </p:stCondLst>
                                  <p:childTnLst>
                                    <p:set>
                                      <p:cBhvr>
                                        <p:cTn id="59" dur="1" fill="hold">
                                          <p:stCondLst>
                                            <p:cond delay="0"/>
                                          </p:stCondLst>
                                        </p:cTn>
                                        <p:tgtEl>
                                          <p:spTgt spid="10"/>
                                        </p:tgtEl>
                                        <p:attrNameLst>
                                          <p:attrName>style.visibility</p:attrName>
                                        </p:attrNameLst>
                                      </p:cBhvr>
                                      <p:to>
                                        <p:strVal val="visible"/>
                                      </p:to>
                                    </p:set>
                                    <p:anim calcmode="lin" valueType="num">
                                      <p:cBhvr>
                                        <p:cTn id="60" dur="500" fill="hold"/>
                                        <p:tgtEl>
                                          <p:spTgt spid="10"/>
                                        </p:tgtEl>
                                        <p:attrNameLst>
                                          <p:attrName>ppt_w</p:attrName>
                                        </p:attrNameLst>
                                      </p:cBhvr>
                                      <p:tavLst>
                                        <p:tav tm="0">
                                          <p:val>
                                            <p:fltVal val="0"/>
                                          </p:val>
                                        </p:tav>
                                        <p:tav tm="100000">
                                          <p:val>
                                            <p:strVal val="#ppt_w"/>
                                          </p:val>
                                        </p:tav>
                                      </p:tavLst>
                                    </p:anim>
                                    <p:anim calcmode="lin" valueType="num">
                                      <p:cBhvr>
                                        <p:cTn id="61" dur="500" fill="hold"/>
                                        <p:tgtEl>
                                          <p:spTgt spid="10"/>
                                        </p:tgtEl>
                                        <p:attrNameLst>
                                          <p:attrName>ppt_h</p:attrName>
                                        </p:attrNameLst>
                                      </p:cBhvr>
                                      <p:tavLst>
                                        <p:tav tm="0">
                                          <p:val>
                                            <p:fltVal val="0"/>
                                          </p:val>
                                        </p:tav>
                                        <p:tav tm="100000">
                                          <p:val>
                                            <p:strVal val="#ppt_h"/>
                                          </p:val>
                                        </p:tav>
                                      </p:tavLst>
                                    </p:anim>
                                  </p:childTnLst>
                                </p:cTn>
                              </p:par>
                            </p:childTnLst>
                          </p:cTn>
                        </p:par>
                        <p:par>
                          <p:cTn id="62" fill="hold">
                            <p:stCondLst>
                              <p:cond delay="4500"/>
                            </p:stCondLst>
                            <p:childTnLst>
                              <p:par>
                                <p:cTn id="63" presetID="22" presetClass="entr" presetSubtype="4" fill="hold" grpId="0" nodeType="afterEffect">
                                  <p:stCondLst>
                                    <p:cond delay="0"/>
                                  </p:stCondLst>
                                  <p:childTnLst>
                                    <p:set>
                                      <p:cBhvr>
                                        <p:cTn id="64" dur="1" fill="hold">
                                          <p:stCondLst>
                                            <p:cond delay="0"/>
                                          </p:stCondLst>
                                        </p:cTn>
                                        <p:tgtEl>
                                          <p:spTgt spid="37"/>
                                        </p:tgtEl>
                                        <p:attrNameLst>
                                          <p:attrName>style.visibility</p:attrName>
                                        </p:attrNameLst>
                                      </p:cBhvr>
                                      <p:to>
                                        <p:strVal val="visible"/>
                                      </p:to>
                                    </p:set>
                                    <p:animEffect transition="in" filter="wipe(down)">
                                      <p:cBhvr>
                                        <p:cTn id="65" dur="500"/>
                                        <p:tgtEl>
                                          <p:spTgt spid="37"/>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43"/>
                                        </p:tgtEl>
                                        <p:attrNameLst>
                                          <p:attrName>style.visibility</p:attrName>
                                        </p:attrNameLst>
                                      </p:cBhvr>
                                      <p:to>
                                        <p:strVal val="visible"/>
                                      </p:to>
                                    </p:set>
                                    <p:animEffect transition="in" filter="wipe(down)">
                                      <p:cBhvr>
                                        <p:cTn id="68" dur="500"/>
                                        <p:tgtEl>
                                          <p:spTgt spid="43"/>
                                        </p:tgtEl>
                                      </p:cBhvr>
                                    </p:animEffect>
                                  </p:childTnLst>
                                </p:cTn>
                              </p:par>
                            </p:childTnLst>
                          </p:cTn>
                        </p:par>
                        <p:par>
                          <p:cTn id="69" fill="hold">
                            <p:stCondLst>
                              <p:cond delay="5000"/>
                            </p:stCondLst>
                            <p:childTnLst>
                              <p:par>
                                <p:cTn id="70" presetID="14" presetClass="entr" presetSubtype="10" fill="hold" grpId="0" nodeType="afterEffect">
                                  <p:stCondLst>
                                    <p:cond delay="0"/>
                                  </p:stCondLst>
                                  <p:childTnLst>
                                    <p:set>
                                      <p:cBhvr>
                                        <p:cTn id="71" dur="1" fill="hold">
                                          <p:stCondLst>
                                            <p:cond delay="0"/>
                                          </p:stCondLst>
                                        </p:cTn>
                                        <p:tgtEl>
                                          <p:spTgt spid="42"/>
                                        </p:tgtEl>
                                        <p:attrNameLst>
                                          <p:attrName>style.visibility</p:attrName>
                                        </p:attrNameLst>
                                      </p:cBhvr>
                                      <p:to>
                                        <p:strVal val="visible"/>
                                      </p:to>
                                    </p:set>
                                    <p:animEffect transition="in" filter="randombar(horizontal)">
                                      <p:cBhvr>
                                        <p:cTn id="72" dur="500"/>
                                        <p:tgtEl>
                                          <p:spTgt spid="42"/>
                                        </p:tgtEl>
                                      </p:cBhvr>
                                    </p:animEffect>
                                  </p:childTnLst>
                                </p:cTn>
                              </p:par>
                              <p:par>
                                <p:cTn id="73" presetID="14" presetClass="entr" presetSubtype="10" fill="hold" grpId="0" nodeType="withEffect">
                                  <p:stCondLst>
                                    <p:cond delay="0"/>
                                  </p:stCondLst>
                                  <p:childTnLst>
                                    <p:set>
                                      <p:cBhvr>
                                        <p:cTn id="74" dur="1" fill="hold">
                                          <p:stCondLst>
                                            <p:cond delay="0"/>
                                          </p:stCondLst>
                                        </p:cTn>
                                        <p:tgtEl>
                                          <p:spTgt spid="44"/>
                                        </p:tgtEl>
                                        <p:attrNameLst>
                                          <p:attrName>style.visibility</p:attrName>
                                        </p:attrNameLst>
                                      </p:cBhvr>
                                      <p:to>
                                        <p:strVal val="visible"/>
                                      </p:to>
                                    </p:set>
                                    <p:animEffect transition="in" filter="randombar(horizontal)">
                                      <p:cBhvr>
                                        <p:cTn id="75"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11" grpId="0" bldLvl="0" animBg="1"/>
      <p:bldP spid="12" grpId="0" bldLvl="0" animBg="1"/>
      <p:bldP spid="14" grpId="0" bldLvl="0" animBg="1"/>
      <p:bldP spid="15" grpId="0" bldLvl="0" animBg="1"/>
      <p:bldP spid="16" grpId="0" bldLvl="0" animBg="1"/>
      <p:bldP spid="2" grpId="0" bldLvl="0" animBg="1"/>
      <p:bldP spid="3" grpId="0" bldLvl="0" animBg="1"/>
      <p:bldP spid="37" grpId="0"/>
      <p:bldP spid="42" grpId="0"/>
      <p:bldP spid="43" grpId="0"/>
      <p:bldP spid="4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9" name="椭圆 6"/>
          <p:cNvSpPr>
            <a:spLocks noChangeArrowheads="1"/>
          </p:cNvSpPr>
          <p:nvPr/>
        </p:nvSpPr>
        <p:spPr bwMode="auto">
          <a:xfrm>
            <a:off x="4345305" y="1527810"/>
            <a:ext cx="2160588" cy="2160588"/>
          </a:xfrm>
          <a:prstGeom prst="ellipse">
            <a:avLst/>
          </a:prstGeom>
          <a:solidFill>
            <a:srgbClr val="283428"/>
          </a:solidFill>
          <a:ln>
            <a:noFill/>
          </a:ln>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chemeClr val="bg1"/>
              </a:solidFill>
            </a:endParaRPr>
          </a:p>
        </p:txBody>
      </p:sp>
      <p:sp>
        <p:nvSpPr>
          <p:cNvPr id="31750" name="椭圆 7"/>
          <p:cNvSpPr>
            <a:spLocks noChangeArrowheads="1"/>
          </p:cNvSpPr>
          <p:nvPr/>
        </p:nvSpPr>
        <p:spPr bwMode="auto">
          <a:xfrm>
            <a:off x="5904230" y="1527810"/>
            <a:ext cx="2160588" cy="2160588"/>
          </a:xfrm>
          <a:prstGeom prst="ellipse">
            <a:avLst/>
          </a:prstGeom>
          <a:solidFill>
            <a:srgbClr val="D14D85"/>
          </a:solidFill>
          <a:ln>
            <a:noFill/>
          </a:ln>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chemeClr val="bg1"/>
              </a:solidFill>
            </a:endParaRPr>
          </a:p>
        </p:txBody>
      </p:sp>
      <p:sp>
        <p:nvSpPr>
          <p:cNvPr id="31751" name="椭圆 8"/>
          <p:cNvSpPr>
            <a:spLocks noChangeArrowheads="1"/>
          </p:cNvSpPr>
          <p:nvPr/>
        </p:nvSpPr>
        <p:spPr bwMode="auto">
          <a:xfrm>
            <a:off x="4345305" y="3045460"/>
            <a:ext cx="2160588" cy="2160588"/>
          </a:xfrm>
          <a:prstGeom prst="ellipse">
            <a:avLst/>
          </a:prstGeom>
          <a:solidFill>
            <a:srgbClr val="D14D85"/>
          </a:solidFill>
          <a:ln>
            <a:noFill/>
          </a:ln>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chemeClr val="bg1"/>
              </a:solidFill>
            </a:endParaRPr>
          </a:p>
        </p:txBody>
      </p:sp>
      <p:sp>
        <p:nvSpPr>
          <p:cNvPr id="31752" name="椭圆 9"/>
          <p:cNvSpPr>
            <a:spLocks noChangeArrowheads="1"/>
          </p:cNvSpPr>
          <p:nvPr/>
        </p:nvSpPr>
        <p:spPr bwMode="auto">
          <a:xfrm>
            <a:off x="5904230" y="3045460"/>
            <a:ext cx="2160588" cy="2160588"/>
          </a:xfrm>
          <a:prstGeom prst="ellipse">
            <a:avLst/>
          </a:prstGeom>
          <a:solidFill>
            <a:srgbClr val="283428"/>
          </a:solidFill>
          <a:ln>
            <a:noFill/>
          </a:ln>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chemeClr val="bg1"/>
              </a:solidFill>
            </a:endParaRPr>
          </a:p>
        </p:txBody>
      </p:sp>
      <p:pic>
        <p:nvPicPr>
          <p:cNvPr id="31753" name="组合 10"/>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651693" y="1856423"/>
            <a:ext cx="3097212" cy="300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54" name="文本框 24"/>
          <p:cNvSpPr txBox="1">
            <a:spLocks noChangeArrowheads="1"/>
          </p:cNvSpPr>
          <p:nvPr/>
        </p:nvSpPr>
        <p:spPr bwMode="auto">
          <a:xfrm>
            <a:off x="4834255" y="1856423"/>
            <a:ext cx="720725"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6600" b="1">
                <a:solidFill>
                  <a:schemeClr val="bg1"/>
                </a:solidFill>
                <a:latin typeface="Broadway" panose="04040905080B02020502" pitchFamily="82" charset="0"/>
              </a:rPr>
              <a:t>S</a:t>
            </a:r>
            <a:endParaRPr lang="zh-CN" altLang="en-US" sz="6600" b="1">
              <a:solidFill>
                <a:schemeClr val="bg1"/>
              </a:solidFill>
              <a:latin typeface="Broadway" panose="04040905080B02020502" pitchFamily="82" charset="0"/>
            </a:endParaRPr>
          </a:p>
        </p:txBody>
      </p:sp>
      <p:sp>
        <p:nvSpPr>
          <p:cNvPr id="31755" name="文本框 25"/>
          <p:cNvSpPr txBox="1">
            <a:spLocks noChangeArrowheads="1"/>
          </p:cNvSpPr>
          <p:nvPr/>
        </p:nvSpPr>
        <p:spPr bwMode="auto">
          <a:xfrm>
            <a:off x="6636068" y="1856423"/>
            <a:ext cx="720725"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6600" b="1">
                <a:solidFill>
                  <a:schemeClr val="bg1"/>
                </a:solidFill>
                <a:latin typeface="Broadway" panose="04040905080B02020502" pitchFamily="82" charset="0"/>
              </a:rPr>
              <a:t>W</a:t>
            </a:r>
            <a:endParaRPr lang="zh-CN" altLang="en-US" sz="6600" b="1">
              <a:solidFill>
                <a:schemeClr val="bg1"/>
              </a:solidFill>
              <a:latin typeface="Broadway" panose="04040905080B02020502" pitchFamily="82" charset="0"/>
            </a:endParaRPr>
          </a:p>
        </p:txBody>
      </p:sp>
      <p:sp>
        <p:nvSpPr>
          <p:cNvPr id="31756" name="文本框 26"/>
          <p:cNvSpPr txBox="1">
            <a:spLocks noChangeArrowheads="1"/>
          </p:cNvSpPr>
          <p:nvPr/>
        </p:nvSpPr>
        <p:spPr bwMode="auto">
          <a:xfrm>
            <a:off x="4819968" y="3767773"/>
            <a:ext cx="720725"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6600" b="1">
                <a:solidFill>
                  <a:schemeClr val="bg1"/>
                </a:solidFill>
                <a:latin typeface="Broadway" panose="04040905080B02020502" pitchFamily="82" charset="0"/>
              </a:rPr>
              <a:t>O</a:t>
            </a:r>
            <a:endParaRPr lang="zh-CN" altLang="en-US" sz="6600" b="1">
              <a:solidFill>
                <a:schemeClr val="bg1"/>
              </a:solidFill>
              <a:latin typeface="Broadway" panose="04040905080B02020502" pitchFamily="82" charset="0"/>
            </a:endParaRPr>
          </a:p>
        </p:txBody>
      </p:sp>
      <p:sp>
        <p:nvSpPr>
          <p:cNvPr id="31757" name="文本框 27"/>
          <p:cNvSpPr txBox="1">
            <a:spLocks noChangeArrowheads="1"/>
          </p:cNvSpPr>
          <p:nvPr/>
        </p:nvSpPr>
        <p:spPr bwMode="auto">
          <a:xfrm>
            <a:off x="6767830" y="3767773"/>
            <a:ext cx="722313"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6600" b="1">
                <a:solidFill>
                  <a:schemeClr val="bg1"/>
                </a:solidFill>
                <a:latin typeface="Broadway" panose="04040905080B02020502" pitchFamily="82" charset="0"/>
              </a:rPr>
              <a:t>T</a:t>
            </a:r>
            <a:endParaRPr lang="zh-CN" altLang="en-US" sz="6600" b="1">
              <a:solidFill>
                <a:schemeClr val="bg1"/>
              </a:solidFill>
              <a:latin typeface="Broadway" panose="04040905080B02020502" pitchFamily="82" charset="0"/>
            </a:endParaRPr>
          </a:p>
        </p:txBody>
      </p:sp>
      <p:sp>
        <p:nvSpPr>
          <p:cNvPr id="31758" name="矩形 28"/>
          <p:cNvSpPr>
            <a:spLocks noChangeArrowheads="1"/>
          </p:cNvSpPr>
          <p:nvPr/>
        </p:nvSpPr>
        <p:spPr bwMode="auto">
          <a:xfrm>
            <a:off x="8194993" y="1856423"/>
            <a:ext cx="2905125" cy="1172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sz="1400" dirty="0">
                <a:solidFill>
                  <a:srgbClr val="262626"/>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p>
        </p:txBody>
      </p:sp>
      <p:sp>
        <p:nvSpPr>
          <p:cNvPr id="31759" name="矩形 29"/>
          <p:cNvSpPr>
            <a:spLocks noChangeArrowheads="1"/>
          </p:cNvSpPr>
          <p:nvPr/>
        </p:nvSpPr>
        <p:spPr bwMode="auto">
          <a:xfrm>
            <a:off x="8194993" y="3953510"/>
            <a:ext cx="2905125" cy="1172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sz="1400" dirty="0">
                <a:solidFill>
                  <a:srgbClr val="262626"/>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p>
        </p:txBody>
      </p:sp>
      <p:sp>
        <p:nvSpPr>
          <p:cNvPr id="31760" name="矩形 30"/>
          <p:cNvSpPr>
            <a:spLocks noChangeArrowheads="1"/>
          </p:cNvSpPr>
          <p:nvPr/>
        </p:nvSpPr>
        <p:spPr bwMode="auto">
          <a:xfrm>
            <a:off x="1248093" y="3953510"/>
            <a:ext cx="2905125" cy="1172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sz="1400" dirty="0">
                <a:solidFill>
                  <a:srgbClr val="262626"/>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p>
        </p:txBody>
      </p:sp>
      <p:sp>
        <p:nvSpPr>
          <p:cNvPr id="31761" name="矩形 31"/>
          <p:cNvSpPr>
            <a:spLocks noChangeArrowheads="1"/>
          </p:cNvSpPr>
          <p:nvPr/>
        </p:nvSpPr>
        <p:spPr bwMode="auto">
          <a:xfrm>
            <a:off x="1262380" y="1856423"/>
            <a:ext cx="2905125" cy="1172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sz="1400" dirty="0">
                <a:solidFill>
                  <a:srgbClr val="262626"/>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p>
        </p:txBody>
      </p:sp>
      <p:sp>
        <p:nvSpPr>
          <p:cNvPr id="29698" name="直角三角形 3"/>
          <p:cNvSpPr>
            <a:spLocks noChangeArrowheads="1"/>
          </p:cNvSpPr>
          <p:nvPr/>
        </p:nvSpPr>
        <p:spPr bwMode="auto">
          <a:xfrm rot="5400000">
            <a:off x="107156" y="121444"/>
            <a:ext cx="274638" cy="273050"/>
          </a:xfrm>
          <a:prstGeom prst="rtTriangle">
            <a:avLst/>
          </a:prstGeom>
          <a:solidFill>
            <a:srgbClr val="28342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rgbClr val="FFFFFF"/>
              </a:solidFill>
            </a:endParaRPr>
          </a:p>
        </p:txBody>
      </p:sp>
      <p:sp>
        <p:nvSpPr>
          <p:cNvPr id="29700" name="文本框 69"/>
          <p:cNvSpPr txBox="1">
            <a:spLocks noChangeArrowheads="1"/>
          </p:cNvSpPr>
          <p:nvPr/>
        </p:nvSpPr>
        <p:spPr bwMode="auto">
          <a:xfrm>
            <a:off x="303213" y="179388"/>
            <a:ext cx="4598987" cy="48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sz="2400" b="1">
                <a:solidFill>
                  <a:srgbClr val="262626"/>
                </a:solidFill>
                <a:latin typeface="微软雅黑" panose="020B0503020204020204" charset="-122"/>
                <a:ea typeface="微软雅黑" panose="020B0503020204020204" charset="-122"/>
              </a:rPr>
              <a:t>单击此处添加标题</a:t>
            </a:r>
          </a:p>
        </p:txBody>
      </p:sp>
      <p:sp>
        <p:nvSpPr>
          <p:cNvPr id="28675" name="直角三角形 4"/>
          <p:cNvSpPr>
            <a:spLocks noChangeArrowheads="1"/>
          </p:cNvSpPr>
          <p:nvPr/>
        </p:nvSpPr>
        <p:spPr bwMode="auto">
          <a:xfrm rot="16200000">
            <a:off x="11830050" y="6515100"/>
            <a:ext cx="273050" cy="273050"/>
          </a:xfrm>
          <a:prstGeom prst="rtTriangle">
            <a:avLst/>
          </a:prstGeom>
          <a:solidFill>
            <a:srgbClr val="28342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rgbClr val="FFFFFF"/>
              </a:solidFill>
            </a:endParaRPr>
          </a:p>
        </p:txBody>
      </p:sp>
    </p:spTree>
    <p:custDataLst>
      <p:tags r:id="rId1"/>
    </p:custDataLst>
  </p:cSld>
  <p:clrMapOvr>
    <a:masterClrMapping/>
  </p:clrMapOvr>
  <p:transition advTm="6790">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1749"/>
                                        </p:tgtEl>
                                        <p:attrNameLst>
                                          <p:attrName>style.visibility</p:attrName>
                                        </p:attrNameLst>
                                      </p:cBhvr>
                                      <p:to>
                                        <p:strVal val="visible"/>
                                      </p:to>
                                    </p:set>
                                    <p:anim calcmode="lin" valueType="num">
                                      <p:cBhvr>
                                        <p:cTn id="7" dur="500" fill="hold"/>
                                        <p:tgtEl>
                                          <p:spTgt spid="31749"/>
                                        </p:tgtEl>
                                        <p:attrNameLst>
                                          <p:attrName>ppt_w</p:attrName>
                                        </p:attrNameLst>
                                      </p:cBhvr>
                                      <p:tavLst>
                                        <p:tav tm="0">
                                          <p:val>
                                            <p:fltVal val="0"/>
                                          </p:val>
                                        </p:tav>
                                        <p:tav tm="100000">
                                          <p:val>
                                            <p:strVal val="#ppt_w"/>
                                          </p:val>
                                        </p:tav>
                                      </p:tavLst>
                                    </p:anim>
                                    <p:anim calcmode="lin" valueType="num">
                                      <p:cBhvr>
                                        <p:cTn id="8" dur="500" fill="hold"/>
                                        <p:tgtEl>
                                          <p:spTgt spid="31749"/>
                                        </p:tgtEl>
                                        <p:attrNameLst>
                                          <p:attrName>ppt_h</p:attrName>
                                        </p:attrNameLst>
                                      </p:cBhvr>
                                      <p:tavLst>
                                        <p:tav tm="0">
                                          <p:val>
                                            <p:fltVal val="0"/>
                                          </p:val>
                                        </p:tav>
                                        <p:tav tm="100000">
                                          <p:val>
                                            <p:strVal val="#ppt_h"/>
                                          </p:val>
                                        </p:tav>
                                      </p:tavLst>
                                    </p:anim>
                                    <p:animEffect transition="in" filter="fade">
                                      <p:cBhvr>
                                        <p:cTn id="9" dur="500"/>
                                        <p:tgtEl>
                                          <p:spTgt spid="3174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1750"/>
                                        </p:tgtEl>
                                        <p:attrNameLst>
                                          <p:attrName>style.visibility</p:attrName>
                                        </p:attrNameLst>
                                      </p:cBhvr>
                                      <p:to>
                                        <p:strVal val="visible"/>
                                      </p:to>
                                    </p:set>
                                    <p:anim calcmode="lin" valueType="num">
                                      <p:cBhvr>
                                        <p:cTn id="12" dur="500" fill="hold"/>
                                        <p:tgtEl>
                                          <p:spTgt spid="31750"/>
                                        </p:tgtEl>
                                        <p:attrNameLst>
                                          <p:attrName>ppt_w</p:attrName>
                                        </p:attrNameLst>
                                      </p:cBhvr>
                                      <p:tavLst>
                                        <p:tav tm="0">
                                          <p:val>
                                            <p:fltVal val="0"/>
                                          </p:val>
                                        </p:tav>
                                        <p:tav tm="100000">
                                          <p:val>
                                            <p:strVal val="#ppt_w"/>
                                          </p:val>
                                        </p:tav>
                                      </p:tavLst>
                                    </p:anim>
                                    <p:anim calcmode="lin" valueType="num">
                                      <p:cBhvr>
                                        <p:cTn id="13" dur="500" fill="hold"/>
                                        <p:tgtEl>
                                          <p:spTgt spid="31750"/>
                                        </p:tgtEl>
                                        <p:attrNameLst>
                                          <p:attrName>ppt_h</p:attrName>
                                        </p:attrNameLst>
                                      </p:cBhvr>
                                      <p:tavLst>
                                        <p:tav tm="0">
                                          <p:val>
                                            <p:fltVal val="0"/>
                                          </p:val>
                                        </p:tav>
                                        <p:tav tm="100000">
                                          <p:val>
                                            <p:strVal val="#ppt_h"/>
                                          </p:val>
                                        </p:tav>
                                      </p:tavLst>
                                    </p:anim>
                                    <p:animEffect transition="in" filter="fade">
                                      <p:cBhvr>
                                        <p:cTn id="14" dur="500"/>
                                        <p:tgtEl>
                                          <p:spTgt spid="31750"/>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1751"/>
                                        </p:tgtEl>
                                        <p:attrNameLst>
                                          <p:attrName>style.visibility</p:attrName>
                                        </p:attrNameLst>
                                      </p:cBhvr>
                                      <p:to>
                                        <p:strVal val="visible"/>
                                      </p:to>
                                    </p:set>
                                    <p:anim calcmode="lin" valueType="num">
                                      <p:cBhvr>
                                        <p:cTn id="17" dur="500" fill="hold"/>
                                        <p:tgtEl>
                                          <p:spTgt spid="31751"/>
                                        </p:tgtEl>
                                        <p:attrNameLst>
                                          <p:attrName>ppt_w</p:attrName>
                                        </p:attrNameLst>
                                      </p:cBhvr>
                                      <p:tavLst>
                                        <p:tav tm="0">
                                          <p:val>
                                            <p:fltVal val="0"/>
                                          </p:val>
                                        </p:tav>
                                        <p:tav tm="100000">
                                          <p:val>
                                            <p:strVal val="#ppt_w"/>
                                          </p:val>
                                        </p:tav>
                                      </p:tavLst>
                                    </p:anim>
                                    <p:anim calcmode="lin" valueType="num">
                                      <p:cBhvr>
                                        <p:cTn id="18" dur="500" fill="hold"/>
                                        <p:tgtEl>
                                          <p:spTgt spid="31751"/>
                                        </p:tgtEl>
                                        <p:attrNameLst>
                                          <p:attrName>ppt_h</p:attrName>
                                        </p:attrNameLst>
                                      </p:cBhvr>
                                      <p:tavLst>
                                        <p:tav tm="0">
                                          <p:val>
                                            <p:fltVal val="0"/>
                                          </p:val>
                                        </p:tav>
                                        <p:tav tm="100000">
                                          <p:val>
                                            <p:strVal val="#ppt_h"/>
                                          </p:val>
                                        </p:tav>
                                      </p:tavLst>
                                    </p:anim>
                                    <p:animEffect transition="in" filter="fade">
                                      <p:cBhvr>
                                        <p:cTn id="19" dur="500"/>
                                        <p:tgtEl>
                                          <p:spTgt spid="31751"/>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1752"/>
                                        </p:tgtEl>
                                        <p:attrNameLst>
                                          <p:attrName>style.visibility</p:attrName>
                                        </p:attrNameLst>
                                      </p:cBhvr>
                                      <p:to>
                                        <p:strVal val="visible"/>
                                      </p:to>
                                    </p:set>
                                    <p:anim calcmode="lin" valueType="num">
                                      <p:cBhvr>
                                        <p:cTn id="22" dur="500" fill="hold"/>
                                        <p:tgtEl>
                                          <p:spTgt spid="31752"/>
                                        </p:tgtEl>
                                        <p:attrNameLst>
                                          <p:attrName>ppt_w</p:attrName>
                                        </p:attrNameLst>
                                      </p:cBhvr>
                                      <p:tavLst>
                                        <p:tav tm="0">
                                          <p:val>
                                            <p:fltVal val="0"/>
                                          </p:val>
                                        </p:tav>
                                        <p:tav tm="100000">
                                          <p:val>
                                            <p:strVal val="#ppt_w"/>
                                          </p:val>
                                        </p:tav>
                                      </p:tavLst>
                                    </p:anim>
                                    <p:anim calcmode="lin" valueType="num">
                                      <p:cBhvr>
                                        <p:cTn id="23" dur="500" fill="hold"/>
                                        <p:tgtEl>
                                          <p:spTgt spid="31752"/>
                                        </p:tgtEl>
                                        <p:attrNameLst>
                                          <p:attrName>ppt_h</p:attrName>
                                        </p:attrNameLst>
                                      </p:cBhvr>
                                      <p:tavLst>
                                        <p:tav tm="0">
                                          <p:val>
                                            <p:fltVal val="0"/>
                                          </p:val>
                                        </p:tav>
                                        <p:tav tm="100000">
                                          <p:val>
                                            <p:strVal val="#ppt_h"/>
                                          </p:val>
                                        </p:tav>
                                      </p:tavLst>
                                    </p:anim>
                                    <p:animEffect transition="in" filter="fade">
                                      <p:cBhvr>
                                        <p:cTn id="24" dur="500"/>
                                        <p:tgtEl>
                                          <p:spTgt spid="31752"/>
                                        </p:tgtEl>
                                      </p:cBhvr>
                                    </p:animEffect>
                                  </p:childTnLst>
                                </p:cTn>
                              </p:par>
                              <p:par>
                                <p:cTn id="25" presetID="53" presetClass="entr" presetSubtype="16" fill="hold" nodeType="withEffect">
                                  <p:stCondLst>
                                    <p:cond delay="0"/>
                                  </p:stCondLst>
                                  <p:childTnLst>
                                    <p:set>
                                      <p:cBhvr>
                                        <p:cTn id="26" dur="1" fill="hold">
                                          <p:stCondLst>
                                            <p:cond delay="0"/>
                                          </p:stCondLst>
                                        </p:cTn>
                                        <p:tgtEl>
                                          <p:spTgt spid="31753"/>
                                        </p:tgtEl>
                                        <p:attrNameLst>
                                          <p:attrName>style.visibility</p:attrName>
                                        </p:attrNameLst>
                                      </p:cBhvr>
                                      <p:to>
                                        <p:strVal val="visible"/>
                                      </p:to>
                                    </p:set>
                                    <p:anim calcmode="lin" valueType="num">
                                      <p:cBhvr>
                                        <p:cTn id="27" dur="500" fill="hold"/>
                                        <p:tgtEl>
                                          <p:spTgt spid="31753"/>
                                        </p:tgtEl>
                                        <p:attrNameLst>
                                          <p:attrName>ppt_w</p:attrName>
                                        </p:attrNameLst>
                                      </p:cBhvr>
                                      <p:tavLst>
                                        <p:tav tm="0">
                                          <p:val>
                                            <p:fltVal val="0"/>
                                          </p:val>
                                        </p:tav>
                                        <p:tav tm="100000">
                                          <p:val>
                                            <p:strVal val="#ppt_w"/>
                                          </p:val>
                                        </p:tav>
                                      </p:tavLst>
                                    </p:anim>
                                    <p:anim calcmode="lin" valueType="num">
                                      <p:cBhvr>
                                        <p:cTn id="28" dur="500" fill="hold"/>
                                        <p:tgtEl>
                                          <p:spTgt spid="31753"/>
                                        </p:tgtEl>
                                        <p:attrNameLst>
                                          <p:attrName>ppt_h</p:attrName>
                                        </p:attrNameLst>
                                      </p:cBhvr>
                                      <p:tavLst>
                                        <p:tav tm="0">
                                          <p:val>
                                            <p:fltVal val="0"/>
                                          </p:val>
                                        </p:tav>
                                        <p:tav tm="100000">
                                          <p:val>
                                            <p:strVal val="#ppt_h"/>
                                          </p:val>
                                        </p:tav>
                                      </p:tavLst>
                                    </p:anim>
                                    <p:animEffect transition="in" filter="fade">
                                      <p:cBhvr>
                                        <p:cTn id="29" dur="500"/>
                                        <p:tgtEl>
                                          <p:spTgt spid="31753"/>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1754"/>
                                        </p:tgtEl>
                                        <p:attrNameLst>
                                          <p:attrName>style.visibility</p:attrName>
                                        </p:attrNameLst>
                                      </p:cBhvr>
                                      <p:to>
                                        <p:strVal val="visible"/>
                                      </p:to>
                                    </p:set>
                                    <p:anim calcmode="lin" valueType="num">
                                      <p:cBhvr>
                                        <p:cTn id="32" dur="500" fill="hold"/>
                                        <p:tgtEl>
                                          <p:spTgt spid="31754"/>
                                        </p:tgtEl>
                                        <p:attrNameLst>
                                          <p:attrName>ppt_w</p:attrName>
                                        </p:attrNameLst>
                                      </p:cBhvr>
                                      <p:tavLst>
                                        <p:tav tm="0">
                                          <p:val>
                                            <p:fltVal val="0"/>
                                          </p:val>
                                        </p:tav>
                                        <p:tav tm="100000">
                                          <p:val>
                                            <p:strVal val="#ppt_w"/>
                                          </p:val>
                                        </p:tav>
                                      </p:tavLst>
                                    </p:anim>
                                    <p:anim calcmode="lin" valueType="num">
                                      <p:cBhvr>
                                        <p:cTn id="33" dur="500" fill="hold"/>
                                        <p:tgtEl>
                                          <p:spTgt spid="31754"/>
                                        </p:tgtEl>
                                        <p:attrNameLst>
                                          <p:attrName>ppt_h</p:attrName>
                                        </p:attrNameLst>
                                      </p:cBhvr>
                                      <p:tavLst>
                                        <p:tav tm="0">
                                          <p:val>
                                            <p:fltVal val="0"/>
                                          </p:val>
                                        </p:tav>
                                        <p:tav tm="100000">
                                          <p:val>
                                            <p:strVal val="#ppt_h"/>
                                          </p:val>
                                        </p:tav>
                                      </p:tavLst>
                                    </p:anim>
                                    <p:animEffect transition="in" filter="fade">
                                      <p:cBhvr>
                                        <p:cTn id="34" dur="500"/>
                                        <p:tgtEl>
                                          <p:spTgt spid="3175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1755"/>
                                        </p:tgtEl>
                                        <p:attrNameLst>
                                          <p:attrName>style.visibility</p:attrName>
                                        </p:attrNameLst>
                                      </p:cBhvr>
                                      <p:to>
                                        <p:strVal val="visible"/>
                                      </p:to>
                                    </p:set>
                                    <p:anim calcmode="lin" valueType="num">
                                      <p:cBhvr>
                                        <p:cTn id="37" dur="500" fill="hold"/>
                                        <p:tgtEl>
                                          <p:spTgt spid="31755"/>
                                        </p:tgtEl>
                                        <p:attrNameLst>
                                          <p:attrName>ppt_w</p:attrName>
                                        </p:attrNameLst>
                                      </p:cBhvr>
                                      <p:tavLst>
                                        <p:tav tm="0">
                                          <p:val>
                                            <p:fltVal val="0"/>
                                          </p:val>
                                        </p:tav>
                                        <p:tav tm="100000">
                                          <p:val>
                                            <p:strVal val="#ppt_w"/>
                                          </p:val>
                                        </p:tav>
                                      </p:tavLst>
                                    </p:anim>
                                    <p:anim calcmode="lin" valueType="num">
                                      <p:cBhvr>
                                        <p:cTn id="38" dur="500" fill="hold"/>
                                        <p:tgtEl>
                                          <p:spTgt spid="31755"/>
                                        </p:tgtEl>
                                        <p:attrNameLst>
                                          <p:attrName>ppt_h</p:attrName>
                                        </p:attrNameLst>
                                      </p:cBhvr>
                                      <p:tavLst>
                                        <p:tav tm="0">
                                          <p:val>
                                            <p:fltVal val="0"/>
                                          </p:val>
                                        </p:tav>
                                        <p:tav tm="100000">
                                          <p:val>
                                            <p:strVal val="#ppt_h"/>
                                          </p:val>
                                        </p:tav>
                                      </p:tavLst>
                                    </p:anim>
                                    <p:animEffect transition="in" filter="fade">
                                      <p:cBhvr>
                                        <p:cTn id="39" dur="500"/>
                                        <p:tgtEl>
                                          <p:spTgt spid="31755"/>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1756"/>
                                        </p:tgtEl>
                                        <p:attrNameLst>
                                          <p:attrName>style.visibility</p:attrName>
                                        </p:attrNameLst>
                                      </p:cBhvr>
                                      <p:to>
                                        <p:strVal val="visible"/>
                                      </p:to>
                                    </p:set>
                                    <p:anim calcmode="lin" valueType="num">
                                      <p:cBhvr>
                                        <p:cTn id="42" dur="500" fill="hold"/>
                                        <p:tgtEl>
                                          <p:spTgt spid="31756"/>
                                        </p:tgtEl>
                                        <p:attrNameLst>
                                          <p:attrName>ppt_w</p:attrName>
                                        </p:attrNameLst>
                                      </p:cBhvr>
                                      <p:tavLst>
                                        <p:tav tm="0">
                                          <p:val>
                                            <p:fltVal val="0"/>
                                          </p:val>
                                        </p:tav>
                                        <p:tav tm="100000">
                                          <p:val>
                                            <p:strVal val="#ppt_w"/>
                                          </p:val>
                                        </p:tav>
                                      </p:tavLst>
                                    </p:anim>
                                    <p:anim calcmode="lin" valueType="num">
                                      <p:cBhvr>
                                        <p:cTn id="43" dur="500" fill="hold"/>
                                        <p:tgtEl>
                                          <p:spTgt spid="31756"/>
                                        </p:tgtEl>
                                        <p:attrNameLst>
                                          <p:attrName>ppt_h</p:attrName>
                                        </p:attrNameLst>
                                      </p:cBhvr>
                                      <p:tavLst>
                                        <p:tav tm="0">
                                          <p:val>
                                            <p:fltVal val="0"/>
                                          </p:val>
                                        </p:tav>
                                        <p:tav tm="100000">
                                          <p:val>
                                            <p:strVal val="#ppt_h"/>
                                          </p:val>
                                        </p:tav>
                                      </p:tavLst>
                                    </p:anim>
                                    <p:animEffect transition="in" filter="fade">
                                      <p:cBhvr>
                                        <p:cTn id="44" dur="500"/>
                                        <p:tgtEl>
                                          <p:spTgt spid="31756"/>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1757"/>
                                        </p:tgtEl>
                                        <p:attrNameLst>
                                          <p:attrName>style.visibility</p:attrName>
                                        </p:attrNameLst>
                                      </p:cBhvr>
                                      <p:to>
                                        <p:strVal val="visible"/>
                                      </p:to>
                                    </p:set>
                                    <p:anim calcmode="lin" valueType="num">
                                      <p:cBhvr>
                                        <p:cTn id="47" dur="500" fill="hold"/>
                                        <p:tgtEl>
                                          <p:spTgt spid="31757"/>
                                        </p:tgtEl>
                                        <p:attrNameLst>
                                          <p:attrName>ppt_w</p:attrName>
                                        </p:attrNameLst>
                                      </p:cBhvr>
                                      <p:tavLst>
                                        <p:tav tm="0">
                                          <p:val>
                                            <p:fltVal val="0"/>
                                          </p:val>
                                        </p:tav>
                                        <p:tav tm="100000">
                                          <p:val>
                                            <p:strVal val="#ppt_w"/>
                                          </p:val>
                                        </p:tav>
                                      </p:tavLst>
                                    </p:anim>
                                    <p:anim calcmode="lin" valueType="num">
                                      <p:cBhvr>
                                        <p:cTn id="48" dur="500" fill="hold"/>
                                        <p:tgtEl>
                                          <p:spTgt spid="31757"/>
                                        </p:tgtEl>
                                        <p:attrNameLst>
                                          <p:attrName>ppt_h</p:attrName>
                                        </p:attrNameLst>
                                      </p:cBhvr>
                                      <p:tavLst>
                                        <p:tav tm="0">
                                          <p:val>
                                            <p:fltVal val="0"/>
                                          </p:val>
                                        </p:tav>
                                        <p:tav tm="100000">
                                          <p:val>
                                            <p:strVal val="#ppt_h"/>
                                          </p:val>
                                        </p:tav>
                                      </p:tavLst>
                                    </p:anim>
                                    <p:animEffect transition="in" filter="fade">
                                      <p:cBhvr>
                                        <p:cTn id="49" dur="500"/>
                                        <p:tgtEl>
                                          <p:spTgt spid="31757"/>
                                        </p:tgtEl>
                                      </p:cBhvr>
                                    </p:animEffect>
                                  </p:childTnLst>
                                </p:cTn>
                              </p:par>
                            </p:childTnLst>
                          </p:cTn>
                        </p:par>
                      </p:childTnLst>
                    </p:cTn>
                  </p:par>
                  <p:par>
                    <p:cTn id="50" fill="hold">
                      <p:stCondLst>
                        <p:cond delay="indefinite"/>
                      </p:stCondLst>
                      <p:childTnLst>
                        <p:par>
                          <p:cTn id="51" fill="hold">
                            <p:stCondLst>
                              <p:cond delay="0"/>
                            </p:stCondLst>
                            <p:childTnLst>
                              <p:par>
                                <p:cTn id="52" presetID="41" presetClass="entr" presetSubtype="0" fill="hold" grpId="0" nodeType="clickEffect">
                                  <p:stCondLst>
                                    <p:cond delay="0"/>
                                  </p:stCondLst>
                                  <p:iterate type="lt">
                                    <p:tmPct val="10000"/>
                                  </p:iterate>
                                  <p:childTnLst>
                                    <p:set>
                                      <p:cBhvr>
                                        <p:cTn id="53" dur="1" fill="hold">
                                          <p:stCondLst>
                                            <p:cond delay="0"/>
                                          </p:stCondLst>
                                        </p:cTn>
                                        <p:tgtEl>
                                          <p:spTgt spid="31761"/>
                                        </p:tgtEl>
                                        <p:attrNameLst>
                                          <p:attrName>style.visibility</p:attrName>
                                        </p:attrNameLst>
                                      </p:cBhvr>
                                      <p:to>
                                        <p:strVal val="visible"/>
                                      </p:to>
                                    </p:set>
                                    <p:anim calcmode="lin" valueType="num">
                                      <p:cBhvr>
                                        <p:cTn id="54" dur="500" fill="hold"/>
                                        <p:tgtEl>
                                          <p:spTgt spid="31761"/>
                                        </p:tgtEl>
                                        <p:attrNameLst>
                                          <p:attrName>ppt_x</p:attrName>
                                        </p:attrNameLst>
                                      </p:cBhvr>
                                      <p:tavLst>
                                        <p:tav tm="0">
                                          <p:val>
                                            <p:strVal val="#ppt_x"/>
                                          </p:val>
                                        </p:tav>
                                        <p:tav tm="50000">
                                          <p:val>
                                            <p:strVal val="#ppt_x+.1"/>
                                          </p:val>
                                        </p:tav>
                                        <p:tav tm="100000">
                                          <p:val>
                                            <p:strVal val="#ppt_x"/>
                                          </p:val>
                                        </p:tav>
                                      </p:tavLst>
                                    </p:anim>
                                    <p:anim calcmode="lin" valueType="num">
                                      <p:cBhvr>
                                        <p:cTn id="55" dur="500" fill="hold"/>
                                        <p:tgtEl>
                                          <p:spTgt spid="31761"/>
                                        </p:tgtEl>
                                        <p:attrNameLst>
                                          <p:attrName>ppt_y</p:attrName>
                                        </p:attrNameLst>
                                      </p:cBhvr>
                                      <p:tavLst>
                                        <p:tav tm="0">
                                          <p:val>
                                            <p:strVal val="#ppt_y"/>
                                          </p:val>
                                        </p:tav>
                                        <p:tav tm="100000">
                                          <p:val>
                                            <p:strVal val="#ppt_y"/>
                                          </p:val>
                                        </p:tav>
                                      </p:tavLst>
                                    </p:anim>
                                    <p:anim calcmode="lin" valueType="num">
                                      <p:cBhvr>
                                        <p:cTn id="56" dur="500" fill="hold"/>
                                        <p:tgtEl>
                                          <p:spTgt spid="31761"/>
                                        </p:tgtEl>
                                        <p:attrNameLst>
                                          <p:attrName>ppt_h</p:attrName>
                                        </p:attrNameLst>
                                      </p:cBhvr>
                                      <p:tavLst>
                                        <p:tav tm="0">
                                          <p:val>
                                            <p:strVal val="#ppt_h/10"/>
                                          </p:val>
                                        </p:tav>
                                        <p:tav tm="50000">
                                          <p:val>
                                            <p:strVal val="#ppt_h+.01"/>
                                          </p:val>
                                        </p:tav>
                                        <p:tav tm="100000">
                                          <p:val>
                                            <p:strVal val="#ppt_h"/>
                                          </p:val>
                                        </p:tav>
                                      </p:tavLst>
                                    </p:anim>
                                    <p:anim calcmode="lin" valueType="num">
                                      <p:cBhvr>
                                        <p:cTn id="57" dur="500" fill="hold"/>
                                        <p:tgtEl>
                                          <p:spTgt spid="31761"/>
                                        </p:tgtEl>
                                        <p:attrNameLst>
                                          <p:attrName>ppt_w</p:attrName>
                                        </p:attrNameLst>
                                      </p:cBhvr>
                                      <p:tavLst>
                                        <p:tav tm="0">
                                          <p:val>
                                            <p:strVal val="#ppt_w/10"/>
                                          </p:val>
                                        </p:tav>
                                        <p:tav tm="50000">
                                          <p:val>
                                            <p:strVal val="#ppt_w+.01"/>
                                          </p:val>
                                        </p:tav>
                                        <p:tav tm="100000">
                                          <p:val>
                                            <p:strVal val="#ppt_w"/>
                                          </p:val>
                                        </p:tav>
                                      </p:tavLst>
                                    </p:anim>
                                    <p:animEffect transition="in" filter="fade">
                                      <p:cBhvr>
                                        <p:cTn id="58" dur="500" tmFilter="0,0; .5, 1; 1, 1"/>
                                        <p:tgtEl>
                                          <p:spTgt spid="31761"/>
                                        </p:tgtEl>
                                      </p:cBhvr>
                                    </p:animEffect>
                                  </p:childTnLst>
                                </p:cTn>
                              </p:par>
                              <p:par>
                                <p:cTn id="59" presetID="41" presetClass="entr" presetSubtype="0" fill="hold" grpId="0" nodeType="withEffect">
                                  <p:stCondLst>
                                    <p:cond delay="0"/>
                                  </p:stCondLst>
                                  <p:iterate type="lt">
                                    <p:tmPct val="10000"/>
                                  </p:iterate>
                                  <p:childTnLst>
                                    <p:set>
                                      <p:cBhvr>
                                        <p:cTn id="60" dur="1" fill="hold">
                                          <p:stCondLst>
                                            <p:cond delay="0"/>
                                          </p:stCondLst>
                                        </p:cTn>
                                        <p:tgtEl>
                                          <p:spTgt spid="31760"/>
                                        </p:tgtEl>
                                        <p:attrNameLst>
                                          <p:attrName>style.visibility</p:attrName>
                                        </p:attrNameLst>
                                      </p:cBhvr>
                                      <p:to>
                                        <p:strVal val="visible"/>
                                      </p:to>
                                    </p:set>
                                    <p:anim calcmode="lin" valueType="num">
                                      <p:cBhvr>
                                        <p:cTn id="61" dur="500" fill="hold"/>
                                        <p:tgtEl>
                                          <p:spTgt spid="31760"/>
                                        </p:tgtEl>
                                        <p:attrNameLst>
                                          <p:attrName>ppt_x</p:attrName>
                                        </p:attrNameLst>
                                      </p:cBhvr>
                                      <p:tavLst>
                                        <p:tav tm="0">
                                          <p:val>
                                            <p:strVal val="#ppt_x"/>
                                          </p:val>
                                        </p:tav>
                                        <p:tav tm="50000">
                                          <p:val>
                                            <p:strVal val="#ppt_x+.1"/>
                                          </p:val>
                                        </p:tav>
                                        <p:tav tm="100000">
                                          <p:val>
                                            <p:strVal val="#ppt_x"/>
                                          </p:val>
                                        </p:tav>
                                      </p:tavLst>
                                    </p:anim>
                                    <p:anim calcmode="lin" valueType="num">
                                      <p:cBhvr>
                                        <p:cTn id="62" dur="500" fill="hold"/>
                                        <p:tgtEl>
                                          <p:spTgt spid="31760"/>
                                        </p:tgtEl>
                                        <p:attrNameLst>
                                          <p:attrName>ppt_y</p:attrName>
                                        </p:attrNameLst>
                                      </p:cBhvr>
                                      <p:tavLst>
                                        <p:tav tm="0">
                                          <p:val>
                                            <p:strVal val="#ppt_y"/>
                                          </p:val>
                                        </p:tav>
                                        <p:tav tm="100000">
                                          <p:val>
                                            <p:strVal val="#ppt_y"/>
                                          </p:val>
                                        </p:tav>
                                      </p:tavLst>
                                    </p:anim>
                                    <p:anim calcmode="lin" valueType="num">
                                      <p:cBhvr>
                                        <p:cTn id="63" dur="500" fill="hold"/>
                                        <p:tgtEl>
                                          <p:spTgt spid="31760"/>
                                        </p:tgtEl>
                                        <p:attrNameLst>
                                          <p:attrName>ppt_h</p:attrName>
                                        </p:attrNameLst>
                                      </p:cBhvr>
                                      <p:tavLst>
                                        <p:tav tm="0">
                                          <p:val>
                                            <p:strVal val="#ppt_h/10"/>
                                          </p:val>
                                        </p:tav>
                                        <p:tav tm="50000">
                                          <p:val>
                                            <p:strVal val="#ppt_h+.01"/>
                                          </p:val>
                                        </p:tav>
                                        <p:tav tm="100000">
                                          <p:val>
                                            <p:strVal val="#ppt_h"/>
                                          </p:val>
                                        </p:tav>
                                      </p:tavLst>
                                    </p:anim>
                                    <p:anim calcmode="lin" valueType="num">
                                      <p:cBhvr>
                                        <p:cTn id="64" dur="500" fill="hold"/>
                                        <p:tgtEl>
                                          <p:spTgt spid="31760"/>
                                        </p:tgtEl>
                                        <p:attrNameLst>
                                          <p:attrName>ppt_w</p:attrName>
                                        </p:attrNameLst>
                                      </p:cBhvr>
                                      <p:tavLst>
                                        <p:tav tm="0">
                                          <p:val>
                                            <p:strVal val="#ppt_w/10"/>
                                          </p:val>
                                        </p:tav>
                                        <p:tav tm="50000">
                                          <p:val>
                                            <p:strVal val="#ppt_w+.01"/>
                                          </p:val>
                                        </p:tav>
                                        <p:tav tm="100000">
                                          <p:val>
                                            <p:strVal val="#ppt_w"/>
                                          </p:val>
                                        </p:tav>
                                      </p:tavLst>
                                    </p:anim>
                                    <p:animEffect transition="in" filter="fade">
                                      <p:cBhvr>
                                        <p:cTn id="65" dur="500" tmFilter="0,0; .5, 1; 1, 1"/>
                                        <p:tgtEl>
                                          <p:spTgt spid="31760"/>
                                        </p:tgtEl>
                                      </p:cBhvr>
                                    </p:animEffect>
                                  </p:childTnLst>
                                </p:cTn>
                              </p:par>
                              <p:par>
                                <p:cTn id="66" presetID="41" presetClass="entr" presetSubtype="0" fill="hold" grpId="0" nodeType="withEffect">
                                  <p:stCondLst>
                                    <p:cond delay="0"/>
                                  </p:stCondLst>
                                  <p:iterate type="lt">
                                    <p:tmPct val="10000"/>
                                  </p:iterate>
                                  <p:childTnLst>
                                    <p:set>
                                      <p:cBhvr>
                                        <p:cTn id="67" dur="1" fill="hold">
                                          <p:stCondLst>
                                            <p:cond delay="0"/>
                                          </p:stCondLst>
                                        </p:cTn>
                                        <p:tgtEl>
                                          <p:spTgt spid="31758"/>
                                        </p:tgtEl>
                                        <p:attrNameLst>
                                          <p:attrName>style.visibility</p:attrName>
                                        </p:attrNameLst>
                                      </p:cBhvr>
                                      <p:to>
                                        <p:strVal val="visible"/>
                                      </p:to>
                                    </p:set>
                                    <p:anim calcmode="lin" valueType="num">
                                      <p:cBhvr>
                                        <p:cTn id="68" dur="500" fill="hold"/>
                                        <p:tgtEl>
                                          <p:spTgt spid="31758"/>
                                        </p:tgtEl>
                                        <p:attrNameLst>
                                          <p:attrName>ppt_x</p:attrName>
                                        </p:attrNameLst>
                                      </p:cBhvr>
                                      <p:tavLst>
                                        <p:tav tm="0">
                                          <p:val>
                                            <p:strVal val="#ppt_x"/>
                                          </p:val>
                                        </p:tav>
                                        <p:tav tm="50000">
                                          <p:val>
                                            <p:strVal val="#ppt_x+.1"/>
                                          </p:val>
                                        </p:tav>
                                        <p:tav tm="100000">
                                          <p:val>
                                            <p:strVal val="#ppt_x"/>
                                          </p:val>
                                        </p:tav>
                                      </p:tavLst>
                                    </p:anim>
                                    <p:anim calcmode="lin" valueType="num">
                                      <p:cBhvr>
                                        <p:cTn id="69" dur="500" fill="hold"/>
                                        <p:tgtEl>
                                          <p:spTgt spid="31758"/>
                                        </p:tgtEl>
                                        <p:attrNameLst>
                                          <p:attrName>ppt_y</p:attrName>
                                        </p:attrNameLst>
                                      </p:cBhvr>
                                      <p:tavLst>
                                        <p:tav tm="0">
                                          <p:val>
                                            <p:strVal val="#ppt_y"/>
                                          </p:val>
                                        </p:tav>
                                        <p:tav tm="100000">
                                          <p:val>
                                            <p:strVal val="#ppt_y"/>
                                          </p:val>
                                        </p:tav>
                                      </p:tavLst>
                                    </p:anim>
                                    <p:anim calcmode="lin" valueType="num">
                                      <p:cBhvr>
                                        <p:cTn id="70" dur="500" fill="hold"/>
                                        <p:tgtEl>
                                          <p:spTgt spid="31758"/>
                                        </p:tgtEl>
                                        <p:attrNameLst>
                                          <p:attrName>ppt_h</p:attrName>
                                        </p:attrNameLst>
                                      </p:cBhvr>
                                      <p:tavLst>
                                        <p:tav tm="0">
                                          <p:val>
                                            <p:strVal val="#ppt_h/10"/>
                                          </p:val>
                                        </p:tav>
                                        <p:tav tm="50000">
                                          <p:val>
                                            <p:strVal val="#ppt_h+.01"/>
                                          </p:val>
                                        </p:tav>
                                        <p:tav tm="100000">
                                          <p:val>
                                            <p:strVal val="#ppt_h"/>
                                          </p:val>
                                        </p:tav>
                                      </p:tavLst>
                                    </p:anim>
                                    <p:anim calcmode="lin" valueType="num">
                                      <p:cBhvr>
                                        <p:cTn id="71" dur="500" fill="hold"/>
                                        <p:tgtEl>
                                          <p:spTgt spid="31758"/>
                                        </p:tgtEl>
                                        <p:attrNameLst>
                                          <p:attrName>ppt_w</p:attrName>
                                        </p:attrNameLst>
                                      </p:cBhvr>
                                      <p:tavLst>
                                        <p:tav tm="0">
                                          <p:val>
                                            <p:strVal val="#ppt_w/10"/>
                                          </p:val>
                                        </p:tav>
                                        <p:tav tm="50000">
                                          <p:val>
                                            <p:strVal val="#ppt_w+.01"/>
                                          </p:val>
                                        </p:tav>
                                        <p:tav tm="100000">
                                          <p:val>
                                            <p:strVal val="#ppt_w"/>
                                          </p:val>
                                        </p:tav>
                                      </p:tavLst>
                                    </p:anim>
                                    <p:animEffect transition="in" filter="fade">
                                      <p:cBhvr>
                                        <p:cTn id="72" dur="500" tmFilter="0,0; .5, 1; 1, 1"/>
                                        <p:tgtEl>
                                          <p:spTgt spid="31758"/>
                                        </p:tgtEl>
                                      </p:cBhvr>
                                    </p:animEffect>
                                  </p:childTnLst>
                                </p:cTn>
                              </p:par>
                              <p:par>
                                <p:cTn id="73" presetID="41" presetClass="entr" presetSubtype="0" fill="hold" grpId="0" nodeType="withEffect">
                                  <p:stCondLst>
                                    <p:cond delay="0"/>
                                  </p:stCondLst>
                                  <p:iterate type="lt">
                                    <p:tmPct val="10000"/>
                                  </p:iterate>
                                  <p:childTnLst>
                                    <p:set>
                                      <p:cBhvr>
                                        <p:cTn id="74" dur="1" fill="hold">
                                          <p:stCondLst>
                                            <p:cond delay="0"/>
                                          </p:stCondLst>
                                        </p:cTn>
                                        <p:tgtEl>
                                          <p:spTgt spid="31759"/>
                                        </p:tgtEl>
                                        <p:attrNameLst>
                                          <p:attrName>style.visibility</p:attrName>
                                        </p:attrNameLst>
                                      </p:cBhvr>
                                      <p:to>
                                        <p:strVal val="visible"/>
                                      </p:to>
                                    </p:set>
                                    <p:anim calcmode="lin" valueType="num">
                                      <p:cBhvr>
                                        <p:cTn id="75" dur="500" fill="hold"/>
                                        <p:tgtEl>
                                          <p:spTgt spid="31759"/>
                                        </p:tgtEl>
                                        <p:attrNameLst>
                                          <p:attrName>ppt_x</p:attrName>
                                        </p:attrNameLst>
                                      </p:cBhvr>
                                      <p:tavLst>
                                        <p:tav tm="0">
                                          <p:val>
                                            <p:strVal val="#ppt_x"/>
                                          </p:val>
                                        </p:tav>
                                        <p:tav tm="50000">
                                          <p:val>
                                            <p:strVal val="#ppt_x+.1"/>
                                          </p:val>
                                        </p:tav>
                                        <p:tav tm="100000">
                                          <p:val>
                                            <p:strVal val="#ppt_x"/>
                                          </p:val>
                                        </p:tav>
                                      </p:tavLst>
                                    </p:anim>
                                    <p:anim calcmode="lin" valueType="num">
                                      <p:cBhvr>
                                        <p:cTn id="76" dur="500" fill="hold"/>
                                        <p:tgtEl>
                                          <p:spTgt spid="31759"/>
                                        </p:tgtEl>
                                        <p:attrNameLst>
                                          <p:attrName>ppt_y</p:attrName>
                                        </p:attrNameLst>
                                      </p:cBhvr>
                                      <p:tavLst>
                                        <p:tav tm="0">
                                          <p:val>
                                            <p:strVal val="#ppt_y"/>
                                          </p:val>
                                        </p:tav>
                                        <p:tav tm="100000">
                                          <p:val>
                                            <p:strVal val="#ppt_y"/>
                                          </p:val>
                                        </p:tav>
                                      </p:tavLst>
                                    </p:anim>
                                    <p:anim calcmode="lin" valueType="num">
                                      <p:cBhvr>
                                        <p:cTn id="77" dur="500" fill="hold"/>
                                        <p:tgtEl>
                                          <p:spTgt spid="31759"/>
                                        </p:tgtEl>
                                        <p:attrNameLst>
                                          <p:attrName>ppt_h</p:attrName>
                                        </p:attrNameLst>
                                      </p:cBhvr>
                                      <p:tavLst>
                                        <p:tav tm="0">
                                          <p:val>
                                            <p:strVal val="#ppt_h/10"/>
                                          </p:val>
                                        </p:tav>
                                        <p:tav tm="50000">
                                          <p:val>
                                            <p:strVal val="#ppt_h+.01"/>
                                          </p:val>
                                        </p:tav>
                                        <p:tav tm="100000">
                                          <p:val>
                                            <p:strVal val="#ppt_h"/>
                                          </p:val>
                                        </p:tav>
                                      </p:tavLst>
                                    </p:anim>
                                    <p:anim calcmode="lin" valueType="num">
                                      <p:cBhvr>
                                        <p:cTn id="78" dur="500" fill="hold"/>
                                        <p:tgtEl>
                                          <p:spTgt spid="31759"/>
                                        </p:tgtEl>
                                        <p:attrNameLst>
                                          <p:attrName>ppt_w</p:attrName>
                                        </p:attrNameLst>
                                      </p:cBhvr>
                                      <p:tavLst>
                                        <p:tav tm="0">
                                          <p:val>
                                            <p:strVal val="#ppt_w/10"/>
                                          </p:val>
                                        </p:tav>
                                        <p:tav tm="50000">
                                          <p:val>
                                            <p:strVal val="#ppt_w+.01"/>
                                          </p:val>
                                        </p:tav>
                                        <p:tav tm="100000">
                                          <p:val>
                                            <p:strVal val="#ppt_w"/>
                                          </p:val>
                                        </p:tav>
                                      </p:tavLst>
                                    </p:anim>
                                    <p:animEffect transition="in" filter="fade">
                                      <p:cBhvr>
                                        <p:cTn id="79" dur="500" tmFilter="0,0; .5, 1; 1, 1"/>
                                        <p:tgtEl>
                                          <p:spTgt spid="317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9" grpId="0" bldLvl="0" animBg="1"/>
      <p:bldP spid="31750" grpId="0" bldLvl="0" animBg="1"/>
      <p:bldP spid="31751" grpId="0" bldLvl="0" animBg="1"/>
      <p:bldP spid="31752" grpId="0" bldLvl="0" animBg="1"/>
      <p:bldP spid="31754" grpId="0"/>
      <p:bldP spid="31755" grpId="0"/>
      <p:bldP spid="31756" grpId="0"/>
      <p:bldP spid="31757" grpId="0"/>
      <p:bldP spid="31758" grpId="0"/>
      <p:bldP spid="31759" grpId="0"/>
      <p:bldP spid="31760" grpId="0"/>
      <p:bldP spid="3176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直角三角形 4"/>
          <p:cNvSpPr>
            <a:spLocks noChangeArrowheads="1"/>
          </p:cNvSpPr>
          <p:nvPr/>
        </p:nvSpPr>
        <p:spPr bwMode="auto">
          <a:xfrm rot="16200000">
            <a:off x="11725275" y="6381115"/>
            <a:ext cx="273050" cy="273050"/>
          </a:xfrm>
          <a:prstGeom prst="rtTriangle">
            <a:avLst/>
          </a:prstGeom>
          <a:solidFill>
            <a:srgbClr val="D14D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rgbClr val="FFFFFF"/>
              </a:solidFill>
            </a:endParaRPr>
          </a:p>
        </p:txBody>
      </p:sp>
      <p:sp>
        <p:nvSpPr>
          <p:cNvPr id="29698" name="直角三角形 3"/>
          <p:cNvSpPr>
            <a:spLocks noChangeArrowheads="1"/>
          </p:cNvSpPr>
          <p:nvPr/>
        </p:nvSpPr>
        <p:spPr bwMode="auto">
          <a:xfrm rot="5400000">
            <a:off x="107156" y="121444"/>
            <a:ext cx="274638" cy="273050"/>
          </a:xfrm>
          <a:prstGeom prst="rtTriangle">
            <a:avLst/>
          </a:prstGeom>
          <a:solidFill>
            <a:srgbClr val="28342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rgbClr val="FFFFFF"/>
              </a:solidFill>
            </a:endParaRPr>
          </a:p>
        </p:txBody>
      </p:sp>
      <p:sp>
        <p:nvSpPr>
          <p:cNvPr id="29700" name="文本框 69"/>
          <p:cNvSpPr txBox="1">
            <a:spLocks noChangeArrowheads="1"/>
          </p:cNvSpPr>
          <p:nvPr/>
        </p:nvSpPr>
        <p:spPr bwMode="auto">
          <a:xfrm>
            <a:off x="303213" y="179388"/>
            <a:ext cx="4598987" cy="48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sz="2400" b="1">
                <a:solidFill>
                  <a:srgbClr val="262626"/>
                </a:solidFill>
                <a:latin typeface="微软雅黑" panose="020B0503020204020204" charset="-122"/>
                <a:ea typeface="微软雅黑" panose="020B0503020204020204" charset="-122"/>
              </a:rPr>
              <a:t>单击此处添加标题</a:t>
            </a:r>
          </a:p>
        </p:txBody>
      </p:sp>
      <p:sp>
        <p:nvSpPr>
          <p:cNvPr id="4" name="椭圆 3"/>
          <p:cNvSpPr>
            <a:spLocks noChangeAspect="1"/>
          </p:cNvSpPr>
          <p:nvPr/>
        </p:nvSpPr>
        <p:spPr>
          <a:xfrm>
            <a:off x="1245453" y="1953729"/>
            <a:ext cx="3508975" cy="3508975"/>
          </a:xfrm>
          <a:prstGeom prst="ellipse">
            <a:avLst/>
          </a:prstGeom>
          <a:solidFill>
            <a:srgbClr val="283428">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1F1F1F"/>
              </a:solidFill>
            </a:endParaRPr>
          </a:p>
        </p:txBody>
      </p:sp>
      <p:sp>
        <p:nvSpPr>
          <p:cNvPr id="5" name="椭圆 4"/>
          <p:cNvSpPr>
            <a:spLocks noChangeAspect="1"/>
          </p:cNvSpPr>
          <p:nvPr/>
        </p:nvSpPr>
        <p:spPr>
          <a:xfrm>
            <a:off x="1635339" y="2343615"/>
            <a:ext cx="2729203" cy="2729203"/>
          </a:xfrm>
          <a:prstGeom prst="ellipse">
            <a:avLst/>
          </a:prstGeom>
          <a:solidFill>
            <a:srgbClr val="D14D85">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1F1F1F"/>
              </a:solidFill>
            </a:endParaRPr>
          </a:p>
        </p:txBody>
      </p:sp>
      <p:sp>
        <p:nvSpPr>
          <p:cNvPr id="6" name="椭圆 5"/>
          <p:cNvSpPr>
            <a:spLocks noChangeAspect="1"/>
          </p:cNvSpPr>
          <p:nvPr/>
        </p:nvSpPr>
        <p:spPr>
          <a:xfrm>
            <a:off x="2025227" y="2733502"/>
            <a:ext cx="1949431" cy="1949431"/>
          </a:xfrm>
          <a:prstGeom prst="ellipse">
            <a:avLst/>
          </a:prstGeom>
          <a:solidFill>
            <a:srgbClr val="283428">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1F1F1F"/>
              </a:solidFill>
            </a:endParaRPr>
          </a:p>
        </p:txBody>
      </p:sp>
      <p:sp>
        <p:nvSpPr>
          <p:cNvPr id="7" name="椭圆 6"/>
          <p:cNvSpPr>
            <a:spLocks noChangeAspect="1"/>
          </p:cNvSpPr>
          <p:nvPr/>
        </p:nvSpPr>
        <p:spPr>
          <a:xfrm>
            <a:off x="2415111" y="3123387"/>
            <a:ext cx="1169659" cy="1169659"/>
          </a:xfrm>
          <a:prstGeom prst="ellipse">
            <a:avLst/>
          </a:prstGeom>
          <a:solidFill>
            <a:srgbClr val="D14D85">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1F1F1F"/>
              </a:solidFill>
            </a:endParaRPr>
          </a:p>
        </p:txBody>
      </p:sp>
      <p:sp>
        <p:nvSpPr>
          <p:cNvPr id="8" name="饼形 8"/>
          <p:cNvSpPr>
            <a:spLocks noChangeAspect="1"/>
          </p:cNvSpPr>
          <p:nvPr/>
        </p:nvSpPr>
        <p:spPr>
          <a:xfrm>
            <a:off x="1109500" y="1616562"/>
            <a:ext cx="4010257" cy="4010257"/>
          </a:xfrm>
          <a:prstGeom prst="pie">
            <a:avLst>
              <a:gd name="adj1" fmla="val 18800821"/>
              <a:gd name="adj2" fmla="val 20487076"/>
            </a:avLst>
          </a:prstGeom>
          <a:solidFill>
            <a:srgbClr val="2834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1F1F1F"/>
              </a:solidFill>
            </a:endParaRPr>
          </a:p>
        </p:txBody>
      </p:sp>
      <p:sp>
        <p:nvSpPr>
          <p:cNvPr id="9" name="饼形 9"/>
          <p:cNvSpPr>
            <a:spLocks noChangeAspect="1"/>
          </p:cNvSpPr>
          <p:nvPr/>
        </p:nvSpPr>
        <p:spPr>
          <a:xfrm>
            <a:off x="1496094" y="2204370"/>
            <a:ext cx="3007693" cy="3007693"/>
          </a:xfrm>
          <a:prstGeom prst="pie">
            <a:avLst>
              <a:gd name="adj1" fmla="val 21086868"/>
              <a:gd name="adj2" fmla="val 1772864"/>
            </a:avLst>
          </a:prstGeom>
          <a:solidFill>
            <a:srgbClr val="D14D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1F1F1F"/>
              </a:solidFill>
            </a:endParaRPr>
          </a:p>
        </p:txBody>
      </p:sp>
      <p:sp>
        <p:nvSpPr>
          <p:cNvPr id="10" name="饼形 10"/>
          <p:cNvSpPr>
            <a:spLocks noChangeAspect="1"/>
          </p:cNvSpPr>
          <p:nvPr/>
        </p:nvSpPr>
        <p:spPr>
          <a:xfrm>
            <a:off x="1746100" y="2455011"/>
            <a:ext cx="2506411" cy="2506411"/>
          </a:xfrm>
          <a:prstGeom prst="pie">
            <a:avLst>
              <a:gd name="adj1" fmla="val 2573177"/>
              <a:gd name="adj2" fmla="val 6304209"/>
            </a:avLst>
          </a:prstGeom>
          <a:solidFill>
            <a:srgbClr val="2834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1F1F1F"/>
              </a:solidFill>
            </a:endParaRPr>
          </a:p>
        </p:txBody>
      </p:sp>
      <p:sp>
        <p:nvSpPr>
          <p:cNvPr id="11" name="文本框 8"/>
          <p:cNvSpPr txBox="1"/>
          <p:nvPr/>
        </p:nvSpPr>
        <p:spPr>
          <a:xfrm>
            <a:off x="6617890" y="2630464"/>
            <a:ext cx="5107453" cy="62568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335" dirty="0">
                <a:solidFill>
                  <a:schemeClr val="bg2">
                    <a:lumMod val="25000"/>
                  </a:schemeClr>
                </a:solidFill>
              </a:rPr>
              <a:t>标题数字等都可以通过点击和重新输入进行更改，顶部“开始”面板中可以对字体、字号、颜色、行距等进行修改。</a:t>
            </a:r>
            <a:endParaRPr lang="en-US" altLang="zh-CN" sz="1335" dirty="0">
              <a:solidFill>
                <a:schemeClr val="bg2">
                  <a:lumMod val="25000"/>
                </a:schemeClr>
              </a:solidFill>
            </a:endParaRPr>
          </a:p>
        </p:txBody>
      </p:sp>
      <p:sp>
        <p:nvSpPr>
          <p:cNvPr id="12" name="矩形 11"/>
          <p:cNvSpPr/>
          <p:nvPr/>
        </p:nvSpPr>
        <p:spPr>
          <a:xfrm>
            <a:off x="6617889" y="2312137"/>
            <a:ext cx="1776483" cy="375920"/>
          </a:xfrm>
          <a:prstGeom prst="rect">
            <a:avLst/>
          </a:prstGeom>
        </p:spPr>
        <p:txBody>
          <a:bodyPr wrap="square">
            <a:spAutoFit/>
          </a:bodyPr>
          <a:lstStyle/>
          <a:p>
            <a:pPr lvl="0"/>
            <a:r>
              <a:rPr lang="en-US" altLang="zh-CN" sz="1865" b="1" dirty="0">
                <a:solidFill>
                  <a:schemeClr val="bg2">
                    <a:lumMod val="25000"/>
                  </a:schemeClr>
                </a:solidFill>
              </a:rPr>
              <a:t>此处添加标题</a:t>
            </a:r>
          </a:p>
        </p:txBody>
      </p:sp>
      <p:sp>
        <p:nvSpPr>
          <p:cNvPr id="13" name="文本框 8"/>
          <p:cNvSpPr txBox="1"/>
          <p:nvPr/>
        </p:nvSpPr>
        <p:spPr>
          <a:xfrm>
            <a:off x="6617890" y="1616562"/>
            <a:ext cx="5107453" cy="62568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335" dirty="0">
                <a:solidFill>
                  <a:schemeClr val="bg2">
                    <a:lumMod val="25000"/>
                  </a:schemeClr>
                </a:solidFill>
              </a:rPr>
              <a:t>标题数字等都可以通过点击和重新输入进行更改，顶部“开始”面板中可以对字体、字号、颜色、行距等进行修改。</a:t>
            </a:r>
            <a:endParaRPr lang="en-US" altLang="zh-CN" sz="1335" dirty="0">
              <a:solidFill>
                <a:schemeClr val="bg2">
                  <a:lumMod val="25000"/>
                </a:schemeClr>
              </a:solidFill>
            </a:endParaRPr>
          </a:p>
        </p:txBody>
      </p:sp>
      <p:sp>
        <p:nvSpPr>
          <p:cNvPr id="14" name="矩形 13"/>
          <p:cNvSpPr/>
          <p:nvPr/>
        </p:nvSpPr>
        <p:spPr>
          <a:xfrm>
            <a:off x="6617889" y="1298235"/>
            <a:ext cx="1776483" cy="375920"/>
          </a:xfrm>
          <a:prstGeom prst="rect">
            <a:avLst/>
          </a:prstGeom>
        </p:spPr>
        <p:txBody>
          <a:bodyPr wrap="square">
            <a:spAutoFit/>
          </a:bodyPr>
          <a:lstStyle/>
          <a:p>
            <a:pPr lvl="0"/>
            <a:r>
              <a:rPr lang="en-US" altLang="zh-CN" sz="1865" b="1" dirty="0">
                <a:solidFill>
                  <a:schemeClr val="bg2">
                    <a:lumMod val="25000"/>
                  </a:schemeClr>
                </a:solidFill>
              </a:rPr>
              <a:t>此处添加标题</a:t>
            </a:r>
          </a:p>
        </p:txBody>
      </p:sp>
      <p:sp>
        <p:nvSpPr>
          <p:cNvPr id="15" name="文本框 8"/>
          <p:cNvSpPr txBox="1"/>
          <p:nvPr/>
        </p:nvSpPr>
        <p:spPr>
          <a:xfrm>
            <a:off x="6617890" y="4658271"/>
            <a:ext cx="5107453" cy="62568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335" dirty="0">
                <a:solidFill>
                  <a:schemeClr val="bg2">
                    <a:lumMod val="25000"/>
                  </a:schemeClr>
                </a:solidFill>
              </a:rPr>
              <a:t>标题数字等都可以通过点击和重新输入进行更改，顶部“开始”面板中可以对字体、字号、颜色、行距等进行修改。</a:t>
            </a:r>
            <a:endParaRPr lang="en-US" altLang="zh-CN" sz="1335" dirty="0">
              <a:solidFill>
                <a:schemeClr val="bg2">
                  <a:lumMod val="25000"/>
                </a:schemeClr>
              </a:solidFill>
            </a:endParaRPr>
          </a:p>
        </p:txBody>
      </p:sp>
      <p:sp>
        <p:nvSpPr>
          <p:cNvPr id="16" name="矩形 15"/>
          <p:cNvSpPr/>
          <p:nvPr/>
        </p:nvSpPr>
        <p:spPr>
          <a:xfrm>
            <a:off x="6617889" y="4339944"/>
            <a:ext cx="1776483" cy="375920"/>
          </a:xfrm>
          <a:prstGeom prst="rect">
            <a:avLst/>
          </a:prstGeom>
        </p:spPr>
        <p:txBody>
          <a:bodyPr wrap="square">
            <a:spAutoFit/>
          </a:bodyPr>
          <a:lstStyle/>
          <a:p>
            <a:pPr lvl="0"/>
            <a:r>
              <a:rPr lang="en-US" altLang="zh-CN" sz="1865" b="1" dirty="0">
                <a:solidFill>
                  <a:schemeClr val="bg2">
                    <a:lumMod val="25000"/>
                  </a:schemeClr>
                </a:solidFill>
              </a:rPr>
              <a:t>此处添加标题</a:t>
            </a:r>
          </a:p>
        </p:txBody>
      </p:sp>
      <p:sp>
        <p:nvSpPr>
          <p:cNvPr id="17" name="文本框 8"/>
          <p:cNvSpPr txBox="1"/>
          <p:nvPr/>
        </p:nvSpPr>
        <p:spPr>
          <a:xfrm>
            <a:off x="6617890" y="3644367"/>
            <a:ext cx="5107453" cy="62568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335" dirty="0">
                <a:solidFill>
                  <a:schemeClr val="bg2">
                    <a:lumMod val="25000"/>
                  </a:schemeClr>
                </a:solidFill>
              </a:rPr>
              <a:t>标题数字等都可以通过点击和重新输入进行更改，顶部“开始”面板中可以对字体、字号、颜色、行距等进行修改。</a:t>
            </a:r>
            <a:endParaRPr lang="en-US" altLang="zh-CN" sz="1335" dirty="0">
              <a:solidFill>
                <a:schemeClr val="bg2">
                  <a:lumMod val="25000"/>
                </a:schemeClr>
              </a:solidFill>
            </a:endParaRPr>
          </a:p>
        </p:txBody>
      </p:sp>
      <p:sp>
        <p:nvSpPr>
          <p:cNvPr id="18" name="矩形 17"/>
          <p:cNvSpPr/>
          <p:nvPr/>
        </p:nvSpPr>
        <p:spPr>
          <a:xfrm>
            <a:off x="6617889" y="3326040"/>
            <a:ext cx="1776483" cy="375920"/>
          </a:xfrm>
          <a:prstGeom prst="rect">
            <a:avLst/>
          </a:prstGeom>
        </p:spPr>
        <p:txBody>
          <a:bodyPr wrap="square">
            <a:spAutoFit/>
          </a:bodyPr>
          <a:lstStyle/>
          <a:p>
            <a:pPr lvl="0"/>
            <a:r>
              <a:rPr lang="en-US" altLang="zh-CN" sz="1865" b="1" dirty="0">
                <a:solidFill>
                  <a:schemeClr val="bg2">
                    <a:lumMod val="25000"/>
                  </a:schemeClr>
                </a:solidFill>
              </a:rPr>
              <a:t>此处添加标题</a:t>
            </a:r>
          </a:p>
        </p:txBody>
      </p:sp>
      <p:cxnSp>
        <p:nvCxnSpPr>
          <p:cNvPr id="19" name="直线连接符 27"/>
          <p:cNvCxnSpPr/>
          <p:nvPr/>
        </p:nvCxnSpPr>
        <p:spPr>
          <a:xfrm>
            <a:off x="4125694" y="1475463"/>
            <a:ext cx="2362837" cy="0"/>
          </a:xfrm>
          <a:prstGeom prst="line">
            <a:avLst/>
          </a:prstGeom>
          <a:ln w="12700" cmpd="sng">
            <a:solidFill>
              <a:srgbClr val="222732"/>
            </a:solidFill>
            <a:prstDash val="dot"/>
          </a:ln>
          <a:effectLst/>
        </p:spPr>
        <p:style>
          <a:lnRef idx="2">
            <a:schemeClr val="accent1"/>
          </a:lnRef>
          <a:fillRef idx="0">
            <a:schemeClr val="accent1"/>
          </a:fillRef>
          <a:effectRef idx="1">
            <a:schemeClr val="accent1"/>
          </a:effectRef>
          <a:fontRef idx="minor">
            <a:schemeClr val="tx1"/>
          </a:fontRef>
        </p:style>
      </p:cxnSp>
      <p:cxnSp>
        <p:nvCxnSpPr>
          <p:cNvPr id="20" name="直线连接符 28"/>
          <p:cNvCxnSpPr/>
          <p:nvPr/>
        </p:nvCxnSpPr>
        <p:spPr>
          <a:xfrm>
            <a:off x="4503787" y="2455011"/>
            <a:ext cx="1984744" cy="0"/>
          </a:xfrm>
          <a:prstGeom prst="line">
            <a:avLst/>
          </a:prstGeom>
          <a:ln w="12700" cmpd="sng">
            <a:solidFill>
              <a:srgbClr val="222732"/>
            </a:solidFill>
            <a:prstDash val="dot"/>
          </a:ln>
          <a:effectLst/>
        </p:spPr>
        <p:style>
          <a:lnRef idx="2">
            <a:schemeClr val="accent1"/>
          </a:lnRef>
          <a:fillRef idx="0">
            <a:schemeClr val="accent1"/>
          </a:fillRef>
          <a:effectRef idx="1">
            <a:schemeClr val="accent1"/>
          </a:effectRef>
          <a:fontRef idx="minor">
            <a:schemeClr val="tx1"/>
          </a:fontRef>
        </p:style>
      </p:cxnSp>
      <p:cxnSp>
        <p:nvCxnSpPr>
          <p:cNvPr id="21" name="直线连接符 30"/>
          <p:cNvCxnSpPr/>
          <p:nvPr/>
        </p:nvCxnSpPr>
        <p:spPr>
          <a:xfrm>
            <a:off x="4125693" y="3548225"/>
            <a:ext cx="2362837" cy="0"/>
          </a:xfrm>
          <a:prstGeom prst="line">
            <a:avLst/>
          </a:prstGeom>
          <a:ln w="12700" cmpd="sng">
            <a:solidFill>
              <a:srgbClr val="222732"/>
            </a:solidFill>
            <a:prstDash val="dot"/>
          </a:ln>
          <a:effectLst/>
        </p:spPr>
        <p:style>
          <a:lnRef idx="2">
            <a:schemeClr val="accent1"/>
          </a:lnRef>
          <a:fillRef idx="0">
            <a:schemeClr val="accent1"/>
          </a:fillRef>
          <a:effectRef idx="1">
            <a:schemeClr val="accent1"/>
          </a:effectRef>
          <a:fontRef idx="minor">
            <a:schemeClr val="tx1"/>
          </a:fontRef>
        </p:style>
      </p:cxnSp>
      <p:cxnSp>
        <p:nvCxnSpPr>
          <p:cNvPr id="22" name="直线连接符 31"/>
          <p:cNvCxnSpPr/>
          <p:nvPr/>
        </p:nvCxnSpPr>
        <p:spPr>
          <a:xfrm>
            <a:off x="3834498" y="4527773"/>
            <a:ext cx="2654032" cy="0"/>
          </a:xfrm>
          <a:prstGeom prst="line">
            <a:avLst/>
          </a:prstGeom>
          <a:ln w="12700" cmpd="sng">
            <a:solidFill>
              <a:srgbClr val="222732"/>
            </a:solidFill>
            <a:prstDash val="dot"/>
          </a:ln>
          <a:effectLst/>
        </p:spPr>
        <p:style>
          <a:lnRef idx="2">
            <a:schemeClr val="accent1"/>
          </a:lnRef>
          <a:fillRef idx="0">
            <a:schemeClr val="accent1"/>
          </a:fillRef>
          <a:effectRef idx="1">
            <a:schemeClr val="accent1"/>
          </a:effectRef>
          <a:fontRef idx="minor">
            <a:schemeClr val="tx1"/>
          </a:fontRef>
        </p:style>
      </p:cxnSp>
    </p:spTree>
  </p:cSld>
  <p:clrMapOvr>
    <a:masterClrMapping/>
  </p:clrMapOvr>
  <p:transition advTm="10623">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000"/>
                            </p:stCondLst>
                            <p:childTnLst>
                              <p:par>
                                <p:cTn id="37" presetID="22" presetClass="entr" presetSubtype="8" fill="hold" nodeType="after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wipe(left)">
                                      <p:cBhvr>
                                        <p:cTn id="39" dur="500"/>
                                        <p:tgtEl>
                                          <p:spTgt spid="20"/>
                                        </p:tgtEl>
                                      </p:cBhvr>
                                    </p:animEffect>
                                  </p:childTnLst>
                                </p:cTn>
                              </p:par>
                            </p:childTnLst>
                          </p:cTn>
                        </p:par>
                        <p:par>
                          <p:cTn id="40" fill="hold">
                            <p:stCondLst>
                              <p:cond delay="4500"/>
                            </p:stCondLst>
                            <p:childTnLst>
                              <p:par>
                                <p:cTn id="41" presetID="22" presetClass="entr" presetSubtype="8" fill="hold"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left)">
                                      <p:cBhvr>
                                        <p:cTn id="43" dur="500"/>
                                        <p:tgtEl>
                                          <p:spTgt spid="21"/>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left)">
                                      <p:cBhvr>
                                        <p:cTn id="47" dur="500"/>
                                        <p:tgtEl>
                                          <p:spTgt spid="22"/>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fade">
                                      <p:cBhvr>
                                        <p:cTn id="51" dur="500"/>
                                        <p:tgtEl>
                                          <p:spTgt spid="14"/>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fade">
                                      <p:cBhvr>
                                        <p:cTn id="55" dur="500"/>
                                        <p:tgtEl>
                                          <p:spTgt spid="13"/>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2"/>
                                        </p:tgtEl>
                                        <p:attrNameLst>
                                          <p:attrName>style.visibility</p:attrName>
                                        </p:attrNameLst>
                                      </p:cBhvr>
                                      <p:to>
                                        <p:strVal val="visible"/>
                                      </p:to>
                                    </p:set>
                                    <p:animEffect transition="in" filter="fade">
                                      <p:cBhvr>
                                        <p:cTn id="59" dur="500"/>
                                        <p:tgtEl>
                                          <p:spTgt spid="12"/>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11"/>
                                        </p:tgtEl>
                                        <p:attrNameLst>
                                          <p:attrName>style.visibility</p:attrName>
                                        </p:attrNameLst>
                                      </p:cBhvr>
                                      <p:to>
                                        <p:strVal val="visible"/>
                                      </p:to>
                                    </p:set>
                                    <p:animEffect transition="in" filter="fade">
                                      <p:cBhvr>
                                        <p:cTn id="63" dur="500"/>
                                        <p:tgtEl>
                                          <p:spTgt spid="11"/>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fade">
                                      <p:cBhvr>
                                        <p:cTn id="67" dur="500"/>
                                        <p:tgtEl>
                                          <p:spTgt spid="18"/>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17"/>
                                        </p:tgtEl>
                                        <p:attrNameLst>
                                          <p:attrName>style.visibility</p:attrName>
                                        </p:attrNameLst>
                                      </p:cBhvr>
                                      <p:to>
                                        <p:strVal val="visible"/>
                                      </p:to>
                                    </p:set>
                                    <p:animEffect transition="in" filter="fade">
                                      <p:cBhvr>
                                        <p:cTn id="71" dur="500"/>
                                        <p:tgtEl>
                                          <p:spTgt spid="17"/>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fade">
                                      <p:cBhvr>
                                        <p:cTn id="75" dur="500"/>
                                        <p:tgtEl>
                                          <p:spTgt spid="16"/>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15"/>
                                        </p:tgtEl>
                                        <p:attrNameLst>
                                          <p:attrName>style.visibility</p:attrName>
                                        </p:attrNameLst>
                                      </p:cBhvr>
                                      <p:to>
                                        <p:strVal val="visible"/>
                                      </p:to>
                                    </p:set>
                                    <p:animEffect transition="in" filter="fade">
                                      <p:cBhvr>
                                        <p:cTn id="7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bldLvl="0" animBg="1"/>
      <p:bldP spid="6" grpId="0" bldLvl="0" animBg="1"/>
      <p:bldP spid="7" grpId="0" bldLvl="0" animBg="1"/>
      <p:bldP spid="8" grpId="0" bldLvl="0" animBg="1"/>
      <p:bldP spid="9" grpId="0" bldLvl="0" animBg="1"/>
      <p:bldP spid="10" grpId="0" bldLvl="0" animBg="1"/>
      <p:bldP spid="11" grpId="0"/>
      <p:bldP spid="12" grpId="0"/>
      <p:bldP spid="13" grpId="0"/>
      <p:bldP spid="14" grpId="0"/>
      <p:bldP spid="15" grpId="0"/>
      <p:bldP spid="16" grpId="0"/>
      <p:bldP spid="17" grpId="0"/>
      <p:bldP spid="1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直角三角形 4"/>
          <p:cNvSpPr>
            <a:spLocks noChangeArrowheads="1"/>
          </p:cNvSpPr>
          <p:nvPr/>
        </p:nvSpPr>
        <p:spPr bwMode="auto">
          <a:xfrm rot="16200000">
            <a:off x="11816080" y="6529705"/>
            <a:ext cx="273050" cy="273050"/>
          </a:xfrm>
          <a:prstGeom prst="rtTriangle">
            <a:avLst/>
          </a:prstGeom>
          <a:solidFill>
            <a:srgbClr val="28342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rgbClr val="FFFFFF"/>
              </a:solidFill>
            </a:endParaRPr>
          </a:p>
        </p:txBody>
      </p:sp>
      <p:cxnSp>
        <p:nvCxnSpPr>
          <p:cNvPr id="32773" name="直接连接符 6"/>
          <p:cNvCxnSpPr>
            <a:cxnSpLocks noChangeShapeType="1"/>
          </p:cNvCxnSpPr>
          <p:nvPr/>
        </p:nvCxnSpPr>
        <p:spPr bwMode="auto">
          <a:xfrm>
            <a:off x="6042025" y="1208088"/>
            <a:ext cx="0" cy="4719637"/>
          </a:xfrm>
          <a:prstGeom prst="line">
            <a:avLst/>
          </a:prstGeom>
          <a:noFill/>
          <a:ln w="6350" cmpd="sng">
            <a:solidFill>
              <a:schemeClr val="bg1"/>
            </a:solidFill>
            <a:round/>
          </a:ln>
          <a:extLst>
            <a:ext uri="{909E8E84-426E-40DD-AFC4-6F175D3DCCD1}">
              <a14:hiddenFill xmlns:a14="http://schemas.microsoft.com/office/drawing/2010/main">
                <a:noFill/>
              </a14:hiddenFill>
            </a:ext>
          </a:extLst>
        </p:spPr>
      </p:cxnSp>
      <p:cxnSp>
        <p:nvCxnSpPr>
          <p:cNvPr id="32774" name="直接连接符 7"/>
          <p:cNvCxnSpPr>
            <a:cxnSpLocks noChangeShapeType="1"/>
          </p:cNvCxnSpPr>
          <p:nvPr/>
        </p:nvCxnSpPr>
        <p:spPr bwMode="auto">
          <a:xfrm>
            <a:off x="1052513" y="1208088"/>
            <a:ext cx="4989512" cy="0"/>
          </a:xfrm>
          <a:prstGeom prst="line">
            <a:avLst/>
          </a:prstGeom>
          <a:noFill/>
          <a:ln w="6350" cmpd="sng">
            <a:solidFill>
              <a:schemeClr val="bg1"/>
            </a:solidFill>
            <a:round/>
          </a:ln>
          <a:extLst>
            <a:ext uri="{909E8E84-426E-40DD-AFC4-6F175D3DCCD1}">
              <a14:hiddenFill xmlns:a14="http://schemas.microsoft.com/office/drawing/2010/main">
                <a:noFill/>
              </a14:hiddenFill>
            </a:ext>
          </a:extLst>
        </p:spPr>
      </p:cxnSp>
      <p:cxnSp>
        <p:nvCxnSpPr>
          <p:cNvPr id="32775" name="直接连接符 8"/>
          <p:cNvCxnSpPr>
            <a:cxnSpLocks noChangeShapeType="1"/>
          </p:cNvCxnSpPr>
          <p:nvPr/>
        </p:nvCxnSpPr>
        <p:spPr bwMode="auto">
          <a:xfrm>
            <a:off x="6042025" y="5927725"/>
            <a:ext cx="4989513" cy="0"/>
          </a:xfrm>
          <a:prstGeom prst="line">
            <a:avLst/>
          </a:prstGeom>
          <a:noFill/>
          <a:ln w="6350" cmpd="sng">
            <a:solidFill>
              <a:schemeClr val="bg1"/>
            </a:solidFill>
            <a:round/>
          </a:ln>
          <a:extLst>
            <a:ext uri="{909E8E84-426E-40DD-AFC4-6F175D3DCCD1}">
              <a14:hiddenFill xmlns:a14="http://schemas.microsoft.com/office/drawing/2010/main">
                <a:noFill/>
              </a14:hiddenFill>
            </a:ext>
          </a:extLst>
        </p:spPr>
      </p:cxnSp>
      <p:sp>
        <p:nvSpPr>
          <p:cNvPr id="32776" name="矩形 9"/>
          <p:cNvSpPr>
            <a:spLocks noChangeArrowheads="1"/>
          </p:cNvSpPr>
          <p:nvPr/>
        </p:nvSpPr>
        <p:spPr bwMode="auto">
          <a:xfrm>
            <a:off x="1052513" y="1481138"/>
            <a:ext cx="4727575" cy="3467100"/>
          </a:xfrm>
          <a:prstGeom prst="rect">
            <a:avLst/>
          </a:prstGeom>
          <a:gradFill rotWithShape="1">
            <a:gsLst>
              <a:gs pos="0">
                <a:schemeClr val="bg1"/>
              </a:gs>
              <a:gs pos="100000">
                <a:srgbClr val="D9D9D9"/>
              </a:gs>
            </a:gsLst>
            <a:lin ang="5400000" scaled="1"/>
          </a:gradFill>
          <a:ln w="12700" cmpd="sng">
            <a:solidFill>
              <a:schemeClr val="bg1"/>
            </a:solidFill>
            <a:miter lim="800000"/>
          </a:ln>
          <a:effectLst>
            <a:outerShdw dist="63500" dir="8100000" algn="ctr" rotWithShape="0">
              <a:srgbClr val="000000">
                <a:alpha val="25000"/>
              </a:srgbClr>
            </a:outerShdw>
          </a:effec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sz="3100">
              <a:solidFill>
                <a:srgbClr val="FFFFFF"/>
              </a:solidFill>
            </a:endParaRPr>
          </a:p>
        </p:txBody>
      </p:sp>
      <p:sp>
        <p:nvSpPr>
          <p:cNvPr id="32777" name="矩形 10"/>
          <p:cNvSpPr>
            <a:spLocks noChangeArrowheads="1"/>
          </p:cNvSpPr>
          <p:nvPr/>
        </p:nvSpPr>
        <p:spPr bwMode="auto">
          <a:xfrm>
            <a:off x="1052513" y="5057775"/>
            <a:ext cx="4727575" cy="869950"/>
          </a:xfrm>
          <a:prstGeom prst="rect">
            <a:avLst/>
          </a:prstGeom>
          <a:solidFill>
            <a:srgbClr val="28342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sz="3100">
              <a:solidFill>
                <a:srgbClr val="FFFFFF"/>
              </a:solidFill>
            </a:endParaRPr>
          </a:p>
        </p:txBody>
      </p:sp>
      <p:sp>
        <p:nvSpPr>
          <p:cNvPr id="32778" name="矩形 11"/>
          <p:cNvSpPr>
            <a:spLocks noChangeArrowheads="1"/>
          </p:cNvSpPr>
          <p:nvPr/>
        </p:nvSpPr>
        <p:spPr bwMode="auto">
          <a:xfrm>
            <a:off x="6303963" y="2262188"/>
            <a:ext cx="4727575" cy="3467100"/>
          </a:xfrm>
          <a:prstGeom prst="rect">
            <a:avLst/>
          </a:prstGeom>
          <a:gradFill rotWithShape="1">
            <a:gsLst>
              <a:gs pos="0">
                <a:schemeClr val="bg1"/>
              </a:gs>
              <a:gs pos="100000">
                <a:srgbClr val="D9D9D9"/>
              </a:gs>
            </a:gsLst>
            <a:lin ang="5400000" scaled="1"/>
          </a:gradFill>
          <a:ln w="12700" cmpd="sng">
            <a:solidFill>
              <a:schemeClr val="bg1"/>
            </a:solidFill>
            <a:miter lim="800000"/>
          </a:ln>
          <a:effectLst>
            <a:outerShdw dist="63500" dir="8100000" algn="ctr" rotWithShape="0">
              <a:srgbClr val="000000">
                <a:alpha val="25000"/>
              </a:srgbClr>
            </a:outerShdw>
          </a:effec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sz="3100">
              <a:solidFill>
                <a:srgbClr val="FFFFFF"/>
              </a:solidFill>
            </a:endParaRPr>
          </a:p>
        </p:txBody>
      </p:sp>
      <p:sp>
        <p:nvSpPr>
          <p:cNvPr id="32779" name="矩形 12"/>
          <p:cNvSpPr>
            <a:spLocks noChangeArrowheads="1"/>
          </p:cNvSpPr>
          <p:nvPr/>
        </p:nvSpPr>
        <p:spPr bwMode="auto">
          <a:xfrm>
            <a:off x="6303963" y="1195388"/>
            <a:ext cx="4727575" cy="868362"/>
          </a:xfrm>
          <a:prstGeom prst="rect">
            <a:avLst/>
          </a:prstGeom>
          <a:solidFill>
            <a:srgbClr val="D14D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sz="3100">
              <a:solidFill>
                <a:srgbClr val="FFFFFF"/>
              </a:solidFill>
            </a:endParaRPr>
          </a:p>
        </p:txBody>
      </p:sp>
      <p:sp>
        <p:nvSpPr>
          <p:cNvPr id="32780" name="文本框 21"/>
          <p:cNvSpPr txBox="1">
            <a:spLocks noChangeArrowheads="1"/>
          </p:cNvSpPr>
          <p:nvPr/>
        </p:nvSpPr>
        <p:spPr bwMode="auto">
          <a:xfrm>
            <a:off x="2536825" y="5303838"/>
            <a:ext cx="27495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zh-CN" sz="2400" b="1">
                <a:solidFill>
                  <a:schemeClr val="bg1"/>
                </a:solidFill>
                <a:latin typeface="微软雅黑" panose="020B0503020204020204" charset="-122"/>
                <a:ea typeface="微软雅黑" panose="020B0503020204020204" charset="-122"/>
              </a:rPr>
              <a:t>单击此处添加标题</a:t>
            </a:r>
          </a:p>
        </p:txBody>
      </p:sp>
      <p:sp>
        <p:nvSpPr>
          <p:cNvPr id="32781" name="文本框 22"/>
          <p:cNvSpPr txBox="1">
            <a:spLocks noChangeArrowheads="1"/>
          </p:cNvSpPr>
          <p:nvPr/>
        </p:nvSpPr>
        <p:spPr bwMode="auto">
          <a:xfrm>
            <a:off x="7496175" y="1398588"/>
            <a:ext cx="27495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zh-CN" sz="2400" b="1">
                <a:solidFill>
                  <a:schemeClr val="bg1"/>
                </a:solidFill>
                <a:latin typeface="微软雅黑" panose="020B0503020204020204" charset="-122"/>
                <a:ea typeface="微软雅黑" panose="020B0503020204020204" charset="-122"/>
              </a:rPr>
              <a:t>单击此处添加标题</a:t>
            </a:r>
          </a:p>
        </p:txBody>
      </p:sp>
      <p:sp>
        <p:nvSpPr>
          <p:cNvPr id="32782" name="TextBox 35"/>
          <p:cNvSpPr txBox="1">
            <a:spLocks noChangeArrowheads="1"/>
          </p:cNvSpPr>
          <p:nvPr/>
        </p:nvSpPr>
        <p:spPr bwMode="auto">
          <a:xfrm>
            <a:off x="1430338" y="1876425"/>
            <a:ext cx="3971925" cy="2666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sz="1400" dirty="0">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a:p>
            <a:pPr eaLnBrk="1" hangingPunct="1">
              <a:lnSpc>
                <a:spcPct val="100000"/>
              </a:lnSpc>
              <a:spcBef>
                <a:spcPct val="0"/>
              </a:spcBef>
              <a:buFont typeface="Arial" panose="020B0604020202020204" pitchFamily="34" charset="0"/>
              <a:buNone/>
            </a:pPr>
            <a:endParaRPr sz="1400" dirty="0">
              <a:latin typeface="微软雅黑" panose="020B0503020204020204" charset="-122"/>
              <a:ea typeface="微软雅黑" panose="020B0503020204020204" charset="-122"/>
            </a:endParaRPr>
          </a:p>
          <a:p>
            <a:pPr eaLnBrk="1" hangingPunct="1">
              <a:lnSpc>
                <a:spcPct val="100000"/>
              </a:lnSpc>
              <a:spcBef>
                <a:spcPct val="0"/>
              </a:spcBef>
              <a:buFont typeface="Arial" panose="020B0604020202020204" pitchFamily="34" charset="0"/>
              <a:buNone/>
            </a:pPr>
            <a:r>
              <a:rPr sz="1400" dirty="0">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p>
        </p:txBody>
      </p:sp>
      <p:sp>
        <p:nvSpPr>
          <p:cNvPr id="32783" name="TextBox 35"/>
          <p:cNvSpPr txBox="1">
            <a:spLocks noChangeArrowheads="1"/>
          </p:cNvSpPr>
          <p:nvPr/>
        </p:nvSpPr>
        <p:spPr bwMode="auto">
          <a:xfrm>
            <a:off x="6681788" y="2625725"/>
            <a:ext cx="3971925" cy="2666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sz="1400" dirty="0">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a:p>
            <a:pPr eaLnBrk="1" hangingPunct="1">
              <a:lnSpc>
                <a:spcPct val="100000"/>
              </a:lnSpc>
              <a:spcBef>
                <a:spcPct val="0"/>
              </a:spcBef>
              <a:buFont typeface="Arial" panose="020B0604020202020204" pitchFamily="34" charset="0"/>
              <a:buNone/>
            </a:pPr>
            <a:endParaRPr sz="1400" dirty="0">
              <a:latin typeface="微软雅黑" panose="020B0503020204020204" charset="-122"/>
              <a:ea typeface="微软雅黑" panose="020B0503020204020204" charset="-122"/>
            </a:endParaRPr>
          </a:p>
          <a:p>
            <a:pPr eaLnBrk="1" hangingPunct="1">
              <a:lnSpc>
                <a:spcPct val="100000"/>
              </a:lnSpc>
              <a:spcBef>
                <a:spcPct val="0"/>
              </a:spcBef>
              <a:buFont typeface="Arial" panose="020B0604020202020204" pitchFamily="34" charset="0"/>
              <a:buNone/>
            </a:pPr>
            <a:r>
              <a:rPr sz="1400" dirty="0">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p>
        </p:txBody>
      </p:sp>
      <p:sp>
        <p:nvSpPr>
          <p:cNvPr id="32784" name="Freeform 334"/>
          <p:cNvSpPr>
            <a:spLocks noEditPoints="1"/>
          </p:cNvSpPr>
          <p:nvPr/>
        </p:nvSpPr>
        <p:spPr bwMode="auto">
          <a:xfrm>
            <a:off x="1782763" y="5195888"/>
            <a:ext cx="520700" cy="533400"/>
          </a:xfrm>
          <a:custGeom>
            <a:avLst/>
            <a:gdLst>
              <a:gd name="T0" fmla="*/ 90 w 91"/>
              <a:gd name="T1" fmla="*/ 45 h 93"/>
              <a:gd name="T2" fmla="*/ 49 w 91"/>
              <a:gd name="T3" fmla="*/ 6 h 93"/>
              <a:gd name="T4" fmla="*/ 43 w 91"/>
              <a:gd name="T5" fmla="*/ 6 h 93"/>
              <a:gd name="T6" fmla="*/ 2 w 91"/>
              <a:gd name="T7" fmla="*/ 45 h 93"/>
              <a:gd name="T8" fmla="*/ 2 w 91"/>
              <a:gd name="T9" fmla="*/ 51 h 93"/>
              <a:gd name="T10" fmla="*/ 4 w 91"/>
              <a:gd name="T11" fmla="*/ 52 h 93"/>
              <a:gd name="T12" fmla="*/ 7 w 91"/>
              <a:gd name="T13" fmla="*/ 51 h 93"/>
              <a:gd name="T14" fmla="*/ 46 w 91"/>
              <a:gd name="T15" fmla="*/ 13 h 93"/>
              <a:gd name="T16" fmla="*/ 85 w 91"/>
              <a:gd name="T17" fmla="*/ 51 h 93"/>
              <a:gd name="T18" fmla="*/ 90 w 91"/>
              <a:gd name="T19" fmla="*/ 51 h 93"/>
              <a:gd name="T20" fmla="*/ 90 w 91"/>
              <a:gd name="T21" fmla="*/ 45 h 93"/>
              <a:gd name="T22" fmla="*/ 45 w 91"/>
              <a:gd name="T23" fmla="*/ 20 h 93"/>
              <a:gd name="T24" fmla="*/ 15 w 91"/>
              <a:gd name="T25" fmla="*/ 48 h 93"/>
              <a:gd name="T26" fmla="*/ 15 w 91"/>
              <a:gd name="T27" fmla="*/ 89 h 93"/>
              <a:gd name="T28" fmla="*/ 19 w 91"/>
              <a:gd name="T29" fmla="*/ 93 h 93"/>
              <a:gd name="T30" fmla="*/ 32 w 91"/>
              <a:gd name="T31" fmla="*/ 93 h 93"/>
              <a:gd name="T32" fmla="*/ 32 w 91"/>
              <a:gd name="T33" fmla="*/ 52 h 93"/>
              <a:gd name="T34" fmla="*/ 36 w 91"/>
              <a:gd name="T35" fmla="*/ 48 h 93"/>
              <a:gd name="T36" fmla="*/ 56 w 91"/>
              <a:gd name="T37" fmla="*/ 48 h 93"/>
              <a:gd name="T38" fmla="*/ 60 w 91"/>
              <a:gd name="T39" fmla="*/ 52 h 93"/>
              <a:gd name="T40" fmla="*/ 60 w 91"/>
              <a:gd name="T41" fmla="*/ 93 h 93"/>
              <a:gd name="T42" fmla="*/ 73 w 91"/>
              <a:gd name="T43" fmla="*/ 93 h 93"/>
              <a:gd name="T44" fmla="*/ 77 w 91"/>
              <a:gd name="T45" fmla="*/ 89 h 93"/>
              <a:gd name="T46" fmla="*/ 77 w 91"/>
              <a:gd name="T47" fmla="*/ 48 h 93"/>
              <a:gd name="T48" fmla="*/ 47 w 91"/>
              <a:gd name="T49" fmla="*/ 20 h 93"/>
              <a:gd name="T50" fmla="*/ 45 w 91"/>
              <a:gd name="T51" fmla="*/ 20 h 93"/>
              <a:gd name="T52" fmla="*/ 33 w 91"/>
              <a:gd name="T53" fmla="*/ 2 h 93"/>
              <a:gd name="T54" fmla="*/ 31 w 91"/>
              <a:gd name="T55" fmla="*/ 0 h 93"/>
              <a:gd name="T56" fmla="*/ 21 w 91"/>
              <a:gd name="T57" fmla="*/ 0 h 93"/>
              <a:gd name="T58" fmla="*/ 19 w 91"/>
              <a:gd name="T59" fmla="*/ 2 h 93"/>
              <a:gd name="T60" fmla="*/ 19 w 91"/>
              <a:gd name="T61" fmla="*/ 24 h 93"/>
              <a:gd name="T62" fmla="*/ 33 w 91"/>
              <a:gd name="T63" fmla="*/ 10 h 93"/>
              <a:gd name="T64" fmla="*/ 33 w 91"/>
              <a:gd name="T65" fmla="*/ 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93">
                <a:moveTo>
                  <a:pt x="90" y="45"/>
                </a:moveTo>
                <a:cubicBezTo>
                  <a:pt x="49" y="6"/>
                  <a:pt x="49" y="6"/>
                  <a:pt x="49" y="6"/>
                </a:cubicBezTo>
                <a:cubicBezTo>
                  <a:pt x="47" y="4"/>
                  <a:pt x="45" y="4"/>
                  <a:pt x="43" y="6"/>
                </a:cubicBezTo>
                <a:cubicBezTo>
                  <a:pt x="2" y="45"/>
                  <a:pt x="2" y="45"/>
                  <a:pt x="2" y="45"/>
                </a:cubicBezTo>
                <a:cubicBezTo>
                  <a:pt x="0" y="47"/>
                  <a:pt x="0" y="49"/>
                  <a:pt x="2" y="51"/>
                </a:cubicBezTo>
                <a:cubicBezTo>
                  <a:pt x="2" y="51"/>
                  <a:pt x="3" y="52"/>
                  <a:pt x="4" y="52"/>
                </a:cubicBezTo>
                <a:cubicBezTo>
                  <a:pt x="5" y="52"/>
                  <a:pt x="6" y="52"/>
                  <a:pt x="7" y="51"/>
                </a:cubicBezTo>
                <a:cubicBezTo>
                  <a:pt x="46" y="13"/>
                  <a:pt x="46" y="13"/>
                  <a:pt x="46" y="13"/>
                </a:cubicBezTo>
                <a:cubicBezTo>
                  <a:pt x="85" y="51"/>
                  <a:pt x="85" y="51"/>
                  <a:pt x="85" y="51"/>
                </a:cubicBezTo>
                <a:cubicBezTo>
                  <a:pt x="86" y="52"/>
                  <a:pt x="89" y="52"/>
                  <a:pt x="90" y="51"/>
                </a:cubicBezTo>
                <a:cubicBezTo>
                  <a:pt x="91" y="49"/>
                  <a:pt x="91" y="47"/>
                  <a:pt x="90" y="45"/>
                </a:cubicBezTo>
                <a:close/>
                <a:moveTo>
                  <a:pt x="45" y="20"/>
                </a:moveTo>
                <a:cubicBezTo>
                  <a:pt x="15" y="48"/>
                  <a:pt x="15" y="48"/>
                  <a:pt x="15" y="48"/>
                </a:cubicBezTo>
                <a:cubicBezTo>
                  <a:pt x="15" y="89"/>
                  <a:pt x="15" y="89"/>
                  <a:pt x="15" y="89"/>
                </a:cubicBezTo>
                <a:cubicBezTo>
                  <a:pt x="15" y="91"/>
                  <a:pt x="17" y="93"/>
                  <a:pt x="19" y="93"/>
                </a:cubicBezTo>
                <a:cubicBezTo>
                  <a:pt x="32" y="93"/>
                  <a:pt x="32" y="93"/>
                  <a:pt x="32" y="93"/>
                </a:cubicBezTo>
                <a:cubicBezTo>
                  <a:pt x="32" y="52"/>
                  <a:pt x="32" y="52"/>
                  <a:pt x="32" y="52"/>
                </a:cubicBezTo>
                <a:cubicBezTo>
                  <a:pt x="32" y="50"/>
                  <a:pt x="33" y="48"/>
                  <a:pt x="36" y="48"/>
                </a:cubicBezTo>
                <a:cubicBezTo>
                  <a:pt x="56" y="48"/>
                  <a:pt x="56" y="48"/>
                  <a:pt x="56" y="48"/>
                </a:cubicBezTo>
                <a:cubicBezTo>
                  <a:pt x="58" y="48"/>
                  <a:pt x="60" y="50"/>
                  <a:pt x="60" y="52"/>
                </a:cubicBezTo>
                <a:cubicBezTo>
                  <a:pt x="60" y="93"/>
                  <a:pt x="60" y="93"/>
                  <a:pt x="60" y="93"/>
                </a:cubicBezTo>
                <a:cubicBezTo>
                  <a:pt x="73" y="93"/>
                  <a:pt x="73" y="93"/>
                  <a:pt x="73" y="93"/>
                </a:cubicBezTo>
                <a:cubicBezTo>
                  <a:pt x="75" y="93"/>
                  <a:pt x="77" y="91"/>
                  <a:pt x="77" y="89"/>
                </a:cubicBezTo>
                <a:cubicBezTo>
                  <a:pt x="77" y="48"/>
                  <a:pt x="77" y="48"/>
                  <a:pt x="77" y="48"/>
                </a:cubicBezTo>
                <a:cubicBezTo>
                  <a:pt x="47" y="20"/>
                  <a:pt x="47" y="20"/>
                  <a:pt x="47" y="20"/>
                </a:cubicBezTo>
                <a:cubicBezTo>
                  <a:pt x="46" y="19"/>
                  <a:pt x="45" y="19"/>
                  <a:pt x="45" y="20"/>
                </a:cubicBezTo>
                <a:close/>
                <a:moveTo>
                  <a:pt x="33" y="2"/>
                </a:moveTo>
                <a:cubicBezTo>
                  <a:pt x="33" y="1"/>
                  <a:pt x="32" y="0"/>
                  <a:pt x="31" y="0"/>
                </a:cubicBezTo>
                <a:cubicBezTo>
                  <a:pt x="21" y="0"/>
                  <a:pt x="21" y="0"/>
                  <a:pt x="21" y="0"/>
                </a:cubicBezTo>
                <a:cubicBezTo>
                  <a:pt x="20" y="0"/>
                  <a:pt x="19" y="1"/>
                  <a:pt x="19" y="2"/>
                </a:cubicBezTo>
                <a:cubicBezTo>
                  <a:pt x="19" y="24"/>
                  <a:pt x="19" y="24"/>
                  <a:pt x="19" y="24"/>
                </a:cubicBezTo>
                <a:cubicBezTo>
                  <a:pt x="33" y="10"/>
                  <a:pt x="33" y="10"/>
                  <a:pt x="33" y="10"/>
                </a:cubicBezTo>
                <a:lnTo>
                  <a:pt x="33" y="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785" name="Freeform 313"/>
          <p:cNvSpPr>
            <a:spLocks noEditPoints="1"/>
          </p:cNvSpPr>
          <p:nvPr/>
        </p:nvSpPr>
        <p:spPr bwMode="auto">
          <a:xfrm>
            <a:off x="6727825" y="1422400"/>
            <a:ext cx="636588" cy="411163"/>
          </a:xfrm>
          <a:custGeom>
            <a:avLst/>
            <a:gdLst>
              <a:gd name="T0" fmla="*/ 49 w 98"/>
              <a:gd name="T1" fmla="*/ 28 h 63"/>
              <a:gd name="T2" fmla="*/ 42 w 98"/>
              <a:gd name="T3" fmla="*/ 34 h 63"/>
              <a:gd name="T4" fmla="*/ 49 w 98"/>
              <a:gd name="T5" fmla="*/ 41 h 63"/>
              <a:gd name="T6" fmla="*/ 56 w 98"/>
              <a:gd name="T7" fmla="*/ 34 h 63"/>
              <a:gd name="T8" fmla="*/ 49 w 98"/>
              <a:gd name="T9" fmla="*/ 28 h 63"/>
              <a:gd name="T10" fmla="*/ 91 w 98"/>
              <a:gd name="T11" fmla="*/ 6 h 63"/>
              <a:gd name="T12" fmla="*/ 86 w 98"/>
              <a:gd name="T13" fmla="*/ 6 h 63"/>
              <a:gd name="T14" fmla="*/ 86 w 98"/>
              <a:gd name="T15" fmla="*/ 5 h 63"/>
              <a:gd name="T16" fmla="*/ 84 w 98"/>
              <a:gd name="T17" fmla="*/ 0 h 63"/>
              <a:gd name="T18" fmla="*/ 76 w 98"/>
              <a:gd name="T19" fmla="*/ 0 h 63"/>
              <a:gd name="T20" fmla="*/ 74 w 98"/>
              <a:gd name="T21" fmla="*/ 5 h 63"/>
              <a:gd name="T22" fmla="*/ 74 w 98"/>
              <a:gd name="T23" fmla="*/ 6 h 63"/>
              <a:gd name="T24" fmla="*/ 8 w 98"/>
              <a:gd name="T25" fmla="*/ 6 h 63"/>
              <a:gd name="T26" fmla="*/ 0 w 98"/>
              <a:gd name="T27" fmla="*/ 12 h 63"/>
              <a:gd name="T28" fmla="*/ 0 w 98"/>
              <a:gd name="T29" fmla="*/ 57 h 63"/>
              <a:gd name="T30" fmla="*/ 8 w 98"/>
              <a:gd name="T31" fmla="*/ 63 h 63"/>
              <a:gd name="T32" fmla="*/ 91 w 98"/>
              <a:gd name="T33" fmla="*/ 63 h 63"/>
              <a:gd name="T34" fmla="*/ 98 w 98"/>
              <a:gd name="T35" fmla="*/ 57 h 63"/>
              <a:gd name="T36" fmla="*/ 98 w 98"/>
              <a:gd name="T37" fmla="*/ 12 h 63"/>
              <a:gd name="T38" fmla="*/ 91 w 98"/>
              <a:gd name="T39" fmla="*/ 6 h 63"/>
              <a:gd name="T40" fmla="*/ 19 w 98"/>
              <a:gd name="T41" fmla="*/ 19 h 63"/>
              <a:gd name="T42" fmla="*/ 17 w 98"/>
              <a:gd name="T43" fmla="*/ 21 h 63"/>
              <a:gd name="T44" fmla="*/ 6 w 98"/>
              <a:gd name="T45" fmla="*/ 21 h 63"/>
              <a:gd name="T46" fmla="*/ 4 w 98"/>
              <a:gd name="T47" fmla="*/ 19 h 63"/>
              <a:gd name="T48" fmla="*/ 4 w 98"/>
              <a:gd name="T49" fmla="*/ 13 h 63"/>
              <a:gd name="T50" fmla="*/ 6 w 98"/>
              <a:gd name="T51" fmla="*/ 12 h 63"/>
              <a:gd name="T52" fmla="*/ 17 w 98"/>
              <a:gd name="T53" fmla="*/ 12 h 63"/>
              <a:gd name="T54" fmla="*/ 19 w 98"/>
              <a:gd name="T55" fmla="*/ 13 h 63"/>
              <a:gd name="T56" fmla="*/ 19 w 98"/>
              <a:gd name="T57" fmla="*/ 19 h 63"/>
              <a:gd name="T58" fmla="*/ 49 w 98"/>
              <a:gd name="T59" fmla="*/ 55 h 63"/>
              <a:gd name="T60" fmla="*/ 29 w 98"/>
              <a:gd name="T61" fmla="*/ 34 h 63"/>
              <a:gd name="T62" fmla="*/ 49 w 98"/>
              <a:gd name="T63" fmla="*/ 14 h 63"/>
              <a:gd name="T64" fmla="*/ 69 w 98"/>
              <a:gd name="T65" fmla="*/ 34 h 63"/>
              <a:gd name="T66" fmla="*/ 49 w 98"/>
              <a:gd name="T67" fmla="*/ 5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8" h="63">
                <a:moveTo>
                  <a:pt x="49" y="28"/>
                </a:moveTo>
                <a:cubicBezTo>
                  <a:pt x="45" y="28"/>
                  <a:pt x="42" y="31"/>
                  <a:pt x="42" y="34"/>
                </a:cubicBezTo>
                <a:cubicBezTo>
                  <a:pt x="42" y="38"/>
                  <a:pt x="45" y="41"/>
                  <a:pt x="49" y="41"/>
                </a:cubicBezTo>
                <a:cubicBezTo>
                  <a:pt x="53" y="41"/>
                  <a:pt x="56" y="38"/>
                  <a:pt x="56" y="34"/>
                </a:cubicBezTo>
                <a:cubicBezTo>
                  <a:pt x="56" y="31"/>
                  <a:pt x="53" y="28"/>
                  <a:pt x="49" y="28"/>
                </a:cubicBezTo>
                <a:close/>
                <a:moveTo>
                  <a:pt x="91" y="6"/>
                </a:moveTo>
                <a:cubicBezTo>
                  <a:pt x="86" y="6"/>
                  <a:pt x="86" y="6"/>
                  <a:pt x="86" y="6"/>
                </a:cubicBezTo>
                <a:cubicBezTo>
                  <a:pt x="86" y="5"/>
                  <a:pt x="86" y="5"/>
                  <a:pt x="86" y="5"/>
                </a:cubicBezTo>
                <a:cubicBezTo>
                  <a:pt x="86" y="2"/>
                  <a:pt x="85" y="0"/>
                  <a:pt x="84" y="0"/>
                </a:cubicBezTo>
                <a:cubicBezTo>
                  <a:pt x="76" y="0"/>
                  <a:pt x="76" y="0"/>
                  <a:pt x="76" y="0"/>
                </a:cubicBezTo>
                <a:cubicBezTo>
                  <a:pt x="75" y="0"/>
                  <a:pt x="74" y="2"/>
                  <a:pt x="74" y="5"/>
                </a:cubicBezTo>
                <a:cubicBezTo>
                  <a:pt x="74" y="6"/>
                  <a:pt x="74" y="6"/>
                  <a:pt x="74" y="6"/>
                </a:cubicBezTo>
                <a:cubicBezTo>
                  <a:pt x="8" y="6"/>
                  <a:pt x="8" y="6"/>
                  <a:pt x="8" y="6"/>
                </a:cubicBezTo>
                <a:cubicBezTo>
                  <a:pt x="3" y="6"/>
                  <a:pt x="0" y="8"/>
                  <a:pt x="0" y="12"/>
                </a:cubicBezTo>
                <a:cubicBezTo>
                  <a:pt x="0" y="57"/>
                  <a:pt x="0" y="57"/>
                  <a:pt x="0" y="57"/>
                </a:cubicBezTo>
                <a:cubicBezTo>
                  <a:pt x="0" y="60"/>
                  <a:pt x="3" y="63"/>
                  <a:pt x="8" y="63"/>
                </a:cubicBezTo>
                <a:cubicBezTo>
                  <a:pt x="91" y="63"/>
                  <a:pt x="91" y="63"/>
                  <a:pt x="91" y="63"/>
                </a:cubicBezTo>
                <a:cubicBezTo>
                  <a:pt x="95" y="63"/>
                  <a:pt x="98" y="60"/>
                  <a:pt x="98" y="57"/>
                </a:cubicBezTo>
                <a:cubicBezTo>
                  <a:pt x="98" y="12"/>
                  <a:pt x="98" y="12"/>
                  <a:pt x="98" y="12"/>
                </a:cubicBezTo>
                <a:cubicBezTo>
                  <a:pt x="98" y="8"/>
                  <a:pt x="95" y="6"/>
                  <a:pt x="91" y="6"/>
                </a:cubicBezTo>
                <a:close/>
                <a:moveTo>
                  <a:pt x="19" y="19"/>
                </a:moveTo>
                <a:cubicBezTo>
                  <a:pt x="19" y="20"/>
                  <a:pt x="18" y="21"/>
                  <a:pt x="17" y="21"/>
                </a:cubicBezTo>
                <a:cubicBezTo>
                  <a:pt x="6" y="21"/>
                  <a:pt x="6" y="21"/>
                  <a:pt x="6" y="21"/>
                </a:cubicBezTo>
                <a:cubicBezTo>
                  <a:pt x="5" y="21"/>
                  <a:pt x="4" y="20"/>
                  <a:pt x="4" y="19"/>
                </a:cubicBezTo>
                <a:cubicBezTo>
                  <a:pt x="4" y="13"/>
                  <a:pt x="4" y="13"/>
                  <a:pt x="4" y="13"/>
                </a:cubicBezTo>
                <a:cubicBezTo>
                  <a:pt x="4" y="12"/>
                  <a:pt x="5" y="12"/>
                  <a:pt x="6" y="12"/>
                </a:cubicBezTo>
                <a:cubicBezTo>
                  <a:pt x="17" y="12"/>
                  <a:pt x="17" y="12"/>
                  <a:pt x="17" y="12"/>
                </a:cubicBezTo>
                <a:cubicBezTo>
                  <a:pt x="18" y="12"/>
                  <a:pt x="19" y="12"/>
                  <a:pt x="19" y="13"/>
                </a:cubicBezTo>
                <a:lnTo>
                  <a:pt x="19" y="19"/>
                </a:lnTo>
                <a:close/>
                <a:moveTo>
                  <a:pt x="49" y="55"/>
                </a:moveTo>
                <a:cubicBezTo>
                  <a:pt x="38" y="55"/>
                  <a:pt x="29" y="46"/>
                  <a:pt x="29" y="34"/>
                </a:cubicBezTo>
                <a:cubicBezTo>
                  <a:pt x="29" y="23"/>
                  <a:pt x="38" y="14"/>
                  <a:pt x="49" y="14"/>
                </a:cubicBezTo>
                <a:cubicBezTo>
                  <a:pt x="60" y="14"/>
                  <a:pt x="69" y="23"/>
                  <a:pt x="69" y="34"/>
                </a:cubicBezTo>
                <a:cubicBezTo>
                  <a:pt x="69" y="46"/>
                  <a:pt x="60" y="55"/>
                  <a:pt x="49" y="5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9698" name="直角三角形 3"/>
          <p:cNvSpPr>
            <a:spLocks noChangeArrowheads="1"/>
          </p:cNvSpPr>
          <p:nvPr/>
        </p:nvSpPr>
        <p:spPr bwMode="auto">
          <a:xfrm rot="5400000">
            <a:off x="107156" y="121444"/>
            <a:ext cx="274638" cy="273050"/>
          </a:xfrm>
          <a:prstGeom prst="rtTriangle">
            <a:avLst/>
          </a:prstGeom>
          <a:solidFill>
            <a:srgbClr val="28342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rgbClr val="FFFFFF"/>
              </a:solidFill>
            </a:endParaRPr>
          </a:p>
        </p:txBody>
      </p:sp>
      <p:sp>
        <p:nvSpPr>
          <p:cNvPr id="29700" name="文本框 69"/>
          <p:cNvSpPr txBox="1">
            <a:spLocks noChangeArrowheads="1"/>
          </p:cNvSpPr>
          <p:nvPr/>
        </p:nvSpPr>
        <p:spPr bwMode="auto">
          <a:xfrm>
            <a:off x="303213" y="179388"/>
            <a:ext cx="4598987" cy="48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sz="2400" b="1">
                <a:solidFill>
                  <a:srgbClr val="262626"/>
                </a:solidFill>
                <a:latin typeface="微软雅黑" panose="020B0503020204020204" charset="-122"/>
                <a:ea typeface="微软雅黑" panose="020B0503020204020204" charset="-122"/>
              </a:rPr>
              <a:t>单击此处添加标题</a:t>
            </a:r>
          </a:p>
        </p:txBody>
      </p:sp>
    </p:spTree>
    <p:custDataLst>
      <p:tags r:id="rId1"/>
    </p:custDataLst>
  </p:cSld>
  <p:clrMapOvr>
    <a:masterClrMapping/>
  </p:clrMapOvr>
  <p:transition advTm="4593">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2773"/>
                                        </p:tgtEl>
                                        <p:attrNameLst>
                                          <p:attrName>style.visibility</p:attrName>
                                        </p:attrNameLst>
                                      </p:cBhvr>
                                      <p:to>
                                        <p:strVal val="visible"/>
                                      </p:to>
                                    </p:set>
                                    <p:anim calcmode="lin" valueType="num">
                                      <p:cBhvr>
                                        <p:cTn id="7" dur="500" fill="hold"/>
                                        <p:tgtEl>
                                          <p:spTgt spid="32773"/>
                                        </p:tgtEl>
                                        <p:attrNameLst>
                                          <p:attrName>ppt_w</p:attrName>
                                        </p:attrNameLst>
                                      </p:cBhvr>
                                      <p:tavLst>
                                        <p:tav tm="0">
                                          <p:val>
                                            <p:fltVal val="0"/>
                                          </p:val>
                                        </p:tav>
                                        <p:tav tm="100000">
                                          <p:val>
                                            <p:strVal val="#ppt_w"/>
                                          </p:val>
                                        </p:tav>
                                      </p:tavLst>
                                    </p:anim>
                                    <p:anim calcmode="lin" valueType="num">
                                      <p:cBhvr>
                                        <p:cTn id="8" dur="500" fill="hold"/>
                                        <p:tgtEl>
                                          <p:spTgt spid="32773"/>
                                        </p:tgtEl>
                                        <p:attrNameLst>
                                          <p:attrName>ppt_h</p:attrName>
                                        </p:attrNameLst>
                                      </p:cBhvr>
                                      <p:tavLst>
                                        <p:tav tm="0">
                                          <p:val>
                                            <p:fltVal val="0"/>
                                          </p:val>
                                        </p:tav>
                                        <p:tav tm="100000">
                                          <p:val>
                                            <p:strVal val="#ppt_h"/>
                                          </p:val>
                                        </p:tav>
                                      </p:tavLst>
                                    </p:anim>
                                    <p:animEffect transition="in" filter="fade">
                                      <p:cBhvr>
                                        <p:cTn id="9" dur="500"/>
                                        <p:tgtEl>
                                          <p:spTgt spid="32773"/>
                                        </p:tgtEl>
                                      </p:cBhvr>
                                    </p:animEffect>
                                  </p:childTnLst>
                                </p:cTn>
                              </p:par>
                              <p:par>
                                <p:cTn id="10" presetID="53" presetClass="entr" presetSubtype="16" fill="hold" nodeType="withEffect">
                                  <p:stCondLst>
                                    <p:cond delay="0"/>
                                  </p:stCondLst>
                                  <p:childTnLst>
                                    <p:set>
                                      <p:cBhvr>
                                        <p:cTn id="11" dur="1" fill="hold">
                                          <p:stCondLst>
                                            <p:cond delay="0"/>
                                          </p:stCondLst>
                                        </p:cTn>
                                        <p:tgtEl>
                                          <p:spTgt spid="32774"/>
                                        </p:tgtEl>
                                        <p:attrNameLst>
                                          <p:attrName>style.visibility</p:attrName>
                                        </p:attrNameLst>
                                      </p:cBhvr>
                                      <p:to>
                                        <p:strVal val="visible"/>
                                      </p:to>
                                    </p:set>
                                    <p:anim calcmode="lin" valueType="num">
                                      <p:cBhvr>
                                        <p:cTn id="12" dur="500" fill="hold"/>
                                        <p:tgtEl>
                                          <p:spTgt spid="32774"/>
                                        </p:tgtEl>
                                        <p:attrNameLst>
                                          <p:attrName>ppt_w</p:attrName>
                                        </p:attrNameLst>
                                      </p:cBhvr>
                                      <p:tavLst>
                                        <p:tav tm="0">
                                          <p:val>
                                            <p:fltVal val="0"/>
                                          </p:val>
                                        </p:tav>
                                        <p:tav tm="100000">
                                          <p:val>
                                            <p:strVal val="#ppt_w"/>
                                          </p:val>
                                        </p:tav>
                                      </p:tavLst>
                                    </p:anim>
                                    <p:anim calcmode="lin" valueType="num">
                                      <p:cBhvr>
                                        <p:cTn id="13" dur="500" fill="hold"/>
                                        <p:tgtEl>
                                          <p:spTgt spid="32774"/>
                                        </p:tgtEl>
                                        <p:attrNameLst>
                                          <p:attrName>ppt_h</p:attrName>
                                        </p:attrNameLst>
                                      </p:cBhvr>
                                      <p:tavLst>
                                        <p:tav tm="0">
                                          <p:val>
                                            <p:fltVal val="0"/>
                                          </p:val>
                                        </p:tav>
                                        <p:tav tm="100000">
                                          <p:val>
                                            <p:strVal val="#ppt_h"/>
                                          </p:val>
                                        </p:tav>
                                      </p:tavLst>
                                    </p:anim>
                                    <p:animEffect transition="in" filter="fade">
                                      <p:cBhvr>
                                        <p:cTn id="14" dur="500"/>
                                        <p:tgtEl>
                                          <p:spTgt spid="32774"/>
                                        </p:tgtEl>
                                      </p:cBhvr>
                                    </p:animEffect>
                                  </p:childTnLst>
                                </p:cTn>
                              </p:par>
                              <p:par>
                                <p:cTn id="15" presetID="53" presetClass="entr" presetSubtype="16" fill="hold" nodeType="withEffect">
                                  <p:stCondLst>
                                    <p:cond delay="0"/>
                                  </p:stCondLst>
                                  <p:childTnLst>
                                    <p:set>
                                      <p:cBhvr>
                                        <p:cTn id="16" dur="1" fill="hold">
                                          <p:stCondLst>
                                            <p:cond delay="0"/>
                                          </p:stCondLst>
                                        </p:cTn>
                                        <p:tgtEl>
                                          <p:spTgt spid="32775"/>
                                        </p:tgtEl>
                                        <p:attrNameLst>
                                          <p:attrName>style.visibility</p:attrName>
                                        </p:attrNameLst>
                                      </p:cBhvr>
                                      <p:to>
                                        <p:strVal val="visible"/>
                                      </p:to>
                                    </p:set>
                                    <p:anim calcmode="lin" valueType="num">
                                      <p:cBhvr>
                                        <p:cTn id="17" dur="500" fill="hold"/>
                                        <p:tgtEl>
                                          <p:spTgt spid="32775"/>
                                        </p:tgtEl>
                                        <p:attrNameLst>
                                          <p:attrName>ppt_w</p:attrName>
                                        </p:attrNameLst>
                                      </p:cBhvr>
                                      <p:tavLst>
                                        <p:tav tm="0">
                                          <p:val>
                                            <p:fltVal val="0"/>
                                          </p:val>
                                        </p:tav>
                                        <p:tav tm="100000">
                                          <p:val>
                                            <p:strVal val="#ppt_w"/>
                                          </p:val>
                                        </p:tav>
                                      </p:tavLst>
                                    </p:anim>
                                    <p:anim calcmode="lin" valueType="num">
                                      <p:cBhvr>
                                        <p:cTn id="18" dur="500" fill="hold"/>
                                        <p:tgtEl>
                                          <p:spTgt spid="32775"/>
                                        </p:tgtEl>
                                        <p:attrNameLst>
                                          <p:attrName>ppt_h</p:attrName>
                                        </p:attrNameLst>
                                      </p:cBhvr>
                                      <p:tavLst>
                                        <p:tav tm="0">
                                          <p:val>
                                            <p:fltVal val="0"/>
                                          </p:val>
                                        </p:tav>
                                        <p:tav tm="100000">
                                          <p:val>
                                            <p:strVal val="#ppt_h"/>
                                          </p:val>
                                        </p:tav>
                                      </p:tavLst>
                                    </p:anim>
                                    <p:animEffect transition="in" filter="fade">
                                      <p:cBhvr>
                                        <p:cTn id="19" dur="500"/>
                                        <p:tgtEl>
                                          <p:spTgt spid="32775"/>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2776"/>
                                        </p:tgtEl>
                                        <p:attrNameLst>
                                          <p:attrName>style.visibility</p:attrName>
                                        </p:attrNameLst>
                                      </p:cBhvr>
                                      <p:to>
                                        <p:strVal val="visible"/>
                                      </p:to>
                                    </p:set>
                                    <p:anim calcmode="lin" valueType="num">
                                      <p:cBhvr>
                                        <p:cTn id="22" dur="500" fill="hold"/>
                                        <p:tgtEl>
                                          <p:spTgt spid="32776"/>
                                        </p:tgtEl>
                                        <p:attrNameLst>
                                          <p:attrName>ppt_w</p:attrName>
                                        </p:attrNameLst>
                                      </p:cBhvr>
                                      <p:tavLst>
                                        <p:tav tm="0">
                                          <p:val>
                                            <p:fltVal val="0"/>
                                          </p:val>
                                        </p:tav>
                                        <p:tav tm="100000">
                                          <p:val>
                                            <p:strVal val="#ppt_w"/>
                                          </p:val>
                                        </p:tav>
                                      </p:tavLst>
                                    </p:anim>
                                    <p:anim calcmode="lin" valueType="num">
                                      <p:cBhvr>
                                        <p:cTn id="23" dur="500" fill="hold"/>
                                        <p:tgtEl>
                                          <p:spTgt spid="32776"/>
                                        </p:tgtEl>
                                        <p:attrNameLst>
                                          <p:attrName>ppt_h</p:attrName>
                                        </p:attrNameLst>
                                      </p:cBhvr>
                                      <p:tavLst>
                                        <p:tav tm="0">
                                          <p:val>
                                            <p:fltVal val="0"/>
                                          </p:val>
                                        </p:tav>
                                        <p:tav tm="100000">
                                          <p:val>
                                            <p:strVal val="#ppt_h"/>
                                          </p:val>
                                        </p:tav>
                                      </p:tavLst>
                                    </p:anim>
                                    <p:animEffect transition="in" filter="fade">
                                      <p:cBhvr>
                                        <p:cTn id="24" dur="500"/>
                                        <p:tgtEl>
                                          <p:spTgt spid="3277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32777"/>
                                        </p:tgtEl>
                                        <p:attrNameLst>
                                          <p:attrName>style.visibility</p:attrName>
                                        </p:attrNameLst>
                                      </p:cBhvr>
                                      <p:to>
                                        <p:strVal val="visible"/>
                                      </p:to>
                                    </p:set>
                                    <p:anim calcmode="lin" valueType="num">
                                      <p:cBhvr>
                                        <p:cTn id="27" dur="500" fill="hold"/>
                                        <p:tgtEl>
                                          <p:spTgt spid="32777"/>
                                        </p:tgtEl>
                                        <p:attrNameLst>
                                          <p:attrName>ppt_w</p:attrName>
                                        </p:attrNameLst>
                                      </p:cBhvr>
                                      <p:tavLst>
                                        <p:tav tm="0">
                                          <p:val>
                                            <p:fltVal val="0"/>
                                          </p:val>
                                        </p:tav>
                                        <p:tav tm="100000">
                                          <p:val>
                                            <p:strVal val="#ppt_w"/>
                                          </p:val>
                                        </p:tav>
                                      </p:tavLst>
                                    </p:anim>
                                    <p:anim calcmode="lin" valueType="num">
                                      <p:cBhvr>
                                        <p:cTn id="28" dur="500" fill="hold"/>
                                        <p:tgtEl>
                                          <p:spTgt spid="32777"/>
                                        </p:tgtEl>
                                        <p:attrNameLst>
                                          <p:attrName>ppt_h</p:attrName>
                                        </p:attrNameLst>
                                      </p:cBhvr>
                                      <p:tavLst>
                                        <p:tav tm="0">
                                          <p:val>
                                            <p:fltVal val="0"/>
                                          </p:val>
                                        </p:tav>
                                        <p:tav tm="100000">
                                          <p:val>
                                            <p:strVal val="#ppt_h"/>
                                          </p:val>
                                        </p:tav>
                                      </p:tavLst>
                                    </p:anim>
                                    <p:animEffect transition="in" filter="fade">
                                      <p:cBhvr>
                                        <p:cTn id="29" dur="500"/>
                                        <p:tgtEl>
                                          <p:spTgt spid="32777"/>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2778"/>
                                        </p:tgtEl>
                                        <p:attrNameLst>
                                          <p:attrName>style.visibility</p:attrName>
                                        </p:attrNameLst>
                                      </p:cBhvr>
                                      <p:to>
                                        <p:strVal val="visible"/>
                                      </p:to>
                                    </p:set>
                                    <p:anim calcmode="lin" valueType="num">
                                      <p:cBhvr>
                                        <p:cTn id="32" dur="500" fill="hold"/>
                                        <p:tgtEl>
                                          <p:spTgt spid="32778"/>
                                        </p:tgtEl>
                                        <p:attrNameLst>
                                          <p:attrName>ppt_w</p:attrName>
                                        </p:attrNameLst>
                                      </p:cBhvr>
                                      <p:tavLst>
                                        <p:tav tm="0">
                                          <p:val>
                                            <p:fltVal val="0"/>
                                          </p:val>
                                        </p:tav>
                                        <p:tav tm="100000">
                                          <p:val>
                                            <p:strVal val="#ppt_w"/>
                                          </p:val>
                                        </p:tav>
                                      </p:tavLst>
                                    </p:anim>
                                    <p:anim calcmode="lin" valueType="num">
                                      <p:cBhvr>
                                        <p:cTn id="33" dur="500" fill="hold"/>
                                        <p:tgtEl>
                                          <p:spTgt spid="32778"/>
                                        </p:tgtEl>
                                        <p:attrNameLst>
                                          <p:attrName>ppt_h</p:attrName>
                                        </p:attrNameLst>
                                      </p:cBhvr>
                                      <p:tavLst>
                                        <p:tav tm="0">
                                          <p:val>
                                            <p:fltVal val="0"/>
                                          </p:val>
                                        </p:tav>
                                        <p:tav tm="100000">
                                          <p:val>
                                            <p:strVal val="#ppt_h"/>
                                          </p:val>
                                        </p:tav>
                                      </p:tavLst>
                                    </p:anim>
                                    <p:animEffect transition="in" filter="fade">
                                      <p:cBhvr>
                                        <p:cTn id="34" dur="500"/>
                                        <p:tgtEl>
                                          <p:spTgt spid="32778"/>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2779"/>
                                        </p:tgtEl>
                                        <p:attrNameLst>
                                          <p:attrName>style.visibility</p:attrName>
                                        </p:attrNameLst>
                                      </p:cBhvr>
                                      <p:to>
                                        <p:strVal val="visible"/>
                                      </p:to>
                                    </p:set>
                                    <p:anim calcmode="lin" valueType="num">
                                      <p:cBhvr>
                                        <p:cTn id="37" dur="500" fill="hold"/>
                                        <p:tgtEl>
                                          <p:spTgt spid="32779"/>
                                        </p:tgtEl>
                                        <p:attrNameLst>
                                          <p:attrName>ppt_w</p:attrName>
                                        </p:attrNameLst>
                                      </p:cBhvr>
                                      <p:tavLst>
                                        <p:tav tm="0">
                                          <p:val>
                                            <p:fltVal val="0"/>
                                          </p:val>
                                        </p:tav>
                                        <p:tav tm="100000">
                                          <p:val>
                                            <p:strVal val="#ppt_w"/>
                                          </p:val>
                                        </p:tav>
                                      </p:tavLst>
                                    </p:anim>
                                    <p:anim calcmode="lin" valueType="num">
                                      <p:cBhvr>
                                        <p:cTn id="38" dur="500" fill="hold"/>
                                        <p:tgtEl>
                                          <p:spTgt spid="32779"/>
                                        </p:tgtEl>
                                        <p:attrNameLst>
                                          <p:attrName>ppt_h</p:attrName>
                                        </p:attrNameLst>
                                      </p:cBhvr>
                                      <p:tavLst>
                                        <p:tav tm="0">
                                          <p:val>
                                            <p:fltVal val="0"/>
                                          </p:val>
                                        </p:tav>
                                        <p:tav tm="100000">
                                          <p:val>
                                            <p:strVal val="#ppt_h"/>
                                          </p:val>
                                        </p:tav>
                                      </p:tavLst>
                                    </p:anim>
                                    <p:animEffect transition="in" filter="fade">
                                      <p:cBhvr>
                                        <p:cTn id="39" dur="500"/>
                                        <p:tgtEl>
                                          <p:spTgt spid="32779"/>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2780"/>
                                        </p:tgtEl>
                                        <p:attrNameLst>
                                          <p:attrName>style.visibility</p:attrName>
                                        </p:attrNameLst>
                                      </p:cBhvr>
                                      <p:to>
                                        <p:strVal val="visible"/>
                                      </p:to>
                                    </p:set>
                                    <p:anim calcmode="lin" valueType="num">
                                      <p:cBhvr>
                                        <p:cTn id="42" dur="500" fill="hold"/>
                                        <p:tgtEl>
                                          <p:spTgt spid="32780"/>
                                        </p:tgtEl>
                                        <p:attrNameLst>
                                          <p:attrName>ppt_w</p:attrName>
                                        </p:attrNameLst>
                                      </p:cBhvr>
                                      <p:tavLst>
                                        <p:tav tm="0">
                                          <p:val>
                                            <p:fltVal val="0"/>
                                          </p:val>
                                        </p:tav>
                                        <p:tav tm="100000">
                                          <p:val>
                                            <p:strVal val="#ppt_w"/>
                                          </p:val>
                                        </p:tav>
                                      </p:tavLst>
                                    </p:anim>
                                    <p:anim calcmode="lin" valueType="num">
                                      <p:cBhvr>
                                        <p:cTn id="43" dur="500" fill="hold"/>
                                        <p:tgtEl>
                                          <p:spTgt spid="32780"/>
                                        </p:tgtEl>
                                        <p:attrNameLst>
                                          <p:attrName>ppt_h</p:attrName>
                                        </p:attrNameLst>
                                      </p:cBhvr>
                                      <p:tavLst>
                                        <p:tav tm="0">
                                          <p:val>
                                            <p:fltVal val="0"/>
                                          </p:val>
                                        </p:tav>
                                        <p:tav tm="100000">
                                          <p:val>
                                            <p:strVal val="#ppt_h"/>
                                          </p:val>
                                        </p:tav>
                                      </p:tavLst>
                                    </p:anim>
                                    <p:animEffect transition="in" filter="fade">
                                      <p:cBhvr>
                                        <p:cTn id="44" dur="500"/>
                                        <p:tgtEl>
                                          <p:spTgt spid="32780"/>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2781"/>
                                        </p:tgtEl>
                                        <p:attrNameLst>
                                          <p:attrName>style.visibility</p:attrName>
                                        </p:attrNameLst>
                                      </p:cBhvr>
                                      <p:to>
                                        <p:strVal val="visible"/>
                                      </p:to>
                                    </p:set>
                                    <p:anim calcmode="lin" valueType="num">
                                      <p:cBhvr>
                                        <p:cTn id="47" dur="500" fill="hold"/>
                                        <p:tgtEl>
                                          <p:spTgt spid="32781"/>
                                        </p:tgtEl>
                                        <p:attrNameLst>
                                          <p:attrName>ppt_w</p:attrName>
                                        </p:attrNameLst>
                                      </p:cBhvr>
                                      <p:tavLst>
                                        <p:tav tm="0">
                                          <p:val>
                                            <p:fltVal val="0"/>
                                          </p:val>
                                        </p:tav>
                                        <p:tav tm="100000">
                                          <p:val>
                                            <p:strVal val="#ppt_w"/>
                                          </p:val>
                                        </p:tav>
                                      </p:tavLst>
                                    </p:anim>
                                    <p:anim calcmode="lin" valueType="num">
                                      <p:cBhvr>
                                        <p:cTn id="48" dur="500" fill="hold"/>
                                        <p:tgtEl>
                                          <p:spTgt spid="32781"/>
                                        </p:tgtEl>
                                        <p:attrNameLst>
                                          <p:attrName>ppt_h</p:attrName>
                                        </p:attrNameLst>
                                      </p:cBhvr>
                                      <p:tavLst>
                                        <p:tav tm="0">
                                          <p:val>
                                            <p:fltVal val="0"/>
                                          </p:val>
                                        </p:tav>
                                        <p:tav tm="100000">
                                          <p:val>
                                            <p:strVal val="#ppt_h"/>
                                          </p:val>
                                        </p:tav>
                                      </p:tavLst>
                                    </p:anim>
                                    <p:animEffect transition="in" filter="fade">
                                      <p:cBhvr>
                                        <p:cTn id="49" dur="500"/>
                                        <p:tgtEl>
                                          <p:spTgt spid="32781"/>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32784"/>
                                        </p:tgtEl>
                                        <p:attrNameLst>
                                          <p:attrName>style.visibility</p:attrName>
                                        </p:attrNameLst>
                                      </p:cBhvr>
                                      <p:to>
                                        <p:strVal val="visible"/>
                                      </p:to>
                                    </p:set>
                                    <p:anim calcmode="lin" valueType="num">
                                      <p:cBhvr>
                                        <p:cTn id="52" dur="500" fill="hold"/>
                                        <p:tgtEl>
                                          <p:spTgt spid="32784"/>
                                        </p:tgtEl>
                                        <p:attrNameLst>
                                          <p:attrName>ppt_w</p:attrName>
                                        </p:attrNameLst>
                                      </p:cBhvr>
                                      <p:tavLst>
                                        <p:tav tm="0">
                                          <p:val>
                                            <p:fltVal val="0"/>
                                          </p:val>
                                        </p:tav>
                                        <p:tav tm="100000">
                                          <p:val>
                                            <p:strVal val="#ppt_w"/>
                                          </p:val>
                                        </p:tav>
                                      </p:tavLst>
                                    </p:anim>
                                    <p:anim calcmode="lin" valueType="num">
                                      <p:cBhvr>
                                        <p:cTn id="53" dur="500" fill="hold"/>
                                        <p:tgtEl>
                                          <p:spTgt spid="32784"/>
                                        </p:tgtEl>
                                        <p:attrNameLst>
                                          <p:attrName>ppt_h</p:attrName>
                                        </p:attrNameLst>
                                      </p:cBhvr>
                                      <p:tavLst>
                                        <p:tav tm="0">
                                          <p:val>
                                            <p:fltVal val="0"/>
                                          </p:val>
                                        </p:tav>
                                        <p:tav tm="100000">
                                          <p:val>
                                            <p:strVal val="#ppt_h"/>
                                          </p:val>
                                        </p:tav>
                                      </p:tavLst>
                                    </p:anim>
                                    <p:animEffect transition="in" filter="fade">
                                      <p:cBhvr>
                                        <p:cTn id="54" dur="500"/>
                                        <p:tgtEl>
                                          <p:spTgt spid="32784"/>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32785"/>
                                        </p:tgtEl>
                                        <p:attrNameLst>
                                          <p:attrName>style.visibility</p:attrName>
                                        </p:attrNameLst>
                                      </p:cBhvr>
                                      <p:to>
                                        <p:strVal val="visible"/>
                                      </p:to>
                                    </p:set>
                                    <p:anim calcmode="lin" valueType="num">
                                      <p:cBhvr>
                                        <p:cTn id="57" dur="500" fill="hold"/>
                                        <p:tgtEl>
                                          <p:spTgt spid="32785"/>
                                        </p:tgtEl>
                                        <p:attrNameLst>
                                          <p:attrName>ppt_w</p:attrName>
                                        </p:attrNameLst>
                                      </p:cBhvr>
                                      <p:tavLst>
                                        <p:tav tm="0">
                                          <p:val>
                                            <p:fltVal val="0"/>
                                          </p:val>
                                        </p:tav>
                                        <p:tav tm="100000">
                                          <p:val>
                                            <p:strVal val="#ppt_w"/>
                                          </p:val>
                                        </p:tav>
                                      </p:tavLst>
                                    </p:anim>
                                    <p:anim calcmode="lin" valueType="num">
                                      <p:cBhvr>
                                        <p:cTn id="58" dur="500" fill="hold"/>
                                        <p:tgtEl>
                                          <p:spTgt spid="32785"/>
                                        </p:tgtEl>
                                        <p:attrNameLst>
                                          <p:attrName>ppt_h</p:attrName>
                                        </p:attrNameLst>
                                      </p:cBhvr>
                                      <p:tavLst>
                                        <p:tav tm="0">
                                          <p:val>
                                            <p:fltVal val="0"/>
                                          </p:val>
                                        </p:tav>
                                        <p:tav tm="100000">
                                          <p:val>
                                            <p:strVal val="#ppt_h"/>
                                          </p:val>
                                        </p:tav>
                                      </p:tavLst>
                                    </p:anim>
                                    <p:animEffect transition="in" filter="fade">
                                      <p:cBhvr>
                                        <p:cTn id="59" dur="500"/>
                                        <p:tgtEl>
                                          <p:spTgt spid="32785"/>
                                        </p:tgtEl>
                                      </p:cBhvr>
                                    </p:animEffect>
                                  </p:childTnLst>
                                </p:cTn>
                              </p:par>
                            </p:childTnLst>
                          </p:cTn>
                        </p:par>
                      </p:childTnLst>
                    </p:cTn>
                  </p:par>
                  <p:par>
                    <p:cTn id="60" fill="hold">
                      <p:stCondLst>
                        <p:cond delay="indefinite"/>
                      </p:stCondLst>
                      <p:childTnLst>
                        <p:par>
                          <p:cTn id="61" fill="hold">
                            <p:stCondLst>
                              <p:cond delay="0"/>
                            </p:stCondLst>
                            <p:childTnLst>
                              <p:par>
                                <p:cTn id="62" presetID="47" presetClass="entr" presetSubtype="0" fill="hold" grpId="0" nodeType="clickEffect">
                                  <p:stCondLst>
                                    <p:cond delay="0"/>
                                  </p:stCondLst>
                                  <p:childTnLst>
                                    <p:set>
                                      <p:cBhvr>
                                        <p:cTn id="63" dur="1" fill="hold">
                                          <p:stCondLst>
                                            <p:cond delay="0"/>
                                          </p:stCondLst>
                                        </p:cTn>
                                        <p:tgtEl>
                                          <p:spTgt spid="32782"/>
                                        </p:tgtEl>
                                        <p:attrNameLst>
                                          <p:attrName>style.visibility</p:attrName>
                                        </p:attrNameLst>
                                      </p:cBhvr>
                                      <p:to>
                                        <p:strVal val="visible"/>
                                      </p:to>
                                    </p:set>
                                    <p:animEffect transition="in" filter="fade">
                                      <p:cBhvr>
                                        <p:cTn id="64" dur="1000"/>
                                        <p:tgtEl>
                                          <p:spTgt spid="32782"/>
                                        </p:tgtEl>
                                      </p:cBhvr>
                                    </p:animEffect>
                                    <p:anim calcmode="lin" valueType="num">
                                      <p:cBhvr>
                                        <p:cTn id="65" dur="1000" fill="hold"/>
                                        <p:tgtEl>
                                          <p:spTgt spid="32782"/>
                                        </p:tgtEl>
                                        <p:attrNameLst>
                                          <p:attrName>ppt_x</p:attrName>
                                        </p:attrNameLst>
                                      </p:cBhvr>
                                      <p:tavLst>
                                        <p:tav tm="0">
                                          <p:val>
                                            <p:strVal val="#ppt_x"/>
                                          </p:val>
                                        </p:tav>
                                        <p:tav tm="100000">
                                          <p:val>
                                            <p:strVal val="#ppt_x"/>
                                          </p:val>
                                        </p:tav>
                                      </p:tavLst>
                                    </p:anim>
                                    <p:anim calcmode="lin" valueType="num">
                                      <p:cBhvr>
                                        <p:cTn id="66" dur="1000" fill="hold"/>
                                        <p:tgtEl>
                                          <p:spTgt spid="32782"/>
                                        </p:tgtEl>
                                        <p:attrNameLst>
                                          <p:attrName>ppt_y</p:attrName>
                                        </p:attrNameLst>
                                      </p:cBhvr>
                                      <p:tavLst>
                                        <p:tav tm="0">
                                          <p:val>
                                            <p:strVal val="#ppt_y-.1"/>
                                          </p:val>
                                        </p:tav>
                                        <p:tav tm="100000">
                                          <p:val>
                                            <p:strVal val="#ppt_y"/>
                                          </p:val>
                                        </p:tav>
                                      </p:tavLst>
                                    </p:anim>
                                  </p:childTnLst>
                                </p:cTn>
                              </p:par>
                              <p:par>
                                <p:cTn id="67" presetID="47" presetClass="entr" presetSubtype="0" fill="hold" grpId="0" nodeType="withEffect">
                                  <p:stCondLst>
                                    <p:cond delay="0"/>
                                  </p:stCondLst>
                                  <p:childTnLst>
                                    <p:set>
                                      <p:cBhvr>
                                        <p:cTn id="68" dur="1" fill="hold">
                                          <p:stCondLst>
                                            <p:cond delay="0"/>
                                          </p:stCondLst>
                                        </p:cTn>
                                        <p:tgtEl>
                                          <p:spTgt spid="32783"/>
                                        </p:tgtEl>
                                        <p:attrNameLst>
                                          <p:attrName>style.visibility</p:attrName>
                                        </p:attrNameLst>
                                      </p:cBhvr>
                                      <p:to>
                                        <p:strVal val="visible"/>
                                      </p:to>
                                    </p:set>
                                    <p:animEffect transition="in" filter="fade">
                                      <p:cBhvr>
                                        <p:cTn id="69" dur="1000"/>
                                        <p:tgtEl>
                                          <p:spTgt spid="32783"/>
                                        </p:tgtEl>
                                      </p:cBhvr>
                                    </p:animEffect>
                                    <p:anim calcmode="lin" valueType="num">
                                      <p:cBhvr>
                                        <p:cTn id="70" dur="1000" fill="hold"/>
                                        <p:tgtEl>
                                          <p:spTgt spid="32783"/>
                                        </p:tgtEl>
                                        <p:attrNameLst>
                                          <p:attrName>ppt_x</p:attrName>
                                        </p:attrNameLst>
                                      </p:cBhvr>
                                      <p:tavLst>
                                        <p:tav tm="0">
                                          <p:val>
                                            <p:strVal val="#ppt_x"/>
                                          </p:val>
                                        </p:tav>
                                        <p:tav tm="100000">
                                          <p:val>
                                            <p:strVal val="#ppt_x"/>
                                          </p:val>
                                        </p:tav>
                                      </p:tavLst>
                                    </p:anim>
                                    <p:anim calcmode="lin" valueType="num">
                                      <p:cBhvr>
                                        <p:cTn id="71" dur="1000" fill="hold"/>
                                        <p:tgtEl>
                                          <p:spTgt spid="3278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6" grpId="0" animBg="1"/>
      <p:bldP spid="32777" grpId="0" animBg="1"/>
      <p:bldP spid="32778" grpId="0" animBg="1"/>
      <p:bldP spid="32779" grpId="0" animBg="1"/>
      <p:bldP spid="32780" grpId="0"/>
      <p:bldP spid="32781" grpId="0"/>
      <p:bldP spid="32782" grpId="0"/>
      <p:bldP spid="32783" grpId="0"/>
      <p:bldP spid="32784" grpId="0" animBg="1"/>
      <p:bldP spid="3278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直角三角形 4"/>
          <p:cNvSpPr>
            <a:spLocks noChangeArrowheads="1"/>
          </p:cNvSpPr>
          <p:nvPr/>
        </p:nvSpPr>
        <p:spPr bwMode="auto">
          <a:xfrm rot="16200000">
            <a:off x="11830050" y="6515100"/>
            <a:ext cx="273050" cy="273050"/>
          </a:xfrm>
          <a:prstGeom prst="rtTriangle">
            <a:avLst/>
          </a:prstGeom>
          <a:solidFill>
            <a:srgbClr val="D14D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rgbClr val="FFFFFF"/>
              </a:solidFill>
            </a:endParaRPr>
          </a:p>
        </p:txBody>
      </p:sp>
      <p:sp>
        <p:nvSpPr>
          <p:cNvPr id="29698" name="直角三角形 3"/>
          <p:cNvSpPr>
            <a:spLocks noChangeArrowheads="1"/>
          </p:cNvSpPr>
          <p:nvPr/>
        </p:nvSpPr>
        <p:spPr bwMode="auto">
          <a:xfrm rot="5400000">
            <a:off x="107156" y="121444"/>
            <a:ext cx="274638" cy="273050"/>
          </a:xfrm>
          <a:prstGeom prst="rtTriangle">
            <a:avLst/>
          </a:prstGeom>
          <a:solidFill>
            <a:srgbClr val="28342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rgbClr val="FFFFFF"/>
              </a:solidFill>
            </a:endParaRPr>
          </a:p>
        </p:txBody>
      </p:sp>
      <p:sp>
        <p:nvSpPr>
          <p:cNvPr id="29700" name="文本框 69"/>
          <p:cNvSpPr txBox="1">
            <a:spLocks noChangeArrowheads="1"/>
          </p:cNvSpPr>
          <p:nvPr/>
        </p:nvSpPr>
        <p:spPr bwMode="auto">
          <a:xfrm>
            <a:off x="303213" y="179388"/>
            <a:ext cx="4598987" cy="48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sz="2400" b="1" dirty="0" err="1">
                <a:solidFill>
                  <a:srgbClr val="262626"/>
                </a:solidFill>
                <a:latin typeface="微软雅黑" panose="020B0503020204020204" charset="-122"/>
                <a:ea typeface="微软雅黑" panose="020B0503020204020204" charset="-122"/>
              </a:rPr>
              <a:t>单击此处添加标题</a:t>
            </a:r>
            <a:endParaRPr sz="2400" b="1" dirty="0">
              <a:solidFill>
                <a:srgbClr val="262626"/>
              </a:solidFill>
              <a:latin typeface="微软雅黑" panose="020B0503020204020204" charset="-122"/>
              <a:ea typeface="微软雅黑" panose="020B0503020204020204" charset="-122"/>
            </a:endParaRPr>
          </a:p>
        </p:txBody>
      </p:sp>
      <p:sp>
        <p:nvSpPr>
          <p:cNvPr id="8" name="矩形 7"/>
          <p:cNvSpPr/>
          <p:nvPr/>
        </p:nvSpPr>
        <p:spPr>
          <a:xfrm>
            <a:off x="1" y="5083859"/>
            <a:ext cx="12192000" cy="1316942"/>
          </a:xfrm>
          <a:prstGeom prst="rect">
            <a:avLst/>
          </a:prstGeom>
          <a:solidFill>
            <a:srgbClr val="2834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0" name="组合 29"/>
          <p:cNvGrpSpPr/>
          <p:nvPr/>
        </p:nvGrpSpPr>
        <p:grpSpPr>
          <a:xfrm>
            <a:off x="5242453" y="1412113"/>
            <a:ext cx="1708074" cy="1708074"/>
            <a:chOff x="6266729" y="1785239"/>
            <a:chExt cx="2133600" cy="2133600"/>
          </a:xfrm>
        </p:grpSpPr>
        <p:sp>
          <p:nvSpPr>
            <p:cNvPr id="31" name="菱形 30"/>
            <p:cNvSpPr/>
            <p:nvPr/>
          </p:nvSpPr>
          <p:spPr>
            <a:xfrm>
              <a:off x="6266729" y="1785239"/>
              <a:ext cx="2133600" cy="2133600"/>
            </a:xfrm>
            <a:prstGeom prst="diamond">
              <a:avLst/>
            </a:prstGeom>
            <a:solidFill>
              <a:srgbClr val="2834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Freeform 37"/>
            <p:cNvSpPr>
              <a:spLocks noEditPoints="1"/>
            </p:cNvSpPr>
            <p:nvPr/>
          </p:nvSpPr>
          <p:spPr bwMode="auto">
            <a:xfrm>
              <a:off x="6989634" y="2519553"/>
              <a:ext cx="687791" cy="664972"/>
            </a:xfrm>
            <a:custGeom>
              <a:avLst/>
              <a:gdLst>
                <a:gd name="T0" fmla="*/ 15 w 104"/>
                <a:gd name="T1" fmla="*/ 30 h 100"/>
                <a:gd name="T2" fmla="*/ 39 w 104"/>
                <a:gd name="T3" fmla="*/ 30 h 100"/>
                <a:gd name="T4" fmla="*/ 47 w 104"/>
                <a:gd name="T5" fmla="*/ 44 h 100"/>
                <a:gd name="T6" fmla="*/ 54 w 104"/>
                <a:gd name="T7" fmla="*/ 53 h 100"/>
                <a:gd name="T8" fmla="*/ 69 w 104"/>
                <a:gd name="T9" fmla="*/ 30 h 100"/>
                <a:gd name="T10" fmla="*/ 96 w 104"/>
                <a:gd name="T11" fmla="*/ 30 h 100"/>
                <a:gd name="T12" fmla="*/ 104 w 104"/>
                <a:gd name="T13" fmla="*/ 53 h 100"/>
                <a:gd name="T14" fmla="*/ 100 w 104"/>
                <a:gd name="T15" fmla="*/ 66 h 100"/>
                <a:gd name="T16" fmla="*/ 96 w 104"/>
                <a:gd name="T17" fmla="*/ 65 h 100"/>
                <a:gd name="T18" fmla="*/ 97 w 104"/>
                <a:gd name="T19" fmla="*/ 55 h 100"/>
                <a:gd name="T20" fmla="*/ 94 w 104"/>
                <a:gd name="T21" fmla="*/ 47 h 100"/>
                <a:gd name="T22" fmla="*/ 93 w 104"/>
                <a:gd name="T23" fmla="*/ 65 h 100"/>
                <a:gd name="T24" fmla="*/ 90 w 104"/>
                <a:gd name="T25" fmla="*/ 100 h 100"/>
                <a:gd name="T26" fmla="*/ 83 w 104"/>
                <a:gd name="T27" fmla="*/ 100 h 100"/>
                <a:gd name="T28" fmla="*/ 83 w 104"/>
                <a:gd name="T29" fmla="*/ 68 h 100"/>
                <a:gd name="T30" fmla="*/ 79 w 104"/>
                <a:gd name="T31" fmla="*/ 68 h 100"/>
                <a:gd name="T32" fmla="*/ 74 w 104"/>
                <a:gd name="T33" fmla="*/ 100 h 100"/>
                <a:gd name="T34" fmla="*/ 67 w 104"/>
                <a:gd name="T35" fmla="*/ 100 h 100"/>
                <a:gd name="T36" fmla="*/ 69 w 104"/>
                <a:gd name="T37" fmla="*/ 65 h 100"/>
                <a:gd name="T38" fmla="*/ 69 w 104"/>
                <a:gd name="T39" fmla="*/ 48 h 100"/>
                <a:gd name="T40" fmla="*/ 53 w 104"/>
                <a:gd name="T41" fmla="*/ 61 h 100"/>
                <a:gd name="T42" fmla="*/ 41 w 104"/>
                <a:gd name="T43" fmla="*/ 53 h 100"/>
                <a:gd name="T44" fmla="*/ 41 w 104"/>
                <a:gd name="T45" fmla="*/ 65 h 100"/>
                <a:gd name="T46" fmla="*/ 37 w 104"/>
                <a:gd name="T47" fmla="*/ 100 h 100"/>
                <a:gd name="T48" fmla="*/ 30 w 104"/>
                <a:gd name="T49" fmla="*/ 100 h 100"/>
                <a:gd name="T50" fmla="*/ 30 w 104"/>
                <a:gd name="T51" fmla="*/ 68 h 100"/>
                <a:gd name="T52" fmla="*/ 27 w 104"/>
                <a:gd name="T53" fmla="*/ 68 h 100"/>
                <a:gd name="T54" fmla="*/ 20 w 104"/>
                <a:gd name="T55" fmla="*/ 100 h 100"/>
                <a:gd name="T56" fmla="*/ 14 w 104"/>
                <a:gd name="T57" fmla="*/ 100 h 100"/>
                <a:gd name="T58" fmla="*/ 16 w 104"/>
                <a:gd name="T59" fmla="*/ 65 h 100"/>
                <a:gd name="T60" fmla="*/ 16 w 104"/>
                <a:gd name="T61" fmla="*/ 49 h 100"/>
                <a:gd name="T62" fmla="*/ 7 w 104"/>
                <a:gd name="T63" fmla="*/ 60 h 100"/>
                <a:gd name="T64" fmla="*/ 7 w 104"/>
                <a:gd name="T65" fmla="*/ 65 h 100"/>
                <a:gd name="T66" fmla="*/ 10 w 104"/>
                <a:gd name="T67" fmla="*/ 65 h 100"/>
                <a:gd name="T68" fmla="*/ 10 w 104"/>
                <a:gd name="T69" fmla="*/ 89 h 100"/>
                <a:gd name="T70" fmla="*/ 0 w 104"/>
                <a:gd name="T71" fmla="*/ 89 h 100"/>
                <a:gd name="T72" fmla="*/ 0 w 104"/>
                <a:gd name="T73" fmla="*/ 65 h 100"/>
                <a:gd name="T74" fmla="*/ 3 w 104"/>
                <a:gd name="T75" fmla="*/ 65 h 100"/>
                <a:gd name="T76" fmla="*/ 3 w 104"/>
                <a:gd name="T77" fmla="*/ 60 h 100"/>
                <a:gd name="T78" fmla="*/ 1 w 104"/>
                <a:gd name="T79" fmla="*/ 59 h 100"/>
                <a:gd name="T80" fmla="*/ 15 w 104"/>
                <a:gd name="T81" fmla="*/ 30 h 100"/>
                <a:gd name="T82" fmla="*/ 86 w 104"/>
                <a:gd name="T83" fmla="*/ 4 h 100"/>
                <a:gd name="T84" fmla="*/ 70 w 104"/>
                <a:gd name="T85" fmla="*/ 8 h 100"/>
                <a:gd name="T86" fmla="*/ 74 w 104"/>
                <a:gd name="T87" fmla="*/ 24 h 100"/>
                <a:gd name="T88" fmla="*/ 90 w 104"/>
                <a:gd name="T89" fmla="*/ 20 h 100"/>
                <a:gd name="T90" fmla="*/ 86 w 104"/>
                <a:gd name="T91" fmla="*/ 4 h 100"/>
                <a:gd name="T92" fmla="*/ 22 w 104"/>
                <a:gd name="T93" fmla="*/ 4 h 100"/>
                <a:gd name="T94" fmla="*/ 38 w 104"/>
                <a:gd name="T95" fmla="*/ 8 h 100"/>
                <a:gd name="T96" fmla="*/ 34 w 104"/>
                <a:gd name="T97" fmla="*/ 24 h 100"/>
                <a:gd name="T98" fmla="*/ 18 w 104"/>
                <a:gd name="T99" fmla="*/ 20 h 100"/>
                <a:gd name="T100" fmla="*/ 22 w 104"/>
                <a:gd name="T101" fmla="*/ 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4" h="100">
                  <a:moveTo>
                    <a:pt x="15" y="30"/>
                  </a:moveTo>
                  <a:cubicBezTo>
                    <a:pt x="39" y="30"/>
                    <a:pt x="39" y="30"/>
                    <a:pt x="39" y="30"/>
                  </a:cubicBezTo>
                  <a:cubicBezTo>
                    <a:pt x="47" y="44"/>
                    <a:pt x="47" y="44"/>
                    <a:pt x="47" y="44"/>
                  </a:cubicBezTo>
                  <a:cubicBezTo>
                    <a:pt x="54" y="53"/>
                    <a:pt x="54" y="53"/>
                    <a:pt x="54" y="53"/>
                  </a:cubicBezTo>
                  <a:cubicBezTo>
                    <a:pt x="69" y="30"/>
                    <a:pt x="69" y="30"/>
                    <a:pt x="69" y="30"/>
                  </a:cubicBezTo>
                  <a:cubicBezTo>
                    <a:pt x="96" y="30"/>
                    <a:pt x="96" y="30"/>
                    <a:pt x="96" y="30"/>
                  </a:cubicBezTo>
                  <a:cubicBezTo>
                    <a:pt x="104" y="53"/>
                    <a:pt x="104" y="53"/>
                    <a:pt x="104" y="53"/>
                  </a:cubicBezTo>
                  <a:cubicBezTo>
                    <a:pt x="100" y="66"/>
                    <a:pt x="100" y="66"/>
                    <a:pt x="100" y="66"/>
                  </a:cubicBezTo>
                  <a:cubicBezTo>
                    <a:pt x="96" y="65"/>
                    <a:pt x="96" y="65"/>
                    <a:pt x="96" y="65"/>
                  </a:cubicBezTo>
                  <a:cubicBezTo>
                    <a:pt x="97" y="55"/>
                    <a:pt x="97" y="55"/>
                    <a:pt x="97" y="55"/>
                  </a:cubicBezTo>
                  <a:cubicBezTo>
                    <a:pt x="94" y="47"/>
                    <a:pt x="94" y="47"/>
                    <a:pt x="94" y="47"/>
                  </a:cubicBezTo>
                  <a:cubicBezTo>
                    <a:pt x="93" y="65"/>
                    <a:pt x="93" y="65"/>
                    <a:pt x="93" y="65"/>
                  </a:cubicBezTo>
                  <a:cubicBezTo>
                    <a:pt x="90" y="100"/>
                    <a:pt x="90" y="100"/>
                    <a:pt x="90" y="100"/>
                  </a:cubicBezTo>
                  <a:cubicBezTo>
                    <a:pt x="83" y="100"/>
                    <a:pt x="83" y="100"/>
                    <a:pt x="83" y="100"/>
                  </a:cubicBezTo>
                  <a:cubicBezTo>
                    <a:pt x="83" y="68"/>
                    <a:pt x="83" y="68"/>
                    <a:pt x="83" y="68"/>
                  </a:cubicBezTo>
                  <a:cubicBezTo>
                    <a:pt x="79" y="68"/>
                    <a:pt x="79" y="68"/>
                    <a:pt x="79" y="68"/>
                  </a:cubicBezTo>
                  <a:cubicBezTo>
                    <a:pt x="74" y="100"/>
                    <a:pt x="74" y="100"/>
                    <a:pt x="74" y="100"/>
                  </a:cubicBezTo>
                  <a:cubicBezTo>
                    <a:pt x="67" y="100"/>
                    <a:pt x="67" y="100"/>
                    <a:pt x="67" y="100"/>
                  </a:cubicBezTo>
                  <a:cubicBezTo>
                    <a:pt x="69" y="65"/>
                    <a:pt x="69" y="65"/>
                    <a:pt x="69" y="65"/>
                  </a:cubicBezTo>
                  <a:cubicBezTo>
                    <a:pt x="69" y="48"/>
                    <a:pt x="69" y="48"/>
                    <a:pt x="69" y="48"/>
                  </a:cubicBezTo>
                  <a:cubicBezTo>
                    <a:pt x="53" y="61"/>
                    <a:pt x="53" y="61"/>
                    <a:pt x="53" y="61"/>
                  </a:cubicBezTo>
                  <a:cubicBezTo>
                    <a:pt x="41" y="53"/>
                    <a:pt x="41" y="53"/>
                    <a:pt x="41" y="53"/>
                  </a:cubicBezTo>
                  <a:cubicBezTo>
                    <a:pt x="41" y="65"/>
                    <a:pt x="41" y="65"/>
                    <a:pt x="41" y="65"/>
                  </a:cubicBezTo>
                  <a:cubicBezTo>
                    <a:pt x="37" y="100"/>
                    <a:pt x="37" y="100"/>
                    <a:pt x="37" y="100"/>
                  </a:cubicBezTo>
                  <a:cubicBezTo>
                    <a:pt x="30" y="100"/>
                    <a:pt x="30" y="100"/>
                    <a:pt x="30" y="100"/>
                  </a:cubicBezTo>
                  <a:cubicBezTo>
                    <a:pt x="30" y="68"/>
                    <a:pt x="30" y="68"/>
                    <a:pt x="30" y="68"/>
                  </a:cubicBezTo>
                  <a:cubicBezTo>
                    <a:pt x="27" y="68"/>
                    <a:pt x="27" y="68"/>
                    <a:pt x="27" y="68"/>
                  </a:cubicBezTo>
                  <a:cubicBezTo>
                    <a:pt x="20" y="100"/>
                    <a:pt x="20" y="100"/>
                    <a:pt x="20" y="100"/>
                  </a:cubicBezTo>
                  <a:cubicBezTo>
                    <a:pt x="14" y="100"/>
                    <a:pt x="14" y="100"/>
                    <a:pt x="14" y="100"/>
                  </a:cubicBezTo>
                  <a:cubicBezTo>
                    <a:pt x="16" y="65"/>
                    <a:pt x="16" y="65"/>
                    <a:pt x="16" y="65"/>
                  </a:cubicBezTo>
                  <a:cubicBezTo>
                    <a:pt x="16" y="49"/>
                    <a:pt x="16" y="49"/>
                    <a:pt x="16" y="49"/>
                  </a:cubicBezTo>
                  <a:cubicBezTo>
                    <a:pt x="7" y="60"/>
                    <a:pt x="7" y="60"/>
                    <a:pt x="7" y="60"/>
                  </a:cubicBezTo>
                  <a:cubicBezTo>
                    <a:pt x="7" y="65"/>
                    <a:pt x="7" y="65"/>
                    <a:pt x="7" y="65"/>
                  </a:cubicBezTo>
                  <a:cubicBezTo>
                    <a:pt x="10" y="65"/>
                    <a:pt x="10" y="65"/>
                    <a:pt x="10" y="65"/>
                  </a:cubicBezTo>
                  <a:cubicBezTo>
                    <a:pt x="10" y="89"/>
                    <a:pt x="10" y="89"/>
                    <a:pt x="10" y="89"/>
                  </a:cubicBezTo>
                  <a:cubicBezTo>
                    <a:pt x="0" y="89"/>
                    <a:pt x="0" y="89"/>
                    <a:pt x="0" y="89"/>
                  </a:cubicBezTo>
                  <a:cubicBezTo>
                    <a:pt x="0" y="65"/>
                    <a:pt x="0" y="65"/>
                    <a:pt x="0" y="65"/>
                  </a:cubicBezTo>
                  <a:cubicBezTo>
                    <a:pt x="3" y="65"/>
                    <a:pt x="3" y="65"/>
                    <a:pt x="3" y="65"/>
                  </a:cubicBezTo>
                  <a:cubicBezTo>
                    <a:pt x="3" y="60"/>
                    <a:pt x="3" y="60"/>
                    <a:pt x="3" y="60"/>
                  </a:cubicBezTo>
                  <a:cubicBezTo>
                    <a:pt x="1" y="59"/>
                    <a:pt x="1" y="59"/>
                    <a:pt x="1" y="59"/>
                  </a:cubicBezTo>
                  <a:cubicBezTo>
                    <a:pt x="15" y="30"/>
                    <a:pt x="15" y="30"/>
                    <a:pt x="15" y="30"/>
                  </a:cubicBezTo>
                  <a:close/>
                  <a:moveTo>
                    <a:pt x="86" y="4"/>
                  </a:moveTo>
                  <a:cubicBezTo>
                    <a:pt x="80" y="0"/>
                    <a:pt x="73" y="2"/>
                    <a:pt x="70" y="8"/>
                  </a:cubicBezTo>
                  <a:cubicBezTo>
                    <a:pt x="67" y="13"/>
                    <a:pt x="68" y="20"/>
                    <a:pt x="74" y="24"/>
                  </a:cubicBezTo>
                  <a:cubicBezTo>
                    <a:pt x="79" y="27"/>
                    <a:pt x="87" y="25"/>
                    <a:pt x="90" y="20"/>
                  </a:cubicBezTo>
                  <a:cubicBezTo>
                    <a:pt x="93" y="14"/>
                    <a:pt x="91" y="7"/>
                    <a:pt x="86" y="4"/>
                  </a:cubicBezTo>
                  <a:close/>
                  <a:moveTo>
                    <a:pt x="22" y="4"/>
                  </a:moveTo>
                  <a:cubicBezTo>
                    <a:pt x="28" y="0"/>
                    <a:pt x="35" y="2"/>
                    <a:pt x="38" y="8"/>
                  </a:cubicBezTo>
                  <a:cubicBezTo>
                    <a:pt x="41" y="13"/>
                    <a:pt x="40" y="20"/>
                    <a:pt x="34" y="24"/>
                  </a:cubicBezTo>
                  <a:cubicBezTo>
                    <a:pt x="29" y="27"/>
                    <a:pt x="21" y="25"/>
                    <a:pt x="18" y="20"/>
                  </a:cubicBezTo>
                  <a:cubicBezTo>
                    <a:pt x="15" y="14"/>
                    <a:pt x="17" y="7"/>
                    <a:pt x="22" y="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33" name="组合 32"/>
          <p:cNvGrpSpPr/>
          <p:nvPr/>
        </p:nvGrpSpPr>
        <p:grpSpPr>
          <a:xfrm>
            <a:off x="1272186" y="1412113"/>
            <a:ext cx="1708074" cy="1708074"/>
            <a:chOff x="1316615" y="1785239"/>
            <a:chExt cx="2133600" cy="2133600"/>
          </a:xfrm>
        </p:grpSpPr>
        <p:sp>
          <p:nvSpPr>
            <p:cNvPr id="34" name="菱形 33"/>
            <p:cNvSpPr/>
            <p:nvPr/>
          </p:nvSpPr>
          <p:spPr>
            <a:xfrm>
              <a:off x="1316615" y="1785239"/>
              <a:ext cx="2133600" cy="2133600"/>
            </a:xfrm>
            <a:prstGeom prst="diamond">
              <a:avLst/>
            </a:prstGeom>
            <a:solidFill>
              <a:srgbClr val="D14D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Freeform 96"/>
            <p:cNvSpPr>
              <a:spLocks noEditPoints="1"/>
            </p:cNvSpPr>
            <p:nvPr/>
          </p:nvSpPr>
          <p:spPr bwMode="auto">
            <a:xfrm>
              <a:off x="2034631" y="2540742"/>
              <a:ext cx="697568" cy="622595"/>
            </a:xfrm>
            <a:custGeom>
              <a:avLst/>
              <a:gdLst>
                <a:gd name="T0" fmla="*/ 52 w 105"/>
                <a:gd name="T1" fmla="*/ 17 h 94"/>
                <a:gd name="T2" fmla="*/ 45 w 105"/>
                <a:gd name="T3" fmla="*/ 24 h 94"/>
                <a:gd name="T4" fmla="*/ 52 w 105"/>
                <a:gd name="T5" fmla="*/ 31 h 94"/>
                <a:gd name="T6" fmla="*/ 59 w 105"/>
                <a:gd name="T7" fmla="*/ 24 h 94"/>
                <a:gd name="T8" fmla="*/ 52 w 105"/>
                <a:gd name="T9" fmla="*/ 17 h 94"/>
                <a:gd name="T10" fmla="*/ 11 w 105"/>
                <a:gd name="T11" fmla="*/ 37 h 94"/>
                <a:gd name="T12" fmla="*/ 5 w 105"/>
                <a:gd name="T13" fmla="*/ 49 h 94"/>
                <a:gd name="T14" fmla="*/ 0 w 105"/>
                <a:gd name="T15" fmla="*/ 60 h 94"/>
                <a:gd name="T16" fmla="*/ 7 w 105"/>
                <a:gd name="T17" fmla="*/ 60 h 94"/>
                <a:gd name="T18" fmla="*/ 18 w 105"/>
                <a:gd name="T19" fmla="*/ 80 h 94"/>
                <a:gd name="T20" fmla="*/ 52 w 105"/>
                <a:gd name="T21" fmla="*/ 94 h 94"/>
                <a:gd name="T22" fmla="*/ 85 w 105"/>
                <a:gd name="T23" fmla="*/ 80 h 94"/>
                <a:gd name="T24" fmla="*/ 91 w 105"/>
                <a:gd name="T25" fmla="*/ 73 h 94"/>
                <a:gd name="T26" fmla="*/ 79 w 105"/>
                <a:gd name="T27" fmla="*/ 73 h 94"/>
                <a:gd name="T28" fmla="*/ 78 w 105"/>
                <a:gd name="T29" fmla="*/ 74 h 94"/>
                <a:gd name="T30" fmla="*/ 52 w 105"/>
                <a:gd name="T31" fmla="*/ 85 h 94"/>
                <a:gd name="T32" fmla="*/ 25 w 105"/>
                <a:gd name="T33" fmla="*/ 74 h 94"/>
                <a:gd name="T34" fmla="*/ 17 w 105"/>
                <a:gd name="T35" fmla="*/ 60 h 94"/>
                <a:gd name="T36" fmla="*/ 22 w 105"/>
                <a:gd name="T37" fmla="*/ 60 h 94"/>
                <a:gd name="T38" fmla="*/ 16 w 105"/>
                <a:gd name="T39" fmla="*/ 49 h 94"/>
                <a:gd name="T40" fmla="*/ 11 w 105"/>
                <a:gd name="T41" fmla="*/ 37 h 94"/>
                <a:gd name="T42" fmla="*/ 93 w 105"/>
                <a:gd name="T43" fmla="*/ 63 h 94"/>
                <a:gd name="T44" fmla="*/ 88 w 105"/>
                <a:gd name="T45" fmla="*/ 52 h 94"/>
                <a:gd name="T46" fmla="*/ 82 w 105"/>
                <a:gd name="T47" fmla="*/ 40 h 94"/>
                <a:gd name="T48" fmla="*/ 88 w 105"/>
                <a:gd name="T49" fmla="*/ 40 h 94"/>
                <a:gd name="T50" fmla="*/ 78 w 105"/>
                <a:gd name="T51" fmla="*/ 21 h 94"/>
                <a:gd name="T52" fmla="*/ 52 w 105"/>
                <a:gd name="T53" fmla="*/ 10 h 94"/>
                <a:gd name="T54" fmla="*/ 25 w 105"/>
                <a:gd name="T55" fmla="*/ 21 h 94"/>
                <a:gd name="T56" fmla="*/ 22 w 105"/>
                <a:gd name="T57" fmla="*/ 25 h 94"/>
                <a:gd name="T58" fmla="*/ 10 w 105"/>
                <a:gd name="T59" fmla="*/ 25 h 94"/>
                <a:gd name="T60" fmla="*/ 18 w 105"/>
                <a:gd name="T61" fmla="*/ 14 h 94"/>
                <a:gd name="T62" fmla="*/ 52 w 105"/>
                <a:gd name="T63" fmla="*/ 0 h 94"/>
                <a:gd name="T64" fmla="*/ 85 w 105"/>
                <a:gd name="T65" fmla="*/ 14 h 94"/>
                <a:gd name="T66" fmla="*/ 98 w 105"/>
                <a:gd name="T67" fmla="*/ 40 h 94"/>
                <a:gd name="T68" fmla="*/ 105 w 105"/>
                <a:gd name="T69" fmla="*/ 40 h 94"/>
                <a:gd name="T70" fmla="*/ 99 w 105"/>
                <a:gd name="T71" fmla="*/ 52 h 94"/>
                <a:gd name="T72" fmla="*/ 93 w 105"/>
                <a:gd name="T73" fmla="*/ 63 h 94"/>
                <a:gd name="T74" fmla="*/ 40 w 105"/>
                <a:gd name="T75" fmla="*/ 50 h 94"/>
                <a:gd name="T76" fmla="*/ 43 w 105"/>
                <a:gd name="T77" fmla="*/ 33 h 94"/>
                <a:gd name="T78" fmla="*/ 60 w 105"/>
                <a:gd name="T79" fmla="*/ 33 h 94"/>
                <a:gd name="T80" fmla="*/ 64 w 105"/>
                <a:gd name="T81" fmla="*/ 51 h 94"/>
                <a:gd name="T82" fmla="*/ 59 w 105"/>
                <a:gd name="T83" fmla="*/ 54 h 94"/>
                <a:gd name="T84" fmla="*/ 60 w 105"/>
                <a:gd name="T85" fmla="*/ 78 h 94"/>
                <a:gd name="T86" fmla="*/ 54 w 105"/>
                <a:gd name="T87" fmla="*/ 78 h 94"/>
                <a:gd name="T88" fmla="*/ 53 w 105"/>
                <a:gd name="T89" fmla="*/ 57 h 94"/>
                <a:gd name="T90" fmla="*/ 50 w 105"/>
                <a:gd name="T91" fmla="*/ 57 h 94"/>
                <a:gd name="T92" fmla="*/ 49 w 105"/>
                <a:gd name="T93" fmla="*/ 78 h 94"/>
                <a:gd name="T94" fmla="*/ 43 w 105"/>
                <a:gd name="T95" fmla="*/ 78 h 94"/>
                <a:gd name="T96" fmla="*/ 44 w 105"/>
                <a:gd name="T97" fmla="*/ 54 h 94"/>
                <a:gd name="T98" fmla="*/ 40 w 105"/>
                <a:gd name="T99" fmla="*/ 5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5" h="94">
                  <a:moveTo>
                    <a:pt x="52" y="17"/>
                  </a:moveTo>
                  <a:cubicBezTo>
                    <a:pt x="48" y="17"/>
                    <a:pt x="45" y="20"/>
                    <a:pt x="45" y="24"/>
                  </a:cubicBezTo>
                  <a:cubicBezTo>
                    <a:pt x="45" y="28"/>
                    <a:pt x="48" y="31"/>
                    <a:pt x="52" y="31"/>
                  </a:cubicBezTo>
                  <a:cubicBezTo>
                    <a:pt x="56" y="31"/>
                    <a:pt x="59" y="28"/>
                    <a:pt x="59" y="24"/>
                  </a:cubicBezTo>
                  <a:cubicBezTo>
                    <a:pt x="59" y="20"/>
                    <a:pt x="56" y="17"/>
                    <a:pt x="52" y="17"/>
                  </a:cubicBezTo>
                  <a:close/>
                  <a:moveTo>
                    <a:pt x="11" y="37"/>
                  </a:moveTo>
                  <a:cubicBezTo>
                    <a:pt x="5" y="49"/>
                    <a:pt x="5" y="49"/>
                    <a:pt x="5" y="49"/>
                  </a:cubicBezTo>
                  <a:cubicBezTo>
                    <a:pt x="0" y="60"/>
                    <a:pt x="0" y="60"/>
                    <a:pt x="0" y="60"/>
                  </a:cubicBezTo>
                  <a:cubicBezTo>
                    <a:pt x="7" y="60"/>
                    <a:pt x="7" y="60"/>
                    <a:pt x="7" y="60"/>
                  </a:cubicBezTo>
                  <a:cubicBezTo>
                    <a:pt x="9" y="68"/>
                    <a:pt x="13" y="75"/>
                    <a:pt x="18" y="80"/>
                  </a:cubicBezTo>
                  <a:cubicBezTo>
                    <a:pt x="27" y="89"/>
                    <a:pt x="39" y="94"/>
                    <a:pt x="52" y="94"/>
                  </a:cubicBezTo>
                  <a:cubicBezTo>
                    <a:pt x="65" y="94"/>
                    <a:pt x="76" y="89"/>
                    <a:pt x="85" y="80"/>
                  </a:cubicBezTo>
                  <a:cubicBezTo>
                    <a:pt x="87" y="78"/>
                    <a:pt x="89" y="75"/>
                    <a:pt x="91" y="73"/>
                  </a:cubicBezTo>
                  <a:cubicBezTo>
                    <a:pt x="79" y="73"/>
                    <a:pt x="79" y="73"/>
                    <a:pt x="79" y="73"/>
                  </a:cubicBezTo>
                  <a:cubicBezTo>
                    <a:pt x="79" y="73"/>
                    <a:pt x="78" y="73"/>
                    <a:pt x="78" y="74"/>
                  </a:cubicBezTo>
                  <a:cubicBezTo>
                    <a:pt x="71" y="80"/>
                    <a:pt x="62" y="85"/>
                    <a:pt x="52" y="85"/>
                  </a:cubicBezTo>
                  <a:cubicBezTo>
                    <a:pt x="41" y="85"/>
                    <a:pt x="32" y="80"/>
                    <a:pt x="25" y="74"/>
                  </a:cubicBezTo>
                  <a:cubicBezTo>
                    <a:pt x="21" y="70"/>
                    <a:pt x="18" y="65"/>
                    <a:pt x="17" y="60"/>
                  </a:cubicBezTo>
                  <a:cubicBezTo>
                    <a:pt x="22" y="60"/>
                    <a:pt x="22" y="60"/>
                    <a:pt x="22" y="60"/>
                  </a:cubicBezTo>
                  <a:cubicBezTo>
                    <a:pt x="16" y="49"/>
                    <a:pt x="16" y="49"/>
                    <a:pt x="16" y="49"/>
                  </a:cubicBezTo>
                  <a:cubicBezTo>
                    <a:pt x="11" y="37"/>
                    <a:pt x="11" y="37"/>
                    <a:pt x="11" y="37"/>
                  </a:cubicBezTo>
                  <a:close/>
                  <a:moveTo>
                    <a:pt x="93" y="63"/>
                  </a:moveTo>
                  <a:cubicBezTo>
                    <a:pt x="88" y="52"/>
                    <a:pt x="88" y="52"/>
                    <a:pt x="88" y="52"/>
                  </a:cubicBezTo>
                  <a:cubicBezTo>
                    <a:pt x="82" y="40"/>
                    <a:pt x="82" y="40"/>
                    <a:pt x="82" y="40"/>
                  </a:cubicBezTo>
                  <a:cubicBezTo>
                    <a:pt x="88" y="40"/>
                    <a:pt x="88" y="40"/>
                    <a:pt x="88" y="40"/>
                  </a:cubicBezTo>
                  <a:cubicBezTo>
                    <a:pt x="87" y="33"/>
                    <a:pt x="83" y="26"/>
                    <a:pt x="78" y="21"/>
                  </a:cubicBezTo>
                  <a:cubicBezTo>
                    <a:pt x="71" y="14"/>
                    <a:pt x="62" y="10"/>
                    <a:pt x="52" y="10"/>
                  </a:cubicBezTo>
                  <a:cubicBezTo>
                    <a:pt x="41" y="10"/>
                    <a:pt x="32" y="14"/>
                    <a:pt x="25" y="21"/>
                  </a:cubicBezTo>
                  <a:cubicBezTo>
                    <a:pt x="24" y="22"/>
                    <a:pt x="23" y="23"/>
                    <a:pt x="22" y="25"/>
                  </a:cubicBezTo>
                  <a:cubicBezTo>
                    <a:pt x="10" y="25"/>
                    <a:pt x="10" y="25"/>
                    <a:pt x="10" y="25"/>
                  </a:cubicBezTo>
                  <a:cubicBezTo>
                    <a:pt x="13" y="21"/>
                    <a:pt x="15" y="17"/>
                    <a:pt x="18" y="14"/>
                  </a:cubicBezTo>
                  <a:cubicBezTo>
                    <a:pt x="27" y="6"/>
                    <a:pt x="39" y="0"/>
                    <a:pt x="52" y="0"/>
                  </a:cubicBezTo>
                  <a:cubicBezTo>
                    <a:pt x="65" y="0"/>
                    <a:pt x="76" y="6"/>
                    <a:pt x="85" y="14"/>
                  </a:cubicBezTo>
                  <a:cubicBezTo>
                    <a:pt x="92" y="21"/>
                    <a:pt x="96" y="30"/>
                    <a:pt x="98" y="40"/>
                  </a:cubicBezTo>
                  <a:cubicBezTo>
                    <a:pt x="105" y="40"/>
                    <a:pt x="105" y="40"/>
                    <a:pt x="105" y="40"/>
                  </a:cubicBezTo>
                  <a:cubicBezTo>
                    <a:pt x="99" y="52"/>
                    <a:pt x="99" y="52"/>
                    <a:pt x="99" y="52"/>
                  </a:cubicBezTo>
                  <a:cubicBezTo>
                    <a:pt x="93" y="63"/>
                    <a:pt x="93" y="63"/>
                    <a:pt x="93" y="63"/>
                  </a:cubicBezTo>
                  <a:close/>
                  <a:moveTo>
                    <a:pt x="40" y="50"/>
                  </a:moveTo>
                  <a:cubicBezTo>
                    <a:pt x="43" y="33"/>
                    <a:pt x="43" y="33"/>
                    <a:pt x="43" y="33"/>
                  </a:cubicBezTo>
                  <a:cubicBezTo>
                    <a:pt x="62" y="33"/>
                    <a:pt x="42" y="33"/>
                    <a:pt x="60" y="33"/>
                  </a:cubicBezTo>
                  <a:cubicBezTo>
                    <a:pt x="64" y="51"/>
                    <a:pt x="64" y="51"/>
                    <a:pt x="64" y="51"/>
                  </a:cubicBezTo>
                  <a:cubicBezTo>
                    <a:pt x="59" y="54"/>
                    <a:pt x="59" y="54"/>
                    <a:pt x="59" y="54"/>
                  </a:cubicBezTo>
                  <a:cubicBezTo>
                    <a:pt x="60" y="78"/>
                    <a:pt x="60" y="78"/>
                    <a:pt x="60" y="78"/>
                  </a:cubicBezTo>
                  <a:cubicBezTo>
                    <a:pt x="54" y="78"/>
                    <a:pt x="54" y="78"/>
                    <a:pt x="54" y="78"/>
                  </a:cubicBezTo>
                  <a:cubicBezTo>
                    <a:pt x="53" y="57"/>
                    <a:pt x="53" y="57"/>
                    <a:pt x="53" y="57"/>
                  </a:cubicBezTo>
                  <a:cubicBezTo>
                    <a:pt x="50" y="57"/>
                    <a:pt x="50" y="57"/>
                    <a:pt x="50" y="57"/>
                  </a:cubicBezTo>
                  <a:cubicBezTo>
                    <a:pt x="49" y="78"/>
                    <a:pt x="49" y="78"/>
                    <a:pt x="49" y="78"/>
                  </a:cubicBezTo>
                  <a:cubicBezTo>
                    <a:pt x="43" y="78"/>
                    <a:pt x="43" y="78"/>
                    <a:pt x="43" y="78"/>
                  </a:cubicBezTo>
                  <a:cubicBezTo>
                    <a:pt x="44" y="54"/>
                    <a:pt x="44" y="54"/>
                    <a:pt x="44" y="54"/>
                  </a:cubicBezTo>
                  <a:cubicBezTo>
                    <a:pt x="43" y="52"/>
                    <a:pt x="42" y="51"/>
                    <a:pt x="40" y="5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36" name="组合 35"/>
          <p:cNvGrpSpPr/>
          <p:nvPr/>
        </p:nvGrpSpPr>
        <p:grpSpPr>
          <a:xfrm>
            <a:off x="9206853" y="1412113"/>
            <a:ext cx="1708074" cy="1708074"/>
            <a:chOff x="8741786" y="1785239"/>
            <a:chExt cx="2133600" cy="2133600"/>
          </a:xfrm>
        </p:grpSpPr>
        <p:sp>
          <p:nvSpPr>
            <p:cNvPr id="37" name="菱形 36"/>
            <p:cNvSpPr/>
            <p:nvPr/>
          </p:nvSpPr>
          <p:spPr>
            <a:xfrm>
              <a:off x="8741786" y="1785239"/>
              <a:ext cx="2133600" cy="2133600"/>
            </a:xfrm>
            <a:prstGeom prst="diamond">
              <a:avLst/>
            </a:prstGeom>
            <a:solidFill>
              <a:srgbClr val="D14D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Freeform 97"/>
            <p:cNvSpPr>
              <a:spLocks noEditPoints="1"/>
            </p:cNvSpPr>
            <p:nvPr/>
          </p:nvSpPr>
          <p:spPr bwMode="auto">
            <a:xfrm>
              <a:off x="9524995" y="2607564"/>
              <a:ext cx="567182" cy="488950"/>
            </a:xfrm>
            <a:custGeom>
              <a:avLst/>
              <a:gdLst>
                <a:gd name="T0" fmla="*/ 0 w 86"/>
                <a:gd name="T1" fmla="*/ 17 h 74"/>
                <a:gd name="T2" fmla="*/ 22 w 86"/>
                <a:gd name="T3" fmla="*/ 17 h 74"/>
                <a:gd name="T4" fmla="*/ 22 w 86"/>
                <a:gd name="T5" fmla="*/ 12 h 74"/>
                <a:gd name="T6" fmla="*/ 26 w 86"/>
                <a:gd name="T7" fmla="*/ 4 h 74"/>
                <a:gd name="T8" fmla="*/ 26 w 86"/>
                <a:gd name="T9" fmla="*/ 4 h 74"/>
                <a:gd name="T10" fmla="*/ 26 w 86"/>
                <a:gd name="T11" fmla="*/ 4 h 74"/>
                <a:gd name="T12" fmla="*/ 34 w 86"/>
                <a:gd name="T13" fmla="*/ 0 h 74"/>
                <a:gd name="T14" fmla="*/ 52 w 86"/>
                <a:gd name="T15" fmla="*/ 0 h 74"/>
                <a:gd name="T16" fmla="*/ 60 w 86"/>
                <a:gd name="T17" fmla="*/ 4 h 74"/>
                <a:gd name="T18" fmla="*/ 64 w 86"/>
                <a:gd name="T19" fmla="*/ 12 h 74"/>
                <a:gd name="T20" fmla="*/ 64 w 86"/>
                <a:gd name="T21" fmla="*/ 17 h 74"/>
                <a:gd name="T22" fmla="*/ 86 w 86"/>
                <a:gd name="T23" fmla="*/ 17 h 74"/>
                <a:gd name="T24" fmla="*/ 86 w 86"/>
                <a:gd name="T25" fmla="*/ 74 h 74"/>
                <a:gd name="T26" fmla="*/ 0 w 86"/>
                <a:gd name="T27" fmla="*/ 74 h 74"/>
                <a:gd name="T28" fmla="*/ 0 w 86"/>
                <a:gd name="T29" fmla="*/ 17 h 74"/>
                <a:gd name="T30" fmla="*/ 15 w 86"/>
                <a:gd name="T31" fmla="*/ 31 h 74"/>
                <a:gd name="T32" fmla="*/ 15 w 86"/>
                <a:gd name="T33" fmla="*/ 34 h 74"/>
                <a:gd name="T34" fmla="*/ 71 w 86"/>
                <a:gd name="T35" fmla="*/ 34 h 74"/>
                <a:gd name="T36" fmla="*/ 71 w 86"/>
                <a:gd name="T37" fmla="*/ 31 h 74"/>
                <a:gd name="T38" fmla="*/ 15 w 86"/>
                <a:gd name="T39" fmla="*/ 31 h 74"/>
                <a:gd name="T40" fmla="*/ 15 w 86"/>
                <a:gd name="T41" fmla="*/ 57 h 74"/>
                <a:gd name="T42" fmla="*/ 15 w 86"/>
                <a:gd name="T43" fmla="*/ 61 h 74"/>
                <a:gd name="T44" fmla="*/ 71 w 86"/>
                <a:gd name="T45" fmla="*/ 61 h 74"/>
                <a:gd name="T46" fmla="*/ 71 w 86"/>
                <a:gd name="T47" fmla="*/ 57 h 74"/>
                <a:gd name="T48" fmla="*/ 15 w 86"/>
                <a:gd name="T49" fmla="*/ 57 h 74"/>
                <a:gd name="T50" fmla="*/ 15 w 86"/>
                <a:gd name="T51" fmla="*/ 43 h 74"/>
                <a:gd name="T52" fmla="*/ 15 w 86"/>
                <a:gd name="T53" fmla="*/ 47 h 74"/>
                <a:gd name="T54" fmla="*/ 71 w 86"/>
                <a:gd name="T55" fmla="*/ 47 h 74"/>
                <a:gd name="T56" fmla="*/ 71 w 86"/>
                <a:gd name="T57" fmla="*/ 43 h 74"/>
                <a:gd name="T58" fmla="*/ 15 w 86"/>
                <a:gd name="T59" fmla="*/ 43 h 74"/>
                <a:gd name="T60" fmla="*/ 30 w 86"/>
                <a:gd name="T61" fmla="*/ 17 h 74"/>
                <a:gd name="T62" fmla="*/ 56 w 86"/>
                <a:gd name="T63" fmla="*/ 17 h 74"/>
                <a:gd name="T64" fmla="*/ 56 w 86"/>
                <a:gd name="T65" fmla="*/ 12 h 74"/>
                <a:gd name="T66" fmla="*/ 55 w 86"/>
                <a:gd name="T67" fmla="*/ 9 h 74"/>
                <a:gd name="T68" fmla="*/ 52 w 86"/>
                <a:gd name="T69" fmla="*/ 7 h 74"/>
                <a:gd name="T70" fmla="*/ 34 w 86"/>
                <a:gd name="T71" fmla="*/ 7 h 74"/>
                <a:gd name="T72" fmla="*/ 31 w 86"/>
                <a:gd name="T73" fmla="*/ 9 h 74"/>
                <a:gd name="T74" fmla="*/ 31 w 86"/>
                <a:gd name="T75" fmla="*/ 9 h 74"/>
                <a:gd name="T76" fmla="*/ 30 w 86"/>
                <a:gd name="T77" fmla="*/ 12 h 74"/>
                <a:gd name="T78" fmla="*/ 30 w 86"/>
                <a:gd name="T79" fmla="*/ 17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6" h="74">
                  <a:moveTo>
                    <a:pt x="0" y="17"/>
                  </a:moveTo>
                  <a:cubicBezTo>
                    <a:pt x="22" y="17"/>
                    <a:pt x="22" y="17"/>
                    <a:pt x="22" y="17"/>
                  </a:cubicBezTo>
                  <a:cubicBezTo>
                    <a:pt x="22" y="12"/>
                    <a:pt x="22" y="12"/>
                    <a:pt x="22" y="12"/>
                  </a:cubicBezTo>
                  <a:cubicBezTo>
                    <a:pt x="22" y="9"/>
                    <a:pt x="24" y="6"/>
                    <a:pt x="26" y="4"/>
                  </a:cubicBezTo>
                  <a:cubicBezTo>
                    <a:pt x="26" y="4"/>
                    <a:pt x="26" y="4"/>
                    <a:pt x="26" y="4"/>
                  </a:cubicBezTo>
                  <a:cubicBezTo>
                    <a:pt x="26" y="4"/>
                    <a:pt x="26" y="4"/>
                    <a:pt x="26" y="4"/>
                  </a:cubicBezTo>
                  <a:cubicBezTo>
                    <a:pt x="28" y="1"/>
                    <a:pt x="31" y="0"/>
                    <a:pt x="34" y="0"/>
                  </a:cubicBezTo>
                  <a:cubicBezTo>
                    <a:pt x="52" y="0"/>
                    <a:pt x="52" y="0"/>
                    <a:pt x="52" y="0"/>
                  </a:cubicBezTo>
                  <a:cubicBezTo>
                    <a:pt x="55" y="0"/>
                    <a:pt x="58" y="1"/>
                    <a:pt x="60" y="4"/>
                  </a:cubicBezTo>
                  <a:cubicBezTo>
                    <a:pt x="62" y="6"/>
                    <a:pt x="64" y="9"/>
                    <a:pt x="64" y="12"/>
                  </a:cubicBezTo>
                  <a:cubicBezTo>
                    <a:pt x="64" y="17"/>
                    <a:pt x="64" y="17"/>
                    <a:pt x="64" y="17"/>
                  </a:cubicBezTo>
                  <a:cubicBezTo>
                    <a:pt x="86" y="17"/>
                    <a:pt x="86" y="17"/>
                    <a:pt x="86" y="17"/>
                  </a:cubicBezTo>
                  <a:cubicBezTo>
                    <a:pt x="86" y="74"/>
                    <a:pt x="86" y="74"/>
                    <a:pt x="86" y="74"/>
                  </a:cubicBezTo>
                  <a:cubicBezTo>
                    <a:pt x="0" y="74"/>
                    <a:pt x="0" y="74"/>
                    <a:pt x="0" y="74"/>
                  </a:cubicBezTo>
                  <a:cubicBezTo>
                    <a:pt x="0" y="17"/>
                    <a:pt x="0" y="17"/>
                    <a:pt x="0" y="17"/>
                  </a:cubicBezTo>
                  <a:close/>
                  <a:moveTo>
                    <a:pt x="15" y="31"/>
                  </a:moveTo>
                  <a:cubicBezTo>
                    <a:pt x="15" y="34"/>
                    <a:pt x="15" y="34"/>
                    <a:pt x="15" y="34"/>
                  </a:cubicBezTo>
                  <a:cubicBezTo>
                    <a:pt x="71" y="34"/>
                    <a:pt x="71" y="34"/>
                    <a:pt x="71" y="34"/>
                  </a:cubicBezTo>
                  <a:cubicBezTo>
                    <a:pt x="71" y="31"/>
                    <a:pt x="71" y="31"/>
                    <a:pt x="71" y="31"/>
                  </a:cubicBezTo>
                  <a:cubicBezTo>
                    <a:pt x="15" y="31"/>
                    <a:pt x="15" y="31"/>
                    <a:pt x="15" y="31"/>
                  </a:cubicBezTo>
                  <a:close/>
                  <a:moveTo>
                    <a:pt x="15" y="57"/>
                  </a:moveTo>
                  <a:cubicBezTo>
                    <a:pt x="15" y="61"/>
                    <a:pt x="15" y="61"/>
                    <a:pt x="15" y="61"/>
                  </a:cubicBezTo>
                  <a:cubicBezTo>
                    <a:pt x="71" y="61"/>
                    <a:pt x="71" y="61"/>
                    <a:pt x="71" y="61"/>
                  </a:cubicBezTo>
                  <a:cubicBezTo>
                    <a:pt x="71" y="57"/>
                    <a:pt x="71" y="57"/>
                    <a:pt x="71" y="57"/>
                  </a:cubicBezTo>
                  <a:cubicBezTo>
                    <a:pt x="15" y="57"/>
                    <a:pt x="15" y="57"/>
                    <a:pt x="15" y="57"/>
                  </a:cubicBezTo>
                  <a:close/>
                  <a:moveTo>
                    <a:pt x="15" y="43"/>
                  </a:moveTo>
                  <a:cubicBezTo>
                    <a:pt x="15" y="47"/>
                    <a:pt x="15" y="47"/>
                    <a:pt x="15" y="47"/>
                  </a:cubicBezTo>
                  <a:cubicBezTo>
                    <a:pt x="71" y="47"/>
                    <a:pt x="71" y="47"/>
                    <a:pt x="71" y="47"/>
                  </a:cubicBezTo>
                  <a:cubicBezTo>
                    <a:pt x="71" y="43"/>
                    <a:pt x="71" y="43"/>
                    <a:pt x="71" y="43"/>
                  </a:cubicBezTo>
                  <a:cubicBezTo>
                    <a:pt x="15" y="43"/>
                    <a:pt x="15" y="43"/>
                    <a:pt x="15" y="43"/>
                  </a:cubicBezTo>
                  <a:close/>
                  <a:moveTo>
                    <a:pt x="30" y="17"/>
                  </a:moveTo>
                  <a:cubicBezTo>
                    <a:pt x="56" y="17"/>
                    <a:pt x="56" y="17"/>
                    <a:pt x="56" y="17"/>
                  </a:cubicBezTo>
                  <a:cubicBezTo>
                    <a:pt x="56" y="12"/>
                    <a:pt x="56" y="12"/>
                    <a:pt x="56" y="12"/>
                  </a:cubicBezTo>
                  <a:cubicBezTo>
                    <a:pt x="56" y="11"/>
                    <a:pt x="56" y="9"/>
                    <a:pt x="55" y="9"/>
                  </a:cubicBezTo>
                  <a:cubicBezTo>
                    <a:pt x="54" y="8"/>
                    <a:pt x="53" y="7"/>
                    <a:pt x="52" y="7"/>
                  </a:cubicBezTo>
                  <a:cubicBezTo>
                    <a:pt x="34" y="7"/>
                    <a:pt x="34" y="7"/>
                    <a:pt x="34" y="7"/>
                  </a:cubicBezTo>
                  <a:cubicBezTo>
                    <a:pt x="33" y="7"/>
                    <a:pt x="32" y="8"/>
                    <a:pt x="31" y="9"/>
                  </a:cubicBezTo>
                  <a:cubicBezTo>
                    <a:pt x="31" y="9"/>
                    <a:pt x="31" y="9"/>
                    <a:pt x="31" y="9"/>
                  </a:cubicBezTo>
                  <a:cubicBezTo>
                    <a:pt x="30" y="9"/>
                    <a:pt x="30" y="11"/>
                    <a:pt x="30" y="12"/>
                  </a:cubicBezTo>
                  <a:lnTo>
                    <a:pt x="30" y="17"/>
                  </a:ln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39" name="组合 38"/>
          <p:cNvGrpSpPr/>
          <p:nvPr/>
        </p:nvGrpSpPr>
        <p:grpSpPr>
          <a:xfrm>
            <a:off x="537904" y="3221329"/>
            <a:ext cx="3254736" cy="1247868"/>
            <a:chOff x="889088" y="3551560"/>
            <a:chExt cx="2399760" cy="1247868"/>
          </a:xfrm>
        </p:grpSpPr>
        <p:sp>
          <p:nvSpPr>
            <p:cNvPr id="40" name="文本框 39"/>
            <p:cNvSpPr txBox="1"/>
            <p:nvPr/>
          </p:nvSpPr>
          <p:spPr>
            <a:xfrm>
              <a:off x="936533" y="3551560"/>
              <a:ext cx="2304871" cy="518160"/>
            </a:xfrm>
            <a:prstGeom prst="rect">
              <a:avLst/>
            </a:prstGeom>
            <a:noFill/>
          </p:spPr>
          <p:txBody>
            <a:bodyPr wrap="square" rtlCol="0">
              <a:spAutoFit/>
            </a:bodyPr>
            <a:lstStyle/>
            <a:p>
              <a:pPr algn="ctr"/>
              <a:r>
                <a:rPr lang="en-US" altLang="zh-CN" sz="2800" dirty="0">
                  <a:solidFill>
                    <a:schemeClr val="bg2">
                      <a:lumMod val="25000"/>
                    </a:schemeClr>
                  </a:solidFill>
                  <a:latin typeface="黑体" panose="02010600030101010101" charset="-122"/>
                  <a:ea typeface="黑体" panose="02010600030101010101" charset="-122"/>
                </a:rPr>
                <a:t>单击此处添加标题</a:t>
              </a:r>
            </a:p>
          </p:txBody>
        </p:sp>
        <p:sp>
          <p:nvSpPr>
            <p:cNvPr id="41" name="文本框 40"/>
            <p:cNvSpPr txBox="1"/>
            <p:nvPr/>
          </p:nvSpPr>
          <p:spPr>
            <a:xfrm>
              <a:off x="889088" y="3976468"/>
              <a:ext cx="2399760" cy="822960"/>
            </a:xfrm>
            <a:prstGeom prst="rect">
              <a:avLst/>
            </a:prstGeom>
            <a:noFill/>
          </p:spPr>
          <p:txBody>
            <a:bodyPr wrap="square" rtlCol="0">
              <a:spAutoFit/>
            </a:bodyPr>
            <a:lstStyle/>
            <a:p>
              <a:pPr algn="ctr"/>
              <a:r>
                <a:rPr lang="en-US" altLang="zh-CN" sz="1600" dirty="0">
                  <a:solidFill>
                    <a:schemeClr val="bg2">
                      <a:lumMod val="25000"/>
                    </a:schemeClr>
                  </a:solidFill>
                  <a:latin typeface="黑体" panose="02010600030101010101" charset="-122"/>
                  <a:ea typeface="黑体" panose="02010600030101010101" charset="-122"/>
                </a:rPr>
                <a:t>请在此粘贴或者输入您的文字内容请在此粘贴或者输入您的文字内容请在此粘贴或者输入您的文字内容</a:t>
              </a:r>
            </a:p>
          </p:txBody>
        </p:sp>
      </p:grpSp>
      <p:grpSp>
        <p:nvGrpSpPr>
          <p:cNvPr id="45" name="组合 44"/>
          <p:cNvGrpSpPr/>
          <p:nvPr/>
        </p:nvGrpSpPr>
        <p:grpSpPr>
          <a:xfrm>
            <a:off x="4537276" y="3221329"/>
            <a:ext cx="3287210" cy="1247868"/>
            <a:chOff x="889088" y="3551560"/>
            <a:chExt cx="2399760" cy="1247868"/>
          </a:xfrm>
        </p:grpSpPr>
        <p:sp>
          <p:nvSpPr>
            <p:cNvPr id="46" name="文本框 45"/>
            <p:cNvSpPr txBox="1"/>
            <p:nvPr/>
          </p:nvSpPr>
          <p:spPr>
            <a:xfrm>
              <a:off x="936533" y="3551560"/>
              <a:ext cx="2304871" cy="518160"/>
            </a:xfrm>
            <a:prstGeom prst="rect">
              <a:avLst/>
            </a:prstGeom>
            <a:noFill/>
          </p:spPr>
          <p:txBody>
            <a:bodyPr wrap="square" rtlCol="0">
              <a:spAutoFit/>
            </a:bodyPr>
            <a:lstStyle/>
            <a:p>
              <a:pPr algn="ctr"/>
              <a:r>
                <a:rPr lang="en-US" altLang="zh-CN" sz="2800" dirty="0">
                  <a:solidFill>
                    <a:schemeClr val="bg2">
                      <a:lumMod val="25000"/>
                    </a:schemeClr>
                  </a:solidFill>
                  <a:latin typeface="黑体" panose="02010600030101010101" charset="-122"/>
                  <a:ea typeface="黑体" panose="02010600030101010101" charset="-122"/>
                </a:rPr>
                <a:t>单击此处添加标题</a:t>
              </a:r>
            </a:p>
          </p:txBody>
        </p:sp>
        <p:sp>
          <p:nvSpPr>
            <p:cNvPr id="47" name="文本框 46"/>
            <p:cNvSpPr txBox="1"/>
            <p:nvPr/>
          </p:nvSpPr>
          <p:spPr>
            <a:xfrm>
              <a:off x="889088" y="3976468"/>
              <a:ext cx="2399760" cy="822960"/>
            </a:xfrm>
            <a:prstGeom prst="rect">
              <a:avLst/>
            </a:prstGeom>
            <a:noFill/>
          </p:spPr>
          <p:txBody>
            <a:bodyPr wrap="square" rtlCol="0">
              <a:spAutoFit/>
            </a:bodyPr>
            <a:lstStyle/>
            <a:p>
              <a:pPr algn="ctr"/>
              <a:r>
                <a:rPr lang="en-US" altLang="zh-CN" sz="1600" dirty="0">
                  <a:solidFill>
                    <a:schemeClr val="bg2">
                      <a:lumMod val="25000"/>
                    </a:schemeClr>
                  </a:solidFill>
                  <a:latin typeface="黑体" panose="02010600030101010101" charset="-122"/>
                  <a:ea typeface="黑体" panose="02010600030101010101" charset="-122"/>
                </a:rPr>
                <a:t>请在此粘贴或者输入您的文字内容请在此粘贴或者输入您的文字内容请在此粘贴或者输入您的文字内容</a:t>
              </a:r>
            </a:p>
          </p:txBody>
        </p:sp>
      </p:grpSp>
      <p:grpSp>
        <p:nvGrpSpPr>
          <p:cNvPr id="48" name="组合 47"/>
          <p:cNvGrpSpPr/>
          <p:nvPr/>
        </p:nvGrpSpPr>
        <p:grpSpPr>
          <a:xfrm>
            <a:off x="8299048" y="3221329"/>
            <a:ext cx="3588152" cy="1247868"/>
            <a:chOff x="889088" y="3551560"/>
            <a:chExt cx="2399760" cy="1247868"/>
          </a:xfrm>
        </p:grpSpPr>
        <p:sp>
          <p:nvSpPr>
            <p:cNvPr id="49" name="文本框 48"/>
            <p:cNvSpPr txBox="1"/>
            <p:nvPr/>
          </p:nvSpPr>
          <p:spPr>
            <a:xfrm>
              <a:off x="936533" y="3551560"/>
              <a:ext cx="2304871" cy="518160"/>
            </a:xfrm>
            <a:prstGeom prst="rect">
              <a:avLst/>
            </a:prstGeom>
            <a:noFill/>
          </p:spPr>
          <p:txBody>
            <a:bodyPr wrap="square" rtlCol="0">
              <a:spAutoFit/>
            </a:bodyPr>
            <a:lstStyle/>
            <a:p>
              <a:pPr algn="ctr"/>
              <a:r>
                <a:rPr lang="en-US" altLang="zh-CN" sz="2800" dirty="0">
                  <a:solidFill>
                    <a:schemeClr val="bg2">
                      <a:lumMod val="25000"/>
                    </a:schemeClr>
                  </a:solidFill>
                  <a:latin typeface="黑体" panose="02010600030101010101" charset="-122"/>
                  <a:ea typeface="黑体" panose="02010600030101010101" charset="-122"/>
                </a:rPr>
                <a:t>单击此处添加标题</a:t>
              </a:r>
            </a:p>
          </p:txBody>
        </p:sp>
        <p:sp>
          <p:nvSpPr>
            <p:cNvPr id="50" name="文本框 49"/>
            <p:cNvSpPr txBox="1"/>
            <p:nvPr/>
          </p:nvSpPr>
          <p:spPr>
            <a:xfrm>
              <a:off x="889088" y="3976468"/>
              <a:ext cx="2399760" cy="822960"/>
            </a:xfrm>
            <a:prstGeom prst="rect">
              <a:avLst/>
            </a:prstGeom>
            <a:noFill/>
          </p:spPr>
          <p:txBody>
            <a:bodyPr wrap="square" rtlCol="0">
              <a:spAutoFit/>
            </a:bodyPr>
            <a:lstStyle/>
            <a:p>
              <a:pPr algn="ctr"/>
              <a:r>
                <a:rPr lang="en-US" altLang="zh-CN" sz="1600" dirty="0">
                  <a:solidFill>
                    <a:schemeClr val="bg2">
                      <a:lumMod val="25000"/>
                    </a:schemeClr>
                  </a:solidFill>
                  <a:latin typeface="黑体" panose="02010600030101010101" charset="-122"/>
                  <a:ea typeface="黑体" panose="02010600030101010101" charset="-122"/>
                </a:rPr>
                <a:t>请在此粘贴或者输入您的文字内容请在此粘贴或者输入您的文字内容请在此粘贴或者输入您的文字内容</a:t>
              </a:r>
            </a:p>
          </p:txBody>
        </p:sp>
      </p:grpSp>
      <p:sp>
        <p:nvSpPr>
          <p:cNvPr id="52" name="矩形 51"/>
          <p:cNvSpPr>
            <a:spLocks noChangeArrowheads="1"/>
          </p:cNvSpPr>
          <p:nvPr/>
        </p:nvSpPr>
        <p:spPr bwMode="auto">
          <a:xfrm>
            <a:off x="393540" y="5394565"/>
            <a:ext cx="11299620" cy="731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r>
              <a:rPr lang="en-US" altLang="zh-CN" sz="1400" dirty="0">
                <a:solidFill>
                  <a:schemeClr val="bg1">
                    <a:alpha val="90000"/>
                  </a:schemeClr>
                </a:solidFill>
                <a:latin typeface="Arial" panose="020B0604020202020204" pitchFamily="34" charset="0"/>
                <a:ea typeface="宋体" panose="02010600030101010101" pitchFamily="2" charset="-122"/>
                <a:cs typeface="Arial" panose="020B0604020202020204" pitchFamily="34" charset="0"/>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Tree>
  </p:cSld>
  <p:clrMapOvr>
    <a:masterClrMapping/>
  </p:clrMapOvr>
  <p:transition advTm="4432">
    <p:checke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animEffect transition="in" filter="fade">
                                      <p:cBhvr>
                                        <p:cTn id="9" dur="500"/>
                                        <p:tgtEl>
                                          <p:spTgt spid="33"/>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39"/>
                                        </p:tgtEl>
                                        <p:attrNameLst>
                                          <p:attrName>style.visibility</p:attrName>
                                        </p:attrNameLst>
                                      </p:cBhvr>
                                      <p:to>
                                        <p:strVal val="visible"/>
                                      </p:to>
                                    </p:set>
                                    <p:anim calcmode="lin" valueType="num">
                                      <p:cBhvr>
                                        <p:cTn id="13" dur="500" fill="hold"/>
                                        <p:tgtEl>
                                          <p:spTgt spid="39"/>
                                        </p:tgtEl>
                                        <p:attrNameLst>
                                          <p:attrName>ppt_w</p:attrName>
                                        </p:attrNameLst>
                                      </p:cBhvr>
                                      <p:tavLst>
                                        <p:tav tm="0">
                                          <p:val>
                                            <p:fltVal val="0"/>
                                          </p:val>
                                        </p:tav>
                                        <p:tav tm="100000">
                                          <p:val>
                                            <p:strVal val="#ppt_w"/>
                                          </p:val>
                                        </p:tav>
                                      </p:tavLst>
                                    </p:anim>
                                    <p:anim calcmode="lin" valueType="num">
                                      <p:cBhvr>
                                        <p:cTn id="14" dur="500" fill="hold"/>
                                        <p:tgtEl>
                                          <p:spTgt spid="39"/>
                                        </p:tgtEl>
                                        <p:attrNameLst>
                                          <p:attrName>ppt_h</p:attrName>
                                        </p:attrNameLst>
                                      </p:cBhvr>
                                      <p:tavLst>
                                        <p:tav tm="0">
                                          <p:val>
                                            <p:fltVal val="0"/>
                                          </p:val>
                                        </p:tav>
                                        <p:tav tm="100000">
                                          <p:val>
                                            <p:strVal val="#ppt_h"/>
                                          </p:val>
                                        </p:tav>
                                      </p:tavLst>
                                    </p:anim>
                                    <p:animEffect transition="in" filter="fade">
                                      <p:cBhvr>
                                        <p:cTn id="15" dur="500"/>
                                        <p:tgtEl>
                                          <p:spTgt spid="39"/>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p:cTn id="19" dur="500" fill="hold"/>
                                        <p:tgtEl>
                                          <p:spTgt spid="30"/>
                                        </p:tgtEl>
                                        <p:attrNameLst>
                                          <p:attrName>ppt_w</p:attrName>
                                        </p:attrNameLst>
                                      </p:cBhvr>
                                      <p:tavLst>
                                        <p:tav tm="0">
                                          <p:val>
                                            <p:fltVal val="0"/>
                                          </p:val>
                                        </p:tav>
                                        <p:tav tm="100000">
                                          <p:val>
                                            <p:strVal val="#ppt_w"/>
                                          </p:val>
                                        </p:tav>
                                      </p:tavLst>
                                    </p:anim>
                                    <p:anim calcmode="lin" valueType="num">
                                      <p:cBhvr>
                                        <p:cTn id="20" dur="500" fill="hold"/>
                                        <p:tgtEl>
                                          <p:spTgt spid="30"/>
                                        </p:tgtEl>
                                        <p:attrNameLst>
                                          <p:attrName>ppt_h</p:attrName>
                                        </p:attrNameLst>
                                      </p:cBhvr>
                                      <p:tavLst>
                                        <p:tav tm="0">
                                          <p:val>
                                            <p:fltVal val="0"/>
                                          </p:val>
                                        </p:tav>
                                        <p:tav tm="100000">
                                          <p:val>
                                            <p:strVal val="#ppt_h"/>
                                          </p:val>
                                        </p:tav>
                                      </p:tavLst>
                                    </p:anim>
                                    <p:animEffect transition="in" filter="fade">
                                      <p:cBhvr>
                                        <p:cTn id="21" dur="500"/>
                                        <p:tgtEl>
                                          <p:spTgt spid="30"/>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45"/>
                                        </p:tgtEl>
                                        <p:attrNameLst>
                                          <p:attrName>style.visibility</p:attrName>
                                        </p:attrNameLst>
                                      </p:cBhvr>
                                      <p:to>
                                        <p:strVal val="visible"/>
                                      </p:to>
                                    </p:set>
                                    <p:anim calcmode="lin" valueType="num">
                                      <p:cBhvr>
                                        <p:cTn id="25" dur="500" fill="hold"/>
                                        <p:tgtEl>
                                          <p:spTgt spid="45"/>
                                        </p:tgtEl>
                                        <p:attrNameLst>
                                          <p:attrName>ppt_w</p:attrName>
                                        </p:attrNameLst>
                                      </p:cBhvr>
                                      <p:tavLst>
                                        <p:tav tm="0">
                                          <p:val>
                                            <p:fltVal val="0"/>
                                          </p:val>
                                        </p:tav>
                                        <p:tav tm="100000">
                                          <p:val>
                                            <p:strVal val="#ppt_w"/>
                                          </p:val>
                                        </p:tav>
                                      </p:tavLst>
                                    </p:anim>
                                    <p:anim calcmode="lin" valueType="num">
                                      <p:cBhvr>
                                        <p:cTn id="26" dur="500" fill="hold"/>
                                        <p:tgtEl>
                                          <p:spTgt spid="45"/>
                                        </p:tgtEl>
                                        <p:attrNameLst>
                                          <p:attrName>ppt_h</p:attrName>
                                        </p:attrNameLst>
                                      </p:cBhvr>
                                      <p:tavLst>
                                        <p:tav tm="0">
                                          <p:val>
                                            <p:fltVal val="0"/>
                                          </p:val>
                                        </p:tav>
                                        <p:tav tm="100000">
                                          <p:val>
                                            <p:strVal val="#ppt_h"/>
                                          </p:val>
                                        </p:tav>
                                      </p:tavLst>
                                    </p:anim>
                                    <p:animEffect transition="in" filter="fade">
                                      <p:cBhvr>
                                        <p:cTn id="27" dur="500"/>
                                        <p:tgtEl>
                                          <p:spTgt spid="45"/>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cBhvr>
                                        <p:cTn id="31" dur="500" fill="hold"/>
                                        <p:tgtEl>
                                          <p:spTgt spid="36"/>
                                        </p:tgtEl>
                                        <p:attrNameLst>
                                          <p:attrName>ppt_w</p:attrName>
                                        </p:attrNameLst>
                                      </p:cBhvr>
                                      <p:tavLst>
                                        <p:tav tm="0">
                                          <p:val>
                                            <p:fltVal val="0"/>
                                          </p:val>
                                        </p:tav>
                                        <p:tav tm="100000">
                                          <p:val>
                                            <p:strVal val="#ppt_w"/>
                                          </p:val>
                                        </p:tav>
                                      </p:tavLst>
                                    </p:anim>
                                    <p:anim calcmode="lin" valueType="num">
                                      <p:cBhvr>
                                        <p:cTn id="32" dur="500" fill="hold"/>
                                        <p:tgtEl>
                                          <p:spTgt spid="36"/>
                                        </p:tgtEl>
                                        <p:attrNameLst>
                                          <p:attrName>ppt_h</p:attrName>
                                        </p:attrNameLst>
                                      </p:cBhvr>
                                      <p:tavLst>
                                        <p:tav tm="0">
                                          <p:val>
                                            <p:fltVal val="0"/>
                                          </p:val>
                                        </p:tav>
                                        <p:tav tm="100000">
                                          <p:val>
                                            <p:strVal val="#ppt_h"/>
                                          </p:val>
                                        </p:tav>
                                      </p:tavLst>
                                    </p:anim>
                                    <p:animEffect transition="in" filter="fade">
                                      <p:cBhvr>
                                        <p:cTn id="33" dur="500"/>
                                        <p:tgtEl>
                                          <p:spTgt spid="36"/>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48"/>
                                        </p:tgtEl>
                                        <p:attrNameLst>
                                          <p:attrName>style.visibility</p:attrName>
                                        </p:attrNameLst>
                                      </p:cBhvr>
                                      <p:to>
                                        <p:strVal val="visible"/>
                                      </p:to>
                                    </p:set>
                                    <p:anim calcmode="lin" valueType="num">
                                      <p:cBhvr>
                                        <p:cTn id="37" dur="500" fill="hold"/>
                                        <p:tgtEl>
                                          <p:spTgt spid="48"/>
                                        </p:tgtEl>
                                        <p:attrNameLst>
                                          <p:attrName>ppt_w</p:attrName>
                                        </p:attrNameLst>
                                      </p:cBhvr>
                                      <p:tavLst>
                                        <p:tav tm="0">
                                          <p:val>
                                            <p:fltVal val="0"/>
                                          </p:val>
                                        </p:tav>
                                        <p:tav tm="100000">
                                          <p:val>
                                            <p:strVal val="#ppt_w"/>
                                          </p:val>
                                        </p:tav>
                                      </p:tavLst>
                                    </p:anim>
                                    <p:anim calcmode="lin" valueType="num">
                                      <p:cBhvr>
                                        <p:cTn id="38" dur="500" fill="hold"/>
                                        <p:tgtEl>
                                          <p:spTgt spid="48"/>
                                        </p:tgtEl>
                                        <p:attrNameLst>
                                          <p:attrName>ppt_h</p:attrName>
                                        </p:attrNameLst>
                                      </p:cBhvr>
                                      <p:tavLst>
                                        <p:tav tm="0">
                                          <p:val>
                                            <p:fltVal val="0"/>
                                          </p:val>
                                        </p:tav>
                                        <p:tav tm="100000">
                                          <p:val>
                                            <p:strVal val="#ppt_h"/>
                                          </p:val>
                                        </p:tav>
                                      </p:tavLst>
                                    </p:anim>
                                    <p:animEffect transition="in" filter="fade">
                                      <p:cBhvr>
                                        <p:cTn id="39" dur="500"/>
                                        <p:tgtEl>
                                          <p:spTgt spid="48"/>
                                        </p:tgtEl>
                                      </p:cBhvr>
                                    </p:animEffect>
                                  </p:childTnLst>
                                </p:cTn>
                              </p:par>
                            </p:childTnLst>
                          </p:cTn>
                        </p:par>
                        <p:par>
                          <p:cTn id="40" fill="hold">
                            <p:stCondLst>
                              <p:cond delay="3000"/>
                            </p:stCondLst>
                            <p:childTnLst>
                              <p:par>
                                <p:cTn id="41" presetID="12" presetClass="entr" presetSubtype="4" fill="hold" grpId="0" nodeType="afterEffect">
                                  <p:stCondLst>
                                    <p:cond delay="0"/>
                                  </p:stCondLst>
                                  <p:childTnLst>
                                    <p:set>
                                      <p:cBhvr>
                                        <p:cTn id="42" dur="1" fill="hold">
                                          <p:stCondLst>
                                            <p:cond delay="0"/>
                                          </p:stCondLst>
                                        </p:cTn>
                                        <p:tgtEl>
                                          <p:spTgt spid="52"/>
                                        </p:tgtEl>
                                        <p:attrNameLst>
                                          <p:attrName>style.visibility</p:attrName>
                                        </p:attrNameLst>
                                      </p:cBhvr>
                                      <p:to>
                                        <p:strVal val="visible"/>
                                      </p:to>
                                    </p:set>
                                    <p:anim calcmode="lin" valueType="num">
                                      <p:cBhvr additive="base">
                                        <p:cTn id="43" dur="500"/>
                                        <p:tgtEl>
                                          <p:spTgt spid="52"/>
                                        </p:tgtEl>
                                        <p:attrNameLst>
                                          <p:attrName>ppt_y</p:attrName>
                                        </p:attrNameLst>
                                      </p:cBhvr>
                                      <p:tavLst>
                                        <p:tav tm="0">
                                          <p:val>
                                            <p:strVal val="#ppt_y+#ppt_h*1.125000"/>
                                          </p:val>
                                        </p:tav>
                                        <p:tav tm="100000">
                                          <p:val>
                                            <p:strVal val="#ppt_y"/>
                                          </p:val>
                                        </p:tav>
                                      </p:tavLst>
                                    </p:anim>
                                    <p:animEffect transition="in" filter="wipe(up)">
                                      <p:cBhvr>
                                        <p:cTn id="44"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12" name="文本框 11"/>
          <p:cNvSpPr txBox="1"/>
          <p:nvPr/>
        </p:nvSpPr>
        <p:spPr>
          <a:xfrm>
            <a:off x="7903845" y="1243330"/>
            <a:ext cx="1102995" cy="1310640"/>
          </a:xfrm>
          <a:prstGeom prst="rect">
            <a:avLst/>
          </a:prstGeom>
          <a:noFill/>
        </p:spPr>
        <p:txBody>
          <a:bodyPr wrap="square" rtlCol="0">
            <a:spAutoFit/>
          </a:bodyPr>
          <a:lstStyle/>
          <a:p>
            <a:pPr algn="l"/>
            <a:r>
              <a:rPr lang="zh-CN" altLang="en-US" sz="8000" b="1" kern="8400" spc="840" dirty="0">
                <a:solidFill>
                  <a:srgbClr val="030303"/>
                </a:solidFill>
                <a:latin typeface="华文中宋" panose="02010600040101010101" charset="-122"/>
                <a:ea typeface="华文中宋" panose="02010600040101010101" charset="-122"/>
              </a:rPr>
              <a:t>谢</a:t>
            </a:r>
          </a:p>
        </p:txBody>
      </p:sp>
      <p:sp>
        <p:nvSpPr>
          <p:cNvPr id="7" name="文本框 6"/>
          <p:cNvSpPr txBox="1"/>
          <p:nvPr/>
        </p:nvSpPr>
        <p:spPr>
          <a:xfrm>
            <a:off x="8495030" y="2186305"/>
            <a:ext cx="1102995" cy="1310640"/>
          </a:xfrm>
          <a:prstGeom prst="rect">
            <a:avLst/>
          </a:prstGeom>
          <a:noFill/>
        </p:spPr>
        <p:txBody>
          <a:bodyPr wrap="square" rtlCol="0">
            <a:spAutoFit/>
          </a:bodyPr>
          <a:lstStyle/>
          <a:p>
            <a:pPr algn="l"/>
            <a:r>
              <a:rPr lang="zh-CN" altLang="en-US" sz="8000" b="1" kern="8400" spc="840" dirty="0">
                <a:solidFill>
                  <a:srgbClr val="030303"/>
                </a:solidFill>
                <a:latin typeface="华文中宋" panose="02010600040101010101" charset="-122"/>
                <a:ea typeface="华文中宋" panose="02010600040101010101" charset="-122"/>
              </a:rPr>
              <a:t>谢</a:t>
            </a:r>
          </a:p>
        </p:txBody>
      </p:sp>
      <p:sp>
        <p:nvSpPr>
          <p:cNvPr id="184" name=" 184"/>
          <p:cNvSpPr/>
          <p:nvPr/>
        </p:nvSpPr>
        <p:spPr>
          <a:xfrm>
            <a:off x="8065770" y="2484120"/>
            <a:ext cx="199390" cy="199390"/>
          </a:xfrm>
          <a:prstGeom prst="ellipse">
            <a:avLst/>
          </a:prstGeom>
          <a:noFill/>
          <a:ln w="28575">
            <a:solidFill>
              <a:srgbClr val="B1A9A5"/>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8" name=" 184"/>
          <p:cNvSpPr/>
          <p:nvPr/>
        </p:nvSpPr>
        <p:spPr>
          <a:xfrm>
            <a:off x="8369300" y="2484120"/>
            <a:ext cx="199390" cy="199390"/>
          </a:xfrm>
          <a:prstGeom prst="ellipse">
            <a:avLst/>
          </a:prstGeom>
          <a:noFill/>
          <a:ln w="28575">
            <a:solidFill>
              <a:srgbClr val="B1A9A5"/>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pic>
        <p:nvPicPr>
          <p:cNvPr id="9" name="图片 8" descr="5de101964d001b5eb0b8e18458c80e7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610600" y="3425190"/>
            <a:ext cx="572770" cy="763270"/>
          </a:xfrm>
          <a:prstGeom prst="rect">
            <a:avLst/>
          </a:prstGeom>
        </p:spPr>
      </p:pic>
      <p:sp>
        <p:nvSpPr>
          <p:cNvPr id="14" name="Rectangle 3"/>
          <p:cNvSpPr txBox="1">
            <a:spLocks noChangeArrowheads="1"/>
          </p:cNvSpPr>
          <p:nvPr/>
        </p:nvSpPr>
        <p:spPr bwMode="auto">
          <a:xfrm flipH="1">
            <a:off x="8336280" y="2753360"/>
            <a:ext cx="274320" cy="2346960"/>
          </a:xfrm>
          <a:prstGeom prst="rect">
            <a:avLst/>
          </a:prstGeom>
          <a:noFill/>
        </p:spPr>
        <p:txBody>
          <a:bodyPr vert="eaVert" wrap="square" lIns="0" tIns="0" rIns="0" bIns="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l"/>
            <a:r>
              <a:rPr lang="en-US" altLang="ko-KR" sz="900" b="0" dirty="0" err="1">
                <a:solidFill>
                  <a:schemeClr val="tx1"/>
                </a:solidFill>
                <a:effectLst/>
                <a:latin typeface="华文中宋" panose="02010600040101010101" charset="-122"/>
                <a:ea typeface="华文中宋" panose="02010600040101010101" charset="-122"/>
                <a:sym typeface="+mn-ea"/>
              </a:rPr>
              <a:t>Powerpoint</a:t>
            </a:r>
            <a:r>
              <a:rPr lang="en-US" altLang="ko-KR" sz="900" b="0">
                <a:solidFill>
                  <a:schemeClr val="tx1"/>
                </a:solidFill>
                <a:effectLst/>
                <a:latin typeface="华文中宋" panose="02010600040101010101" charset="-122"/>
                <a:ea typeface="华文中宋" panose="02010600040101010101" charset="-122"/>
                <a:sym typeface="+mn-ea"/>
              </a:rPr>
              <a:t> is a complete presentation graphic package it gives you everyt</a:t>
            </a:r>
            <a:endParaRPr lang="en-US" altLang="ko-KR" sz="900" b="0" dirty="0">
              <a:solidFill>
                <a:schemeClr val="tx1"/>
              </a:solidFill>
              <a:effectLst>
                <a:outerShdw blurRad="38100" dist="19050" dir="2700000" algn="tl" rotWithShape="0">
                  <a:schemeClr val="dk1">
                    <a:alpha val="40000"/>
                  </a:schemeClr>
                </a:outerShdw>
              </a:effectLst>
              <a:latin typeface="华文中宋" panose="02010600040101010101" charset="-122"/>
              <a:ea typeface="华文中宋" panose="02010600040101010101" charset="-122"/>
            </a:endParaRPr>
          </a:p>
        </p:txBody>
      </p:sp>
      <p:sp>
        <p:nvSpPr>
          <p:cNvPr id="35" name="Rectangle 4"/>
          <p:cNvSpPr txBox="1">
            <a:spLocks noChangeArrowheads="1"/>
          </p:cNvSpPr>
          <p:nvPr/>
        </p:nvSpPr>
        <p:spPr bwMode="auto">
          <a:xfrm>
            <a:off x="7993380" y="2144395"/>
            <a:ext cx="292100" cy="3098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zh-CN" altLang="en-US" sz="1400" b="0" dirty="0">
                <a:solidFill>
                  <a:schemeClr val="tx1"/>
                </a:solidFill>
                <a:latin typeface="华文中宋" panose="02010600040101010101" charset="-122"/>
                <a:ea typeface="华文中宋" panose="02010600040101010101" charset="-122"/>
              </a:rPr>
              <a:t>这里可以输入公司</a:t>
            </a:r>
          </a:p>
          <a:p>
            <a:pPr algn="l"/>
            <a:r>
              <a:rPr lang="zh-CN" altLang="en-US" sz="1400" b="0" dirty="0">
                <a:solidFill>
                  <a:schemeClr val="tx1"/>
                </a:solidFill>
                <a:latin typeface="华文中宋" panose="02010600040101010101" charset="-122"/>
                <a:ea typeface="华文中宋" panose="02010600040101010101" charset="-122"/>
              </a:rPr>
              <a:t>名</a:t>
            </a:r>
          </a:p>
        </p:txBody>
      </p:sp>
    </p:spTree>
    <p:custDataLst>
      <p:tags r:id="rId1"/>
    </p:custDataLst>
  </p:cSld>
  <p:clrMapOvr>
    <a:masterClrMapping/>
  </p:clrMapOvr>
  <p:transition advTm="9425">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53" presetClass="entr" presetSubtype="16" fill="hold" grpId="0" nodeType="clickEffect">
                                  <p:stCondLst>
                                    <p:cond delay="0"/>
                                  </p:stCondLst>
                                  <p:childTnLst>
                                    <p:set>
                                      <p:cBhvr>
                                        <p:cTn id="15" dur="1" fill="hold">
                                          <p:stCondLst>
                                            <p:cond delay="0"/>
                                          </p:stCondLst>
                                        </p:cTn>
                                        <p:tgtEl>
                                          <p:spTgt spid="184"/>
                                        </p:tgtEl>
                                        <p:attrNameLst>
                                          <p:attrName>style.visibility</p:attrName>
                                        </p:attrNameLst>
                                      </p:cBhvr>
                                      <p:to>
                                        <p:strVal val="visible"/>
                                      </p:to>
                                    </p:set>
                                    <p:anim calcmode="lin" valueType="num">
                                      <p:cBhvr>
                                        <p:cTn id="16" dur="500" fill="hold"/>
                                        <p:tgtEl>
                                          <p:spTgt spid="184"/>
                                        </p:tgtEl>
                                        <p:attrNameLst>
                                          <p:attrName>ppt_w</p:attrName>
                                        </p:attrNameLst>
                                      </p:cBhvr>
                                      <p:tavLst>
                                        <p:tav tm="0">
                                          <p:val>
                                            <p:fltVal val="0"/>
                                          </p:val>
                                        </p:tav>
                                        <p:tav tm="100000">
                                          <p:val>
                                            <p:strVal val="#ppt_w"/>
                                          </p:val>
                                        </p:tav>
                                      </p:tavLst>
                                    </p:anim>
                                    <p:anim calcmode="lin" valueType="num">
                                      <p:cBhvr>
                                        <p:cTn id="17" dur="500" fill="hold"/>
                                        <p:tgtEl>
                                          <p:spTgt spid="184"/>
                                        </p:tgtEl>
                                        <p:attrNameLst>
                                          <p:attrName>ppt_h</p:attrName>
                                        </p:attrNameLst>
                                      </p:cBhvr>
                                      <p:tavLst>
                                        <p:tav tm="0">
                                          <p:val>
                                            <p:fltVal val="0"/>
                                          </p:val>
                                        </p:tav>
                                        <p:tav tm="100000">
                                          <p:val>
                                            <p:strVal val="#ppt_h"/>
                                          </p:val>
                                        </p:tav>
                                      </p:tavLst>
                                    </p:anim>
                                    <p:animEffect transition="in" filter="fade">
                                      <p:cBhvr>
                                        <p:cTn id="18" dur="500"/>
                                        <p:tgtEl>
                                          <p:spTgt spid="184"/>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41" presetClass="entr" presetSubtype="0" fill="hold" grpId="0" nodeType="clickEffect">
                                  <p:stCondLst>
                                    <p:cond delay="0"/>
                                  </p:stCondLst>
                                  <p:iterate type="lt">
                                    <p:tmPct val="10000"/>
                                  </p:iterate>
                                  <p:childTnLst>
                                    <p:set>
                                      <p:cBhvr>
                                        <p:cTn id="27" dur="1" fill="hold">
                                          <p:stCondLst>
                                            <p:cond delay="0"/>
                                          </p:stCondLst>
                                        </p:cTn>
                                        <p:tgtEl>
                                          <p:spTgt spid="14"/>
                                        </p:tgtEl>
                                        <p:attrNameLst>
                                          <p:attrName>style.visibility</p:attrName>
                                        </p:attrNameLst>
                                      </p:cBhvr>
                                      <p:to>
                                        <p:strVal val="visible"/>
                                      </p:to>
                                    </p:set>
                                    <p:anim calcmode="lin" valueType="num">
                                      <p:cBhvr>
                                        <p:cTn id="28"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14"/>
                                        </p:tgtEl>
                                        <p:attrNameLst>
                                          <p:attrName>ppt_y</p:attrName>
                                        </p:attrNameLst>
                                      </p:cBhvr>
                                      <p:tavLst>
                                        <p:tav tm="0">
                                          <p:val>
                                            <p:strVal val="#ppt_y"/>
                                          </p:val>
                                        </p:tav>
                                        <p:tav tm="100000">
                                          <p:val>
                                            <p:strVal val="#ppt_y"/>
                                          </p:val>
                                        </p:tav>
                                      </p:tavLst>
                                    </p:anim>
                                    <p:anim calcmode="lin" valueType="num">
                                      <p:cBhvr>
                                        <p:cTn id="30"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14"/>
                                        </p:tgtEl>
                                      </p:cBhvr>
                                    </p:animEffect>
                                  </p:childTnLst>
                                </p:cTn>
                              </p:par>
                            </p:childTnLst>
                          </p:cTn>
                        </p:par>
                        <p:par>
                          <p:cTn id="33" fill="hold">
                            <p:stCondLst>
                              <p:cond delay="4099"/>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35"/>
                                        </p:tgtEl>
                                        <p:attrNameLst>
                                          <p:attrName>style.visibility</p:attrName>
                                        </p:attrNameLst>
                                      </p:cBhvr>
                                      <p:to>
                                        <p:strVal val="visible"/>
                                      </p:to>
                                    </p:set>
                                    <p:anim calcmode="lin" valueType="num">
                                      <p:cBhvr>
                                        <p:cTn id="36" dur="10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37" dur="1000" fill="hold"/>
                                        <p:tgtEl>
                                          <p:spTgt spid="35"/>
                                        </p:tgtEl>
                                        <p:attrNameLst>
                                          <p:attrName>ppt_y</p:attrName>
                                        </p:attrNameLst>
                                      </p:cBhvr>
                                      <p:tavLst>
                                        <p:tav tm="0">
                                          <p:val>
                                            <p:strVal val="#ppt_y"/>
                                          </p:val>
                                        </p:tav>
                                        <p:tav tm="100000">
                                          <p:val>
                                            <p:strVal val="#ppt_y"/>
                                          </p:val>
                                        </p:tav>
                                      </p:tavLst>
                                    </p:anim>
                                    <p:anim calcmode="lin" valueType="num">
                                      <p:cBhvr>
                                        <p:cTn id="38" dur="10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39" dur="10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40" dur="1000" tmFilter="0,0; .5, 1; 1, 1"/>
                                        <p:tgtEl>
                                          <p:spTgt spid="35"/>
                                        </p:tgtEl>
                                      </p:cBhvr>
                                    </p:animEffect>
                                  </p:childTnLst>
                                </p:cTn>
                              </p:par>
                            </p:childTnLst>
                          </p:cTn>
                        </p:par>
                      </p:childTnLst>
                    </p:cTn>
                  </p:par>
                  <p:par>
                    <p:cTn id="41" fill="hold">
                      <p:stCondLst>
                        <p:cond delay="indefinite"/>
                      </p:stCondLst>
                      <p:childTnLst>
                        <p:par>
                          <p:cTn id="42" fill="hold">
                            <p:stCondLst>
                              <p:cond delay="0"/>
                            </p:stCondLst>
                            <p:childTnLst>
                              <p:par>
                                <p:cTn id="43" presetID="53" presetClass="entr" presetSubtype="16" fill="hold" nodeType="clickEffect">
                                  <p:stCondLst>
                                    <p:cond delay="0"/>
                                  </p:stCondLst>
                                  <p:childTnLst>
                                    <p:set>
                                      <p:cBhvr>
                                        <p:cTn id="44" dur="1" fill="hold">
                                          <p:stCondLst>
                                            <p:cond delay="0"/>
                                          </p:stCondLst>
                                        </p:cTn>
                                        <p:tgtEl>
                                          <p:spTgt spid="9"/>
                                        </p:tgtEl>
                                        <p:attrNameLst>
                                          <p:attrName>style.visibility</p:attrName>
                                        </p:attrNameLst>
                                      </p:cBhvr>
                                      <p:to>
                                        <p:strVal val="visible"/>
                                      </p:to>
                                    </p:set>
                                    <p:anim calcmode="lin" valueType="num">
                                      <p:cBhvr>
                                        <p:cTn id="45" dur="500" fill="hold"/>
                                        <p:tgtEl>
                                          <p:spTgt spid="9"/>
                                        </p:tgtEl>
                                        <p:attrNameLst>
                                          <p:attrName>ppt_w</p:attrName>
                                        </p:attrNameLst>
                                      </p:cBhvr>
                                      <p:tavLst>
                                        <p:tav tm="0">
                                          <p:val>
                                            <p:fltVal val="0"/>
                                          </p:val>
                                        </p:tav>
                                        <p:tav tm="100000">
                                          <p:val>
                                            <p:strVal val="#ppt_w"/>
                                          </p:val>
                                        </p:tav>
                                      </p:tavLst>
                                    </p:anim>
                                    <p:anim calcmode="lin" valueType="num">
                                      <p:cBhvr>
                                        <p:cTn id="46" dur="500" fill="hold"/>
                                        <p:tgtEl>
                                          <p:spTgt spid="9"/>
                                        </p:tgtEl>
                                        <p:attrNameLst>
                                          <p:attrName>ppt_h</p:attrName>
                                        </p:attrNameLst>
                                      </p:cBhvr>
                                      <p:tavLst>
                                        <p:tav tm="0">
                                          <p:val>
                                            <p:fltVal val="0"/>
                                          </p:val>
                                        </p:tav>
                                        <p:tav tm="100000">
                                          <p:val>
                                            <p:strVal val="#ppt_h"/>
                                          </p:val>
                                        </p:tav>
                                      </p:tavLst>
                                    </p:anim>
                                    <p:animEffect transition="in" filter="fade">
                                      <p:cBhvr>
                                        <p:cTn id="4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7" grpId="0"/>
      <p:bldP spid="184" grpId="0" bldLvl="0" animBg="1"/>
      <p:bldP spid="8" grpId="0" bldLvl="0" animBg="1"/>
      <p:bldP spid="14" grpId="0"/>
      <p:bldP spid="35" grpId="0" bldLvl="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个</a:t>
            </a:r>
            <a:r>
              <a:rPr lang="zh-CN" altLang="en-US" sz="1200" kern="0" dirty="0" smtClean="0">
                <a:solidFill>
                  <a:prstClr val="white"/>
                </a:solidFill>
                <a:latin typeface="微软雅黑" pitchFamily="34" charset="-122"/>
                <a:ea typeface="微软雅黑" pitchFamily="34" charset="-122"/>
              </a:rPr>
              <a:t>人学习、研究。</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spTree>
    <p:extLst>
      <p:ext uri="{BB962C8B-B14F-4D97-AF65-F5344CB8AC3E}">
        <p14:creationId xmlns:p14="http://schemas.microsoft.com/office/powerpoint/2010/main" val="29701699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10" name="菱形 9"/>
          <p:cNvSpPr/>
          <p:nvPr/>
        </p:nvSpPr>
        <p:spPr>
          <a:xfrm>
            <a:off x="5187950" y="1487170"/>
            <a:ext cx="2158365" cy="2158365"/>
          </a:xfrm>
          <a:prstGeom prst="diamond">
            <a:avLst/>
          </a:prstGeom>
          <a:noFill/>
          <a:ln w="44450">
            <a:solidFill>
              <a:srgbClr val="D14D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菱形 28"/>
          <p:cNvSpPr/>
          <p:nvPr/>
        </p:nvSpPr>
        <p:spPr>
          <a:xfrm>
            <a:off x="4950460" y="1487170"/>
            <a:ext cx="2158365" cy="2158365"/>
          </a:xfrm>
          <a:prstGeom prst="diamond">
            <a:avLst/>
          </a:prstGeom>
          <a:solidFill>
            <a:srgbClr val="2834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矩形 84"/>
          <p:cNvSpPr/>
          <p:nvPr/>
        </p:nvSpPr>
        <p:spPr>
          <a:xfrm>
            <a:off x="3748723" y="3733165"/>
            <a:ext cx="4964430" cy="9880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dirty="0" smtClean="0">
                <a:solidFill>
                  <a:schemeClr val="tx1"/>
                </a:solidFill>
                <a:latin typeface="黑体" panose="02010600030101010101" charset="-122"/>
                <a:ea typeface="黑体" panose="02010600030101010101" charset="-122"/>
              </a:rPr>
              <a:t>单击此处添加标题 </a:t>
            </a:r>
            <a:r>
              <a:rPr lang="zh-CN" altLang="en-US" sz="2400" dirty="0" smtClean="0">
                <a:solidFill>
                  <a:schemeClr val="tx1"/>
                </a:solidFill>
                <a:latin typeface="华文中宋" panose="02010600040101010101" charset="-122"/>
                <a:ea typeface="华文中宋" panose="02010600040101010101" charset="-122"/>
              </a:rPr>
              <a:t> </a:t>
            </a:r>
          </a:p>
        </p:txBody>
      </p:sp>
      <p:sp>
        <p:nvSpPr>
          <p:cNvPr id="30" name="Rectangle 3"/>
          <p:cNvSpPr txBox="1">
            <a:spLocks noChangeArrowheads="1"/>
          </p:cNvSpPr>
          <p:nvPr/>
        </p:nvSpPr>
        <p:spPr bwMode="auto">
          <a:xfrm flipH="1">
            <a:off x="3448685" y="4512945"/>
            <a:ext cx="5564505" cy="548640"/>
          </a:xfrm>
          <a:prstGeom prst="rect">
            <a:avLst/>
          </a:prstGeom>
          <a:noFill/>
        </p:spPr>
        <p:txBody>
          <a:bodyPr vert="horz" wrap="square" lIns="0" tIns="0" rIns="0" bIns="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ctr"/>
            <a:r>
              <a:rPr lang="en-US" altLang="ko-KR" sz="1800" b="0" dirty="0" err="1">
                <a:solidFill>
                  <a:schemeClr val="tx1"/>
                </a:solidFill>
                <a:effectLst/>
                <a:latin typeface="华文中宋" panose="02010600040101010101" charset="-122"/>
                <a:ea typeface="华文中宋" panose="02010600040101010101" charset="-122"/>
                <a:sym typeface="+mn-ea"/>
              </a:rPr>
              <a:t>Powerpoint</a:t>
            </a:r>
            <a:r>
              <a:rPr lang="en-US" altLang="ko-KR" sz="1800" b="0">
                <a:solidFill>
                  <a:schemeClr val="tx1"/>
                </a:solidFill>
                <a:effectLst/>
                <a:latin typeface="华文中宋" panose="02010600040101010101" charset="-122"/>
                <a:ea typeface="华文中宋" panose="02010600040101010101" charset="-122"/>
                <a:sym typeface="+mn-ea"/>
              </a:rPr>
              <a:t> is a complete presentation graphic package it gives you everyt</a:t>
            </a:r>
            <a:endParaRPr lang="en-US" altLang="ko-KR" sz="1800" b="0" dirty="0">
              <a:solidFill>
                <a:schemeClr val="tx1"/>
              </a:solidFill>
              <a:effectLst/>
              <a:latin typeface="华文中宋" panose="02010600040101010101" charset="-122"/>
              <a:ea typeface="华文中宋" panose="02010600040101010101" charset="-122"/>
              <a:sym typeface="+mn-ea"/>
            </a:endParaRPr>
          </a:p>
        </p:txBody>
      </p:sp>
      <p:sp>
        <p:nvSpPr>
          <p:cNvPr id="31" name="文本框 30"/>
          <p:cNvSpPr txBox="1"/>
          <p:nvPr/>
        </p:nvSpPr>
        <p:spPr>
          <a:xfrm>
            <a:off x="5540375" y="1912620"/>
            <a:ext cx="1805940" cy="1137920"/>
          </a:xfrm>
          <a:prstGeom prst="rect">
            <a:avLst/>
          </a:prstGeom>
          <a:noFill/>
        </p:spPr>
        <p:txBody>
          <a:bodyPr wrap="square" lIns="68580" tIns="34290" rIns="68580" bIns="34290" rtlCol="0">
            <a:spAutoFit/>
          </a:bodyPr>
          <a:lstStyle/>
          <a:p>
            <a:pPr algn="l">
              <a:lnSpc>
                <a:spcPct val="130000"/>
              </a:lnSpc>
            </a:pPr>
            <a:r>
              <a:rPr lang="en-US" altLang="zh-CN" sz="5400" dirty="0">
                <a:solidFill>
                  <a:schemeClr val="bg1"/>
                </a:solidFill>
                <a:latin typeface="华文中宋" panose="02010600040101010101" charset="-122"/>
                <a:ea typeface="华文中宋" panose="02010600040101010101" charset="-122"/>
              </a:rPr>
              <a:t>01</a:t>
            </a:r>
          </a:p>
        </p:txBody>
      </p:sp>
    </p:spTree>
    <p:custDataLst>
      <p:tags r:id="rId1"/>
    </p:custDataLst>
  </p:cSld>
  <p:clrMapOvr>
    <a:masterClrMapping/>
  </p:clrMapOvr>
  <p:transition advTm="5548">
    <p:checke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1000"/>
                                        <p:tgtEl>
                                          <p:spTgt spid="29"/>
                                        </p:tgtEl>
                                      </p:cBhvr>
                                    </p:animEffect>
                                    <p:anim calcmode="lin" valueType="num">
                                      <p:cBhvr>
                                        <p:cTn id="13" dur="1000" fill="hold"/>
                                        <p:tgtEl>
                                          <p:spTgt spid="29"/>
                                        </p:tgtEl>
                                        <p:attrNameLst>
                                          <p:attrName>ppt_x</p:attrName>
                                        </p:attrNameLst>
                                      </p:cBhvr>
                                      <p:tavLst>
                                        <p:tav tm="0">
                                          <p:val>
                                            <p:strVal val="#ppt_x"/>
                                          </p:val>
                                        </p:tav>
                                        <p:tav tm="100000">
                                          <p:val>
                                            <p:strVal val="#ppt_x"/>
                                          </p:val>
                                        </p:tav>
                                      </p:tavLst>
                                    </p:anim>
                                    <p:anim calcmode="lin" valueType="num">
                                      <p:cBhvr>
                                        <p:cTn id="14" dur="1000" fill="hold"/>
                                        <p:tgtEl>
                                          <p:spTgt spid="29"/>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1000"/>
                                        <p:tgtEl>
                                          <p:spTgt spid="31"/>
                                        </p:tgtEl>
                                      </p:cBhvr>
                                    </p:animEffect>
                                    <p:anim calcmode="lin" valueType="num">
                                      <p:cBhvr>
                                        <p:cTn id="18" dur="1000" fill="hold"/>
                                        <p:tgtEl>
                                          <p:spTgt spid="31"/>
                                        </p:tgtEl>
                                        <p:attrNameLst>
                                          <p:attrName>ppt_x</p:attrName>
                                        </p:attrNameLst>
                                      </p:cBhvr>
                                      <p:tavLst>
                                        <p:tav tm="0">
                                          <p:val>
                                            <p:strVal val="#ppt_x"/>
                                          </p:val>
                                        </p:tav>
                                        <p:tav tm="100000">
                                          <p:val>
                                            <p:strVal val="#ppt_x"/>
                                          </p:val>
                                        </p:tav>
                                      </p:tavLst>
                                    </p:anim>
                                    <p:anim calcmode="lin" valueType="num">
                                      <p:cBhvr>
                                        <p:cTn id="19"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1" presetClass="entr" presetSubtype="0" fill="hold" nodeType="clickEffect">
                                  <p:stCondLst>
                                    <p:cond delay="0"/>
                                  </p:stCondLst>
                                  <p:iterate type="lt">
                                    <p:tmPct val="10000"/>
                                  </p:iterate>
                                  <p:childTnLst>
                                    <p:set>
                                      <p:cBhvr>
                                        <p:cTn id="23" dur="1" fill="hold">
                                          <p:stCondLst>
                                            <p:cond delay="0"/>
                                          </p:stCondLst>
                                        </p:cTn>
                                        <p:tgtEl>
                                          <p:spTgt spid="85">
                                            <p:txEl>
                                              <p:pRg st="0" end="0"/>
                                            </p:txEl>
                                          </p:spTgt>
                                        </p:tgtEl>
                                        <p:attrNameLst>
                                          <p:attrName>style.visibility</p:attrName>
                                        </p:attrNameLst>
                                      </p:cBhvr>
                                      <p:to>
                                        <p:strVal val="visible"/>
                                      </p:to>
                                    </p:set>
                                    <p:anim calcmode="lin" valueType="num">
                                      <p:cBhvr>
                                        <p:cTn id="24" dur="500" fill="hold"/>
                                        <p:tgtEl>
                                          <p:spTgt spid="85">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85">
                                            <p:txEl>
                                              <p:pRg st="0" end="0"/>
                                            </p:txEl>
                                          </p:spTgt>
                                        </p:tgtEl>
                                        <p:attrNameLst>
                                          <p:attrName>ppt_y</p:attrName>
                                        </p:attrNameLst>
                                      </p:cBhvr>
                                      <p:tavLst>
                                        <p:tav tm="0">
                                          <p:val>
                                            <p:strVal val="#ppt_y"/>
                                          </p:val>
                                        </p:tav>
                                        <p:tav tm="100000">
                                          <p:val>
                                            <p:strVal val="#ppt_y"/>
                                          </p:val>
                                        </p:tav>
                                      </p:tavLst>
                                    </p:anim>
                                    <p:anim calcmode="lin" valueType="num">
                                      <p:cBhvr>
                                        <p:cTn id="26" dur="500" fill="hold"/>
                                        <p:tgtEl>
                                          <p:spTgt spid="85">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85">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85">
                                            <p:txEl>
                                              <p:pRg st="0" end="0"/>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47" presetClass="entr" presetSubtype="0" fill="hold" grpId="0" nodeType="click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1000"/>
                                        <p:tgtEl>
                                          <p:spTgt spid="30"/>
                                        </p:tgtEl>
                                      </p:cBhvr>
                                    </p:animEffect>
                                    <p:anim calcmode="lin" valueType="num">
                                      <p:cBhvr>
                                        <p:cTn id="34" dur="1000" fill="hold"/>
                                        <p:tgtEl>
                                          <p:spTgt spid="30"/>
                                        </p:tgtEl>
                                        <p:attrNameLst>
                                          <p:attrName>ppt_x</p:attrName>
                                        </p:attrNameLst>
                                      </p:cBhvr>
                                      <p:tavLst>
                                        <p:tav tm="0">
                                          <p:val>
                                            <p:strVal val="#ppt_x"/>
                                          </p:val>
                                        </p:tav>
                                        <p:tav tm="100000">
                                          <p:val>
                                            <p:strVal val="#ppt_x"/>
                                          </p:val>
                                        </p:tav>
                                      </p:tavLst>
                                    </p:anim>
                                    <p:anim calcmode="lin" valueType="num">
                                      <p:cBhvr>
                                        <p:cTn id="35"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9" grpId="0" animBg="1"/>
      <p:bldP spid="30" grpId="0"/>
      <p:bldP spid="3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5492407" y="1735871"/>
            <a:ext cx="1097280" cy="365760"/>
          </a:xfrm>
          <a:prstGeom prst="rect">
            <a:avLst/>
          </a:prstGeom>
          <a:noFill/>
        </p:spPr>
        <p:txBody>
          <a:bodyPr wrap="none" rtlCol="0">
            <a:spAutoFit/>
          </a:bodyPr>
          <a:lstStyle/>
          <a:p>
            <a:pPr algn="l"/>
            <a:r>
              <a:rPr lang="zh-CN" altLang="en-US" dirty="0">
                <a:ln w="9525" cmpd="sng">
                  <a:noFill/>
                  <a:prstDash val="solid"/>
                </a:ln>
                <a:solidFill>
                  <a:srgbClr val="283428"/>
                </a:solidFill>
                <a:latin typeface="思源黑体 CN Light" panose="020B0300000000000000" pitchFamily="34" charset="-122"/>
                <a:ea typeface="思源黑体 CN Light" panose="020B0300000000000000" pitchFamily="34" charset="-122"/>
              </a:rPr>
              <a:t>添加标题</a:t>
            </a:r>
          </a:p>
        </p:txBody>
      </p:sp>
      <p:sp>
        <p:nvSpPr>
          <p:cNvPr id="8" name="矩形 7"/>
          <p:cNvSpPr/>
          <p:nvPr/>
        </p:nvSpPr>
        <p:spPr>
          <a:xfrm>
            <a:off x="6198805" y="2113377"/>
            <a:ext cx="5590947" cy="965970"/>
          </a:xfrm>
          <a:prstGeom prst="rect">
            <a:avLst/>
          </a:prstGeom>
        </p:spPr>
        <p:txBody>
          <a:bodyPr wrap="square">
            <a:spAutoFit/>
          </a:bodyPr>
          <a:lstStyle/>
          <a:p>
            <a:pPr>
              <a:lnSpc>
                <a:spcPct val="140000"/>
              </a:lnSpc>
            </a:pPr>
            <a:r>
              <a:rPr lang="zh-CN" altLang="en-US" sz="1400" dirty="0">
                <a:latin typeface="微软雅黑 Light" charset="0"/>
                <a:ea typeface="微软雅黑 Light" charset="0"/>
              </a:rPr>
              <a:t>这是一段文字</a:t>
            </a:r>
            <a:r>
              <a:rPr lang="zh-CN" altLang="en-US" sz="1400" dirty="0" smtClean="0">
                <a:latin typeface="微软雅黑 Light" charset="0"/>
                <a:ea typeface="微软雅黑 Light" charset="0"/>
              </a:rPr>
              <a:t>描述</a:t>
            </a:r>
            <a:r>
              <a:rPr lang="zh-CN" altLang="en-US" sz="1400" dirty="0">
                <a:latin typeface="微软雅黑 Light" charset="0"/>
                <a:ea typeface="微软雅黑 Light" charset="0"/>
              </a:rPr>
              <a:t>这是一段文字</a:t>
            </a:r>
            <a:r>
              <a:rPr lang="zh-CN" altLang="en-US" sz="1400" dirty="0" smtClean="0">
                <a:latin typeface="微软雅黑 Light" charset="0"/>
                <a:ea typeface="微软雅黑 Light" charset="0"/>
              </a:rPr>
              <a:t>描述</a:t>
            </a:r>
            <a:r>
              <a:rPr lang="zh-CN" altLang="en-US" sz="1400" dirty="0">
                <a:latin typeface="微软雅黑 Light" charset="0"/>
                <a:ea typeface="微软雅黑 Light" charset="0"/>
              </a:rPr>
              <a:t>这是一段文字</a:t>
            </a:r>
            <a:r>
              <a:rPr lang="zh-CN" altLang="en-US" sz="1400" dirty="0" smtClean="0">
                <a:latin typeface="微软雅黑 Light" charset="0"/>
                <a:ea typeface="微软雅黑 Light" charset="0"/>
              </a:rPr>
              <a:t>描述</a:t>
            </a:r>
            <a:r>
              <a:rPr lang="zh-CN" altLang="en-US" sz="1400" dirty="0">
                <a:latin typeface="微软雅黑 Light" charset="0"/>
                <a:ea typeface="微软雅黑 Light" charset="0"/>
              </a:rPr>
              <a:t>这是一段文字</a:t>
            </a:r>
            <a:r>
              <a:rPr lang="zh-CN" altLang="en-US" sz="1400" dirty="0" smtClean="0">
                <a:latin typeface="微软雅黑 Light" charset="0"/>
                <a:ea typeface="微软雅黑 Light" charset="0"/>
              </a:rPr>
              <a:t>描述</a:t>
            </a:r>
            <a:r>
              <a:rPr lang="zh-CN" altLang="en-US" sz="1400" dirty="0">
                <a:latin typeface="微软雅黑 Light" charset="0"/>
                <a:ea typeface="微软雅黑 Light" charset="0"/>
              </a:rPr>
              <a:t>这是一段文字描述这是一段文字</a:t>
            </a:r>
            <a:r>
              <a:rPr lang="zh-CN" altLang="en-US" sz="1400" dirty="0" smtClean="0">
                <a:latin typeface="微软雅黑 Light" charset="0"/>
                <a:ea typeface="微软雅黑 Light" charset="0"/>
              </a:rPr>
              <a:t>描述</a:t>
            </a:r>
            <a:r>
              <a:rPr lang="zh-CN" altLang="en-US" sz="1400" dirty="0">
                <a:latin typeface="微软雅黑 Light" charset="0"/>
                <a:ea typeface="微软雅黑 Light" charset="0"/>
              </a:rPr>
              <a:t>这是一段文字描述这是一段文字</a:t>
            </a:r>
            <a:r>
              <a:rPr lang="zh-CN" altLang="en-US" sz="1400" dirty="0" smtClean="0">
                <a:latin typeface="微软雅黑 Light" charset="0"/>
                <a:ea typeface="微软雅黑 Light" charset="0"/>
              </a:rPr>
              <a:t>描述这</a:t>
            </a:r>
            <a:r>
              <a:rPr lang="zh-CN" altLang="en-US" sz="1400" dirty="0">
                <a:latin typeface="微软雅黑 Light" charset="0"/>
                <a:ea typeface="微软雅黑 Light" charset="0"/>
              </a:rPr>
              <a:t>是一段文字</a:t>
            </a:r>
            <a:r>
              <a:rPr lang="zh-CN" altLang="en-US" sz="1400" dirty="0" smtClean="0">
                <a:latin typeface="微软雅黑 Light" charset="0"/>
                <a:ea typeface="微软雅黑 Light" charset="0"/>
              </a:rPr>
              <a:t>描述这</a:t>
            </a:r>
            <a:r>
              <a:rPr lang="zh-CN" altLang="en-US" sz="1400" dirty="0">
                <a:latin typeface="微软雅黑 Light" charset="0"/>
                <a:ea typeface="微软雅黑 Light" charset="0"/>
              </a:rPr>
              <a:t>是一段文字</a:t>
            </a:r>
            <a:r>
              <a:rPr lang="zh-CN" altLang="en-US" sz="1400" dirty="0" smtClean="0">
                <a:latin typeface="微软雅黑 Light" charset="0"/>
                <a:ea typeface="微软雅黑 Light" charset="0"/>
              </a:rPr>
              <a:t>描述</a:t>
            </a:r>
            <a:endParaRPr lang="zh-CN" altLang="en-US" sz="1400" dirty="0">
              <a:latin typeface="微软雅黑 Light" charset="0"/>
              <a:ea typeface="微软雅黑 Light" charset="0"/>
            </a:endParaRPr>
          </a:p>
        </p:txBody>
      </p:sp>
      <p:grpSp>
        <p:nvGrpSpPr>
          <p:cNvPr id="17" name="组合 16"/>
          <p:cNvGrpSpPr/>
          <p:nvPr/>
        </p:nvGrpSpPr>
        <p:grpSpPr>
          <a:xfrm>
            <a:off x="6003542" y="2141952"/>
            <a:ext cx="85725" cy="791528"/>
            <a:chOff x="6397667" y="2347912"/>
            <a:chExt cx="85725" cy="791528"/>
          </a:xfrm>
        </p:grpSpPr>
        <p:cxnSp>
          <p:nvCxnSpPr>
            <p:cNvPr id="10" name="直接连接符 9"/>
            <p:cNvCxnSpPr/>
            <p:nvPr/>
          </p:nvCxnSpPr>
          <p:spPr>
            <a:xfrm>
              <a:off x="6440531" y="2382600"/>
              <a:ext cx="0" cy="756840"/>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6397667" y="2347912"/>
              <a:ext cx="85725" cy="85725"/>
            </a:xfrm>
            <a:prstGeom prst="ellipse">
              <a:avLst/>
            </a:prstGeom>
            <a:solidFill>
              <a:srgbClr val="D14D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83428"/>
                </a:solidFill>
              </a:endParaRPr>
            </a:p>
          </p:txBody>
        </p:sp>
      </p:grpSp>
      <p:sp>
        <p:nvSpPr>
          <p:cNvPr id="13" name="矩形 12"/>
          <p:cNvSpPr/>
          <p:nvPr/>
        </p:nvSpPr>
        <p:spPr>
          <a:xfrm>
            <a:off x="6198806" y="3603693"/>
            <a:ext cx="5590946" cy="664349"/>
          </a:xfrm>
          <a:prstGeom prst="rect">
            <a:avLst/>
          </a:prstGeom>
        </p:spPr>
        <p:txBody>
          <a:bodyPr wrap="square">
            <a:spAutoFit/>
          </a:bodyPr>
          <a:lstStyle/>
          <a:p>
            <a:pPr>
              <a:lnSpc>
                <a:spcPct val="140000"/>
              </a:lnSpc>
            </a:pPr>
            <a:r>
              <a:rPr lang="zh-CN" altLang="en-US" sz="1400" dirty="0">
                <a:latin typeface="微软雅黑 Light" charset="0"/>
                <a:ea typeface="微软雅黑 Light" charset="0"/>
              </a:rPr>
              <a:t>这是一段文字描述这是一段文字描述这是一段文字描述这是一段文字描述这是一段文字描述这是一段文字描述这是</a:t>
            </a:r>
            <a:endParaRPr lang="en-US" altLang="zh-CN" sz="1400" dirty="0">
              <a:latin typeface="微软雅黑 Light" charset="0"/>
              <a:ea typeface="微软雅黑 Light" charset="0"/>
            </a:endParaRPr>
          </a:p>
        </p:txBody>
      </p:sp>
      <p:sp>
        <p:nvSpPr>
          <p:cNvPr id="14" name="文本框 13"/>
          <p:cNvSpPr txBox="1"/>
          <p:nvPr/>
        </p:nvSpPr>
        <p:spPr>
          <a:xfrm>
            <a:off x="5492407" y="3188116"/>
            <a:ext cx="1097280" cy="365760"/>
          </a:xfrm>
          <a:prstGeom prst="rect">
            <a:avLst/>
          </a:prstGeom>
          <a:noFill/>
        </p:spPr>
        <p:txBody>
          <a:bodyPr wrap="none" rtlCol="0">
            <a:spAutoFit/>
          </a:bodyPr>
          <a:lstStyle/>
          <a:p>
            <a:pPr algn="l"/>
            <a:r>
              <a:rPr lang="zh-CN" altLang="en-US" dirty="0" smtClean="0">
                <a:ln w="9525" cmpd="sng">
                  <a:noFill/>
                  <a:prstDash val="solid"/>
                </a:ln>
                <a:solidFill>
                  <a:srgbClr val="283428"/>
                </a:solidFill>
                <a:latin typeface="思源黑体 CN Light" panose="020B0300000000000000" pitchFamily="34" charset="-122"/>
                <a:ea typeface="思源黑体 CN Light" panose="020B0300000000000000" pitchFamily="34" charset="-122"/>
              </a:rPr>
              <a:t>添加标题</a:t>
            </a:r>
          </a:p>
        </p:txBody>
      </p:sp>
      <p:grpSp>
        <p:nvGrpSpPr>
          <p:cNvPr id="18" name="组合 17"/>
          <p:cNvGrpSpPr/>
          <p:nvPr/>
        </p:nvGrpSpPr>
        <p:grpSpPr>
          <a:xfrm>
            <a:off x="5998779" y="3594201"/>
            <a:ext cx="85725" cy="791528"/>
            <a:chOff x="6397667" y="3800157"/>
            <a:chExt cx="85725" cy="791528"/>
          </a:xfrm>
        </p:grpSpPr>
        <p:cxnSp>
          <p:nvCxnSpPr>
            <p:cNvPr id="15" name="直接连接符 14"/>
            <p:cNvCxnSpPr/>
            <p:nvPr/>
          </p:nvCxnSpPr>
          <p:spPr>
            <a:xfrm>
              <a:off x="6440531" y="3834845"/>
              <a:ext cx="0" cy="756840"/>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6397667" y="3800157"/>
              <a:ext cx="85725" cy="85725"/>
            </a:xfrm>
            <a:prstGeom prst="ellipse">
              <a:avLst/>
            </a:prstGeom>
            <a:solidFill>
              <a:srgbClr val="D14D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83428"/>
                </a:solidFill>
              </a:endParaRPr>
            </a:p>
          </p:txBody>
        </p:sp>
      </p:grpSp>
      <p:sp>
        <p:nvSpPr>
          <p:cNvPr id="19" name="矩形 18"/>
          <p:cNvSpPr/>
          <p:nvPr/>
        </p:nvSpPr>
        <p:spPr>
          <a:xfrm>
            <a:off x="6198806" y="5043568"/>
            <a:ext cx="5590946" cy="965970"/>
          </a:xfrm>
          <a:prstGeom prst="rect">
            <a:avLst/>
          </a:prstGeom>
        </p:spPr>
        <p:txBody>
          <a:bodyPr wrap="square">
            <a:spAutoFit/>
          </a:bodyPr>
          <a:lstStyle/>
          <a:p>
            <a:pPr>
              <a:lnSpc>
                <a:spcPct val="140000"/>
              </a:lnSpc>
            </a:pPr>
            <a:r>
              <a:rPr lang="zh-CN" altLang="en-US" sz="1400" dirty="0">
                <a:latin typeface="微软雅黑 Light" charset="0"/>
                <a:ea typeface="微软雅黑 Light" charset="0"/>
              </a:rPr>
              <a:t>这是一段文字描述这是一段文字描述这是一段文字描述这是一段文字描述这是一段文字描述这是一段文字描述这</a:t>
            </a:r>
            <a:r>
              <a:rPr lang="zh-CN" altLang="en-US" sz="1400" dirty="0" smtClean="0">
                <a:latin typeface="微软雅黑 Light" charset="0"/>
                <a:ea typeface="微软雅黑 Light" charset="0"/>
              </a:rPr>
              <a:t>是</a:t>
            </a:r>
            <a:r>
              <a:rPr lang="zh-CN" altLang="en-US" sz="1400" dirty="0">
                <a:latin typeface="微软雅黑 Light" charset="0"/>
                <a:ea typeface="微软雅黑 Light" charset="0"/>
              </a:rPr>
              <a:t>这是一段文字描述这是一段文字描述这是一段文字描述这是一段文字</a:t>
            </a:r>
            <a:r>
              <a:rPr lang="zh-CN" altLang="en-US" sz="1400" dirty="0" smtClean="0">
                <a:latin typeface="微软雅黑 Light" charset="0"/>
                <a:ea typeface="微软雅黑 Light" charset="0"/>
              </a:rPr>
              <a:t>描述</a:t>
            </a:r>
            <a:endParaRPr lang="zh-CN" altLang="en-US" sz="1400" dirty="0">
              <a:latin typeface="微软雅黑 Light" charset="0"/>
              <a:ea typeface="微软雅黑 Light" charset="0"/>
              <a:sym typeface="+mn-ea"/>
            </a:endParaRPr>
          </a:p>
        </p:txBody>
      </p:sp>
      <p:sp>
        <p:nvSpPr>
          <p:cNvPr id="20" name="文本框 19"/>
          <p:cNvSpPr txBox="1"/>
          <p:nvPr/>
        </p:nvSpPr>
        <p:spPr>
          <a:xfrm>
            <a:off x="5492407" y="4637703"/>
            <a:ext cx="1097280" cy="365760"/>
          </a:xfrm>
          <a:prstGeom prst="rect">
            <a:avLst/>
          </a:prstGeom>
          <a:noFill/>
        </p:spPr>
        <p:txBody>
          <a:bodyPr wrap="none" rtlCol="0">
            <a:spAutoFit/>
          </a:bodyPr>
          <a:lstStyle/>
          <a:p>
            <a:pPr algn="l"/>
            <a:r>
              <a:rPr lang="zh-CN" altLang="en-US" dirty="0" smtClean="0">
                <a:ln w="9525" cmpd="sng">
                  <a:noFill/>
                  <a:prstDash val="solid"/>
                </a:ln>
                <a:solidFill>
                  <a:srgbClr val="283428"/>
                </a:solidFill>
                <a:latin typeface="思源黑体 CN Light" panose="020B0300000000000000" pitchFamily="34" charset="-122"/>
                <a:ea typeface="思源黑体 CN Light" panose="020B0300000000000000" pitchFamily="34" charset="-122"/>
              </a:rPr>
              <a:t>添加标题</a:t>
            </a:r>
          </a:p>
        </p:txBody>
      </p:sp>
      <p:grpSp>
        <p:nvGrpSpPr>
          <p:cNvPr id="21" name="组合 20"/>
          <p:cNvGrpSpPr/>
          <p:nvPr/>
        </p:nvGrpSpPr>
        <p:grpSpPr>
          <a:xfrm>
            <a:off x="5998144" y="5043788"/>
            <a:ext cx="85725" cy="791528"/>
            <a:chOff x="6397667" y="3800157"/>
            <a:chExt cx="85725" cy="791528"/>
          </a:xfrm>
        </p:grpSpPr>
        <p:cxnSp>
          <p:nvCxnSpPr>
            <p:cNvPr id="22" name="直接连接符 21"/>
            <p:cNvCxnSpPr/>
            <p:nvPr/>
          </p:nvCxnSpPr>
          <p:spPr>
            <a:xfrm>
              <a:off x="6440531" y="3834845"/>
              <a:ext cx="0" cy="756840"/>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3" name="椭圆 22"/>
            <p:cNvSpPr/>
            <p:nvPr/>
          </p:nvSpPr>
          <p:spPr>
            <a:xfrm>
              <a:off x="6397667" y="3800157"/>
              <a:ext cx="85725" cy="85725"/>
            </a:xfrm>
            <a:prstGeom prst="ellipse">
              <a:avLst/>
            </a:prstGeom>
            <a:solidFill>
              <a:srgbClr val="D14D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83428"/>
                </a:solidFill>
              </a:endParaRPr>
            </a:p>
          </p:txBody>
        </p:sp>
      </p:grpSp>
      <p:pic>
        <p:nvPicPr>
          <p:cNvPr id="2050" name="Picture 2" descr="C:\Users\Administrator\Desktop\QQ截图20170317130003.jpgQQ截图20170317130003"/>
          <p:cNvPicPr>
            <a:picLocks noChangeAspect="1" noChangeArrowheads="1"/>
          </p:cNvPicPr>
          <p:nvPr/>
        </p:nvPicPr>
        <p:blipFill>
          <a:blip r:embed="rId3"/>
          <a:srcRect/>
          <a:stretch>
            <a:fillRect/>
          </a:stretch>
        </p:blipFill>
        <p:spPr bwMode="auto">
          <a:xfrm>
            <a:off x="735965" y="1668145"/>
            <a:ext cx="3665855" cy="3039745"/>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9698" name="直角三角形 3"/>
          <p:cNvSpPr>
            <a:spLocks noChangeArrowheads="1"/>
          </p:cNvSpPr>
          <p:nvPr/>
        </p:nvSpPr>
        <p:spPr bwMode="auto">
          <a:xfrm rot="5400000">
            <a:off x="107156" y="121444"/>
            <a:ext cx="274638" cy="273050"/>
          </a:xfrm>
          <a:prstGeom prst="rtTriangle">
            <a:avLst/>
          </a:prstGeom>
          <a:solidFill>
            <a:srgbClr val="28342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rgbClr val="FFFFFF"/>
              </a:solidFill>
            </a:endParaRPr>
          </a:p>
        </p:txBody>
      </p:sp>
      <p:sp>
        <p:nvSpPr>
          <p:cNvPr id="29700" name="文本框 69"/>
          <p:cNvSpPr txBox="1">
            <a:spLocks noChangeArrowheads="1"/>
          </p:cNvSpPr>
          <p:nvPr/>
        </p:nvSpPr>
        <p:spPr bwMode="auto">
          <a:xfrm>
            <a:off x="303213" y="179388"/>
            <a:ext cx="4598987" cy="48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sz="2400" b="1">
                <a:solidFill>
                  <a:srgbClr val="262626"/>
                </a:solidFill>
                <a:latin typeface="微软雅黑" panose="020B0503020204020204" charset="-122"/>
                <a:ea typeface="微软雅黑" panose="020B0503020204020204" charset="-122"/>
              </a:rPr>
              <a:t>单击此处添加标题</a:t>
            </a:r>
          </a:p>
        </p:txBody>
      </p:sp>
    </p:spTree>
  </p:cSld>
  <p:clrMapOvr>
    <a:masterClrMapping/>
  </p:clrMapOvr>
  <p:transition advTm="6874">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p:tgtEl>
                                          <p:spTgt spid="2050"/>
                                        </p:tgtEl>
                                        <p:attrNameLst>
                                          <p:attrName>ppt_y</p:attrName>
                                        </p:attrNameLst>
                                      </p:cBhvr>
                                      <p:tavLst>
                                        <p:tav tm="0">
                                          <p:val>
                                            <p:strVal val="#ppt_y+#ppt_h*1.125000"/>
                                          </p:val>
                                        </p:tav>
                                        <p:tav tm="100000">
                                          <p:val>
                                            <p:strVal val="#ppt_y"/>
                                          </p:val>
                                        </p:tav>
                                      </p:tavLst>
                                    </p:anim>
                                    <p:animEffect transition="in" filter="wipe(up)">
                                      <p:cBhvr>
                                        <p:cTn id="8" dur="500"/>
                                        <p:tgtEl>
                                          <p:spTgt spid="2050"/>
                                        </p:tgtEl>
                                      </p:cBhvr>
                                    </p:animEffect>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par>
                          <p:cTn id="15" fill="hold">
                            <p:stCondLst>
                              <p:cond delay="1000"/>
                            </p:stCondLst>
                            <p:childTnLst>
                              <p:par>
                                <p:cTn id="16" presetID="22" presetClass="entr" presetSubtype="1" fill="hold" nodeType="after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wipe(up)">
                                      <p:cBhvr>
                                        <p:cTn id="18" dur="500"/>
                                        <p:tgtEl>
                                          <p:spTgt spid="17"/>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par>
                          <p:cTn id="23" fill="hold">
                            <p:stCondLst>
                              <p:cond delay="2000"/>
                            </p:stCondLst>
                            <p:childTnLst>
                              <p:par>
                                <p:cTn id="24" presetID="53" presetClass="entr" presetSubtype="16" fill="hold" grpId="0" nodeType="after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p:cTn id="26" dur="500" fill="hold"/>
                                        <p:tgtEl>
                                          <p:spTgt spid="14"/>
                                        </p:tgtEl>
                                        <p:attrNameLst>
                                          <p:attrName>ppt_w</p:attrName>
                                        </p:attrNameLst>
                                      </p:cBhvr>
                                      <p:tavLst>
                                        <p:tav tm="0">
                                          <p:val>
                                            <p:fltVal val="0"/>
                                          </p:val>
                                        </p:tav>
                                        <p:tav tm="100000">
                                          <p:val>
                                            <p:strVal val="#ppt_w"/>
                                          </p:val>
                                        </p:tav>
                                      </p:tavLst>
                                    </p:anim>
                                    <p:anim calcmode="lin" valueType="num">
                                      <p:cBhvr>
                                        <p:cTn id="27" dur="500" fill="hold"/>
                                        <p:tgtEl>
                                          <p:spTgt spid="14"/>
                                        </p:tgtEl>
                                        <p:attrNameLst>
                                          <p:attrName>ppt_h</p:attrName>
                                        </p:attrNameLst>
                                      </p:cBhvr>
                                      <p:tavLst>
                                        <p:tav tm="0">
                                          <p:val>
                                            <p:fltVal val="0"/>
                                          </p:val>
                                        </p:tav>
                                        <p:tav tm="100000">
                                          <p:val>
                                            <p:strVal val="#ppt_h"/>
                                          </p:val>
                                        </p:tav>
                                      </p:tavLst>
                                    </p:anim>
                                    <p:animEffect transition="in" filter="fade">
                                      <p:cBhvr>
                                        <p:cTn id="28" dur="500"/>
                                        <p:tgtEl>
                                          <p:spTgt spid="14"/>
                                        </p:tgtEl>
                                      </p:cBhvr>
                                    </p:animEffect>
                                  </p:childTnLst>
                                </p:cTn>
                              </p:par>
                            </p:childTnLst>
                          </p:cTn>
                        </p:par>
                        <p:par>
                          <p:cTn id="29" fill="hold">
                            <p:stCondLst>
                              <p:cond delay="2500"/>
                            </p:stCondLst>
                            <p:childTnLst>
                              <p:par>
                                <p:cTn id="30" presetID="22" presetClass="entr" presetSubtype="1" fill="hold" nodeType="after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wipe(up)">
                                      <p:cBhvr>
                                        <p:cTn id="32" dur="500"/>
                                        <p:tgtEl>
                                          <p:spTgt spid="18"/>
                                        </p:tgtEl>
                                      </p:cBhvr>
                                    </p:animEffect>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500"/>
                                        <p:tgtEl>
                                          <p:spTgt spid="13"/>
                                        </p:tgtEl>
                                      </p:cBhvr>
                                    </p:animEffect>
                                  </p:childTnLst>
                                </p:cTn>
                              </p:par>
                            </p:childTnLst>
                          </p:cTn>
                        </p:par>
                        <p:par>
                          <p:cTn id="37" fill="hold">
                            <p:stCondLst>
                              <p:cond delay="3500"/>
                            </p:stCondLst>
                            <p:childTnLst>
                              <p:par>
                                <p:cTn id="38" presetID="53" presetClass="entr" presetSubtype="16" fill="hold" grpId="0" nodeType="afterEffect">
                                  <p:stCondLst>
                                    <p:cond delay="0"/>
                                  </p:stCondLst>
                                  <p:childTnLst>
                                    <p:set>
                                      <p:cBhvr>
                                        <p:cTn id="39" dur="1" fill="hold">
                                          <p:stCondLst>
                                            <p:cond delay="0"/>
                                          </p:stCondLst>
                                        </p:cTn>
                                        <p:tgtEl>
                                          <p:spTgt spid="20"/>
                                        </p:tgtEl>
                                        <p:attrNameLst>
                                          <p:attrName>style.visibility</p:attrName>
                                        </p:attrNameLst>
                                      </p:cBhvr>
                                      <p:to>
                                        <p:strVal val="visible"/>
                                      </p:to>
                                    </p:set>
                                    <p:anim calcmode="lin" valueType="num">
                                      <p:cBhvr>
                                        <p:cTn id="40" dur="500" fill="hold"/>
                                        <p:tgtEl>
                                          <p:spTgt spid="20"/>
                                        </p:tgtEl>
                                        <p:attrNameLst>
                                          <p:attrName>ppt_w</p:attrName>
                                        </p:attrNameLst>
                                      </p:cBhvr>
                                      <p:tavLst>
                                        <p:tav tm="0">
                                          <p:val>
                                            <p:fltVal val="0"/>
                                          </p:val>
                                        </p:tav>
                                        <p:tav tm="100000">
                                          <p:val>
                                            <p:strVal val="#ppt_w"/>
                                          </p:val>
                                        </p:tav>
                                      </p:tavLst>
                                    </p:anim>
                                    <p:anim calcmode="lin" valueType="num">
                                      <p:cBhvr>
                                        <p:cTn id="41" dur="500" fill="hold"/>
                                        <p:tgtEl>
                                          <p:spTgt spid="20"/>
                                        </p:tgtEl>
                                        <p:attrNameLst>
                                          <p:attrName>ppt_h</p:attrName>
                                        </p:attrNameLst>
                                      </p:cBhvr>
                                      <p:tavLst>
                                        <p:tav tm="0">
                                          <p:val>
                                            <p:fltVal val="0"/>
                                          </p:val>
                                        </p:tav>
                                        <p:tav tm="100000">
                                          <p:val>
                                            <p:strVal val="#ppt_h"/>
                                          </p:val>
                                        </p:tav>
                                      </p:tavLst>
                                    </p:anim>
                                    <p:animEffect transition="in" filter="fade">
                                      <p:cBhvr>
                                        <p:cTn id="42" dur="500"/>
                                        <p:tgtEl>
                                          <p:spTgt spid="20"/>
                                        </p:tgtEl>
                                      </p:cBhvr>
                                    </p:animEffect>
                                  </p:childTnLst>
                                </p:cTn>
                              </p:par>
                            </p:childTnLst>
                          </p:cTn>
                        </p:par>
                        <p:par>
                          <p:cTn id="43" fill="hold">
                            <p:stCondLst>
                              <p:cond delay="4000"/>
                            </p:stCondLst>
                            <p:childTnLst>
                              <p:par>
                                <p:cTn id="44" presetID="22" presetClass="entr" presetSubtype="1" fill="hold" nodeType="after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wipe(up)">
                                      <p:cBhvr>
                                        <p:cTn id="46" dur="500"/>
                                        <p:tgtEl>
                                          <p:spTgt spid="21"/>
                                        </p:tgtEl>
                                      </p:cBhvr>
                                    </p:animEffect>
                                  </p:childTnLst>
                                </p:cTn>
                              </p:par>
                            </p:childTnLst>
                          </p:cTn>
                        </p:par>
                        <p:par>
                          <p:cTn id="47" fill="hold">
                            <p:stCondLst>
                              <p:cond delay="4500"/>
                            </p:stCondLst>
                            <p:childTnLst>
                              <p:par>
                                <p:cTn id="48" presetID="10" presetClass="entr" presetSubtype="0" fill="hold" grpId="0" nodeType="after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fade">
                                      <p:cBhvr>
                                        <p:cTn id="5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3" grpId="0"/>
      <p:bldP spid="14" grpId="0"/>
      <p:bldP spid="19" grpId="0"/>
      <p:bldP spid="2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845185" y="1381760"/>
            <a:ext cx="4864100" cy="249618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 </a:t>
            </a:r>
            <a:endParaRPr lang="zh-CN" altLang="en-US" dirty="0"/>
          </a:p>
        </p:txBody>
      </p:sp>
      <p:sp>
        <p:nvSpPr>
          <p:cNvPr id="8" name="矩形 7"/>
          <p:cNvSpPr/>
          <p:nvPr/>
        </p:nvSpPr>
        <p:spPr>
          <a:xfrm>
            <a:off x="867410" y="1523365"/>
            <a:ext cx="4775835" cy="2148840"/>
          </a:xfrm>
          <a:prstGeom prst="rect">
            <a:avLst/>
          </a:prstGeom>
        </p:spPr>
        <p:txBody>
          <a:bodyPr wrap="square">
            <a:spAutoFit/>
          </a:bodyPr>
          <a:lstStyle/>
          <a:p>
            <a:pPr marL="285750" indent="-285750">
              <a:lnSpc>
                <a:spcPct val="150000"/>
              </a:lnSpc>
              <a:buFont typeface="Wingdings" panose="05000000000000000000" pitchFamily="2" charset="2"/>
              <a:buChar char="n"/>
            </a:pPr>
            <a:r>
              <a:rPr lang="zh-CN" altLang="en-US" sz="1500"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您的内容打在这里，或者通过复制您的文本后，在此框中选择粘贴，并选择只保留文字。您的内容打在这里，或者通过复制您的文本后，在此框中</a:t>
            </a:r>
          </a:p>
          <a:p>
            <a:pPr marL="285750" indent="-285750">
              <a:lnSpc>
                <a:spcPct val="150000"/>
              </a:lnSpc>
              <a:buFont typeface="Wingdings" panose="05000000000000000000" pitchFamily="2" charset="2"/>
              <a:buChar char="n"/>
            </a:pPr>
            <a:r>
              <a:rPr lang="zh-CN" altLang="en-US" sz="1500"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您的内容打在这里，或者通过复制您的文本后，在此框中选择粘贴，并选择只保留文字。您的内容打在这里，或者通过复制您的文本后，在此框中</a:t>
            </a:r>
          </a:p>
        </p:txBody>
      </p:sp>
      <p:sp>
        <p:nvSpPr>
          <p:cNvPr id="4" name="矩形 3"/>
          <p:cNvSpPr/>
          <p:nvPr/>
        </p:nvSpPr>
        <p:spPr>
          <a:xfrm>
            <a:off x="8832485" y="4344680"/>
            <a:ext cx="2721846" cy="1922770"/>
          </a:xfrm>
          <a:prstGeom prst="rect">
            <a:avLst/>
          </a:prstGeom>
          <a:solidFill>
            <a:srgbClr val="2834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9160860" y="5844653"/>
            <a:ext cx="2065096" cy="338554"/>
          </a:xfrm>
          <a:prstGeom prst="rect">
            <a:avLst/>
          </a:prstGeom>
        </p:spPr>
        <p:txBody>
          <a:bodyPr wrap="square">
            <a:spAutoFit/>
          </a:bodyPr>
          <a:lstStyle/>
          <a:p>
            <a:r>
              <a:rPr lang="zh-CN" altLang="en-US" sz="1600" dirty="0" smtClean="0">
                <a:solidFill>
                  <a:schemeClr val="bg1"/>
                </a:solidFill>
                <a:latin typeface="思源黑体 CN Light" panose="020B0300000000000000" pitchFamily="34" charset="-122"/>
                <a:ea typeface="思源黑体 CN Light" panose="020B0300000000000000" pitchFamily="34" charset="-122"/>
              </a:rPr>
              <a:t>请输入文字描述这里</a:t>
            </a:r>
            <a:endParaRPr lang="zh-CN" altLang="en-US" sz="1600" dirty="0">
              <a:solidFill>
                <a:schemeClr val="bg1"/>
              </a:solidFill>
              <a:latin typeface="思源黑体 CN Light" panose="020B0300000000000000" pitchFamily="34" charset="-122"/>
              <a:ea typeface="思源黑体 CN Light" panose="020B0300000000000000" pitchFamily="34" charset="-122"/>
            </a:endParaRPr>
          </a:p>
        </p:txBody>
      </p:sp>
      <p:sp>
        <p:nvSpPr>
          <p:cNvPr id="14" name="矩形 13"/>
          <p:cNvSpPr/>
          <p:nvPr/>
        </p:nvSpPr>
        <p:spPr>
          <a:xfrm>
            <a:off x="700401" y="4535274"/>
            <a:ext cx="112416" cy="11241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360044" y="4535274"/>
            <a:ext cx="307340" cy="307340"/>
          </a:xfrm>
          <a:prstGeom prst="rect">
            <a:avLst/>
          </a:prstGeom>
          <a:solidFill>
            <a:srgbClr val="D14D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443337" y="4264400"/>
            <a:ext cx="224047" cy="224047"/>
          </a:xfrm>
          <a:prstGeom prst="rect">
            <a:avLst/>
          </a:prstGeom>
          <a:solidFill>
            <a:srgbClr val="2834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30" name="Picture 6" descr="C:\Users\Administrator\Desktop\QQ截图20170312153259.jpgQQ截图20170312153259"/>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a:fillRect/>
          </a:stretch>
        </p:blipFill>
        <p:spPr bwMode="auto">
          <a:xfrm>
            <a:off x="8357192" y="4115870"/>
            <a:ext cx="3195253" cy="1500505"/>
          </a:xfrm>
          <a:prstGeom prst="rect">
            <a:avLst/>
          </a:prstGeom>
          <a:noFill/>
          <a:ln w="22225">
            <a:solidFill>
              <a:schemeClr val="bg1"/>
            </a:solidFill>
          </a:ln>
          <a:extLst>
            <a:ext uri="{909E8E84-426E-40DD-AFC4-6F175D3DCCD1}">
              <a14:hiddenFill xmlns:a14="http://schemas.microsoft.com/office/drawing/2010/main">
                <a:solidFill>
                  <a:srgbClr val="FFFFFF"/>
                </a:solidFill>
              </a14:hiddenFill>
            </a:ext>
          </a:extLst>
        </p:spPr>
      </p:pic>
      <p:pic>
        <p:nvPicPr>
          <p:cNvPr id="1028" name="Picture 4" descr="C:\Users\Administrator\Desktop\QQ截图20170312153147.jpgQQ截图20170312153147"/>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498977" y="2647430"/>
            <a:ext cx="2628916" cy="1480820"/>
          </a:xfrm>
          <a:prstGeom prst="rect">
            <a:avLst/>
          </a:prstGeom>
          <a:noFill/>
          <a:ln w="22225">
            <a:solidFill>
              <a:schemeClr val="bg1"/>
            </a:solidFill>
          </a:ln>
          <a:extLst>
            <a:ext uri="{909E8E84-426E-40DD-AFC4-6F175D3DCCD1}">
              <a14:hiddenFill xmlns:a14="http://schemas.microsoft.com/office/drawing/2010/main">
                <a:solidFill>
                  <a:srgbClr val="FFFFFF"/>
                </a:solidFill>
              </a14:hiddenFill>
            </a:ext>
          </a:extLst>
        </p:spPr>
      </p:pic>
      <p:pic>
        <p:nvPicPr>
          <p:cNvPr id="1026" name="Picture 2" descr="C:\Users\Administrator\Desktop\QQ截图20170312153247.jpgQQ截图20170312153247"/>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642998" y="3849850"/>
            <a:ext cx="3020695" cy="2214096"/>
          </a:xfrm>
          <a:prstGeom prst="rect">
            <a:avLst/>
          </a:prstGeom>
          <a:noFill/>
          <a:ln w="22225">
            <a:solidFill>
              <a:schemeClr val="bg1"/>
            </a:solidFill>
          </a:ln>
          <a:extLst>
            <a:ext uri="{909E8E84-426E-40DD-AFC4-6F175D3DCCD1}">
              <a14:hiddenFill xmlns:a14="http://schemas.microsoft.com/office/drawing/2010/main">
                <a:solidFill>
                  <a:srgbClr val="FFFFFF"/>
                </a:solidFill>
              </a14:hiddenFill>
            </a:ext>
          </a:extLst>
        </p:spPr>
      </p:pic>
      <p:sp>
        <p:nvSpPr>
          <p:cNvPr id="29698" name="直角三角形 3"/>
          <p:cNvSpPr>
            <a:spLocks noChangeArrowheads="1"/>
          </p:cNvSpPr>
          <p:nvPr/>
        </p:nvSpPr>
        <p:spPr bwMode="auto">
          <a:xfrm rot="5400000">
            <a:off x="107156" y="121444"/>
            <a:ext cx="274638" cy="273050"/>
          </a:xfrm>
          <a:prstGeom prst="rtTriangle">
            <a:avLst/>
          </a:prstGeom>
          <a:solidFill>
            <a:srgbClr val="28342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rgbClr val="FFFFFF"/>
              </a:solidFill>
            </a:endParaRPr>
          </a:p>
        </p:txBody>
      </p:sp>
      <p:sp>
        <p:nvSpPr>
          <p:cNvPr id="29700" name="文本框 69"/>
          <p:cNvSpPr txBox="1">
            <a:spLocks noChangeArrowheads="1"/>
          </p:cNvSpPr>
          <p:nvPr/>
        </p:nvSpPr>
        <p:spPr bwMode="auto">
          <a:xfrm>
            <a:off x="303213" y="179388"/>
            <a:ext cx="4598987" cy="48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sz="2400" b="1">
                <a:solidFill>
                  <a:srgbClr val="262626"/>
                </a:solidFill>
                <a:latin typeface="微软雅黑" panose="020B0503020204020204" charset="-122"/>
                <a:ea typeface="微软雅黑" panose="020B0503020204020204" charset="-122"/>
              </a:rPr>
              <a:t>单击此处添加标题</a:t>
            </a:r>
          </a:p>
        </p:txBody>
      </p:sp>
    </p:spTree>
  </p:cSld>
  <p:clrMapOvr>
    <a:masterClrMapping/>
  </p:clrMapOvr>
  <p:transition advTm="3448">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p:cTn id="14" dur="500" fill="hold"/>
                                        <p:tgtEl>
                                          <p:spTgt spid="14"/>
                                        </p:tgtEl>
                                        <p:attrNameLst>
                                          <p:attrName>ppt_w</p:attrName>
                                        </p:attrNameLst>
                                      </p:cBhvr>
                                      <p:tavLst>
                                        <p:tav tm="0">
                                          <p:val>
                                            <p:fltVal val="0"/>
                                          </p:val>
                                        </p:tav>
                                        <p:tav tm="100000">
                                          <p:val>
                                            <p:strVal val="#ppt_w"/>
                                          </p:val>
                                        </p:tav>
                                      </p:tavLst>
                                    </p:anim>
                                    <p:anim calcmode="lin" valueType="num">
                                      <p:cBhvr>
                                        <p:cTn id="15" dur="500" fill="hold"/>
                                        <p:tgtEl>
                                          <p:spTgt spid="14"/>
                                        </p:tgtEl>
                                        <p:attrNameLst>
                                          <p:attrName>ppt_h</p:attrName>
                                        </p:attrNameLst>
                                      </p:cBhvr>
                                      <p:tavLst>
                                        <p:tav tm="0">
                                          <p:val>
                                            <p:fltVal val="0"/>
                                          </p:val>
                                        </p:tav>
                                        <p:tav tm="100000">
                                          <p:val>
                                            <p:strVal val="#ppt_h"/>
                                          </p:val>
                                        </p:tav>
                                      </p:tavLst>
                                    </p:anim>
                                    <p:animEffect transition="in" filter="fade">
                                      <p:cBhvr>
                                        <p:cTn id="16" dur="500"/>
                                        <p:tgtEl>
                                          <p:spTgt spid="14"/>
                                        </p:tgtEl>
                                      </p:cBhvr>
                                    </p:animEffect>
                                  </p:childTnLst>
                                </p:cTn>
                              </p:par>
                              <p:par>
                                <p:cTn id="17" presetID="53" presetClass="entr" presetSubtype="16" fill="hold" grpId="0" nodeType="withEffect">
                                  <p:stCondLst>
                                    <p:cond delay="200"/>
                                  </p:stCondLst>
                                  <p:childTnLst>
                                    <p:set>
                                      <p:cBhvr>
                                        <p:cTn id="18" dur="1" fill="hold">
                                          <p:stCondLst>
                                            <p:cond delay="0"/>
                                          </p:stCondLst>
                                        </p:cTn>
                                        <p:tgtEl>
                                          <p:spTgt spid="16"/>
                                        </p:tgtEl>
                                        <p:attrNameLst>
                                          <p:attrName>style.visibility</p:attrName>
                                        </p:attrNameLst>
                                      </p:cBhvr>
                                      <p:to>
                                        <p:strVal val="visible"/>
                                      </p:to>
                                    </p:set>
                                    <p:anim calcmode="lin" valueType="num">
                                      <p:cBhvr>
                                        <p:cTn id="19" dur="500" fill="hold"/>
                                        <p:tgtEl>
                                          <p:spTgt spid="16"/>
                                        </p:tgtEl>
                                        <p:attrNameLst>
                                          <p:attrName>ppt_w</p:attrName>
                                        </p:attrNameLst>
                                      </p:cBhvr>
                                      <p:tavLst>
                                        <p:tav tm="0">
                                          <p:val>
                                            <p:fltVal val="0"/>
                                          </p:val>
                                        </p:tav>
                                        <p:tav tm="100000">
                                          <p:val>
                                            <p:strVal val="#ppt_w"/>
                                          </p:val>
                                        </p:tav>
                                      </p:tavLst>
                                    </p:anim>
                                    <p:anim calcmode="lin" valueType="num">
                                      <p:cBhvr>
                                        <p:cTn id="20" dur="500" fill="hold"/>
                                        <p:tgtEl>
                                          <p:spTgt spid="16"/>
                                        </p:tgtEl>
                                        <p:attrNameLst>
                                          <p:attrName>ppt_h</p:attrName>
                                        </p:attrNameLst>
                                      </p:cBhvr>
                                      <p:tavLst>
                                        <p:tav tm="0">
                                          <p:val>
                                            <p:fltVal val="0"/>
                                          </p:val>
                                        </p:tav>
                                        <p:tav tm="100000">
                                          <p:val>
                                            <p:strVal val="#ppt_h"/>
                                          </p:val>
                                        </p:tav>
                                      </p:tavLst>
                                    </p:anim>
                                    <p:animEffect transition="in" filter="fade">
                                      <p:cBhvr>
                                        <p:cTn id="21" dur="500"/>
                                        <p:tgtEl>
                                          <p:spTgt spid="16"/>
                                        </p:tgtEl>
                                      </p:cBhvr>
                                    </p:animEffect>
                                  </p:childTnLst>
                                </p:cTn>
                              </p:par>
                              <p:par>
                                <p:cTn id="22" presetID="53" presetClass="entr" presetSubtype="16" fill="hold" grpId="0" nodeType="withEffect">
                                  <p:stCondLst>
                                    <p:cond delay="400"/>
                                  </p:stCondLst>
                                  <p:childTnLst>
                                    <p:set>
                                      <p:cBhvr>
                                        <p:cTn id="23" dur="1" fill="hold">
                                          <p:stCondLst>
                                            <p:cond delay="0"/>
                                          </p:stCondLst>
                                        </p:cTn>
                                        <p:tgtEl>
                                          <p:spTgt spid="17"/>
                                        </p:tgtEl>
                                        <p:attrNameLst>
                                          <p:attrName>style.visibility</p:attrName>
                                        </p:attrNameLst>
                                      </p:cBhvr>
                                      <p:to>
                                        <p:strVal val="visible"/>
                                      </p:to>
                                    </p:set>
                                    <p:anim calcmode="lin" valueType="num">
                                      <p:cBhvr>
                                        <p:cTn id="24" dur="500" fill="hold"/>
                                        <p:tgtEl>
                                          <p:spTgt spid="17"/>
                                        </p:tgtEl>
                                        <p:attrNameLst>
                                          <p:attrName>ppt_w</p:attrName>
                                        </p:attrNameLst>
                                      </p:cBhvr>
                                      <p:tavLst>
                                        <p:tav tm="0">
                                          <p:val>
                                            <p:fltVal val="0"/>
                                          </p:val>
                                        </p:tav>
                                        <p:tav tm="100000">
                                          <p:val>
                                            <p:strVal val="#ppt_w"/>
                                          </p:val>
                                        </p:tav>
                                      </p:tavLst>
                                    </p:anim>
                                    <p:anim calcmode="lin" valueType="num">
                                      <p:cBhvr>
                                        <p:cTn id="25" dur="500" fill="hold"/>
                                        <p:tgtEl>
                                          <p:spTgt spid="17"/>
                                        </p:tgtEl>
                                        <p:attrNameLst>
                                          <p:attrName>ppt_h</p:attrName>
                                        </p:attrNameLst>
                                      </p:cBhvr>
                                      <p:tavLst>
                                        <p:tav tm="0">
                                          <p:val>
                                            <p:fltVal val="0"/>
                                          </p:val>
                                        </p:tav>
                                        <p:tav tm="100000">
                                          <p:val>
                                            <p:strVal val="#ppt_h"/>
                                          </p:val>
                                        </p:tav>
                                      </p:tavLst>
                                    </p:anim>
                                    <p:animEffect transition="in" filter="fade">
                                      <p:cBhvr>
                                        <p:cTn id="26" dur="500"/>
                                        <p:tgtEl>
                                          <p:spTgt spid="17"/>
                                        </p:tgtEl>
                                      </p:cBhvr>
                                    </p:animEffect>
                                  </p:childTnLst>
                                </p:cTn>
                              </p:par>
                            </p:childTnLst>
                          </p:cTn>
                        </p:par>
                        <p:par>
                          <p:cTn id="27" fill="hold">
                            <p:stCondLst>
                              <p:cond delay="1000"/>
                            </p:stCondLst>
                            <p:childTnLst>
                              <p:par>
                                <p:cTn id="28" presetID="2" presetClass="entr" presetSubtype="2" decel="30000" fill="hold" nodeType="afterEffect">
                                  <p:stCondLst>
                                    <p:cond delay="0"/>
                                  </p:stCondLst>
                                  <p:childTnLst>
                                    <p:set>
                                      <p:cBhvr>
                                        <p:cTn id="29" dur="1" fill="hold">
                                          <p:stCondLst>
                                            <p:cond delay="0"/>
                                          </p:stCondLst>
                                        </p:cTn>
                                        <p:tgtEl>
                                          <p:spTgt spid="1026"/>
                                        </p:tgtEl>
                                        <p:attrNameLst>
                                          <p:attrName>style.visibility</p:attrName>
                                        </p:attrNameLst>
                                      </p:cBhvr>
                                      <p:to>
                                        <p:strVal val="visible"/>
                                      </p:to>
                                    </p:set>
                                    <p:anim calcmode="lin" valueType="num">
                                      <p:cBhvr additive="base">
                                        <p:cTn id="30" dur="500" fill="hold"/>
                                        <p:tgtEl>
                                          <p:spTgt spid="1026"/>
                                        </p:tgtEl>
                                        <p:attrNameLst>
                                          <p:attrName>ppt_x</p:attrName>
                                        </p:attrNameLst>
                                      </p:cBhvr>
                                      <p:tavLst>
                                        <p:tav tm="0">
                                          <p:val>
                                            <p:strVal val="1+#ppt_w/2"/>
                                          </p:val>
                                        </p:tav>
                                        <p:tav tm="100000">
                                          <p:val>
                                            <p:strVal val="#ppt_x"/>
                                          </p:val>
                                        </p:tav>
                                      </p:tavLst>
                                    </p:anim>
                                    <p:anim calcmode="lin" valueType="num">
                                      <p:cBhvr additive="base">
                                        <p:cTn id="31" dur="500" fill="hold"/>
                                        <p:tgtEl>
                                          <p:spTgt spid="1026"/>
                                        </p:tgtEl>
                                        <p:attrNameLst>
                                          <p:attrName>ppt_y</p:attrName>
                                        </p:attrNameLst>
                                      </p:cBhvr>
                                      <p:tavLst>
                                        <p:tav tm="0">
                                          <p:val>
                                            <p:strVal val="#ppt_y"/>
                                          </p:val>
                                        </p:tav>
                                        <p:tav tm="100000">
                                          <p:val>
                                            <p:strVal val="#ppt_y"/>
                                          </p:val>
                                        </p:tav>
                                      </p:tavLst>
                                    </p:anim>
                                  </p:childTnLst>
                                </p:cTn>
                              </p:par>
                              <p:par>
                                <p:cTn id="32" presetID="2" presetClass="entr" presetSubtype="3" decel="30000" fill="hold" nodeType="withEffect">
                                  <p:stCondLst>
                                    <p:cond delay="200"/>
                                  </p:stCondLst>
                                  <p:childTnLst>
                                    <p:set>
                                      <p:cBhvr>
                                        <p:cTn id="33" dur="1" fill="hold">
                                          <p:stCondLst>
                                            <p:cond delay="0"/>
                                          </p:stCondLst>
                                        </p:cTn>
                                        <p:tgtEl>
                                          <p:spTgt spid="1028"/>
                                        </p:tgtEl>
                                        <p:attrNameLst>
                                          <p:attrName>style.visibility</p:attrName>
                                        </p:attrNameLst>
                                      </p:cBhvr>
                                      <p:to>
                                        <p:strVal val="visible"/>
                                      </p:to>
                                    </p:set>
                                    <p:anim calcmode="lin" valueType="num">
                                      <p:cBhvr additive="base">
                                        <p:cTn id="34" dur="500" fill="hold"/>
                                        <p:tgtEl>
                                          <p:spTgt spid="1028"/>
                                        </p:tgtEl>
                                        <p:attrNameLst>
                                          <p:attrName>ppt_x</p:attrName>
                                        </p:attrNameLst>
                                      </p:cBhvr>
                                      <p:tavLst>
                                        <p:tav tm="0">
                                          <p:val>
                                            <p:strVal val="1+#ppt_w/2"/>
                                          </p:val>
                                        </p:tav>
                                        <p:tav tm="100000">
                                          <p:val>
                                            <p:strVal val="#ppt_x"/>
                                          </p:val>
                                        </p:tav>
                                      </p:tavLst>
                                    </p:anim>
                                    <p:anim calcmode="lin" valueType="num">
                                      <p:cBhvr additive="base">
                                        <p:cTn id="35" dur="500" fill="hold"/>
                                        <p:tgtEl>
                                          <p:spTgt spid="1028"/>
                                        </p:tgtEl>
                                        <p:attrNameLst>
                                          <p:attrName>ppt_y</p:attrName>
                                        </p:attrNameLst>
                                      </p:cBhvr>
                                      <p:tavLst>
                                        <p:tav tm="0">
                                          <p:val>
                                            <p:strVal val="0-#ppt_h/2"/>
                                          </p:val>
                                        </p:tav>
                                        <p:tav tm="100000">
                                          <p:val>
                                            <p:strVal val="#ppt_y"/>
                                          </p:val>
                                        </p:tav>
                                      </p:tavLst>
                                    </p:anim>
                                  </p:childTnLst>
                                </p:cTn>
                              </p:par>
                              <p:par>
                                <p:cTn id="36" presetID="2" presetClass="entr" presetSubtype="6" decel="30000" fill="hold" nodeType="withEffect">
                                  <p:stCondLst>
                                    <p:cond delay="600"/>
                                  </p:stCondLst>
                                  <p:childTnLst>
                                    <p:set>
                                      <p:cBhvr>
                                        <p:cTn id="37" dur="1" fill="hold">
                                          <p:stCondLst>
                                            <p:cond delay="0"/>
                                          </p:stCondLst>
                                        </p:cTn>
                                        <p:tgtEl>
                                          <p:spTgt spid="1030"/>
                                        </p:tgtEl>
                                        <p:attrNameLst>
                                          <p:attrName>style.visibility</p:attrName>
                                        </p:attrNameLst>
                                      </p:cBhvr>
                                      <p:to>
                                        <p:strVal val="visible"/>
                                      </p:to>
                                    </p:set>
                                    <p:anim calcmode="lin" valueType="num">
                                      <p:cBhvr additive="base">
                                        <p:cTn id="38" dur="500" fill="hold"/>
                                        <p:tgtEl>
                                          <p:spTgt spid="1030"/>
                                        </p:tgtEl>
                                        <p:attrNameLst>
                                          <p:attrName>ppt_x</p:attrName>
                                        </p:attrNameLst>
                                      </p:cBhvr>
                                      <p:tavLst>
                                        <p:tav tm="0">
                                          <p:val>
                                            <p:strVal val="1+#ppt_w/2"/>
                                          </p:val>
                                        </p:tav>
                                        <p:tav tm="100000">
                                          <p:val>
                                            <p:strVal val="#ppt_x"/>
                                          </p:val>
                                        </p:tav>
                                      </p:tavLst>
                                    </p:anim>
                                    <p:anim calcmode="lin" valueType="num">
                                      <p:cBhvr additive="base">
                                        <p:cTn id="39" dur="500" fill="hold"/>
                                        <p:tgtEl>
                                          <p:spTgt spid="1030"/>
                                        </p:tgtEl>
                                        <p:attrNameLst>
                                          <p:attrName>ppt_y</p:attrName>
                                        </p:attrNameLst>
                                      </p:cBhvr>
                                      <p:tavLst>
                                        <p:tav tm="0">
                                          <p:val>
                                            <p:strVal val="1+#ppt_h/2"/>
                                          </p:val>
                                        </p:tav>
                                        <p:tav tm="100000">
                                          <p:val>
                                            <p:strVal val="#ppt_y"/>
                                          </p:val>
                                        </p:tav>
                                      </p:tavLst>
                                    </p:anim>
                                  </p:childTnLst>
                                </p:cTn>
                              </p:par>
                            </p:childTnLst>
                          </p:cTn>
                        </p:par>
                        <p:par>
                          <p:cTn id="40" fill="hold">
                            <p:stCondLst>
                              <p:cond delay="1500"/>
                            </p:stCondLst>
                            <p:childTnLst>
                              <p:par>
                                <p:cTn id="41" presetID="10" presetClass="entr" presetSubtype="0" fill="hold" grpId="0" nodeType="after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fade">
                                      <p:cBhvr>
                                        <p:cTn id="43" dur="500"/>
                                        <p:tgtEl>
                                          <p:spTgt spid="4"/>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fade">
                                      <p:cBhvr>
                                        <p:cTn id="4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animBg="1"/>
      <p:bldP spid="8" grpId="0"/>
      <p:bldP spid="4" grpId="0" bldLvl="0" animBg="1"/>
      <p:bldP spid="5" grpId="0"/>
      <p:bldP spid="14" grpId="0" bldLvl="0" animBg="1"/>
      <p:bldP spid="16" grpId="0" bldLvl="0" animBg="1"/>
      <p:bldP spid="17"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直接连接符 14"/>
          <p:cNvCxnSpPr>
            <a:stCxn id="1026" idx="3"/>
          </p:cNvCxnSpPr>
          <p:nvPr/>
        </p:nvCxnSpPr>
        <p:spPr>
          <a:xfrm>
            <a:off x="2595142" y="3465513"/>
            <a:ext cx="808737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7261201" y="1283776"/>
            <a:ext cx="3941733" cy="1212640"/>
          </a:xfrm>
          <a:prstGeom prst="rect">
            <a:avLst/>
          </a:prstGeom>
        </p:spPr>
        <p:txBody>
          <a:bodyPr wrap="square">
            <a:spAutoFit/>
          </a:bodyPr>
          <a:lstStyle/>
          <a:p>
            <a:pPr>
              <a:lnSpc>
                <a:spcPct val="130000"/>
              </a:lnSpc>
            </a:pPr>
            <a:r>
              <a:rPr lang="zh-CN" altLang="en-US" sz="1400"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这是一段文字</a:t>
            </a:r>
            <a:r>
              <a:rPr lang="zh-CN" altLang="en-US" sz="1400" dirty="0" smtClean="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描述</a:t>
            </a:r>
            <a:r>
              <a:rPr lang="zh-CN" altLang="en-US" sz="1400"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这是一段文字</a:t>
            </a:r>
            <a:r>
              <a:rPr lang="zh-CN" altLang="en-US" sz="1400" dirty="0" smtClean="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描述</a:t>
            </a:r>
            <a:r>
              <a:rPr lang="zh-CN" altLang="en-US" sz="1400"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这是一段文字</a:t>
            </a:r>
            <a:r>
              <a:rPr lang="zh-CN" altLang="en-US" sz="1400" dirty="0" smtClean="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描述</a:t>
            </a:r>
            <a:r>
              <a:rPr lang="zh-CN" altLang="en-US" sz="1400"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这是一段文字</a:t>
            </a:r>
            <a:r>
              <a:rPr lang="zh-CN" altLang="en-US" sz="1400" dirty="0" smtClean="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描述</a:t>
            </a:r>
            <a:r>
              <a:rPr lang="zh-CN" altLang="en-US" sz="1400"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这是一段文字</a:t>
            </a:r>
            <a:r>
              <a:rPr lang="zh-CN" altLang="en-US" sz="1400" dirty="0" smtClean="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描述</a:t>
            </a:r>
            <a:r>
              <a:rPr lang="zh-CN" altLang="en-US" sz="1400"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这是一段文字</a:t>
            </a:r>
            <a:r>
              <a:rPr lang="zh-CN" altLang="en-US" sz="1400" dirty="0" smtClean="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描述</a:t>
            </a:r>
            <a:r>
              <a:rPr lang="zh-CN" altLang="en-US" sz="1400"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这是一段文字</a:t>
            </a:r>
            <a:r>
              <a:rPr lang="zh-CN" altLang="en-US" sz="1400" dirty="0" smtClean="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描述</a:t>
            </a:r>
            <a:r>
              <a:rPr lang="zh-CN" altLang="en-US" sz="1400"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这是一段文字</a:t>
            </a:r>
            <a:r>
              <a:rPr lang="zh-CN" altLang="en-US" sz="1400" dirty="0" smtClean="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描述</a:t>
            </a:r>
            <a:r>
              <a:rPr lang="zh-CN" altLang="en-US" sz="1400"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这是一段文字描述</a:t>
            </a:r>
            <a:endParaRPr lang="zh-CN" altLang="en-US" sz="1400" dirty="0">
              <a:latin typeface="微软雅黑 Light" charset="0"/>
              <a:ea typeface="微软雅黑 Light" charset="0"/>
            </a:endParaRPr>
          </a:p>
        </p:txBody>
      </p:sp>
      <p:pic>
        <p:nvPicPr>
          <p:cNvPr id="1026" name="Picture 2" descr="http://shinichiogawa.com/wp/wp-content/uploads/2013/04/M-RESIDENCE-02.jpg"/>
          <p:cNvPicPr>
            <a:picLocks noChangeAspect="1" noChangeArrowheads="1"/>
          </p:cNvPicPr>
          <p:nvPr/>
        </p:nvPicPr>
        <p:blipFill rotWithShape="1">
          <a:blip r:embed="rId3" cstate="email"/>
          <a:srcRect/>
          <a:stretch>
            <a:fillRect/>
          </a:stretch>
        </p:blipFill>
        <p:spPr bwMode="auto">
          <a:xfrm>
            <a:off x="795142" y="2565513"/>
            <a:ext cx="1800000" cy="1800000"/>
          </a:xfrm>
          <a:prstGeom prst="diamond">
            <a:avLst/>
          </a:prstGeom>
          <a:noFill/>
          <a:extLst>
            <a:ext uri="{909E8E84-426E-40DD-AFC4-6F175D3DCCD1}">
              <a14:hiddenFill xmlns:a14="http://schemas.microsoft.com/office/drawing/2010/main">
                <a:solidFill>
                  <a:srgbClr val="FFFFFF"/>
                </a:solidFill>
              </a14:hiddenFill>
            </a:ext>
          </a:extLst>
        </p:spPr>
      </p:pic>
      <p:pic>
        <p:nvPicPr>
          <p:cNvPr id="1028" name="Picture 4" descr="http://shinichiogawa.com/wp/wp-content/uploads/2015/07/F-RESIDENCE-04.jpg"/>
          <p:cNvPicPr>
            <a:picLocks noChangeAspect="1" noChangeArrowheads="1"/>
          </p:cNvPicPr>
          <p:nvPr/>
        </p:nvPicPr>
        <p:blipFill rotWithShape="1">
          <a:blip r:embed="rId4" cstate="email"/>
          <a:srcRect/>
          <a:stretch>
            <a:fillRect/>
          </a:stretch>
        </p:blipFill>
        <p:spPr bwMode="auto">
          <a:xfrm>
            <a:off x="3486762" y="2565513"/>
            <a:ext cx="1800000" cy="1800000"/>
          </a:xfrm>
          <a:prstGeom prst="diamond">
            <a:avLst/>
          </a:prstGeom>
          <a:noFill/>
          <a:extLst>
            <a:ext uri="{909E8E84-426E-40DD-AFC4-6F175D3DCCD1}">
              <a14:hiddenFill xmlns:a14="http://schemas.microsoft.com/office/drawing/2010/main">
                <a:solidFill>
                  <a:srgbClr val="FFFFFF"/>
                </a:solidFill>
              </a14:hiddenFill>
            </a:ext>
          </a:extLst>
        </p:spPr>
      </p:pic>
      <p:pic>
        <p:nvPicPr>
          <p:cNvPr id="1030" name="Picture 6" descr="http://shinichiogawa.com/wp/wp-content/uploads/2015/07/F-RESIDENCE-09.jpg"/>
          <p:cNvPicPr>
            <a:picLocks noChangeAspect="1" noChangeArrowheads="1"/>
          </p:cNvPicPr>
          <p:nvPr/>
        </p:nvPicPr>
        <p:blipFill rotWithShape="1">
          <a:blip r:embed="rId5" cstate="email"/>
          <a:srcRect/>
          <a:stretch>
            <a:fillRect/>
          </a:stretch>
        </p:blipFill>
        <p:spPr bwMode="auto">
          <a:xfrm>
            <a:off x="6178382" y="2565513"/>
            <a:ext cx="1800000" cy="1800000"/>
          </a:xfrm>
          <a:prstGeom prst="diamond">
            <a:avLst/>
          </a:prstGeom>
          <a:noFill/>
          <a:extLst>
            <a:ext uri="{909E8E84-426E-40DD-AFC4-6F175D3DCCD1}">
              <a14:hiddenFill xmlns:a14="http://schemas.microsoft.com/office/drawing/2010/main">
                <a:solidFill>
                  <a:srgbClr val="FFFFFF"/>
                </a:solidFill>
              </a14:hiddenFill>
            </a:ext>
          </a:extLst>
        </p:spPr>
      </p:pic>
      <p:sp>
        <p:nvSpPr>
          <p:cNvPr id="3" name="矩形 2"/>
          <p:cNvSpPr/>
          <p:nvPr/>
        </p:nvSpPr>
        <p:spPr>
          <a:xfrm>
            <a:off x="1810155" y="1283776"/>
            <a:ext cx="3311574" cy="1212640"/>
          </a:xfrm>
          <a:prstGeom prst="rect">
            <a:avLst/>
          </a:prstGeom>
        </p:spPr>
        <p:txBody>
          <a:bodyPr wrap="square">
            <a:spAutoFit/>
          </a:bodyPr>
          <a:lstStyle/>
          <a:p>
            <a:pPr>
              <a:lnSpc>
                <a:spcPct val="130000"/>
              </a:lnSpc>
            </a:pPr>
            <a:r>
              <a:rPr lang="zh-CN" altLang="en-US" sz="1400"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这是一段文字</a:t>
            </a:r>
            <a:r>
              <a:rPr lang="zh-CN" altLang="en-US" sz="1400" dirty="0" smtClean="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描述</a:t>
            </a:r>
            <a:r>
              <a:rPr lang="zh-CN" altLang="en-US" sz="1400"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这是一段文字</a:t>
            </a:r>
            <a:r>
              <a:rPr lang="zh-CN" altLang="en-US" sz="1400" dirty="0" smtClean="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描述</a:t>
            </a:r>
            <a:r>
              <a:rPr lang="zh-CN" altLang="en-US" sz="1400"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这是一段文字</a:t>
            </a:r>
            <a:r>
              <a:rPr lang="zh-CN" altLang="en-US" sz="1400" dirty="0" smtClean="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描述</a:t>
            </a:r>
            <a:r>
              <a:rPr lang="zh-CN" altLang="en-US" sz="1400"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这是一段文字</a:t>
            </a:r>
            <a:r>
              <a:rPr lang="zh-CN" altLang="en-US" sz="1400" dirty="0" smtClean="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描述</a:t>
            </a:r>
            <a:r>
              <a:rPr lang="zh-CN" altLang="en-US" sz="1400"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这是一段文字</a:t>
            </a:r>
            <a:r>
              <a:rPr lang="zh-CN" altLang="en-US" sz="1400" dirty="0" smtClean="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描述</a:t>
            </a:r>
            <a:r>
              <a:rPr lang="zh-CN" altLang="en-US" sz="1400"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这是一段文字</a:t>
            </a:r>
            <a:r>
              <a:rPr lang="zh-CN" altLang="en-US" sz="1400" dirty="0" smtClean="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描述</a:t>
            </a:r>
            <a:r>
              <a:rPr lang="zh-CN" altLang="en-US" sz="1400"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这是一段文字描述</a:t>
            </a:r>
            <a:endParaRPr lang="en-US" altLang="zh-CN" sz="1400" dirty="0">
              <a:latin typeface="微软雅黑 Light" charset="0"/>
              <a:ea typeface="微软雅黑 Light" charset="0"/>
            </a:endParaRPr>
          </a:p>
        </p:txBody>
      </p:sp>
      <p:sp>
        <p:nvSpPr>
          <p:cNvPr id="4" name="矩形 3"/>
          <p:cNvSpPr/>
          <p:nvPr/>
        </p:nvSpPr>
        <p:spPr>
          <a:xfrm>
            <a:off x="4457981" y="4745171"/>
            <a:ext cx="3819367" cy="932563"/>
          </a:xfrm>
          <a:prstGeom prst="rect">
            <a:avLst/>
          </a:prstGeom>
        </p:spPr>
        <p:txBody>
          <a:bodyPr wrap="square">
            <a:spAutoFit/>
          </a:bodyPr>
          <a:lstStyle/>
          <a:p>
            <a:pPr>
              <a:lnSpc>
                <a:spcPct val="130000"/>
              </a:lnSpc>
            </a:pPr>
            <a:r>
              <a:rPr lang="zh-CN" altLang="en-US" sz="1400"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这是一段文字</a:t>
            </a:r>
            <a:r>
              <a:rPr lang="zh-CN" altLang="en-US" sz="1400" dirty="0" smtClean="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描述</a:t>
            </a:r>
            <a:r>
              <a:rPr lang="zh-CN" altLang="en-US" sz="1400"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这是一段文字</a:t>
            </a:r>
            <a:r>
              <a:rPr lang="zh-CN" altLang="en-US" sz="1400" dirty="0" smtClean="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描述</a:t>
            </a:r>
            <a:r>
              <a:rPr lang="zh-CN" altLang="en-US" sz="1400"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这是一段文字</a:t>
            </a:r>
            <a:r>
              <a:rPr lang="zh-CN" altLang="en-US" sz="1400" dirty="0" smtClean="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描述</a:t>
            </a:r>
            <a:r>
              <a:rPr lang="zh-CN" altLang="en-US" sz="1400"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这是一段文字</a:t>
            </a:r>
            <a:r>
              <a:rPr lang="zh-CN" altLang="en-US" sz="1400" dirty="0" smtClean="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描述</a:t>
            </a:r>
            <a:r>
              <a:rPr lang="zh-CN" altLang="en-US" sz="1400"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这是一段文字</a:t>
            </a:r>
            <a:r>
              <a:rPr lang="zh-CN" altLang="en-US" sz="1400" dirty="0" smtClean="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描述</a:t>
            </a:r>
            <a:r>
              <a:rPr lang="zh-CN" altLang="en-US" sz="1400"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这是一段文字描述</a:t>
            </a:r>
            <a:endParaRPr lang="en-US" altLang="zh-CN" sz="1400" dirty="0">
              <a:latin typeface="微软雅黑 Light" charset="0"/>
              <a:ea typeface="微软雅黑 Light" charset="0"/>
            </a:endParaRPr>
          </a:p>
        </p:txBody>
      </p:sp>
      <p:grpSp>
        <p:nvGrpSpPr>
          <p:cNvPr id="7" name="组合 6"/>
          <p:cNvGrpSpPr/>
          <p:nvPr/>
        </p:nvGrpSpPr>
        <p:grpSpPr>
          <a:xfrm>
            <a:off x="1626341" y="1168400"/>
            <a:ext cx="137220" cy="1397113"/>
            <a:chOff x="1626341" y="1168400"/>
            <a:chExt cx="137220" cy="1397113"/>
          </a:xfrm>
        </p:grpSpPr>
        <p:cxnSp>
          <p:nvCxnSpPr>
            <p:cNvPr id="6" name="直接连接符 5"/>
            <p:cNvCxnSpPr>
              <a:stCxn id="1026" idx="0"/>
            </p:cNvCxnSpPr>
            <p:nvPr/>
          </p:nvCxnSpPr>
          <p:spPr>
            <a:xfrm flipV="1">
              <a:off x="1695142" y="1346200"/>
              <a:ext cx="0" cy="1219313"/>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1626341" y="1168400"/>
              <a:ext cx="137220" cy="137220"/>
            </a:xfrm>
            <a:prstGeom prst="rect">
              <a:avLst/>
            </a:prstGeom>
            <a:solidFill>
              <a:srgbClr val="2834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a:off x="4313941" y="4366592"/>
            <a:ext cx="137220" cy="1405432"/>
            <a:chOff x="4313941" y="4366592"/>
            <a:chExt cx="137220" cy="1405432"/>
          </a:xfrm>
        </p:grpSpPr>
        <p:cxnSp>
          <p:nvCxnSpPr>
            <p:cNvPr id="12" name="直接连接符 11"/>
            <p:cNvCxnSpPr/>
            <p:nvPr/>
          </p:nvCxnSpPr>
          <p:spPr>
            <a:xfrm flipH="1">
              <a:off x="4382741" y="4366592"/>
              <a:ext cx="0" cy="1219313"/>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flipH="1" flipV="1">
              <a:off x="4313941" y="5634804"/>
              <a:ext cx="137220" cy="137220"/>
            </a:xfrm>
            <a:prstGeom prst="rect">
              <a:avLst/>
            </a:prstGeom>
            <a:solidFill>
              <a:srgbClr val="D14D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u="sng"/>
            </a:p>
          </p:txBody>
        </p:sp>
      </p:grpSp>
      <p:grpSp>
        <p:nvGrpSpPr>
          <p:cNvPr id="10" name="组合 9"/>
          <p:cNvGrpSpPr/>
          <p:nvPr/>
        </p:nvGrpSpPr>
        <p:grpSpPr>
          <a:xfrm>
            <a:off x="7007200" y="1168400"/>
            <a:ext cx="137220" cy="1397113"/>
            <a:chOff x="7007200" y="1168400"/>
            <a:chExt cx="137220" cy="1397113"/>
          </a:xfrm>
        </p:grpSpPr>
        <p:cxnSp>
          <p:nvCxnSpPr>
            <p:cNvPr id="17" name="直接连接符 16"/>
            <p:cNvCxnSpPr/>
            <p:nvPr/>
          </p:nvCxnSpPr>
          <p:spPr>
            <a:xfrm flipV="1">
              <a:off x="7076001" y="1346200"/>
              <a:ext cx="0" cy="1219313"/>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7007200" y="1168400"/>
              <a:ext cx="137220" cy="137220"/>
            </a:xfrm>
            <a:prstGeom prst="rect">
              <a:avLst/>
            </a:prstGeom>
            <a:solidFill>
              <a:srgbClr val="2834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10749796" y="2870903"/>
            <a:ext cx="750117" cy="1759053"/>
            <a:chOff x="10749796" y="2870903"/>
            <a:chExt cx="750117" cy="1759053"/>
          </a:xfrm>
        </p:grpSpPr>
        <p:sp>
          <p:nvSpPr>
            <p:cNvPr id="5" name="矩形 4"/>
            <p:cNvSpPr/>
            <p:nvPr/>
          </p:nvSpPr>
          <p:spPr>
            <a:xfrm>
              <a:off x="10749796" y="2870903"/>
              <a:ext cx="750117" cy="1759053"/>
            </a:xfrm>
            <a:prstGeom prst="rect">
              <a:avLst/>
            </a:prstGeom>
            <a:solidFill>
              <a:srgbClr val="2834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10817079" y="2986118"/>
              <a:ext cx="615553" cy="1528624"/>
            </a:xfrm>
            <a:prstGeom prst="rect">
              <a:avLst/>
            </a:prstGeom>
            <a:noFill/>
          </p:spPr>
          <p:txBody>
            <a:bodyPr vert="eaVert" wrap="none" rtlCol="0">
              <a:spAutoFit/>
            </a:bodyPr>
            <a:lstStyle/>
            <a:p>
              <a:r>
                <a:rPr lang="zh-CN" altLang="en-US" sz="2800" dirty="0">
                  <a:solidFill>
                    <a:schemeClr val="bg1"/>
                  </a:solidFill>
                  <a:latin typeface="思源黑体 CN Heavy" panose="020B0A00000000000000" pitchFamily="34" charset="-122"/>
                  <a:ea typeface="思源黑体 CN Heavy" panose="020B0A00000000000000" pitchFamily="34" charset="-122"/>
                </a:rPr>
                <a:t>项目内容</a:t>
              </a:r>
            </a:p>
          </p:txBody>
        </p:sp>
      </p:grpSp>
      <p:sp>
        <p:nvSpPr>
          <p:cNvPr id="29698" name="直角三角形 3"/>
          <p:cNvSpPr>
            <a:spLocks noChangeArrowheads="1"/>
          </p:cNvSpPr>
          <p:nvPr/>
        </p:nvSpPr>
        <p:spPr bwMode="auto">
          <a:xfrm rot="5400000">
            <a:off x="107156" y="121444"/>
            <a:ext cx="274638" cy="273050"/>
          </a:xfrm>
          <a:prstGeom prst="rtTriangle">
            <a:avLst/>
          </a:prstGeom>
          <a:solidFill>
            <a:srgbClr val="28342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rgbClr val="FFFFFF"/>
              </a:solidFill>
            </a:endParaRPr>
          </a:p>
        </p:txBody>
      </p:sp>
      <p:sp>
        <p:nvSpPr>
          <p:cNvPr id="29700" name="文本框 69"/>
          <p:cNvSpPr txBox="1">
            <a:spLocks noChangeArrowheads="1"/>
          </p:cNvSpPr>
          <p:nvPr/>
        </p:nvSpPr>
        <p:spPr bwMode="auto">
          <a:xfrm>
            <a:off x="303213" y="179388"/>
            <a:ext cx="4598987" cy="48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sz="2400" b="1">
                <a:solidFill>
                  <a:srgbClr val="262626"/>
                </a:solidFill>
                <a:latin typeface="微软雅黑" panose="020B0503020204020204" charset="-122"/>
                <a:ea typeface="微软雅黑" panose="020B0503020204020204" charset="-122"/>
              </a:rPr>
              <a:t>单击此处添加标题</a:t>
            </a:r>
          </a:p>
        </p:txBody>
      </p:sp>
    </p:spTree>
  </p:cSld>
  <p:clrMapOvr>
    <a:masterClrMapping/>
  </p:clrMapOvr>
  <p:transition advTm="6920">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500" fill="hold"/>
                                        <p:tgtEl>
                                          <p:spTgt spid="1026"/>
                                        </p:tgtEl>
                                        <p:attrNameLst>
                                          <p:attrName>ppt_w</p:attrName>
                                        </p:attrNameLst>
                                      </p:cBhvr>
                                      <p:tavLst>
                                        <p:tav tm="0">
                                          <p:val>
                                            <p:fltVal val="0"/>
                                          </p:val>
                                        </p:tav>
                                        <p:tav tm="100000">
                                          <p:val>
                                            <p:strVal val="#ppt_w"/>
                                          </p:val>
                                        </p:tav>
                                      </p:tavLst>
                                    </p:anim>
                                    <p:anim calcmode="lin" valueType="num">
                                      <p:cBhvr>
                                        <p:cTn id="8" dur="500" fill="hold"/>
                                        <p:tgtEl>
                                          <p:spTgt spid="1026"/>
                                        </p:tgtEl>
                                        <p:attrNameLst>
                                          <p:attrName>ppt_h</p:attrName>
                                        </p:attrNameLst>
                                      </p:cBhvr>
                                      <p:tavLst>
                                        <p:tav tm="0">
                                          <p:val>
                                            <p:fltVal val="0"/>
                                          </p:val>
                                        </p:tav>
                                        <p:tav tm="100000">
                                          <p:val>
                                            <p:strVal val="#ppt_h"/>
                                          </p:val>
                                        </p:tav>
                                      </p:tavLst>
                                    </p:anim>
                                    <p:animEffect transition="in" filter="fade">
                                      <p:cBhvr>
                                        <p:cTn id="9" dur="500"/>
                                        <p:tgtEl>
                                          <p:spTgt spid="1026"/>
                                        </p:tgtEl>
                                      </p:cBhvr>
                                    </p:animEffect>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00"/>
                                        <p:tgtEl>
                                          <p:spTgt spid="7"/>
                                        </p:tgtEl>
                                      </p:cBhvr>
                                    </p:animEffect>
                                  </p:childTnLst>
                                </p:cTn>
                              </p:par>
                            </p:childTnLst>
                          </p:cTn>
                        </p:par>
                        <p:par>
                          <p:cTn id="14" fill="hold">
                            <p:stCondLst>
                              <p:cond delay="1000"/>
                            </p:stCondLst>
                            <p:childTnLst>
                              <p:par>
                                <p:cTn id="15" presetID="12" presetClass="entr" presetSubtype="8"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p:tgtEl>
                                          <p:spTgt spid="3"/>
                                        </p:tgtEl>
                                        <p:attrNameLst>
                                          <p:attrName>ppt_x</p:attrName>
                                        </p:attrNameLst>
                                      </p:cBhvr>
                                      <p:tavLst>
                                        <p:tav tm="0">
                                          <p:val>
                                            <p:strVal val="#ppt_x-#ppt_w*1.125000"/>
                                          </p:val>
                                        </p:tav>
                                        <p:tav tm="100000">
                                          <p:val>
                                            <p:strVal val="#ppt_x"/>
                                          </p:val>
                                        </p:tav>
                                      </p:tavLst>
                                    </p:anim>
                                    <p:animEffect transition="in" filter="wipe(right)">
                                      <p:cBhvr>
                                        <p:cTn id="18" dur="500"/>
                                        <p:tgtEl>
                                          <p:spTgt spid="3"/>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1028"/>
                                        </p:tgtEl>
                                        <p:attrNameLst>
                                          <p:attrName>style.visibility</p:attrName>
                                        </p:attrNameLst>
                                      </p:cBhvr>
                                      <p:to>
                                        <p:strVal val="visible"/>
                                      </p:to>
                                    </p:set>
                                    <p:anim calcmode="lin" valueType="num">
                                      <p:cBhvr>
                                        <p:cTn id="22" dur="500" fill="hold"/>
                                        <p:tgtEl>
                                          <p:spTgt spid="1028"/>
                                        </p:tgtEl>
                                        <p:attrNameLst>
                                          <p:attrName>ppt_w</p:attrName>
                                        </p:attrNameLst>
                                      </p:cBhvr>
                                      <p:tavLst>
                                        <p:tav tm="0">
                                          <p:val>
                                            <p:fltVal val="0"/>
                                          </p:val>
                                        </p:tav>
                                        <p:tav tm="100000">
                                          <p:val>
                                            <p:strVal val="#ppt_w"/>
                                          </p:val>
                                        </p:tav>
                                      </p:tavLst>
                                    </p:anim>
                                    <p:anim calcmode="lin" valueType="num">
                                      <p:cBhvr>
                                        <p:cTn id="23" dur="500" fill="hold"/>
                                        <p:tgtEl>
                                          <p:spTgt spid="1028"/>
                                        </p:tgtEl>
                                        <p:attrNameLst>
                                          <p:attrName>ppt_h</p:attrName>
                                        </p:attrNameLst>
                                      </p:cBhvr>
                                      <p:tavLst>
                                        <p:tav tm="0">
                                          <p:val>
                                            <p:fltVal val="0"/>
                                          </p:val>
                                        </p:tav>
                                        <p:tav tm="100000">
                                          <p:val>
                                            <p:strVal val="#ppt_h"/>
                                          </p:val>
                                        </p:tav>
                                      </p:tavLst>
                                    </p:anim>
                                    <p:animEffect transition="in" filter="fade">
                                      <p:cBhvr>
                                        <p:cTn id="24" dur="500"/>
                                        <p:tgtEl>
                                          <p:spTgt spid="1028"/>
                                        </p:tgtEl>
                                      </p:cBhvr>
                                    </p:animEffect>
                                  </p:childTnLst>
                                </p:cTn>
                              </p:par>
                            </p:childTnLst>
                          </p:cTn>
                        </p:par>
                        <p:par>
                          <p:cTn id="25" fill="hold">
                            <p:stCondLst>
                              <p:cond delay="2000"/>
                            </p:stCondLst>
                            <p:childTnLst>
                              <p:par>
                                <p:cTn id="26" presetID="22" presetClass="entr" presetSubtype="1"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up)">
                                      <p:cBhvr>
                                        <p:cTn id="28" dur="500"/>
                                        <p:tgtEl>
                                          <p:spTgt spid="9"/>
                                        </p:tgtEl>
                                      </p:cBhvr>
                                    </p:animEffect>
                                  </p:childTnLst>
                                </p:cTn>
                              </p:par>
                            </p:childTnLst>
                          </p:cTn>
                        </p:par>
                        <p:par>
                          <p:cTn id="29" fill="hold">
                            <p:stCondLst>
                              <p:cond delay="2500"/>
                            </p:stCondLst>
                            <p:childTnLst>
                              <p:par>
                                <p:cTn id="30" presetID="12" presetClass="entr" presetSubtype="8" fill="hold" grpId="0" nodeType="after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p:tgtEl>
                                          <p:spTgt spid="4"/>
                                        </p:tgtEl>
                                        <p:attrNameLst>
                                          <p:attrName>ppt_x</p:attrName>
                                        </p:attrNameLst>
                                      </p:cBhvr>
                                      <p:tavLst>
                                        <p:tav tm="0">
                                          <p:val>
                                            <p:strVal val="#ppt_x-#ppt_w*1.125000"/>
                                          </p:val>
                                        </p:tav>
                                        <p:tav tm="100000">
                                          <p:val>
                                            <p:strVal val="#ppt_x"/>
                                          </p:val>
                                        </p:tav>
                                      </p:tavLst>
                                    </p:anim>
                                    <p:animEffect transition="in" filter="wipe(right)">
                                      <p:cBhvr>
                                        <p:cTn id="33" dur="500"/>
                                        <p:tgtEl>
                                          <p:spTgt spid="4"/>
                                        </p:tgtEl>
                                      </p:cBhvr>
                                    </p:animEffect>
                                  </p:childTnLst>
                                </p:cTn>
                              </p:par>
                            </p:childTnLst>
                          </p:cTn>
                        </p:par>
                        <p:par>
                          <p:cTn id="34" fill="hold">
                            <p:stCondLst>
                              <p:cond delay="3000"/>
                            </p:stCondLst>
                            <p:childTnLst>
                              <p:par>
                                <p:cTn id="35" presetID="53" presetClass="entr" presetSubtype="16" fill="hold" nodeType="afterEffect">
                                  <p:stCondLst>
                                    <p:cond delay="0"/>
                                  </p:stCondLst>
                                  <p:childTnLst>
                                    <p:set>
                                      <p:cBhvr>
                                        <p:cTn id="36" dur="1" fill="hold">
                                          <p:stCondLst>
                                            <p:cond delay="0"/>
                                          </p:stCondLst>
                                        </p:cTn>
                                        <p:tgtEl>
                                          <p:spTgt spid="1030"/>
                                        </p:tgtEl>
                                        <p:attrNameLst>
                                          <p:attrName>style.visibility</p:attrName>
                                        </p:attrNameLst>
                                      </p:cBhvr>
                                      <p:to>
                                        <p:strVal val="visible"/>
                                      </p:to>
                                    </p:set>
                                    <p:anim calcmode="lin" valueType="num">
                                      <p:cBhvr>
                                        <p:cTn id="37" dur="500" fill="hold"/>
                                        <p:tgtEl>
                                          <p:spTgt spid="1030"/>
                                        </p:tgtEl>
                                        <p:attrNameLst>
                                          <p:attrName>ppt_w</p:attrName>
                                        </p:attrNameLst>
                                      </p:cBhvr>
                                      <p:tavLst>
                                        <p:tav tm="0">
                                          <p:val>
                                            <p:fltVal val="0"/>
                                          </p:val>
                                        </p:tav>
                                        <p:tav tm="100000">
                                          <p:val>
                                            <p:strVal val="#ppt_w"/>
                                          </p:val>
                                        </p:tav>
                                      </p:tavLst>
                                    </p:anim>
                                    <p:anim calcmode="lin" valueType="num">
                                      <p:cBhvr>
                                        <p:cTn id="38" dur="500" fill="hold"/>
                                        <p:tgtEl>
                                          <p:spTgt spid="1030"/>
                                        </p:tgtEl>
                                        <p:attrNameLst>
                                          <p:attrName>ppt_h</p:attrName>
                                        </p:attrNameLst>
                                      </p:cBhvr>
                                      <p:tavLst>
                                        <p:tav tm="0">
                                          <p:val>
                                            <p:fltVal val="0"/>
                                          </p:val>
                                        </p:tav>
                                        <p:tav tm="100000">
                                          <p:val>
                                            <p:strVal val="#ppt_h"/>
                                          </p:val>
                                        </p:tav>
                                      </p:tavLst>
                                    </p:anim>
                                    <p:animEffect transition="in" filter="fade">
                                      <p:cBhvr>
                                        <p:cTn id="39" dur="500"/>
                                        <p:tgtEl>
                                          <p:spTgt spid="1030"/>
                                        </p:tgtEl>
                                      </p:cBhvr>
                                    </p:animEffect>
                                  </p:childTnLst>
                                </p:cTn>
                              </p:par>
                            </p:childTnLst>
                          </p:cTn>
                        </p:par>
                        <p:par>
                          <p:cTn id="40" fill="hold">
                            <p:stCondLst>
                              <p:cond delay="3500"/>
                            </p:stCondLst>
                            <p:childTnLst>
                              <p:par>
                                <p:cTn id="41" presetID="22" presetClass="entr" presetSubtype="4" fill="hold"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wipe(down)">
                                      <p:cBhvr>
                                        <p:cTn id="43" dur="500"/>
                                        <p:tgtEl>
                                          <p:spTgt spid="10"/>
                                        </p:tgtEl>
                                      </p:cBhvr>
                                    </p:animEffect>
                                  </p:childTnLst>
                                </p:cTn>
                              </p:par>
                            </p:childTnLst>
                          </p:cTn>
                        </p:par>
                        <p:par>
                          <p:cTn id="44" fill="hold">
                            <p:stCondLst>
                              <p:cond delay="4000"/>
                            </p:stCondLst>
                            <p:childTnLst>
                              <p:par>
                                <p:cTn id="45" presetID="12" presetClass="entr" presetSubtype="8" fill="hold" grpId="0" nodeType="afterEffect">
                                  <p:stCondLst>
                                    <p:cond delay="0"/>
                                  </p:stCondLst>
                                  <p:childTnLst>
                                    <p:set>
                                      <p:cBhvr>
                                        <p:cTn id="46" dur="1" fill="hold">
                                          <p:stCondLst>
                                            <p:cond delay="0"/>
                                          </p:stCondLst>
                                        </p:cTn>
                                        <p:tgtEl>
                                          <p:spTgt spid="2"/>
                                        </p:tgtEl>
                                        <p:attrNameLst>
                                          <p:attrName>style.visibility</p:attrName>
                                        </p:attrNameLst>
                                      </p:cBhvr>
                                      <p:to>
                                        <p:strVal val="visible"/>
                                      </p:to>
                                    </p:set>
                                    <p:anim calcmode="lin" valueType="num">
                                      <p:cBhvr additive="base">
                                        <p:cTn id="47" dur="500"/>
                                        <p:tgtEl>
                                          <p:spTgt spid="2"/>
                                        </p:tgtEl>
                                        <p:attrNameLst>
                                          <p:attrName>ppt_x</p:attrName>
                                        </p:attrNameLst>
                                      </p:cBhvr>
                                      <p:tavLst>
                                        <p:tav tm="0">
                                          <p:val>
                                            <p:strVal val="#ppt_x-#ppt_w*1.125000"/>
                                          </p:val>
                                        </p:tav>
                                        <p:tav tm="100000">
                                          <p:val>
                                            <p:strVal val="#ppt_x"/>
                                          </p:val>
                                        </p:tav>
                                      </p:tavLst>
                                    </p:anim>
                                    <p:animEffect transition="in" filter="wipe(right)">
                                      <p:cBhvr>
                                        <p:cTn id="48" dur="500"/>
                                        <p:tgtEl>
                                          <p:spTgt spid="2"/>
                                        </p:tgtEl>
                                      </p:cBhvr>
                                    </p:animEffect>
                                  </p:childTnLst>
                                </p:cTn>
                              </p:par>
                            </p:childTnLst>
                          </p:cTn>
                        </p:par>
                        <p:par>
                          <p:cTn id="49" fill="hold">
                            <p:stCondLst>
                              <p:cond delay="4500"/>
                            </p:stCondLst>
                            <p:childTnLst>
                              <p:par>
                                <p:cTn id="50" presetID="22" presetClass="entr" presetSubtype="4" fill="hold" nodeType="after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wipe(down)">
                                      <p:cBhvr>
                                        <p:cTn id="52" dur="500"/>
                                        <p:tgtEl>
                                          <p:spTgt spid="15"/>
                                        </p:tgtEl>
                                      </p:cBhvr>
                                    </p:animEffect>
                                  </p:childTnLst>
                                </p:cTn>
                              </p:par>
                            </p:childTnLst>
                          </p:cTn>
                        </p:par>
                        <p:par>
                          <p:cTn id="53" fill="hold">
                            <p:stCondLst>
                              <p:cond delay="5000"/>
                            </p:stCondLst>
                            <p:childTnLst>
                              <p:par>
                                <p:cTn id="54" presetID="53" presetClass="entr" presetSubtype="16" fill="hold" nodeType="afterEffect">
                                  <p:stCondLst>
                                    <p:cond delay="0"/>
                                  </p:stCondLst>
                                  <p:childTnLst>
                                    <p:set>
                                      <p:cBhvr>
                                        <p:cTn id="55" dur="1" fill="hold">
                                          <p:stCondLst>
                                            <p:cond delay="0"/>
                                          </p:stCondLst>
                                        </p:cTn>
                                        <p:tgtEl>
                                          <p:spTgt spid="11"/>
                                        </p:tgtEl>
                                        <p:attrNameLst>
                                          <p:attrName>style.visibility</p:attrName>
                                        </p:attrNameLst>
                                      </p:cBhvr>
                                      <p:to>
                                        <p:strVal val="visible"/>
                                      </p:to>
                                    </p:set>
                                    <p:anim calcmode="lin" valueType="num">
                                      <p:cBhvr>
                                        <p:cTn id="56" dur="500" fill="hold"/>
                                        <p:tgtEl>
                                          <p:spTgt spid="11"/>
                                        </p:tgtEl>
                                        <p:attrNameLst>
                                          <p:attrName>ppt_w</p:attrName>
                                        </p:attrNameLst>
                                      </p:cBhvr>
                                      <p:tavLst>
                                        <p:tav tm="0">
                                          <p:val>
                                            <p:fltVal val="0"/>
                                          </p:val>
                                        </p:tav>
                                        <p:tav tm="100000">
                                          <p:val>
                                            <p:strVal val="#ppt_w"/>
                                          </p:val>
                                        </p:tav>
                                      </p:tavLst>
                                    </p:anim>
                                    <p:anim calcmode="lin" valueType="num">
                                      <p:cBhvr>
                                        <p:cTn id="57" dur="500" fill="hold"/>
                                        <p:tgtEl>
                                          <p:spTgt spid="11"/>
                                        </p:tgtEl>
                                        <p:attrNameLst>
                                          <p:attrName>ppt_h</p:attrName>
                                        </p:attrNameLst>
                                      </p:cBhvr>
                                      <p:tavLst>
                                        <p:tav tm="0">
                                          <p:val>
                                            <p:fltVal val="0"/>
                                          </p:val>
                                        </p:tav>
                                        <p:tav tm="100000">
                                          <p:val>
                                            <p:strVal val="#ppt_h"/>
                                          </p:val>
                                        </p:tav>
                                      </p:tavLst>
                                    </p:anim>
                                    <p:animEffect transition="in" filter="fade">
                                      <p:cBhvr>
                                        <p:cTn id="5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C:\Users\Administrator\Desktop\QQ截图20170317130037.jpgQQ截图20170317130037"/>
          <p:cNvPicPr>
            <a:picLocks noChangeAspect="1"/>
          </p:cNvPicPr>
          <p:nvPr/>
        </p:nvPicPr>
        <p:blipFill rotWithShape="1">
          <a:blip r:embed="rId3"/>
          <a:srcRect/>
          <a:stretch>
            <a:fillRect/>
          </a:stretch>
        </p:blipFill>
        <p:spPr>
          <a:xfrm>
            <a:off x="1364615" y="1645285"/>
            <a:ext cx="2550160" cy="3256280"/>
          </a:xfrm>
          <a:prstGeom prst="rect">
            <a:avLst/>
          </a:prstGeom>
        </p:spPr>
      </p:pic>
      <p:sp>
        <p:nvSpPr>
          <p:cNvPr id="3" name="矩形 2"/>
          <p:cNvSpPr/>
          <p:nvPr/>
        </p:nvSpPr>
        <p:spPr>
          <a:xfrm>
            <a:off x="1364615" y="4902200"/>
            <a:ext cx="2550368" cy="457200"/>
          </a:xfrm>
          <a:prstGeom prst="rect">
            <a:avLst/>
          </a:prstGeom>
          <a:solidFill>
            <a:srgbClr val="D14D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914983" y="1644651"/>
            <a:ext cx="7083218" cy="1131570"/>
          </a:xfrm>
          <a:prstGeom prst="rect">
            <a:avLst/>
          </a:prstGeom>
          <a:solidFill>
            <a:srgbClr val="2834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4421112" y="1644650"/>
            <a:ext cx="2500388" cy="640080"/>
          </a:xfrm>
          <a:prstGeom prst="rect">
            <a:avLst/>
          </a:prstGeom>
        </p:spPr>
        <p:txBody>
          <a:bodyPr wrap="square">
            <a:spAutoFit/>
          </a:bodyPr>
          <a:lstStyle/>
          <a:p>
            <a:pPr algn="ctr">
              <a:lnSpc>
                <a:spcPct val="150000"/>
              </a:lnSpc>
            </a:pPr>
            <a:r>
              <a:rPr lang="en-US" altLang="zh-CN" sz="2400" dirty="0" smtClean="0">
                <a:solidFill>
                  <a:schemeClr val="bg1"/>
                </a:solidFill>
                <a:latin typeface="思源黑体 CN Heavy" panose="020B0A00000000000000" pitchFamily="34" charset="-122"/>
                <a:ea typeface="思源黑体 CN Heavy" panose="020B0A00000000000000" pitchFamily="34" charset="-122"/>
                <a:sym typeface="+mn-ea"/>
              </a:rPr>
              <a:t>YOGA·</a:t>
            </a:r>
            <a:r>
              <a:rPr lang="zh-CN" altLang="en-US" sz="2400" dirty="0">
                <a:solidFill>
                  <a:schemeClr val="bg1"/>
                </a:solidFill>
                <a:latin typeface="思源黑体 CN Heavy" panose="020B0A00000000000000" pitchFamily="34" charset="-122"/>
                <a:ea typeface="思源黑体 CN Heavy" panose="020B0A00000000000000" pitchFamily="34" charset="-122"/>
              </a:rPr>
              <a:t>添加标题</a:t>
            </a:r>
          </a:p>
        </p:txBody>
      </p:sp>
      <p:sp>
        <p:nvSpPr>
          <p:cNvPr id="6" name="矩形 5"/>
          <p:cNvSpPr/>
          <p:nvPr/>
        </p:nvSpPr>
        <p:spPr>
          <a:xfrm>
            <a:off x="1819100" y="4686650"/>
            <a:ext cx="184731" cy="461665"/>
          </a:xfrm>
          <a:prstGeom prst="rect">
            <a:avLst/>
          </a:prstGeom>
        </p:spPr>
        <p:txBody>
          <a:bodyPr wrap="none">
            <a:spAutoFit/>
          </a:bodyPr>
          <a:lstStyle/>
          <a:p>
            <a:endParaRPr lang="zh-CN" altLang="en-US" sz="2400" dirty="0">
              <a:solidFill>
                <a:schemeClr val="bg1"/>
              </a:solidFill>
              <a:latin typeface="思源黑体 CN Heavy" panose="020B0A00000000000000" pitchFamily="34" charset="-122"/>
              <a:ea typeface="思源黑体 CN Heavy" panose="020B0A00000000000000" pitchFamily="34" charset="-122"/>
            </a:endParaRPr>
          </a:p>
        </p:txBody>
      </p:sp>
      <p:sp>
        <p:nvSpPr>
          <p:cNvPr id="7" name="矩形 6"/>
          <p:cNvSpPr/>
          <p:nvPr/>
        </p:nvSpPr>
        <p:spPr>
          <a:xfrm>
            <a:off x="4421113" y="2201175"/>
            <a:ext cx="4824488" cy="460704"/>
          </a:xfrm>
          <a:prstGeom prst="rect">
            <a:avLst/>
          </a:prstGeom>
        </p:spPr>
        <p:txBody>
          <a:bodyPr wrap="square">
            <a:spAutoFit/>
          </a:bodyPr>
          <a:lstStyle/>
          <a:p>
            <a:pPr>
              <a:lnSpc>
                <a:spcPct val="150000"/>
              </a:lnSpc>
            </a:pPr>
            <a:r>
              <a:rPr lang="zh-CN" altLang="en-US" dirty="0" smtClean="0">
                <a:solidFill>
                  <a:schemeClr val="bg1"/>
                </a:solidFill>
                <a:latin typeface="微软雅黑 Light" charset="0"/>
                <a:ea typeface="微软雅黑 Light" charset="0"/>
                <a:sym typeface="+mn-ea"/>
              </a:rPr>
              <a:t>单机此处输入你的子标题</a:t>
            </a:r>
            <a:endParaRPr lang="zh-CN" altLang="en-US" dirty="0">
              <a:solidFill>
                <a:schemeClr val="bg1"/>
              </a:solidFill>
              <a:latin typeface="微软雅黑 Light" charset="0"/>
              <a:ea typeface="微软雅黑 Light" charset="0"/>
              <a:sym typeface="+mn-ea"/>
            </a:endParaRPr>
          </a:p>
        </p:txBody>
      </p:sp>
      <p:sp>
        <p:nvSpPr>
          <p:cNvPr id="8" name="文本框 7"/>
          <p:cNvSpPr txBox="1"/>
          <p:nvPr/>
        </p:nvSpPr>
        <p:spPr>
          <a:xfrm>
            <a:off x="4018915" y="2973424"/>
            <a:ext cx="6877685" cy="2160591"/>
          </a:xfrm>
          <a:prstGeom prst="rect">
            <a:avLst/>
          </a:prstGeom>
          <a:noFill/>
        </p:spPr>
        <p:txBody>
          <a:bodyPr wrap="square" rtlCol="0">
            <a:spAutoFit/>
          </a:bodyPr>
          <a:lstStyle/>
          <a:p>
            <a:pPr marL="285750" indent="-285750">
              <a:lnSpc>
                <a:spcPct val="140000"/>
              </a:lnSpc>
              <a:buFont typeface="Wingdings" panose="05000000000000000000" pitchFamily="2" charset="2"/>
              <a:buChar char="n"/>
            </a:pPr>
            <a:r>
              <a:rPr lang="zh-CN" altLang="en-US" sz="1400" dirty="0">
                <a:solidFill>
                  <a:schemeClr val="tx1">
                    <a:lumMod val="75000"/>
                    <a:lumOff val="25000"/>
                  </a:schemeClr>
                </a:solidFill>
                <a:latin typeface="微软雅黑 Light" charset="0"/>
                <a:ea typeface="微软雅黑 Light" charset="0"/>
                <a:sym typeface="+mn-ea"/>
              </a:rPr>
              <a:t>在</a:t>
            </a:r>
            <a:r>
              <a:rPr lang="zh-CN" altLang="en-US" sz="1400" dirty="0">
                <a:solidFill>
                  <a:schemeClr val="tx1">
                    <a:lumMod val="75000"/>
                    <a:lumOff val="25000"/>
                  </a:schemeClr>
                </a:solidFill>
                <a:latin typeface="微软雅黑 Light" charset="0"/>
                <a:ea typeface="微软雅黑 Light" charset="0"/>
              </a:rPr>
              <a:t>这是一段文字描述这是一段文字描述这是一段文字描述这是一段文字描述这是一段文字描述这是一段文字描述这是一段文字</a:t>
            </a:r>
            <a:r>
              <a:rPr lang="zh-CN" altLang="en-US" sz="1400" dirty="0" smtClean="0">
                <a:solidFill>
                  <a:schemeClr val="tx1">
                    <a:lumMod val="75000"/>
                    <a:lumOff val="25000"/>
                  </a:schemeClr>
                </a:solidFill>
                <a:latin typeface="微软雅黑 Light" charset="0"/>
                <a:ea typeface="微软雅黑 Light" charset="0"/>
              </a:rPr>
              <a:t>描述这是一段文字</a:t>
            </a:r>
            <a:endParaRPr lang="en-US" altLang="zh-CN" sz="1400" dirty="0" smtClean="0">
              <a:solidFill>
                <a:schemeClr val="tx1">
                  <a:lumMod val="75000"/>
                  <a:lumOff val="25000"/>
                </a:schemeClr>
              </a:solidFill>
              <a:latin typeface="微软雅黑 Light" charset="0"/>
              <a:ea typeface="微软雅黑 Light" charset="0"/>
            </a:endParaRPr>
          </a:p>
          <a:p>
            <a:pPr>
              <a:lnSpc>
                <a:spcPct val="140000"/>
              </a:lnSpc>
            </a:pPr>
            <a:endParaRPr lang="zh-CN" altLang="en-US" sz="600" dirty="0" smtClean="0">
              <a:solidFill>
                <a:schemeClr val="tx1">
                  <a:lumMod val="75000"/>
                  <a:lumOff val="25000"/>
                </a:schemeClr>
              </a:solidFill>
              <a:latin typeface="微软雅黑 Light" charset="0"/>
              <a:ea typeface="微软雅黑 Light" charset="0"/>
            </a:endParaRPr>
          </a:p>
          <a:p>
            <a:pPr marL="285750" indent="-285750">
              <a:lnSpc>
                <a:spcPct val="140000"/>
              </a:lnSpc>
              <a:buFont typeface="Wingdings" panose="05000000000000000000" pitchFamily="2" charset="2"/>
              <a:buChar char="n"/>
            </a:pPr>
            <a:r>
              <a:rPr lang="zh-CN" altLang="en-US" sz="1400" dirty="0" smtClean="0">
                <a:solidFill>
                  <a:schemeClr val="tx1">
                    <a:lumMod val="75000"/>
                    <a:lumOff val="25000"/>
                  </a:schemeClr>
                </a:solidFill>
                <a:latin typeface="微软雅黑 Light" charset="0"/>
                <a:ea typeface="微软雅黑 Light" charset="0"/>
                <a:sym typeface="+mn-ea"/>
              </a:rPr>
              <a:t>在</a:t>
            </a:r>
            <a:r>
              <a:rPr lang="zh-CN" altLang="en-US" sz="1400" dirty="0">
                <a:solidFill>
                  <a:schemeClr val="tx1">
                    <a:lumMod val="75000"/>
                    <a:lumOff val="25000"/>
                  </a:schemeClr>
                </a:solidFill>
                <a:latin typeface="微软雅黑 Light" charset="0"/>
                <a:ea typeface="微软雅黑 Light" charset="0"/>
              </a:rPr>
              <a:t>这是一段文字描述这是一段文字描述这是一段文字描述这是一段文字描述这是一段文字描述这是一段文字描述这是一段文字描述这是一段文字</a:t>
            </a:r>
            <a:r>
              <a:rPr lang="zh-CN" altLang="en-US" sz="1400" dirty="0" smtClean="0">
                <a:solidFill>
                  <a:schemeClr val="tx1">
                    <a:lumMod val="75000"/>
                    <a:lumOff val="25000"/>
                  </a:schemeClr>
                </a:solidFill>
                <a:latin typeface="微软雅黑 Light" charset="0"/>
                <a:ea typeface="微软雅黑 Light" charset="0"/>
              </a:rPr>
              <a:t>描述</a:t>
            </a:r>
            <a:endParaRPr lang="zh-CN" altLang="en-US" sz="800" dirty="0">
              <a:solidFill>
                <a:schemeClr val="tx1">
                  <a:lumMod val="75000"/>
                  <a:lumOff val="25000"/>
                </a:schemeClr>
              </a:solidFill>
              <a:latin typeface="微软雅黑 Light" charset="0"/>
              <a:ea typeface="微软雅黑 Light" charset="0"/>
            </a:endParaRPr>
          </a:p>
          <a:p>
            <a:pPr indent="-285750">
              <a:lnSpc>
                <a:spcPct val="140000"/>
              </a:lnSpc>
              <a:buFont typeface="Wingdings" panose="05000000000000000000" pitchFamily="2" charset="2"/>
              <a:buChar char="n"/>
            </a:pPr>
            <a:endParaRPr lang="zh-CN" altLang="en-US" sz="600" dirty="0">
              <a:solidFill>
                <a:schemeClr val="tx1">
                  <a:lumMod val="75000"/>
                  <a:lumOff val="25000"/>
                </a:schemeClr>
              </a:solidFill>
              <a:latin typeface="微软雅黑 Light" charset="0"/>
              <a:ea typeface="微软雅黑 Light" charset="0"/>
            </a:endParaRPr>
          </a:p>
          <a:p>
            <a:pPr marL="285750" indent="-285750">
              <a:lnSpc>
                <a:spcPct val="140000"/>
              </a:lnSpc>
              <a:buFont typeface="Wingdings" panose="05000000000000000000" pitchFamily="2" charset="2"/>
              <a:buChar char="n"/>
            </a:pPr>
            <a:r>
              <a:rPr lang="zh-CN" altLang="en-US" sz="1400" dirty="0" smtClean="0">
                <a:solidFill>
                  <a:schemeClr val="tx1">
                    <a:lumMod val="75000"/>
                    <a:lumOff val="25000"/>
                  </a:schemeClr>
                </a:solidFill>
                <a:latin typeface="微软雅黑 Light" charset="0"/>
                <a:ea typeface="微软雅黑 Light" charset="0"/>
                <a:sym typeface="+mn-ea"/>
              </a:rPr>
              <a:t>在</a:t>
            </a:r>
            <a:r>
              <a:rPr lang="zh-CN" altLang="en-US" sz="1400" dirty="0">
                <a:solidFill>
                  <a:schemeClr val="tx1">
                    <a:lumMod val="75000"/>
                    <a:lumOff val="25000"/>
                  </a:schemeClr>
                </a:solidFill>
                <a:latin typeface="微软雅黑 Light" charset="0"/>
                <a:ea typeface="微软雅黑 Light" charset="0"/>
              </a:rPr>
              <a:t>这是一段文字描述这是一段文字描述这是一段文字描述这是一段文字描述这是一段文字描述这是一段文字描述这是一段文字描述这是一段文字描述这是一段</a:t>
            </a:r>
            <a:r>
              <a:rPr lang="zh-CN" altLang="en-US" sz="1400" dirty="0" smtClean="0">
                <a:solidFill>
                  <a:schemeClr val="tx1">
                    <a:lumMod val="75000"/>
                    <a:lumOff val="25000"/>
                  </a:schemeClr>
                </a:solidFill>
                <a:latin typeface="微软雅黑 Light" charset="0"/>
                <a:ea typeface="微软雅黑 Light" charset="0"/>
              </a:rPr>
              <a:t>文字</a:t>
            </a:r>
            <a:endParaRPr lang="zh-CN" altLang="en-US" sz="1400" dirty="0">
              <a:solidFill>
                <a:schemeClr val="tx1">
                  <a:lumMod val="75000"/>
                  <a:lumOff val="25000"/>
                </a:schemeClr>
              </a:solidFill>
              <a:latin typeface="微软雅黑 Light" charset="0"/>
              <a:ea typeface="微软雅黑 Light" charset="0"/>
            </a:endParaRPr>
          </a:p>
        </p:txBody>
      </p:sp>
      <p:sp>
        <p:nvSpPr>
          <p:cNvPr id="9" name="矩形 8"/>
          <p:cNvSpPr/>
          <p:nvPr/>
        </p:nvSpPr>
        <p:spPr>
          <a:xfrm>
            <a:off x="1364615" y="1644650"/>
            <a:ext cx="9633585" cy="371475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 name="直接连接符 9"/>
          <p:cNvCxnSpPr/>
          <p:nvPr/>
        </p:nvCxnSpPr>
        <p:spPr>
          <a:xfrm>
            <a:off x="3914982" y="1644650"/>
            <a:ext cx="0" cy="371475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9698" name="直角三角形 3"/>
          <p:cNvSpPr>
            <a:spLocks noChangeArrowheads="1"/>
          </p:cNvSpPr>
          <p:nvPr/>
        </p:nvSpPr>
        <p:spPr bwMode="auto">
          <a:xfrm rot="5400000">
            <a:off x="107156" y="121444"/>
            <a:ext cx="274638" cy="273050"/>
          </a:xfrm>
          <a:prstGeom prst="rtTriangle">
            <a:avLst/>
          </a:prstGeom>
          <a:solidFill>
            <a:srgbClr val="28342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rgbClr val="FFFFFF"/>
              </a:solidFill>
            </a:endParaRPr>
          </a:p>
        </p:txBody>
      </p:sp>
      <p:sp>
        <p:nvSpPr>
          <p:cNvPr id="29700" name="文本框 69"/>
          <p:cNvSpPr txBox="1">
            <a:spLocks noChangeArrowheads="1"/>
          </p:cNvSpPr>
          <p:nvPr/>
        </p:nvSpPr>
        <p:spPr bwMode="auto">
          <a:xfrm>
            <a:off x="303213" y="179388"/>
            <a:ext cx="4598987" cy="48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sz="2400" b="1">
                <a:solidFill>
                  <a:srgbClr val="262626"/>
                </a:solidFill>
                <a:latin typeface="微软雅黑" panose="020B0503020204020204" charset="-122"/>
                <a:ea typeface="微软雅黑" panose="020B0503020204020204" charset="-122"/>
              </a:rPr>
              <a:t>单击此处添加标题</a:t>
            </a:r>
          </a:p>
        </p:txBody>
      </p:sp>
    </p:spTree>
  </p:cSld>
  <p:clrMapOvr>
    <a:masterClrMapping/>
  </p:clrMapOvr>
  <p:transition advTm="6515">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5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anim calcmode="lin" valueType="num">
                                      <p:cBhvr>
                                        <p:cTn id="13" dur="500" fill="hold"/>
                                        <p:tgtEl>
                                          <p:spTgt spid="7"/>
                                        </p:tgtEl>
                                        <p:attrNameLst>
                                          <p:attrName>ppt_x</p:attrName>
                                        </p:attrNameLst>
                                      </p:cBhvr>
                                      <p:tavLst>
                                        <p:tav tm="0">
                                          <p:val>
                                            <p:strVal val="#ppt_x"/>
                                          </p:val>
                                        </p:tav>
                                        <p:tav tm="100000">
                                          <p:val>
                                            <p:strVal val="#ppt_x"/>
                                          </p:val>
                                        </p:tav>
                                      </p:tavLst>
                                    </p:anim>
                                    <p:anim calcmode="lin" valueType="num">
                                      <p:cBhvr>
                                        <p:cTn id="14" dur="500" fill="hold"/>
                                        <p:tgtEl>
                                          <p:spTgt spid="7"/>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10" presetClass="entr" presetSubtype="0" fill="hold" grpId="0" nodeType="afterEffect">
                                  <p:stCondLst>
                                    <p:cond delay="0"/>
                                  </p:stCondLst>
                                  <p:iterate type="lt">
                                    <p:tmPct val="10000"/>
                                  </p:iterate>
                                  <p:childTnLst>
                                    <p:set>
                                      <p:cBhvr>
                                        <p:cTn id="17" dur="1" fill="hold">
                                          <p:stCondLst>
                                            <p:cond delay="0"/>
                                          </p:stCondLst>
                                        </p:cTn>
                                        <p:tgtEl>
                                          <p:spTgt spid="8"/>
                                        </p:tgtEl>
                                        <p:attrNameLst>
                                          <p:attrName>style.visibility</p:attrName>
                                        </p:attrNameLst>
                                      </p:cBhvr>
                                      <p:to>
                                        <p:strVal val="visible"/>
                                      </p:to>
                                    </p:set>
                                    <p:animEffect transition="in" filter="fade">
                                      <p:cBhvr>
                                        <p:cTn id="18" dur="2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3" name="菱形 2"/>
          <p:cNvSpPr/>
          <p:nvPr/>
        </p:nvSpPr>
        <p:spPr>
          <a:xfrm>
            <a:off x="5187950" y="1487170"/>
            <a:ext cx="2158365" cy="2158365"/>
          </a:xfrm>
          <a:prstGeom prst="diamond">
            <a:avLst/>
          </a:prstGeom>
          <a:noFill/>
          <a:ln w="44450">
            <a:solidFill>
              <a:srgbClr val="D14D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菱形 28"/>
          <p:cNvSpPr/>
          <p:nvPr/>
        </p:nvSpPr>
        <p:spPr>
          <a:xfrm>
            <a:off x="4950460" y="1487170"/>
            <a:ext cx="2158365" cy="2158365"/>
          </a:xfrm>
          <a:prstGeom prst="diamond">
            <a:avLst/>
          </a:prstGeom>
          <a:solidFill>
            <a:srgbClr val="2834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矩形 84"/>
          <p:cNvSpPr/>
          <p:nvPr/>
        </p:nvSpPr>
        <p:spPr>
          <a:xfrm>
            <a:off x="3748723" y="3733165"/>
            <a:ext cx="4964430" cy="9880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dirty="0" smtClean="0">
                <a:solidFill>
                  <a:schemeClr val="tx1"/>
                </a:solidFill>
                <a:latin typeface="黑体" panose="02010600030101010101" charset="-122"/>
                <a:ea typeface="黑体" panose="02010600030101010101" charset="-122"/>
              </a:rPr>
              <a:t>单击此处添加标题 </a:t>
            </a:r>
            <a:r>
              <a:rPr lang="zh-CN" altLang="en-US" sz="2400" dirty="0" smtClean="0">
                <a:solidFill>
                  <a:schemeClr val="tx1"/>
                </a:solidFill>
                <a:latin typeface="华文中宋" panose="02010600040101010101" charset="-122"/>
                <a:ea typeface="华文中宋" panose="02010600040101010101" charset="-122"/>
              </a:rPr>
              <a:t> </a:t>
            </a:r>
          </a:p>
        </p:txBody>
      </p:sp>
      <p:sp>
        <p:nvSpPr>
          <p:cNvPr id="30" name="Rectangle 3"/>
          <p:cNvSpPr txBox="1">
            <a:spLocks noChangeArrowheads="1"/>
          </p:cNvSpPr>
          <p:nvPr/>
        </p:nvSpPr>
        <p:spPr bwMode="auto">
          <a:xfrm flipH="1">
            <a:off x="3448685" y="4512945"/>
            <a:ext cx="5564505" cy="548640"/>
          </a:xfrm>
          <a:prstGeom prst="rect">
            <a:avLst/>
          </a:prstGeom>
          <a:noFill/>
        </p:spPr>
        <p:txBody>
          <a:bodyPr vert="horz" wrap="square" lIns="0" tIns="0" rIns="0" bIns="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ctr"/>
            <a:r>
              <a:rPr lang="en-US" altLang="ko-KR" sz="1800" b="0" dirty="0" err="1">
                <a:solidFill>
                  <a:schemeClr val="tx1"/>
                </a:solidFill>
                <a:effectLst/>
                <a:latin typeface="华文中宋" panose="02010600040101010101" charset="-122"/>
                <a:ea typeface="华文中宋" panose="02010600040101010101" charset="-122"/>
                <a:sym typeface="+mn-ea"/>
              </a:rPr>
              <a:t>Powerpoint</a:t>
            </a:r>
            <a:r>
              <a:rPr lang="en-US" altLang="ko-KR" sz="1800" b="0">
                <a:solidFill>
                  <a:schemeClr val="tx1"/>
                </a:solidFill>
                <a:effectLst/>
                <a:latin typeface="华文中宋" panose="02010600040101010101" charset="-122"/>
                <a:ea typeface="华文中宋" panose="02010600040101010101" charset="-122"/>
                <a:sym typeface="+mn-ea"/>
              </a:rPr>
              <a:t> is a complete presentation graphic package it gives you everyt</a:t>
            </a:r>
            <a:endParaRPr lang="en-US" altLang="ko-KR" sz="1800" b="0" dirty="0">
              <a:solidFill>
                <a:schemeClr val="tx1"/>
              </a:solidFill>
              <a:effectLst/>
              <a:latin typeface="华文中宋" panose="02010600040101010101" charset="-122"/>
              <a:ea typeface="华文中宋" panose="02010600040101010101" charset="-122"/>
              <a:sym typeface="+mn-ea"/>
            </a:endParaRPr>
          </a:p>
        </p:txBody>
      </p:sp>
      <p:sp>
        <p:nvSpPr>
          <p:cNvPr id="31" name="文本框 30"/>
          <p:cNvSpPr txBox="1"/>
          <p:nvPr/>
        </p:nvSpPr>
        <p:spPr>
          <a:xfrm>
            <a:off x="5540375" y="1912620"/>
            <a:ext cx="1805940" cy="1137920"/>
          </a:xfrm>
          <a:prstGeom prst="rect">
            <a:avLst/>
          </a:prstGeom>
          <a:noFill/>
        </p:spPr>
        <p:txBody>
          <a:bodyPr wrap="square" lIns="68580" tIns="34290" rIns="68580" bIns="34290" rtlCol="0">
            <a:spAutoFit/>
          </a:bodyPr>
          <a:lstStyle/>
          <a:p>
            <a:pPr algn="l">
              <a:lnSpc>
                <a:spcPct val="130000"/>
              </a:lnSpc>
            </a:pPr>
            <a:r>
              <a:rPr lang="en-US" altLang="zh-CN" sz="5400" dirty="0">
                <a:solidFill>
                  <a:schemeClr val="bg1"/>
                </a:solidFill>
                <a:latin typeface="华文中宋" panose="02010600040101010101" charset="-122"/>
                <a:ea typeface="华文中宋" panose="02010600040101010101" charset="-122"/>
              </a:rPr>
              <a:t>02</a:t>
            </a:r>
          </a:p>
        </p:txBody>
      </p:sp>
    </p:spTree>
    <p:custDataLst>
      <p:tags r:id="rId1"/>
    </p:custDataLst>
  </p:cSld>
  <p:clrMapOvr>
    <a:masterClrMapping/>
  </p:clrMapOvr>
  <p:transition advTm="5553">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1000"/>
                                        <p:tgtEl>
                                          <p:spTgt spid="29"/>
                                        </p:tgtEl>
                                      </p:cBhvr>
                                    </p:animEffect>
                                    <p:anim calcmode="lin" valueType="num">
                                      <p:cBhvr>
                                        <p:cTn id="13" dur="1000" fill="hold"/>
                                        <p:tgtEl>
                                          <p:spTgt spid="29"/>
                                        </p:tgtEl>
                                        <p:attrNameLst>
                                          <p:attrName>ppt_x</p:attrName>
                                        </p:attrNameLst>
                                      </p:cBhvr>
                                      <p:tavLst>
                                        <p:tav tm="0">
                                          <p:val>
                                            <p:strVal val="#ppt_x"/>
                                          </p:val>
                                        </p:tav>
                                        <p:tav tm="100000">
                                          <p:val>
                                            <p:strVal val="#ppt_x"/>
                                          </p:val>
                                        </p:tav>
                                      </p:tavLst>
                                    </p:anim>
                                    <p:anim calcmode="lin" valueType="num">
                                      <p:cBhvr>
                                        <p:cTn id="14" dur="1000" fill="hold"/>
                                        <p:tgtEl>
                                          <p:spTgt spid="29"/>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1000"/>
                                        <p:tgtEl>
                                          <p:spTgt spid="31"/>
                                        </p:tgtEl>
                                      </p:cBhvr>
                                    </p:animEffect>
                                    <p:anim calcmode="lin" valueType="num">
                                      <p:cBhvr>
                                        <p:cTn id="18" dur="1000" fill="hold"/>
                                        <p:tgtEl>
                                          <p:spTgt spid="31"/>
                                        </p:tgtEl>
                                        <p:attrNameLst>
                                          <p:attrName>ppt_x</p:attrName>
                                        </p:attrNameLst>
                                      </p:cBhvr>
                                      <p:tavLst>
                                        <p:tav tm="0">
                                          <p:val>
                                            <p:strVal val="#ppt_x"/>
                                          </p:val>
                                        </p:tav>
                                        <p:tav tm="100000">
                                          <p:val>
                                            <p:strVal val="#ppt_x"/>
                                          </p:val>
                                        </p:tav>
                                      </p:tavLst>
                                    </p:anim>
                                    <p:anim calcmode="lin" valueType="num">
                                      <p:cBhvr>
                                        <p:cTn id="19"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1" presetClass="entr" presetSubtype="0" fill="hold" nodeType="clickEffect">
                                  <p:stCondLst>
                                    <p:cond delay="0"/>
                                  </p:stCondLst>
                                  <p:iterate type="lt">
                                    <p:tmPct val="10000"/>
                                  </p:iterate>
                                  <p:childTnLst>
                                    <p:set>
                                      <p:cBhvr>
                                        <p:cTn id="23" dur="1" fill="hold">
                                          <p:stCondLst>
                                            <p:cond delay="0"/>
                                          </p:stCondLst>
                                        </p:cTn>
                                        <p:tgtEl>
                                          <p:spTgt spid="85">
                                            <p:txEl>
                                              <p:pRg st="0" end="0"/>
                                            </p:txEl>
                                          </p:spTgt>
                                        </p:tgtEl>
                                        <p:attrNameLst>
                                          <p:attrName>style.visibility</p:attrName>
                                        </p:attrNameLst>
                                      </p:cBhvr>
                                      <p:to>
                                        <p:strVal val="visible"/>
                                      </p:to>
                                    </p:set>
                                    <p:anim calcmode="lin" valueType="num">
                                      <p:cBhvr>
                                        <p:cTn id="24" dur="500" fill="hold"/>
                                        <p:tgtEl>
                                          <p:spTgt spid="85">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85">
                                            <p:txEl>
                                              <p:pRg st="0" end="0"/>
                                            </p:txEl>
                                          </p:spTgt>
                                        </p:tgtEl>
                                        <p:attrNameLst>
                                          <p:attrName>ppt_y</p:attrName>
                                        </p:attrNameLst>
                                      </p:cBhvr>
                                      <p:tavLst>
                                        <p:tav tm="0">
                                          <p:val>
                                            <p:strVal val="#ppt_y"/>
                                          </p:val>
                                        </p:tav>
                                        <p:tav tm="100000">
                                          <p:val>
                                            <p:strVal val="#ppt_y"/>
                                          </p:val>
                                        </p:tav>
                                      </p:tavLst>
                                    </p:anim>
                                    <p:anim calcmode="lin" valueType="num">
                                      <p:cBhvr>
                                        <p:cTn id="26" dur="500" fill="hold"/>
                                        <p:tgtEl>
                                          <p:spTgt spid="85">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85">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85">
                                            <p:txEl>
                                              <p:pRg st="0" end="0"/>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47" presetClass="entr" presetSubtype="0" fill="hold" grpId="0" nodeType="click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1000"/>
                                        <p:tgtEl>
                                          <p:spTgt spid="30"/>
                                        </p:tgtEl>
                                      </p:cBhvr>
                                    </p:animEffect>
                                    <p:anim calcmode="lin" valueType="num">
                                      <p:cBhvr>
                                        <p:cTn id="34" dur="1000" fill="hold"/>
                                        <p:tgtEl>
                                          <p:spTgt spid="30"/>
                                        </p:tgtEl>
                                        <p:attrNameLst>
                                          <p:attrName>ppt_x</p:attrName>
                                        </p:attrNameLst>
                                      </p:cBhvr>
                                      <p:tavLst>
                                        <p:tav tm="0">
                                          <p:val>
                                            <p:strVal val="#ppt_x"/>
                                          </p:val>
                                        </p:tav>
                                        <p:tav tm="100000">
                                          <p:val>
                                            <p:strVal val="#ppt_x"/>
                                          </p:val>
                                        </p:tav>
                                      </p:tavLst>
                                    </p:anim>
                                    <p:anim calcmode="lin" valueType="num">
                                      <p:cBhvr>
                                        <p:cTn id="35"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29" grpId="0" bldLvl="0" animBg="1"/>
      <p:bldP spid="30" grpId="0"/>
      <p:bldP spid="3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138680"/>
            <a:ext cx="12192000" cy="2618376"/>
          </a:xfrm>
          <a:prstGeom prst="rect">
            <a:avLst/>
          </a:prstGeom>
          <a:solidFill>
            <a:srgbClr val="2834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2247874" y="884604"/>
            <a:ext cx="6720115" cy="4078515"/>
            <a:chOff x="2247874" y="884604"/>
            <a:chExt cx="6720115" cy="4078515"/>
          </a:xfrm>
        </p:grpSpPr>
        <p:pic>
          <p:nvPicPr>
            <p:cNvPr id="7" name="图片 6"/>
            <p:cNvPicPr>
              <a:picLocks noChangeAspect="1"/>
            </p:cNvPicPr>
            <p:nvPr/>
          </p:nvPicPr>
          <p:blipFill rotWithShape="1">
            <a:blip r:embed="rId3" cstate="email"/>
            <a:srcRect/>
            <a:stretch>
              <a:fillRect/>
            </a:stretch>
          </p:blipFill>
          <p:spPr>
            <a:xfrm>
              <a:off x="2247874" y="884604"/>
              <a:ext cx="6720115" cy="4078515"/>
            </a:xfrm>
            <a:prstGeom prst="rect">
              <a:avLst/>
            </a:prstGeom>
          </p:spPr>
        </p:pic>
        <p:pic>
          <p:nvPicPr>
            <p:cNvPr id="9" name="Picture 2" descr="C:\Users\Administrator\Desktop\QQ截图20170317130017.jpgQQ截图20170317130017"/>
            <p:cNvPicPr>
              <a:picLocks noChangeAspect="1" noChangeArrowheads="1"/>
            </p:cNvPicPr>
            <p:nvPr/>
          </p:nvPicPr>
          <p:blipFill rotWithShape="1">
            <a:blip r:embed="rId4"/>
            <a:srcRect/>
            <a:stretch>
              <a:fillRect/>
            </a:stretch>
          </p:blipFill>
          <p:spPr bwMode="auto">
            <a:xfrm>
              <a:off x="3282924" y="1333549"/>
              <a:ext cx="4763770" cy="302895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8" name="组合 17"/>
          <p:cNvGrpSpPr/>
          <p:nvPr/>
        </p:nvGrpSpPr>
        <p:grpSpPr>
          <a:xfrm rot="5400000">
            <a:off x="761082" y="3231401"/>
            <a:ext cx="572236" cy="291154"/>
            <a:chOff x="5890260" y="6392871"/>
            <a:chExt cx="383575" cy="195163"/>
          </a:xfrm>
        </p:grpSpPr>
        <p:cxnSp>
          <p:nvCxnSpPr>
            <p:cNvPr id="20" name="直接连接符 19"/>
            <p:cNvCxnSpPr/>
            <p:nvPr/>
          </p:nvCxnSpPr>
          <p:spPr>
            <a:xfrm>
              <a:off x="5890260" y="6393180"/>
              <a:ext cx="194854" cy="194854"/>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21" name="直接连接符 20"/>
            <p:cNvCxnSpPr/>
            <p:nvPr/>
          </p:nvCxnSpPr>
          <p:spPr>
            <a:xfrm flipV="1">
              <a:off x="6072448" y="6392871"/>
              <a:ext cx="201387" cy="193358"/>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rot="16200000">
            <a:off x="10846813" y="3240983"/>
            <a:ext cx="572236" cy="290693"/>
            <a:chOff x="5883875" y="6389987"/>
            <a:chExt cx="383575" cy="194854"/>
          </a:xfrm>
        </p:grpSpPr>
        <p:cxnSp>
          <p:nvCxnSpPr>
            <p:cNvPr id="24" name="直接连接符 23"/>
            <p:cNvCxnSpPr/>
            <p:nvPr/>
          </p:nvCxnSpPr>
          <p:spPr>
            <a:xfrm>
              <a:off x="5883875" y="6389987"/>
              <a:ext cx="194854" cy="194854"/>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25" name="直接连接符 24"/>
            <p:cNvCxnSpPr/>
            <p:nvPr/>
          </p:nvCxnSpPr>
          <p:spPr>
            <a:xfrm flipV="1">
              <a:off x="6066063" y="6391275"/>
              <a:ext cx="201387" cy="193358"/>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6" name="矩形 25"/>
          <p:cNvSpPr/>
          <p:nvPr/>
        </p:nvSpPr>
        <p:spPr>
          <a:xfrm>
            <a:off x="2676469" y="5065951"/>
            <a:ext cx="6838107" cy="1242060"/>
          </a:xfrm>
          <a:prstGeom prst="rect">
            <a:avLst/>
          </a:prstGeom>
        </p:spPr>
        <p:txBody>
          <a:bodyPr wrap="square">
            <a:spAutoFit/>
          </a:bodyPr>
          <a:lstStyle/>
          <a:p>
            <a:pPr algn="ctr">
              <a:lnSpc>
                <a:spcPct val="140000"/>
              </a:lnSpc>
            </a:pPr>
            <a:r>
              <a:rPr dirty="0">
                <a:solidFill>
                  <a:srgbClr val="283428"/>
                </a:solidFill>
                <a:latin typeface="微软雅黑 Light" charset="0"/>
                <a:ea typeface="微软雅黑 Light" charset="0"/>
              </a:rPr>
              <a:t>您的内容打在这里，或者通过复制您的文本后，在此框中选择粘贴，并选择只保留文字。您的内容打在这里，或者通过复制您的文本后，在此框中</a:t>
            </a:r>
          </a:p>
        </p:txBody>
      </p:sp>
      <p:cxnSp>
        <p:nvCxnSpPr>
          <p:cNvPr id="27" name="直接连接符 26"/>
          <p:cNvCxnSpPr/>
          <p:nvPr/>
        </p:nvCxnSpPr>
        <p:spPr>
          <a:xfrm>
            <a:off x="0" y="5812971"/>
            <a:ext cx="1206000"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10987585" y="5812971"/>
            <a:ext cx="1204415"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9" name="组合 28"/>
          <p:cNvGrpSpPr/>
          <p:nvPr/>
        </p:nvGrpSpPr>
        <p:grpSpPr>
          <a:xfrm>
            <a:off x="7041033" y="1334834"/>
            <a:ext cx="3062514" cy="3802743"/>
            <a:chOff x="6703760" y="1334548"/>
            <a:chExt cx="3062514" cy="3802743"/>
          </a:xfrm>
        </p:grpSpPr>
        <p:pic>
          <p:nvPicPr>
            <p:cNvPr id="30" name="图片 29"/>
            <p:cNvPicPr>
              <a:picLocks noChangeAspect="1"/>
            </p:cNvPicPr>
            <p:nvPr/>
          </p:nvPicPr>
          <p:blipFill rotWithShape="1">
            <a:blip r:embed="rId5" cstate="email"/>
            <a:srcRect/>
            <a:stretch>
              <a:fillRect/>
            </a:stretch>
          </p:blipFill>
          <p:spPr>
            <a:xfrm>
              <a:off x="6703760" y="1334548"/>
              <a:ext cx="3062514" cy="3802743"/>
            </a:xfrm>
            <a:prstGeom prst="rect">
              <a:avLst/>
            </a:prstGeom>
          </p:spPr>
        </p:pic>
        <p:pic>
          <p:nvPicPr>
            <p:cNvPr id="31" name="Picture 6" descr="C:\Users\Administrator\Desktop\QQ截图20170317130029.jpgQQ截图20170317130029"/>
            <p:cNvPicPr>
              <a:picLocks noChangeAspect="1" noChangeArrowheads="1"/>
            </p:cNvPicPr>
            <p:nvPr/>
          </p:nvPicPr>
          <p:blipFill rotWithShape="1">
            <a:blip r:embed="rId6"/>
            <a:srcRect/>
            <a:stretch>
              <a:fillRect/>
            </a:stretch>
          </p:blipFill>
          <p:spPr bwMode="auto">
            <a:xfrm>
              <a:off x="7499415" y="2138458"/>
              <a:ext cx="1787525" cy="2376805"/>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2" name="组合 31"/>
          <p:cNvGrpSpPr/>
          <p:nvPr/>
        </p:nvGrpSpPr>
        <p:grpSpPr>
          <a:xfrm>
            <a:off x="6507308" y="2732979"/>
            <a:ext cx="1959429" cy="2333171"/>
            <a:chOff x="6355416" y="2746062"/>
            <a:chExt cx="1959429" cy="2333171"/>
          </a:xfrm>
        </p:grpSpPr>
        <p:pic>
          <p:nvPicPr>
            <p:cNvPr id="33" name="图片 32"/>
            <p:cNvPicPr>
              <a:picLocks noChangeAspect="1"/>
            </p:cNvPicPr>
            <p:nvPr/>
          </p:nvPicPr>
          <p:blipFill rotWithShape="1">
            <a:blip r:embed="rId7" cstate="email"/>
            <a:srcRect/>
            <a:stretch>
              <a:fillRect/>
            </a:stretch>
          </p:blipFill>
          <p:spPr>
            <a:xfrm>
              <a:off x="6355416" y="2746062"/>
              <a:ext cx="1959429" cy="2333171"/>
            </a:xfrm>
            <a:prstGeom prst="rect">
              <a:avLst/>
            </a:prstGeom>
          </p:spPr>
        </p:pic>
        <p:pic>
          <p:nvPicPr>
            <p:cNvPr id="34" name="Picture 4" descr="C:\Users\Administrator\Desktop\QQ截图20170317130029.jpgQQ截图20170317130029"/>
            <p:cNvPicPr>
              <a:picLocks noChangeAspect="1" noChangeArrowheads="1"/>
            </p:cNvPicPr>
            <p:nvPr/>
          </p:nvPicPr>
          <p:blipFill rotWithShape="1">
            <a:blip r:embed="rId8" cstate="screen">
              <a:extLst>
                <a:ext uri="{28A0092B-C50C-407E-A947-70E740481C1C}">
                  <a14:useLocalDpi xmlns:a14="http://schemas.microsoft.com/office/drawing/2010/main"/>
                </a:ext>
              </a:extLst>
            </a:blip>
            <a:srcRect/>
            <a:stretch>
              <a:fillRect/>
            </a:stretch>
          </p:blipFill>
          <p:spPr bwMode="auto">
            <a:xfrm>
              <a:off x="6991051" y="3112457"/>
              <a:ext cx="742950" cy="1416050"/>
            </a:xfrm>
            <a:prstGeom prst="rect">
              <a:avLst/>
            </a:prstGeom>
            <a:noFill/>
            <a:extLst>
              <a:ext uri="{909E8E84-426E-40DD-AFC4-6F175D3DCCD1}">
                <a14:hiddenFill xmlns:a14="http://schemas.microsoft.com/office/drawing/2010/main">
                  <a:solidFill>
                    <a:srgbClr val="FFFFFF"/>
                  </a:solidFill>
                </a14:hiddenFill>
              </a:ext>
            </a:extLst>
          </p:spPr>
        </p:pic>
      </p:grpSp>
      <p:sp>
        <p:nvSpPr>
          <p:cNvPr id="29698" name="直角三角形 3"/>
          <p:cNvSpPr>
            <a:spLocks noChangeArrowheads="1"/>
          </p:cNvSpPr>
          <p:nvPr/>
        </p:nvSpPr>
        <p:spPr bwMode="auto">
          <a:xfrm rot="5400000">
            <a:off x="107156" y="121444"/>
            <a:ext cx="274638" cy="273050"/>
          </a:xfrm>
          <a:prstGeom prst="rtTriangle">
            <a:avLst/>
          </a:prstGeom>
          <a:solidFill>
            <a:srgbClr val="28342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endParaRPr lang="zh-CN" altLang="en-US">
              <a:solidFill>
                <a:srgbClr val="FFFFFF"/>
              </a:solidFill>
            </a:endParaRPr>
          </a:p>
        </p:txBody>
      </p:sp>
      <p:sp>
        <p:nvSpPr>
          <p:cNvPr id="29700" name="文本框 69"/>
          <p:cNvSpPr txBox="1">
            <a:spLocks noChangeArrowheads="1"/>
          </p:cNvSpPr>
          <p:nvPr/>
        </p:nvSpPr>
        <p:spPr bwMode="auto">
          <a:xfrm>
            <a:off x="303213" y="179388"/>
            <a:ext cx="4598987" cy="48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sz="2400" b="1">
                <a:solidFill>
                  <a:srgbClr val="262626"/>
                </a:solidFill>
                <a:latin typeface="微软雅黑" panose="020B0503020204020204" charset="-122"/>
                <a:ea typeface="微软雅黑" panose="020B0503020204020204" charset="-122"/>
              </a:rPr>
              <a:t>单击此处添加标题</a:t>
            </a:r>
          </a:p>
        </p:txBody>
      </p:sp>
    </p:spTree>
  </p:cSld>
  <p:clrMapOvr>
    <a:masterClrMapping/>
  </p:clrMapOvr>
  <p:transition advTm="454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left)">
                                      <p:cBhvr>
                                        <p:cTn id="11" dur="500"/>
                                        <p:tgtEl>
                                          <p:spTgt spid="27"/>
                                        </p:tgtEl>
                                      </p:cBhvr>
                                    </p:animEffect>
                                  </p:childTnLst>
                                </p:cTn>
                              </p:par>
                              <p:par>
                                <p:cTn id="12" presetID="22" presetClass="entr" presetSubtype="2" fill="hold" nodeType="with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wipe(right)">
                                      <p:cBhvr>
                                        <p:cTn id="14" dur="500"/>
                                        <p:tgtEl>
                                          <p:spTgt spid="28"/>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26"/>
                                        </p:tgtEl>
                                        <p:attrNameLst>
                                          <p:attrName>style.visibility</p:attrName>
                                        </p:attrNameLst>
                                      </p:cBhvr>
                                      <p:to>
                                        <p:strVal val="visible"/>
                                      </p:to>
                                    </p:set>
                                    <p:anim calcmode="lin" valueType="num">
                                      <p:cBhvr>
                                        <p:cTn id="18" dur="500" fill="hold"/>
                                        <p:tgtEl>
                                          <p:spTgt spid="26"/>
                                        </p:tgtEl>
                                        <p:attrNameLst>
                                          <p:attrName>ppt_w</p:attrName>
                                        </p:attrNameLst>
                                      </p:cBhvr>
                                      <p:tavLst>
                                        <p:tav tm="0">
                                          <p:val>
                                            <p:fltVal val="0"/>
                                          </p:val>
                                        </p:tav>
                                        <p:tav tm="100000">
                                          <p:val>
                                            <p:strVal val="#ppt_w"/>
                                          </p:val>
                                        </p:tav>
                                      </p:tavLst>
                                    </p:anim>
                                    <p:anim calcmode="lin" valueType="num">
                                      <p:cBhvr>
                                        <p:cTn id="19" dur="500" fill="hold"/>
                                        <p:tgtEl>
                                          <p:spTgt spid="26"/>
                                        </p:tgtEl>
                                        <p:attrNameLst>
                                          <p:attrName>ppt_h</p:attrName>
                                        </p:attrNameLst>
                                      </p:cBhvr>
                                      <p:tavLst>
                                        <p:tav tm="0">
                                          <p:val>
                                            <p:fltVal val="0"/>
                                          </p:val>
                                        </p:tav>
                                        <p:tav tm="100000">
                                          <p:val>
                                            <p:strVal val="#ppt_h"/>
                                          </p:val>
                                        </p:tav>
                                      </p:tavLst>
                                    </p:anim>
                                    <p:animEffect transition="in" filter="fade">
                                      <p:cBhvr>
                                        <p:cTn id="20" dur="500"/>
                                        <p:tgtEl>
                                          <p:spTgt spid="26"/>
                                        </p:tgtEl>
                                      </p:cBhvr>
                                    </p:animEffect>
                                  </p:childTnLst>
                                </p:cTn>
                              </p:par>
                            </p:childTnLst>
                          </p:cTn>
                        </p:par>
                        <p:par>
                          <p:cTn id="21" fill="hold">
                            <p:stCondLst>
                              <p:cond delay="1500"/>
                            </p:stCondLst>
                            <p:childTnLst>
                              <p:par>
                                <p:cTn id="22" presetID="12" presetClass="entr" presetSubtype="8" fill="hold" nodeType="after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500"/>
                                        <p:tgtEl>
                                          <p:spTgt spid="22"/>
                                        </p:tgtEl>
                                        <p:attrNameLst>
                                          <p:attrName>ppt_x</p:attrName>
                                        </p:attrNameLst>
                                      </p:cBhvr>
                                      <p:tavLst>
                                        <p:tav tm="0">
                                          <p:val>
                                            <p:strVal val="#ppt_x-#ppt_w*1.125000"/>
                                          </p:val>
                                        </p:tav>
                                        <p:tav tm="100000">
                                          <p:val>
                                            <p:strVal val="#ppt_x"/>
                                          </p:val>
                                        </p:tav>
                                      </p:tavLst>
                                    </p:anim>
                                    <p:animEffect transition="in" filter="wipe(right)">
                                      <p:cBhvr>
                                        <p:cTn id="25" dur="500"/>
                                        <p:tgtEl>
                                          <p:spTgt spid="22"/>
                                        </p:tgtEl>
                                      </p:cBhvr>
                                    </p:animEffect>
                                  </p:childTnLst>
                                </p:cTn>
                              </p:par>
                              <p:par>
                                <p:cTn id="26" presetID="12" presetClass="entr" presetSubtype="2" fill="hold" nodeType="with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additive="base">
                                        <p:cTn id="28" dur="500"/>
                                        <p:tgtEl>
                                          <p:spTgt spid="18"/>
                                        </p:tgtEl>
                                        <p:attrNameLst>
                                          <p:attrName>ppt_x</p:attrName>
                                        </p:attrNameLst>
                                      </p:cBhvr>
                                      <p:tavLst>
                                        <p:tav tm="0">
                                          <p:val>
                                            <p:strVal val="#ppt_x+#ppt_w*1.125000"/>
                                          </p:val>
                                        </p:tav>
                                        <p:tav tm="100000">
                                          <p:val>
                                            <p:strVal val="#ppt_x"/>
                                          </p:val>
                                        </p:tav>
                                      </p:tavLst>
                                    </p:anim>
                                    <p:animEffect transition="in" filter="wipe(left)">
                                      <p:cBhvr>
                                        <p:cTn id="29" dur="500"/>
                                        <p:tgtEl>
                                          <p:spTgt spid="18"/>
                                        </p:tgtEl>
                                      </p:cBhvr>
                                    </p:animEffect>
                                  </p:childTnLst>
                                </p:cTn>
                              </p:par>
                            </p:childTnLst>
                          </p:cTn>
                        </p:par>
                        <p:par>
                          <p:cTn id="30" fill="hold">
                            <p:stCondLst>
                              <p:cond delay="2000"/>
                            </p:stCondLst>
                            <p:childTnLst>
                              <p:par>
                                <p:cTn id="31" presetID="10" presetClass="entr" presetSubtype="0" fill="hold" nodeType="after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fade">
                                      <p:cBhvr>
                                        <p:cTn id="33" dur="500"/>
                                        <p:tgtEl>
                                          <p:spTgt spid="5"/>
                                        </p:tgtEl>
                                      </p:cBhvr>
                                    </p:animEffect>
                                  </p:childTnLst>
                                </p:cTn>
                              </p:par>
                            </p:childTnLst>
                          </p:cTn>
                        </p:par>
                        <p:par>
                          <p:cTn id="34" fill="hold">
                            <p:stCondLst>
                              <p:cond delay="2500"/>
                            </p:stCondLst>
                            <p:childTnLst>
                              <p:par>
                                <p:cTn id="35" presetID="10" presetClass="entr" presetSubtype="0" fill="hold"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fade">
                                      <p:cBhvr>
                                        <p:cTn id="37" dur="500"/>
                                        <p:tgtEl>
                                          <p:spTgt spid="29"/>
                                        </p:tgtEl>
                                      </p:cBhvr>
                                    </p:animEffect>
                                  </p:childTnLst>
                                </p:cTn>
                              </p:par>
                            </p:childTnLst>
                          </p:cTn>
                        </p:par>
                        <p:par>
                          <p:cTn id="38" fill="hold">
                            <p:stCondLst>
                              <p:cond delay="3000"/>
                            </p:stCondLst>
                            <p:childTnLst>
                              <p:par>
                                <p:cTn id="39" presetID="10" presetClass="entr" presetSubtype="0" fill="hold"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fade">
                                      <p:cBhvr>
                                        <p:cTn id="4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26"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10.xml><?xml version="1.0" encoding="utf-8"?>
<p:tagLst xmlns:a="http://schemas.openxmlformats.org/drawingml/2006/main" xmlns:r="http://schemas.openxmlformats.org/officeDocument/2006/relationships" xmlns:p="http://schemas.openxmlformats.org/presentationml/2006/main">
  <p:tag name="TIMING" val="|0.7|1.5|1.1"/>
</p:tagLst>
</file>

<file path=ppt/tags/tag11.xml><?xml version="1.0" encoding="utf-8"?>
<p:tagLst xmlns:a="http://schemas.openxmlformats.org/drawingml/2006/main" xmlns:r="http://schemas.openxmlformats.org/officeDocument/2006/relationships" xmlns:p="http://schemas.openxmlformats.org/presentationml/2006/main">
  <p:tag name="TIMING" val="|0.8"/>
</p:tagLst>
</file>

<file path=ppt/tags/tag12.xml><?xml version="1.0" encoding="utf-8"?>
<p:tagLst xmlns:a="http://schemas.openxmlformats.org/drawingml/2006/main" xmlns:r="http://schemas.openxmlformats.org/officeDocument/2006/relationships" xmlns:p="http://schemas.openxmlformats.org/presentationml/2006/main">
  <p:tag name="TIMING" val="|0.8|1.1"/>
</p:tagLst>
</file>

<file path=ppt/tags/tag13.xml><?xml version="1.0" encoding="utf-8"?>
<p:tagLst xmlns:a="http://schemas.openxmlformats.org/drawingml/2006/main" xmlns:r="http://schemas.openxmlformats.org/officeDocument/2006/relationships" xmlns:p="http://schemas.openxmlformats.org/presentationml/2006/main">
  <p:tag name="TIMING" val="|0.6|1.2"/>
</p:tagLst>
</file>

<file path=ppt/tags/tag14.xml><?xml version="1.0" encoding="utf-8"?>
<p:tagLst xmlns:a="http://schemas.openxmlformats.org/drawingml/2006/main" xmlns:r="http://schemas.openxmlformats.org/officeDocument/2006/relationships" xmlns:p="http://schemas.openxmlformats.org/presentationml/2006/main">
  <p:tag name="TIMING" val="|0.6|1.4|1.2|1.2"/>
</p:tagLst>
</file>

<file path=ppt/tags/tag15.xml><?xml version="1.0" encoding="utf-8"?>
<p:tagLst xmlns:a="http://schemas.openxmlformats.org/drawingml/2006/main" xmlns:r="http://schemas.openxmlformats.org/officeDocument/2006/relationships" xmlns:p="http://schemas.openxmlformats.org/presentationml/2006/main">
  <p:tag name="TIMING" val="|0.9|1.4|1.3"/>
</p:tagLst>
</file>

<file path=ppt/tags/tag16.xml><?xml version="1.0" encoding="utf-8"?>
<p:tagLst xmlns:a="http://schemas.openxmlformats.org/drawingml/2006/main" xmlns:r="http://schemas.openxmlformats.org/officeDocument/2006/relationships" xmlns:p="http://schemas.openxmlformats.org/presentationml/2006/main">
  <p:tag name="TIMING" val="|0.9|1.2"/>
</p:tagLst>
</file>

<file path=ppt/tags/tag17.xml><?xml version="1.0" encoding="utf-8"?>
<p:tagLst xmlns:a="http://schemas.openxmlformats.org/drawingml/2006/main" xmlns:r="http://schemas.openxmlformats.org/officeDocument/2006/relationships" xmlns:p="http://schemas.openxmlformats.org/presentationml/2006/main">
  <p:tag name="TIMING" val="|1.2|1.7"/>
</p:tagLst>
</file>

<file path=ppt/tags/tag18.xml><?xml version="1.0" encoding="utf-8"?>
<p:tagLst xmlns:a="http://schemas.openxmlformats.org/drawingml/2006/main" xmlns:r="http://schemas.openxmlformats.org/officeDocument/2006/relationships" xmlns:p="http://schemas.openxmlformats.org/presentationml/2006/main">
  <p:tag name="TIMING" val="|2.2|1.3|4.6"/>
</p:tagLst>
</file>

<file path=ppt/tags/tag2.xml><?xml version="1.0" encoding="utf-8"?>
<p:tagLst xmlns:a="http://schemas.openxmlformats.org/drawingml/2006/main" xmlns:r="http://schemas.openxmlformats.org/officeDocument/2006/relationships" xmlns:p="http://schemas.openxmlformats.org/presentationml/2006/main">
  <p:tag name="TIMING" val="|2|1.3|6.8"/>
</p:tagLst>
</file>

<file path=ppt/tags/tag3.xml><?xml version="1.0" encoding="utf-8"?>
<p:tagLst xmlns:a="http://schemas.openxmlformats.org/drawingml/2006/main" xmlns:r="http://schemas.openxmlformats.org/officeDocument/2006/relationships" xmlns:p="http://schemas.openxmlformats.org/presentationml/2006/main">
  <p:tag name="TIMING" val="|1.5|1.5"/>
</p:tagLst>
</file>

<file path=ppt/tags/tag4.xml><?xml version="1.0" encoding="utf-8"?>
<p:tagLst xmlns:a="http://schemas.openxmlformats.org/drawingml/2006/main" xmlns:r="http://schemas.openxmlformats.org/officeDocument/2006/relationships" xmlns:p="http://schemas.openxmlformats.org/presentationml/2006/main">
  <p:tag name="TIMING" val="|0.9|1.7|1.3"/>
</p:tagLst>
</file>

<file path=ppt/tags/tag5.xml><?xml version="1.0" encoding="utf-8"?>
<p:tagLst xmlns:a="http://schemas.openxmlformats.org/drawingml/2006/main" xmlns:r="http://schemas.openxmlformats.org/officeDocument/2006/relationships" xmlns:p="http://schemas.openxmlformats.org/presentationml/2006/main">
  <p:tag name="TIMING" val="|0.9|1.8|1.1"/>
</p:tagLst>
</file>

<file path=ppt/tags/tag6.xml><?xml version="1.0" encoding="utf-8"?>
<p:tagLst xmlns:a="http://schemas.openxmlformats.org/drawingml/2006/main" xmlns:r="http://schemas.openxmlformats.org/officeDocument/2006/relationships" xmlns:p="http://schemas.openxmlformats.org/presentationml/2006/main">
  <p:tag name="TIMING" val="|0.9|1.7"/>
</p:tagLst>
</file>

<file path=ppt/tags/tag7.xml><?xml version="1.0" encoding="utf-8"?>
<p:tagLst xmlns:a="http://schemas.openxmlformats.org/drawingml/2006/main" xmlns:r="http://schemas.openxmlformats.org/officeDocument/2006/relationships" xmlns:p="http://schemas.openxmlformats.org/presentationml/2006/main">
  <p:tag name="TIMING" val="|0.7|1.2"/>
</p:tagLst>
</file>

<file path=ppt/tags/tag8.xml><?xml version="1.0" encoding="utf-8"?>
<p:tagLst xmlns:a="http://schemas.openxmlformats.org/drawingml/2006/main" xmlns:r="http://schemas.openxmlformats.org/officeDocument/2006/relationships" xmlns:p="http://schemas.openxmlformats.org/presentationml/2006/main">
  <p:tag name="TIMING" val="|0.6|1.2"/>
</p:tagLst>
</file>

<file path=ppt/tags/tag9.xml><?xml version="1.0" encoding="utf-8"?>
<p:tagLst xmlns:a="http://schemas.openxmlformats.org/drawingml/2006/main" xmlns:r="http://schemas.openxmlformats.org/officeDocument/2006/relationships" xmlns:p="http://schemas.openxmlformats.org/presentationml/2006/main">
  <p:tag name="TIMING" val="|1|1.6"/>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TotalTime>
  <Words>2064</Words>
  <Application>Microsoft Office PowerPoint</Application>
  <PresentationFormat>自定义</PresentationFormat>
  <Paragraphs>216</Paragraphs>
  <Slides>27</Slides>
  <Notes>26</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古典花鸟</dc:title>
  <dc:creator>第一PPT</dc:creator>
  <cp:keywords>www.1ppt.com</cp:keywords>
  <dc:description>www.1ppt.com</dc:description>
  <cp:lastModifiedBy>Windows User</cp:lastModifiedBy>
  <cp:revision>11</cp:revision>
  <dcterms:created xsi:type="dcterms:W3CDTF">2017-04-03T02:20:36Z</dcterms:created>
  <dcterms:modified xsi:type="dcterms:W3CDTF">2019-10-28T13:21:59Z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2052-10.1.0.6260</vt:lpwstr>
  </property>
</Properties>
</file>