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9" r:id="rId1"/>
    <p:sldMasterId id="2147483766" r:id="rId2"/>
  </p:sldMasterIdLst>
  <p:notesMasterIdLst>
    <p:notesMasterId r:id="rId5"/>
  </p:notesMasterIdLst>
  <p:handoutMasterIdLst>
    <p:handoutMasterId r:id="rId6"/>
  </p:handoutMasterIdLst>
  <p:sldIdLst>
    <p:sldId id="428" r:id="rId3"/>
    <p:sldId id="359" r:id="rId4"/>
  </p:sldIdLst>
  <p:sldSz cx="11522075" cy="864076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576072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1152144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728216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23042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880360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3456432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4032504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4608576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99"/>
    <a:srgbClr val="FF6600"/>
    <a:srgbClr val="990099"/>
    <a:srgbClr val="66FF33"/>
    <a:srgbClr val="99FF66"/>
    <a:srgbClr val="FFCC66"/>
    <a:srgbClr val="FF9900"/>
    <a:srgbClr val="FFFFFF"/>
    <a:srgbClr val="FFCC00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570" autoAdjust="0"/>
    <p:restoredTop sz="95672" autoAdjust="0"/>
  </p:normalViewPr>
  <p:slideViewPr>
    <p:cSldViewPr>
      <p:cViewPr>
        <p:scale>
          <a:sx n="66" d="100"/>
          <a:sy n="66" d="100"/>
        </p:scale>
        <p:origin x="-2646" y="-672"/>
      </p:cViewPr>
      <p:guideLst>
        <p:guide orient="horz" pos="2722"/>
        <p:guide pos="362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5304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2019/10/28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2019/10/28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1pPr>
    <a:lvl2pPr marL="57607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2pPr>
    <a:lvl3pPr marL="115214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3pPr>
    <a:lvl4pPr marL="172821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4pPr>
    <a:lvl5pPr marL="2304288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5pPr>
    <a:lvl6pPr marL="288036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345643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403250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460857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64156" y="2684237"/>
            <a:ext cx="9793764" cy="1852164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728311" y="4896432"/>
            <a:ext cx="8065453" cy="220819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60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52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82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3042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80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564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325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6085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517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541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504" y="346032"/>
            <a:ext cx="2592467" cy="7372651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346032"/>
            <a:ext cx="7585366" cy="7372651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76011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Fu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10911884" y="7729761"/>
            <a:ext cx="407242" cy="54294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>
              <a:solidFill>
                <a:schemeClr val="tx2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917376" y="7807338"/>
            <a:ext cx="3962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fld id="{2FFD5520-3B3B-4A6C-9BAB-9937FD8E0F76}" type="slidenum">
              <a:rPr lang="en-US" sz="1400" smtClean="0">
                <a:solidFill>
                  <a:schemeClr val="bg1"/>
                </a:solidFill>
              </a:rPr>
              <a:t>‹#›</a:t>
            </a:fld>
            <a:endParaRPr lang="en-US" sz="140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64145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 mod="1">
    <p:ext uri="{DCECCB84-F9BA-43D5-87BE-67443E8EF086}">
      <p15:sldGuideLst xmlns="" xmlns:p15="http://schemas.microsoft.com/office/powerpoint/2012/main"/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7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11522075" cy="8640763"/>
          </a:xfrm>
        </p:spPr>
        <p:txBody>
          <a:bodyPr tIns="137160">
            <a:normAutofit/>
          </a:bodyPr>
          <a:lstStyle>
            <a:lvl1pPr>
              <a:defRPr sz="1200" b="0" baseline="0">
                <a:solidFill>
                  <a:schemeClr val="accent2"/>
                </a:solidFill>
              </a:defRPr>
            </a:lvl1pPr>
          </a:lstStyle>
          <a:p>
            <a:r>
              <a:rPr lang="en-US"/>
              <a:t>Drag &amp; Drop Here</a:t>
            </a:r>
          </a:p>
        </p:txBody>
      </p:sp>
    </p:spTree>
    <p:extLst>
      <p:ext uri="{BB962C8B-B14F-4D97-AF65-F5344CB8AC3E}">
        <p14:creationId xmlns:p14="http://schemas.microsoft.com/office/powerpoint/2010/main" val="30601812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3286084"/>
            <a:ext cx="11522075" cy="2394853"/>
          </a:xfrm>
          <a:custGeom>
            <a:avLst/>
            <a:gdLst>
              <a:gd name="connsiteX0" fmla="*/ 0 w 12192000"/>
              <a:gd name="connsiteY0" fmla="*/ 0 h 1900747"/>
              <a:gd name="connsiteX1" fmla="*/ 12192000 w 12192000"/>
              <a:gd name="connsiteY1" fmla="*/ 0 h 1900747"/>
              <a:gd name="connsiteX2" fmla="*/ 12192000 w 12192000"/>
              <a:gd name="connsiteY2" fmla="*/ 1900747 h 1900747"/>
              <a:gd name="connsiteX3" fmla="*/ 0 w 12192000"/>
              <a:gd name="connsiteY3" fmla="*/ 1900747 h 19007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1900747">
                <a:moveTo>
                  <a:pt x="0" y="0"/>
                </a:moveTo>
                <a:lnTo>
                  <a:pt x="12192000" y="0"/>
                </a:lnTo>
                <a:lnTo>
                  <a:pt x="12192000" y="1900747"/>
                </a:lnTo>
                <a:lnTo>
                  <a:pt x="0" y="1900747"/>
                </a:lnTo>
                <a:close/>
              </a:path>
            </a:pathLst>
          </a:custGeom>
        </p:spPr>
        <p:txBody>
          <a:bodyPr wrap="square" tIns="137160">
            <a:noAutofit/>
          </a:bodyPr>
          <a:lstStyle>
            <a:lvl1pPr>
              <a:defRPr sz="1200" b="0" baseline="0">
                <a:solidFill>
                  <a:schemeClr val="accent2"/>
                </a:solidFill>
              </a:defRPr>
            </a:lvl1pPr>
          </a:lstStyle>
          <a:p>
            <a:r>
              <a:rPr lang="en-US"/>
              <a:t>Drag &amp; Drop Here</a:t>
            </a:r>
          </a:p>
        </p:txBody>
      </p:sp>
      <p:sp>
        <p:nvSpPr>
          <p:cNvPr id="5" name="Oval 4"/>
          <p:cNvSpPr/>
          <p:nvPr/>
        </p:nvSpPr>
        <p:spPr>
          <a:xfrm>
            <a:off x="10911884" y="7832566"/>
            <a:ext cx="407242" cy="54294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>
              <a:solidFill>
                <a:schemeClr val="tx2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0917376" y="7910143"/>
            <a:ext cx="3962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fld id="{2FFD5520-3B3B-4A6C-9BAB-9937FD8E0F76}" type="slidenum">
              <a:rPr lang="en-US" sz="1400" smtClean="0">
                <a:solidFill>
                  <a:schemeClr val="bg1"/>
                </a:solidFill>
              </a:rPr>
              <a:t>‹#›</a:t>
            </a:fld>
            <a:endParaRPr lang="en-US" sz="140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55558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3360305"/>
            <a:ext cx="5761036" cy="3700420"/>
          </a:xfrm>
          <a:custGeom>
            <a:avLst/>
            <a:gdLst>
              <a:gd name="connsiteX0" fmla="*/ 0 w 6095998"/>
              <a:gd name="connsiteY0" fmla="*/ 0 h 2936949"/>
              <a:gd name="connsiteX1" fmla="*/ 6095998 w 6095998"/>
              <a:gd name="connsiteY1" fmla="*/ 0 h 2936949"/>
              <a:gd name="connsiteX2" fmla="*/ 6095998 w 6095998"/>
              <a:gd name="connsiteY2" fmla="*/ 2936949 h 2936949"/>
              <a:gd name="connsiteX3" fmla="*/ 0 w 6095998"/>
              <a:gd name="connsiteY3" fmla="*/ 2936949 h 29369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95998" h="2936949">
                <a:moveTo>
                  <a:pt x="0" y="0"/>
                </a:moveTo>
                <a:lnTo>
                  <a:pt x="6095998" y="0"/>
                </a:lnTo>
                <a:lnTo>
                  <a:pt x="6095998" y="2936949"/>
                </a:lnTo>
                <a:lnTo>
                  <a:pt x="0" y="2936949"/>
                </a:lnTo>
                <a:close/>
              </a:path>
            </a:pathLst>
          </a:custGeom>
        </p:spPr>
        <p:txBody>
          <a:bodyPr wrap="square" tIns="137160">
            <a:noAutofit/>
          </a:bodyPr>
          <a:lstStyle>
            <a:lvl1pPr>
              <a:defRPr sz="1200" b="0" baseline="0">
                <a:solidFill>
                  <a:schemeClr val="accent2"/>
                </a:solidFill>
              </a:defRPr>
            </a:lvl1pPr>
          </a:lstStyle>
          <a:p>
            <a:r>
              <a:rPr lang="en-US"/>
              <a:t>Drag &amp; Drop Here</a:t>
            </a:r>
          </a:p>
        </p:txBody>
      </p:sp>
      <p:sp>
        <p:nvSpPr>
          <p:cNvPr id="5" name="Oval 4"/>
          <p:cNvSpPr/>
          <p:nvPr/>
        </p:nvSpPr>
        <p:spPr>
          <a:xfrm>
            <a:off x="10911884" y="7697698"/>
            <a:ext cx="407242" cy="54294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>
              <a:solidFill>
                <a:schemeClr val="tx2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0917376" y="7775275"/>
            <a:ext cx="3962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fld id="{2FFD5520-3B3B-4A6C-9BAB-9937FD8E0F76}" type="slidenum">
              <a:rPr lang="en-US" sz="1400" smtClean="0">
                <a:solidFill>
                  <a:schemeClr val="bg1"/>
                </a:solidFill>
              </a:rPr>
              <a:t>‹#›</a:t>
            </a:fld>
            <a:endParaRPr lang="en-US" sz="140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42558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0" hasCustomPrompt="1"/>
          </p:nvPr>
        </p:nvSpPr>
        <p:spPr>
          <a:xfrm>
            <a:off x="1454532" y="3618688"/>
            <a:ext cx="4304158" cy="3810158"/>
          </a:xfrm>
          <a:custGeom>
            <a:avLst/>
            <a:gdLst>
              <a:gd name="connsiteX0" fmla="*/ 0 w 4554414"/>
              <a:gd name="connsiteY0" fmla="*/ 0 h 3024046"/>
              <a:gd name="connsiteX1" fmla="*/ 4554414 w 4554414"/>
              <a:gd name="connsiteY1" fmla="*/ 0 h 3024046"/>
              <a:gd name="connsiteX2" fmla="*/ 4554414 w 4554414"/>
              <a:gd name="connsiteY2" fmla="*/ 3024046 h 3024046"/>
              <a:gd name="connsiteX3" fmla="*/ 0 w 4554414"/>
              <a:gd name="connsiteY3" fmla="*/ 3024046 h 30240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54414" h="3024046">
                <a:moveTo>
                  <a:pt x="0" y="0"/>
                </a:moveTo>
                <a:lnTo>
                  <a:pt x="4554414" y="0"/>
                </a:lnTo>
                <a:lnTo>
                  <a:pt x="4554414" y="3024046"/>
                </a:lnTo>
                <a:lnTo>
                  <a:pt x="0" y="3024046"/>
                </a:lnTo>
                <a:close/>
              </a:path>
            </a:pathLst>
          </a:custGeom>
        </p:spPr>
        <p:txBody>
          <a:bodyPr wrap="square" tIns="137160">
            <a:noAutofit/>
          </a:bodyPr>
          <a:lstStyle>
            <a:lvl1pPr>
              <a:defRPr sz="1200" b="0" baseline="0">
                <a:solidFill>
                  <a:schemeClr val="accent2"/>
                </a:solidFill>
              </a:defRPr>
            </a:lvl1pPr>
          </a:lstStyle>
          <a:p>
            <a:r>
              <a:rPr lang="en-US"/>
              <a:t>Drag &amp; Drop Here</a:t>
            </a:r>
          </a:p>
        </p:txBody>
      </p:sp>
      <p:sp>
        <p:nvSpPr>
          <p:cNvPr id="5" name="Oval 4"/>
          <p:cNvSpPr/>
          <p:nvPr/>
        </p:nvSpPr>
        <p:spPr>
          <a:xfrm>
            <a:off x="10911884" y="7843562"/>
            <a:ext cx="407242" cy="54294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>
              <a:solidFill>
                <a:schemeClr val="tx2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0917376" y="7921140"/>
            <a:ext cx="3962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fld id="{2FFD5520-3B3B-4A6C-9BAB-9937FD8E0F76}" type="slidenum">
              <a:rPr lang="en-US" sz="1400" smtClean="0">
                <a:solidFill>
                  <a:schemeClr val="bg1"/>
                </a:solidFill>
              </a:rPr>
              <a:t>‹#›</a:t>
            </a:fld>
            <a:endParaRPr lang="en-US" sz="140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09950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0" hasCustomPrompt="1"/>
          </p:nvPr>
        </p:nvSpPr>
        <p:spPr>
          <a:xfrm>
            <a:off x="1664198" y="2167920"/>
            <a:ext cx="3164336" cy="5624969"/>
          </a:xfrm>
          <a:custGeom>
            <a:avLst/>
            <a:gdLst>
              <a:gd name="connsiteX0" fmla="*/ 0 w 3348319"/>
              <a:gd name="connsiteY0" fmla="*/ 0 h 4464425"/>
              <a:gd name="connsiteX1" fmla="*/ 3348319 w 3348319"/>
              <a:gd name="connsiteY1" fmla="*/ 0 h 4464425"/>
              <a:gd name="connsiteX2" fmla="*/ 3348319 w 3348319"/>
              <a:gd name="connsiteY2" fmla="*/ 4464425 h 4464425"/>
              <a:gd name="connsiteX3" fmla="*/ 0 w 3348319"/>
              <a:gd name="connsiteY3" fmla="*/ 4464425 h 44644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48319" h="4464425">
                <a:moveTo>
                  <a:pt x="0" y="0"/>
                </a:moveTo>
                <a:lnTo>
                  <a:pt x="3348319" y="0"/>
                </a:lnTo>
                <a:lnTo>
                  <a:pt x="3348319" y="4464425"/>
                </a:lnTo>
                <a:lnTo>
                  <a:pt x="0" y="4464425"/>
                </a:lnTo>
                <a:close/>
              </a:path>
            </a:pathLst>
          </a:custGeom>
        </p:spPr>
        <p:txBody>
          <a:bodyPr wrap="square" tIns="137160">
            <a:noAutofit/>
          </a:bodyPr>
          <a:lstStyle>
            <a:lvl1pPr>
              <a:defRPr sz="1200" b="0" baseline="0">
                <a:solidFill>
                  <a:schemeClr val="accent2"/>
                </a:solidFill>
              </a:defRPr>
            </a:lvl1pPr>
          </a:lstStyle>
          <a:p>
            <a:r>
              <a:rPr lang="en-US"/>
              <a:t>Drag &amp; Drop Here</a:t>
            </a:r>
          </a:p>
        </p:txBody>
      </p:sp>
      <p:sp>
        <p:nvSpPr>
          <p:cNvPr id="5" name="Oval 4"/>
          <p:cNvSpPr/>
          <p:nvPr/>
        </p:nvSpPr>
        <p:spPr>
          <a:xfrm>
            <a:off x="10911884" y="7688553"/>
            <a:ext cx="407242" cy="54294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>
              <a:solidFill>
                <a:schemeClr val="tx2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0917376" y="7766130"/>
            <a:ext cx="3962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fld id="{2FFD5520-3B3B-4A6C-9BAB-9937FD8E0F76}" type="slidenum">
              <a:rPr lang="en-US" sz="1400" smtClean="0">
                <a:solidFill>
                  <a:schemeClr val="bg1"/>
                </a:solidFill>
              </a:rPr>
              <a:t>‹#›</a:t>
            </a:fld>
            <a:endParaRPr lang="en-US" sz="140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00905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0" hasCustomPrompt="1"/>
          </p:nvPr>
        </p:nvSpPr>
        <p:spPr>
          <a:xfrm>
            <a:off x="515613" y="1668187"/>
            <a:ext cx="3684183" cy="6972578"/>
          </a:xfrm>
          <a:custGeom>
            <a:avLst/>
            <a:gdLst>
              <a:gd name="connsiteX0" fmla="*/ 0 w 3898392"/>
              <a:gd name="connsiteY0" fmla="*/ 0 h 5533995"/>
              <a:gd name="connsiteX1" fmla="*/ 3898392 w 3898392"/>
              <a:gd name="connsiteY1" fmla="*/ 0 h 5533995"/>
              <a:gd name="connsiteX2" fmla="*/ 3898392 w 3898392"/>
              <a:gd name="connsiteY2" fmla="*/ 5533995 h 5533995"/>
              <a:gd name="connsiteX3" fmla="*/ 0 w 3898392"/>
              <a:gd name="connsiteY3" fmla="*/ 5533995 h 55339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98392" h="5533995">
                <a:moveTo>
                  <a:pt x="0" y="0"/>
                </a:moveTo>
                <a:lnTo>
                  <a:pt x="3898392" y="0"/>
                </a:lnTo>
                <a:lnTo>
                  <a:pt x="3898392" y="5533995"/>
                </a:lnTo>
                <a:lnTo>
                  <a:pt x="0" y="5533995"/>
                </a:lnTo>
                <a:close/>
              </a:path>
            </a:pathLst>
          </a:custGeom>
        </p:spPr>
        <p:txBody>
          <a:bodyPr wrap="square" tIns="137160">
            <a:noAutofit/>
          </a:bodyPr>
          <a:lstStyle>
            <a:lvl1pPr>
              <a:defRPr sz="1200" b="0" baseline="0">
                <a:solidFill>
                  <a:schemeClr val="accent2"/>
                </a:solidFill>
              </a:defRPr>
            </a:lvl1pPr>
          </a:lstStyle>
          <a:p>
            <a:r>
              <a:rPr lang="en-US"/>
              <a:t>Drag &amp; Drop Here</a:t>
            </a:r>
          </a:p>
        </p:txBody>
      </p:sp>
      <p:sp>
        <p:nvSpPr>
          <p:cNvPr id="5" name="Oval 4"/>
          <p:cNvSpPr/>
          <p:nvPr/>
        </p:nvSpPr>
        <p:spPr>
          <a:xfrm>
            <a:off x="10911884" y="7720556"/>
            <a:ext cx="407242" cy="54294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>
              <a:solidFill>
                <a:schemeClr val="tx2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0917376" y="7798133"/>
            <a:ext cx="3962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fld id="{2FFD5520-3B3B-4A6C-9BAB-9937FD8E0F76}" type="slidenum">
              <a:rPr lang="en-US" sz="1400" smtClean="0">
                <a:solidFill>
                  <a:schemeClr val="bg1"/>
                </a:solidFill>
              </a:rPr>
              <a:t>‹#›</a:t>
            </a:fld>
            <a:endParaRPr lang="en-US" sz="140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03852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941965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 mod="1">
    <p:ext uri="{DCECCB84-F9BA-43D5-87BE-67443E8EF086}">
      <p15:sldGuideLst xmlns="" xmlns:p15="http://schemas.microsoft.com/office/powerpoint/2012/main">
        <p15:guide id="1" pos="3840" userDrawn="1">
          <p15:clr>
            <a:srgbClr val="FBAE40"/>
          </p15:clr>
        </p15:guide>
        <p15:guide id="2" pos="7152" userDrawn="1">
          <p15:clr>
            <a:srgbClr val="FBAE40"/>
          </p15:clr>
        </p15:guide>
        <p15:guide id="3" pos="528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08507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矩形 11"/>
          <p:cNvSpPr/>
          <p:nvPr userDrawn="1"/>
        </p:nvSpPr>
        <p:spPr bwMode="auto">
          <a:xfrm>
            <a:off x="-10867" y="1009940"/>
            <a:ext cx="11568081" cy="6768925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5000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 userDrawn="1"/>
        </p:nvSpPr>
        <p:spPr bwMode="auto">
          <a:xfrm>
            <a:off x="-8002" y="-18002"/>
            <a:ext cx="11565216" cy="1098098"/>
          </a:xfrm>
          <a:prstGeom prst="rect">
            <a:avLst/>
          </a:prstGeom>
          <a:blipFill dpi="0" rotWithShape="1">
            <a:blip r:embed="rId4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 bwMode="auto">
          <a:xfrm>
            <a:off x="-21737" y="1054219"/>
            <a:ext cx="11568081" cy="6768925"/>
          </a:xfrm>
          <a:prstGeom prst="rect">
            <a:avLst/>
          </a:prstGeom>
          <a:gradFill flip="none" rotWithShape="1">
            <a:gsLst>
              <a:gs pos="0">
                <a:srgbClr val="16355B"/>
              </a:gs>
              <a:gs pos="50000">
                <a:srgbClr val="0A2037"/>
              </a:gs>
              <a:gs pos="100000">
                <a:srgbClr val="000D18"/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8" name="图片 11" descr="png素材 (276)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矩形 8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11" name="Picture 6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</p:spTree>
    <p:extLst>
      <p:ext uri="{BB962C8B-B14F-4D97-AF65-F5344CB8AC3E}">
        <p14:creationId xmlns:p14="http://schemas.microsoft.com/office/powerpoint/2010/main" val="17170012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4" y="5552491"/>
            <a:ext cx="9793764" cy="1716152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4" y="3662325"/>
            <a:ext cx="9793764" cy="1890166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607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5214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821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042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8036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5643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3250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6085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5329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104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57055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9869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934171"/>
            <a:ext cx="5090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4" y="2740242"/>
            <a:ext cx="5090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55" y="1934171"/>
            <a:ext cx="5092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55" y="2740242"/>
            <a:ext cx="5092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2380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2385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3207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5" y="344031"/>
            <a:ext cx="3790683" cy="146412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1" y="344031"/>
            <a:ext cx="6441160" cy="7374652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05" y="1808160"/>
            <a:ext cx="3790683" cy="5910523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3267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7" y="6048534"/>
            <a:ext cx="6913245" cy="714064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7" y="772068"/>
            <a:ext cx="6913245" cy="5184458"/>
          </a:xfrm>
        </p:spPr>
        <p:txBody>
          <a:bodyPr/>
          <a:lstStyle>
            <a:lvl1pPr marL="0" indent="0">
              <a:buNone/>
              <a:defRPr sz="4000"/>
            </a:lvl1pPr>
            <a:lvl2pPr marL="576072" indent="0">
              <a:buNone/>
              <a:defRPr sz="3500"/>
            </a:lvl2pPr>
            <a:lvl3pPr marL="1152144" indent="0">
              <a:buNone/>
              <a:defRPr sz="3000"/>
            </a:lvl3pPr>
            <a:lvl4pPr marL="1728216" indent="0">
              <a:buNone/>
              <a:defRPr sz="2500"/>
            </a:lvl4pPr>
            <a:lvl5pPr marL="2304288" indent="0">
              <a:buNone/>
              <a:defRPr sz="2500"/>
            </a:lvl5pPr>
            <a:lvl6pPr marL="2880360" indent="0">
              <a:buNone/>
              <a:defRPr sz="2500"/>
            </a:lvl6pPr>
            <a:lvl7pPr marL="3456432" indent="0">
              <a:buNone/>
              <a:defRPr sz="2500"/>
            </a:lvl7pPr>
            <a:lvl8pPr marL="4032504" indent="0">
              <a:buNone/>
              <a:defRPr sz="2500"/>
            </a:lvl8pPr>
            <a:lvl9pPr marL="4608576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7" y="6762598"/>
            <a:ext cx="6913245" cy="1014089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7267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theme" Target="../theme/theme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 vert="horz" lIns="115214" tIns="57607" rIns="115214" bIns="57607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2016179"/>
            <a:ext cx="10369868" cy="5702504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2019/10/28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19172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ctr" defTabSz="1152144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2054" indent="-432054" algn="l" defTabSz="1152144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defTabSz="1152144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defTabSz="1152144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defTabSz="1152144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92143" y="460041"/>
            <a:ext cx="9937790" cy="167014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2143" y="2300203"/>
            <a:ext cx="9937790" cy="548248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92143" y="8008708"/>
            <a:ext cx="2592467" cy="46004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2019/10/28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816688" y="8008708"/>
            <a:ext cx="3888700" cy="46004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37465" y="8008708"/>
            <a:ext cx="2592467" cy="46004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20140555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7" r:id="rId1"/>
    <p:sldLayoutId id="2147483768" r:id="rId2"/>
    <p:sldLayoutId id="2147483769" r:id="rId3"/>
    <p:sldLayoutId id="2147483770" r:id="rId4"/>
    <p:sldLayoutId id="2147483771" r:id="rId5"/>
    <p:sldLayoutId id="2147483772" r:id="rId6"/>
    <p:sldLayoutId id="2147483773" r:id="rId7"/>
    <p:sldLayoutId id="2147483774" r:id="rId8"/>
    <p:sldLayoutId id="2147483698" r:id="rId9"/>
    <p:sldLayoutId id="2147483713" r:id="rId10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5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7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任意多边形 31"/>
          <p:cNvSpPr/>
          <p:nvPr/>
        </p:nvSpPr>
        <p:spPr>
          <a:xfrm>
            <a:off x="2096378" y="2636348"/>
            <a:ext cx="7569363" cy="2512068"/>
          </a:xfrm>
          <a:custGeom>
            <a:avLst/>
            <a:gdLst>
              <a:gd name="connsiteX0" fmla="*/ 0 w 5740400"/>
              <a:gd name="connsiteY0" fmla="*/ 1270000 h 1993900"/>
              <a:gd name="connsiteX1" fmla="*/ 2133600 w 5740400"/>
              <a:gd name="connsiteY1" fmla="*/ 1993900 h 1993900"/>
              <a:gd name="connsiteX2" fmla="*/ 3086100 w 5740400"/>
              <a:gd name="connsiteY2" fmla="*/ 317500 h 1993900"/>
              <a:gd name="connsiteX3" fmla="*/ 4826000 w 5740400"/>
              <a:gd name="connsiteY3" fmla="*/ 0 h 1993900"/>
              <a:gd name="connsiteX4" fmla="*/ 5740400 w 5740400"/>
              <a:gd name="connsiteY4" fmla="*/ 1752600 h 1993900"/>
              <a:gd name="connsiteX0" fmla="*/ 0 w 6007100"/>
              <a:gd name="connsiteY0" fmla="*/ 1270000 h 1993900"/>
              <a:gd name="connsiteX1" fmla="*/ 2133600 w 6007100"/>
              <a:gd name="connsiteY1" fmla="*/ 1993900 h 1993900"/>
              <a:gd name="connsiteX2" fmla="*/ 3086100 w 6007100"/>
              <a:gd name="connsiteY2" fmla="*/ 317500 h 1993900"/>
              <a:gd name="connsiteX3" fmla="*/ 4826000 w 6007100"/>
              <a:gd name="connsiteY3" fmla="*/ 0 h 1993900"/>
              <a:gd name="connsiteX4" fmla="*/ 6007100 w 6007100"/>
              <a:gd name="connsiteY4" fmla="*/ 1689100 h 1993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007100" h="1993900">
                <a:moveTo>
                  <a:pt x="0" y="1270000"/>
                </a:moveTo>
                <a:lnTo>
                  <a:pt x="2133600" y="1993900"/>
                </a:lnTo>
                <a:lnTo>
                  <a:pt x="3086100" y="317500"/>
                </a:lnTo>
                <a:lnTo>
                  <a:pt x="4826000" y="0"/>
                </a:lnTo>
                <a:lnTo>
                  <a:pt x="6007100" y="1689100"/>
                </a:lnTo>
              </a:path>
            </a:pathLst>
          </a:custGeom>
          <a:noFill/>
          <a:ln w="6350" cap="flat" cmpd="sng" algn="ctr">
            <a:solidFill>
              <a:sysClr val="window" lastClr="FFFFFF">
                <a:lumMod val="50000"/>
              </a:sysClr>
            </a:solidFill>
            <a:prstDash val="solid"/>
          </a:ln>
          <a:effectLst/>
        </p:spPr>
        <p:txBody>
          <a:bodyPr lIns="115214" tIns="57607" rIns="115214" bIns="57607" rtlCol="0" anchor="ctr"/>
          <a:lstStyle/>
          <a:p>
            <a:pPr marL="0" marR="0" lvl="0" indent="0" algn="ctr" defTabSz="115214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3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grpSp>
        <p:nvGrpSpPr>
          <p:cNvPr id="33" name="组合 32"/>
          <p:cNvGrpSpPr/>
          <p:nvPr/>
        </p:nvGrpSpPr>
        <p:grpSpPr>
          <a:xfrm>
            <a:off x="3794273" y="4142767"/>
            <a:ext cx="1802915" cy="2049822"/>
            <a:chOff x="3100062" y="2338688"/>
            <a:chExt cx="1430806" cy="1627002"/>
          </a:xfrm>
        </p:grpSpPr>
        <p:sp>
          <p:nvSpPr>
            <p:cNvPr id="34" name="椭圆形标注 1"/>
            <p:cNvSpPr/>
            <p:nvPr/>
          </p:nvSpPr>
          <p:spPr>
            <a:xfrm flipH="1">
              <a:off x="3100062" y="2338688"/>
              <a:ext cx="1430806" cy="1627002"/>
            </a:xfrm>
            <a:custGeom>
              <a:avLst/>
              <a:gdLst>
                <a:gd name="connsiteX0" fmla="*/ 1212520 w 2455290"/>
                <a:gd name="connsiteY0" fmla="*/ 2752277 h 2319934"/>
                <a:gd name="connsiteX1" fmla="*/ 982594 w 2455290"/>
                <a:gd name="connsiteY1" fmla="*/ 2296590 h 2319934"/>
                <a:gd name="connsiteX2" fmla="*/ 8439 w 2455290"/>
                <a:gd name="connsiteY2" fmla="*/ 1024198 h 2319934"/>
                <a:gd name="connsiteX3" fmla="*/ 1238616 w 2455290"/>
                <a:gd name="connsiteY3" fmla="*/ 46 h 2319934"/>
                <a:gd name="connsiteX4" fmla="*/ 2449482 w 2455290"/>
                <a:gd name="connsiteY4" fmla="*/ 1047255 h 2319934"/>
                <a:gd name="connsiteX5" fmla="*/ 1451067 w 2455290"/>
                <a:gd name="connsiteY5" fmla="*/ 2300562 h 2319934"/>
                <a:gd name="connsiteX6" fmla="*/ 1212520 w 2455290"/>
                <a:gd name="connsiteY6" fmla="*/ 2752277 h 2319934"/>
                <a:gd name="connsiteX0" fmla="*/ 1212612 w 2455452"/>
                <a:gd name="connsiteY0" fmla="*/ 2752278 h 2752278"/>
                <a:gd name="connsiteX1" fmla="*/ 982686 w 2455452"/>
                <a:gd name="connsiteY1" fmla="*/ 2296591 h 2752278"/>
                <a:gd name="connsiteX2" fmla="*/ 8531 w 2455452"/>
                <a:gd name="connsiteY2" fmla="*/ 1024199 h 2752278"/>
                <a:gd name="connsiteX3" fmla="*/ 1238708 w 2455452"/>
                <a:gd name="connsiteY3" fmla="*/ 47 h 2752278"/>
                <a:gd name="connsiteX4" fmla="*/ 2449574 w 2455452"/>
                <a:gd name="connsiteY4" fmla="*/ 1047256 h 2752278"/>
                <a:gd name="connsiteX5" fmla="*/ 1451159 w 2455452"/>
                <a:gd name="connsiteY5" fmla="*/ 2300563 h 2752278"/>
                <a:gd name="connsiteX6" fmla="*/ 1212612 w 2455452"/>
                <a:gd name="connsiteY6" fmla="*/ 2752278 h 2752278"/>
                <a:gd name="connsiteX0" fmla="*/ 1212612 w 2455452"/>
                <a:gd name="connsiteY0" fmla="*/ 2752278 h 2752278"/>
                <a:gd name="connsiteX1" fmla="*/ 982686 w 2455452"/>
                <a:gd name="connsiteY1" fmla="*/ 2296591 h 2752278"/>
                <a:gd name="connsiteX2" fmla="*/ 8531 w 2455452"/>
                <a:gd name="connsiteY2" fmla="*/ 1024199 h 2752278"/>
                <a:gd name="connsiteX3" fmla="*/ 1238708 w 2455452"/>
                <a:gd name="connsiteY3" fmla="*/ 47 h 2752278"/>
                <a:gd name="connsiteX4" fmla="*/ 2449574 w 2455452"/>
                <a:gd name="connsiteY4" fmla="*/ 1047256 h 2752278"/>
                <a:gd name="connsiteX5" fmla="*/ 1451159 w 2455452"/>
                <a:gd name="connsiteY5" fmla="*/ 2300563 h 2752278"/>
                <a:gd name="connsiteX6" fmla="*/ 1212612 w 2455452"/>
                <a:gd name="connsiteY6" fmla="*/ 2752278 h 2752278"/>
                <a:gd name="connsiteX0" fmla="*/ 977662 w 2455452"/>
                <a:gd name="connsiteY0" fmla="*/ 2733228 h 2733228"/>
                <a:gd name="connsiteX1" fmla="*/ 982686 w 2455452"/>
                <a:gd name="connsiteY1" fmla="*/ 2296591 h 2733228"/>
                <a:gd name="connsiteX2" fmla="*/ 8531 w 2455452"/>
                <a:gd name="connsiteY2" fmla="*/ 1024199 h 2733228"/>
                <a:gd name="connsiteX3" fmla="*/ 1238708 w 2455452"/>
                <a:gd name="connsiteY3" fmla="*/ 47 h 2733228"/>
                <a:gd name="connsiteX4" fmla="*/ 2449574 w 2455452"/>
                <a:gd name="connsiteY4" fmla="*/ 1047256 h 2733228"/>
                <a:gd name="connsiteX5" fmla="*/ 1451159 w 2455452"/>
                <a:gd name="connsiteY5" fmla="*/ 2300563 h 2733228"/>
                <a:gd name="connsiteX6" fmla="*/ 977662 w 2455452"/>
                <a:gd name="connsiteY6" fmla="*/ 2733228 h 2733228"/>
                <a:gd name="connsiteX0" fmla="*/ 977662 w 2455452"/>
                <a:gd name="connsiteY0" fmla="*/ 2733228 h 2733228"/>
                <a:gd name="connsiteX1" fmla="*/ 982686 w 2455452"/>
                <a:gd name="connsiteY1" fmla="*/ 2296591 h 2733228"/>
                <a:gd name="connsiteX2" fmla="*/ 8531 w 2455452"/>
                <a:gd name="connsiteY2" fmla="*/ 1024199 h 2733228"/>
                <a:gd name="connsiteX3" fmla="*/ 1238708 w 2455452"/>
                <a:gd name="connsiteY3" fmla="*/ 47 h 2733228"/>
                <a:gd name="connsiteX4" fmla="*/ 2449574 w 2455452"/>
                <a:gd name="connsiteY4" fmla="*/ 1047256 h 2733228"/>
                <a:gd name="connsiteX5" fmla="*/ 1451159 w 2455452"/>
                <a:gd name="connsiteY5" fmla="*/ 2300563 h 2733228"/>
                <a:gd name="connsiteX6" fmla="*/ 977662 w 2455452"/>
                <a:gd name="connsiteY6" fmla="*/ 2733228 h 2733228"/>
                <a:gd name="connsiteX0" fmla="*/ 977662 w 2455452"/>
                <a:gd name="connsiteY0" fmla="*/ 2733228 h 2733228"/>
                <a:gd name="connsiteX1" fmla="*/ 982686 w 2455452"/>
                <a:gd name="connsiteY1" fmla="*/ 2296591 h 2733228"/>
                <a:gd name="connsiteX2" fmla="*/ 8531 w 2455452"/>
                <a:gd name="connsiteY2" fmla="*/ 1024199 h 2733228"/>
                <a:gd name="connsiteX3" fmla="*/ 1238708 w 2455452"/>
                <a:gd name="connsiteY3" fmla="*/ 47 h 2733228"/>
                <a:gd name="connsiteX4" fmla="*/ 2449574 w 2455452"/>
                <a:gd name="connsiteY4" fmla="*/ 1047256 h 2733228"/>
                <a:gd name="connsiteX5" fmla="*/ 1451159 w 2455452"/>
                <a:gd name="connsiteY5" fmla="*/ 2300563 h 2733228"/>
                <a:gd name="connsiteX6" fmla="*/ 977662 w 2455452"/>
                <a:gd name="connsiteY6" fmla="*/ 2733228 h 2733228"/>
                <a:gd name="connsiteX0" fmla="*/ 977662 w 2455452"/>
                <a:gd name="connsiteY0" fmla="*/ 2733228 h 2733228"/>
                <a:gd name="connsiteX1" fmla="*/ 982686 w 2455452"/>
                <a:gd name="connsiteY1" fmla="*/ 2296591 h 2733228"/>
                <a:gd name="connsiteX2" fmla="*/ 8531 w 2455452"/>
                <a:gd name="connsiteY2" fmla="*/ 1024199 h 2733228"/>
                <a:gd name="connsiteX3" fmla="*/ 1238708 w 2455452"/>
                <a:gd name="connsiteY3" fmla="*/ 47 h 2733228"/>
                <a:gd name="connsiteX4" fmla="*/ 2449574 w 2455452"/>
                <a:gd name="connsiteY4" fmla="*/ 1047256 h 2733228"/>
                <a:gd name="connsiteX5" fmla="*/ 1451159 w 2455452"/>
                <a:gd name="connsiteY5" fmla="*/ 2300563 h 2733228"/>
                <a:gd name="connsiteX6" fmla="*/ 977662 w 2455452"/>
                <a:gd name="connsiteY6" fmla="*/ 2733228 h 2733228"/>
                <a:gd name="connsiteX0" fmla="*/ 977662 w 2455452"/>
                <a:gd name="connsiteY0" fmla="*/ 2733228 h 2733228"/>
                <a:gd name="connsiteX1" fmla="*/ 982686 w 2455452"/>
                <a:gd name="connsiteY1" fmla="*/ 2296591 h 2733228"/>
                <a:gd name="connsiteX2" fmla="*/ 8531 w 2455452"/>
                <a:gd name="connsiteY2" fmla="*/ 1024199 h 2733228"/>
                <a:gd name="connsiteX3" fmla="*/ 1238708 w 2455452"/>
                <a:gd name="connsiteY3" fmla="*/ 47 h 2733228"/>
                <a:gd name="connsiteX4" fmla="*/ 2449574 w 2455452"/>
                <a:gd name="connsiteY4" fmla="*/ 1047256 h 2733228"/>
                <a:gd name="connsiteX5" fmla="*/ 1451159 w 2455452"/>
                <a:gd name="connsiteY5" fmla="*/ 2300563 h 2733228"/>
                <a:gd name="connsiteX6" fmla="*/ 977662 w 2455452"/>
                <a:gd name="connsiteY6" fmla="*/ 2733228 h 2733228"/>
                <a:gd name="connsiteX0" fmla="*/ 907812 w 2455452"/>
                <a:gd name="connsiteY0" fmla="*/ 2739578 h 2739578"/>
                <a:gd name="connsiteX1" fmla="*/ 982686 w 2455452"/>
                <a:gd name="connsiteY1" fmla="*/ 2296591 h 2739578"/>
                <a:gd name="connsiteX2" fmla="*/ 8531 w 2455452"/>
                <a:gd name="connsiteY2" fmla="*/ 1024199 h 2739578"/>
                <a:gd name="connsiteX3" fmla="*/ 1238708 w 2455452"/>
                <a:gd name="connsiteY3" fmla="*/ 47 h 2739578"/>
                <a:gd name="connsiteX4" fmla="*/ 2449574 w 2455452"/>
                <a:gd name="connsiteY4" fmla="*/ 1047256 h 2739578"/>
                <a:gd name="connsiteX5" fmla="*/ 1451159 w 2455452"/>
                <a:gd name="connsiteY5" fmla="*/ 2300563 h 2739578"/>
                <a:gd name="connsiteX6" fmla="*/ 907812 w 2455452"/>
                <a:gd name="connsiteY6" fmla="*/ 2739578 h 2739578"/>
                <a:gd name="connsiteX0" fmla="*/ 907812 w 2455452"/>
                <a:gd name="connsiteY0" fmla="*/ 2739578 h 2739578"/>
                <a:gd name="connsiteX1" fmla="*/ 982686 w 2455452"/>
                <a:gd name="connsiteY1" fmla="*/ 2296591 h 2739578"/>
                <a:gd name="connsiteX2" fmla="*/ 8531 w 2455452"/>
                <a:gd name="connsiteY2" fmla="*/ 1024199 h 2739578"/>
                <a:gd name="connsiteX3" fmla="*/ 1238708 w 2455452"/>
                <a:gd name="connsiteY3" fmla="*/ 47 h 2739578"/>
                <a:gd name="connsiteX4" fmla="*/ 2449574 w 2455452"/>
                <a:gd name="connsiteY4" fmla="*/ 1047256 h 2739578"/>
                <a:gd name="connsiteX5" fmla="*/ 1451159 w 2455452"/>
                <a:gd name="connsiteY5" fmla="*/ 2300563 h 2739578"/>
                <a:gd name="connsiteX6" fmla="*/ 907812 w 2455452"/>
                <a:gd name="connsiteY6" fmla="*/ 2739578 h 2739578"/>
                <a:gd name="connsiteX0" fmla="*/ 907812 w 2455452"/>
                <a:gd name="connsiteY0" fmla="*/ 2739578 h 2739578"/>
                <a:gd name="connsiteX1" fmla="*/ 982686 w 2455452"/>
                <a:gd name="connsiteY1" fmla="*/ 2296591 h 2739578"/>
                <a:gd name="connsiteX2" fmla="*/ 8531 w 2455452"/>
                <a:gd name="connsiteY2" fmla="*/ 1024199 h 2739578"/>
                <a:gd name="connsiteX3" fmla="*/ 1238708 w 2455452"/>
                <a:gd name="connsiteY3" fmla="*/ 47 h 2739578"/>
                <a:gd name="connsiteX4" fmla="*/ 2449574 w 2455452"/>
                <a:gd name="connsiteY4" fmla="*/ 1047256 h 2739578"/>
                <a:gd name="connsiteX5" fmla="*/ 1451159 w 2455452"/>
                <a:gd name="connsiteY5" fmla="*/ 2300563 h 2739578"/>
                <a:gd name="connsiteX6" fmla="*/ 907812 w 2455452"/>
                <a:gd name="connsiteY6" fmla="*/ 2739578 h 2739578"/>
                <a:gd name="connsiteX0" fmla="*/ 884952 w 2455452"/>
                <a:gd name="connsiteY0" fmla="*/ 2648138 h 2648138"/>
                <a:gd name="connsiteX1" fmla="*/ 982686 w 2455452"/>
                <a:gd name="connsiteY1" fmla="*/ 2296591 h 2648138"/>
                <a:gd name="connsiteX2" fmla="*/ 8531 w 2455452"/>
                <a:gd name="connsiteY2" fmla="*/ 1024199 h 2648138"/>
                <a:gd name="connsiteX3" fmla="*/ 1238708 w 2455452"/>
                <a:gd name="connsiteY3" fmla="*/ 47 h 2648138"/>
                <a:gd name="connsiteX4" fmla="*/ 2449574 w 2455452"/>
                <a:gd name="connsiteY4" fmla="*/ 1047256 h 2648138"/>
                <a:gd name="connsiteX5" fmla="*/ 1451159 w 2455452"/>
                <a:gd name="connsiteY5" fmla="*/ 2300563 h 2648138"/>
                <a:gd name="connsiteX6" fmla="*/ 884952 w 2455452"/>
                <a:gd name="connsiteY6" fmla="*/ 2648138 h 2648138"/>
                <a:gd name="connsiteX0" fmla="*/ 884952 w 2455452"/>
                <a:gd name="connsiteY0" fmla="*/ 2648138 h 2648138"/>
                <a:gd name="connsiteX1" fmla="*/ 982686 w 2455452"/>
                <a:gd name="connsiteY1" fmla="*/ 2296591 h 2648138"/>
                <a:gd name="connsiteX2" fmla="*/ 8531 w 2455452"/>
                <a:gd name="connsiteY2" fmla="*/ 1024199 h 2648138"/>
                <a:gd name="connsiteX3" fmla="*/ 1238708 w 2455452"/>
                <a:gd name="connsiteY3" fmla="*/ 47 h 2648138"/>
                <a:gd name="connsiteX4" fmla="*/ 2449574 w 2455452"/>
                <a:gd name="connsiteY4" fmla="*/ 1047256 h 2648138"/>
                <a:gd name="connsiteX5" fmla="*/ 1451159 w 2455452"/>
                <a:gd name="connsiteY5" fmla="*/ 2300563 h 2648138"/>
                <a:gd name="connsiteX6" fmla="*/ 884952 w 2455452"/>
                <a:gd name="connsiteY6" fmla="*/ 2648138 h 2648138"/>
                <a:gd name="connsiteX0" fmla="*/ 884952 w 2455452"/>
                <a:gd name="connsiteY0" fmla="*/ 2648138 h 2648138"/>
                <a:gd name="connsiteX1" fmla="*/ 982686 w 2455452"/>
                <a:gd name="connsiteY1" fmla="*/ 2296591 h 2648138"/>
                <a:gd name="connsiteX2" fmla="*/ 8531 w 2455452"/>
                <a:gd name="connsiteY2" fmla="*/ 1024199 h 2648138"/>
                <a:gd name="connsiteX3" fmla="*/ 1238708 w 2455452"/>
                <a:gd name="connsiteY3" fmla="*/ 47 h 2648138"/>
                <a:gd name="connsiteX4" fmla="*/ 2449574 w 2455452"/>
                <a:gd name="connsiteY4" fmla="*/ 1047256 h 2648138"/>
                <a:gd name="connsiteX5" fmla="*/ 1451159 w 2455452"/>
                <a:gd name="connsiteY5" fmla="*/ 2300563 h 2648138"/>
                <a:gd name="connsiteX6" fmla="*/ 884952 w 2455452"/>
                <a:gd name="connsiteY6" fmla="*/ 2648138 h 26481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455452" h="2648138">
                  <a:moveTo>
                    <a:pt x="884952" y="2648138"/>
                  </a:moveTo>
                  <a:cubicBezTo>
                    <a:pt x="1062310" y="2527992"/>
                    <a:pt x="1148228" y="2462774"/>
                    <a:pt x="982686" y="2296591"/>
                  </a:cubicBezTo>
                  <a:cubicBezTo>
                    <a:pt x="357285" y="2176214"/>
                    <a:pt x="-66173" y="1623115"/>
                    <a:pt x="8531" y="1024199"/>
                  </a:cubicBezTo>
                  <a:cubicBezTo>
                    <a:pt x="81873" y="436198"/>
                    <a:pt x="612118" y="-5243"/>
                    <a:pt x="1238708" y="47"/>
                  </a:cubicBezTo>
                  <a:cubicBezTo>
                    <a:pt x="1866293" y="5346"/>
                    <a:pt x="2388591" y="457051"/>
                    <a:pt x="2449574" y="1047256"/>
                  </a:cubicBezTo>
                  <a:cubicBezTo>
                    <a:pt x="2511498" y="1646557"/>
                    <a:pt x="2077800" y="2190977"/>
                    <a:pt x="1451159" y="2300563"/>
                  </a:cubicBezTo>
                  <a:cubicBezTo>
                    <a:pt x="1375877" y="2527335"/>
                    <a:pt x="1140892" y="2639171"/>
                    <a:pt x="884952" y="2648138"/>
                  </a:cubicBezTo>
                  <a:close/>
                </a:path>
              </a:pathLst>
            </a:custGeom>
            <a:gradFill flip="none" rotWithShape="1">
              <a:gsLst>
                <a:gs pos="0">
                  <a:sysClr val="window" lastClr="FFFFFF"/>
                </a:gs>
                <a:gs pos="100000">
                  <a:sysClr val="window" lastClr="FFFFFF">
                    <a:lumMod val="85000"/>
                  </a:sysClr>
                </a:gs>
              </a:gsLst>
              <a:lin ang="16200000" scaled="1"/>
              <a:tileRect/>
            </a:gradFill>
            <a:ln w="12700" cap="flat" cmpd="sng" algn="ctr">
              <a:solidFill>
                <a:sysClr val="window" lastClr="FFFFFF"/>
              </a:solidFill>
              <a:prstDash val="solid"/>
            </a:ln>
            <a:effectLst>
              <a:outerShdw blurRad="152400" dist="63500" dir="8100000" algn="tr" rotWithShape="0">
                <a:prstClr val="black">
                  <a:alpha val="26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115214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3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grpSp>
          <p:nvGrpSpPr>
            <p:cNvPr id="35" name="组合 34"/>
            <p:cNvGrpSpPr/>
            <p:nvPr/>
          </p:nvGrpSpPr>
          <p:grpSpPr>
            <a:xfrm>
              <a:off x="3171629" y="2429137"/>
              <a:ext cx="1256861" cy="1167252"/>
              <a:chOff x="3171629" y="2429137"/>
              <a:chExt cx="1256861" cy="1167252"/>
            </a:xfrm>
          </p:grpSpPr>
          <p:sp>
            <p:nvSpPr>
              <p:cNvPr id="36" name="TextBox 35"/>
              <p:cNvSpPr txBox="1"/>
              <p:nvPr/>
            </p:nvSpPr>
            <p:spPr>
              <a:xfrm>
                <a:off x="3311081" y="2840299"/>
                <a:ext cx="1001440" cy="24429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>
                  <a:defRPr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方正大黑简体" pitchFamily="2" charset="-122"/>
                    <a:ea typeface="方正大黑简体" pitchFamily="2" charset="-122"/>
                  </a:defRPr>
                </a:lvl1pPr>
              </a:lstStyle>
              <a:p>
                <a:pPr marL="0" marR="0" lvl="0" indent="0" algn="ctr" defTabSz="1152144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4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477E04"/>
                    </a:solidFill>
                    <a:effectLst/>
                    <a:uLnTx/>
                    <a:uFillTx/>
                    <a:latin typeface="微软雅黑" pitchFamily="34" charset="-122"/>
                    <a:ea typeface="微软雅黑" pitchFamily="34" charset="-122"/>
                  </a:rPr>
                  <a:t>点击添加标题</a:t>
                </a:r>
              </a:p>
            </p:txBody>
          </p:sp>
          <p:sp>
            <p:nvSpPr>
              <p:cNvPr id="37" name="矩形 36"/>
              <p:cNvSpPr>
                <a:spLocks noChangeArrowheads="1"/>
              </p:cNvSpPr>
              <p:nvPr/>
            </p:nvSpPr>
            <p:spPr bwMode="auto">
              <a:xfrm>
                <a:off x="3171629" y="3065056"/>
                <a:ext cx="1256861" cy="53133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/>
              <a:p>
                <a:pPr marL="0" marR="0" lvl="0" indent="0" algn="ctr" defTabSz="1152144" eaLnBrk="1" fontAlgn="auto" latinLnBrk="0" hangingPunct="1">
                  <a:lnSpc>
                    <a:spcPts val="1512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1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>
                        <a:lumMod val="75000"/>
                        <a:lumOff val="25000"/>
                      </a:prstClr>
                    </a:solidFill>
                    <a:effectLst/>
                    <a:uLnTx/>
                    <a:uFillTx/>
                    <a:latin typeface="微软雅黑" pitchFamily="34" charset="-122"/>
                    <a:ea typeface="微软雅黑" pitchFamily="34" charset="-122"/>
                  </a:rPr>
                  <a:t>请添加您的文本内容，</a:t>
                </a:r>
                <a:endParaRPr kumimoji="0" lang="en-US" altLang="zh-CN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endParaRPr>
              </a:p>
              <a:p>
                <a:pPr marL="0" marR="0" lvl="0" indent="0" algn="ctr" defTabSz="1152144" eaLnBrk="1" fontAlgn="auto" latinLnBrk="0" hangingPunct="1">
                  <a:lnSpc>
                    <a:spcPts val="1512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1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>
                        <a:lumMod val="75000"/>
                        <a:lumOff val="25000"/>
                      </a:prstClr>
                    </a:solidFill>
                    <a:effectLst/>
                    <a:uLnTx/>
                    <a:uFillTx/>
                    <a:latin typeface="微软雅黑" pitchFamily="34" charset="-122"/>
                    <a:ea typeface="微软雅黑" pitchFamily="34" charset="-122"/>
                  </a:rPr>
                  <a:t>文化地位中具</a:t>
                </a:r>
                <a:endParaRPr kumimoji="0" lang="en-US" altLang="zh-CN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endParaRPr>
              </a:p>
              <a:p>
                <a:pPr marL="0" marR="0" lvl="0" indent="0" algn="ctr" defTabSz="1152144" eaLnBrk="1" fontAlgn="auto" latinLnBrk="0" hangingPunct="1">
                  <a:lnSpc>
                    <a:spcPts val="1512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1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>
                        <a:lumMod val="75000"/>
                        <a:lumOff val="25000"/>
                      </a:prstClr>
                    </a:solidFill>
                    <a:effectLst/>
                    <a:uLnTx/>
                    <a:uFillTx/>
                    <a:latin typeface="微软雅黑" pitchFamily="34" charset="-122"/>
                    <a:ea typeface="微软雅黑" pitchFamily="34" charset="-122"/>
                  </a:rPr>
                  <a:t>有崇高</a:t>
                </a:r>
              </a:p>
            </p:txBody>
          </p:sp>
          <p:sp>
            <p:nvSpPr>
              <p:cNvPr id="38" name="TextBox 37"/>
              <p:cNvSpPr txBox="1"/>
              <p:nvPr/>
            </p:nvSpPr>
            <p:spPr>
              <a:xfrm>
                <a:off x="3563401" y="2429137"/>
                <a:ext cx="463319" cy="43972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>
                  <a:defRPr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方正大黑简体" pitchFamily="2" charset="-122"/>
                    <a:ea typeface="方正大黑简体" pitchFamily="2" charset="-122"/>
                  </a:defRPr>
                </a:lvl1pPr>
              </a:lstStyle>
              <a:p>
                <a:pPr marL="0" marR="0" lvl="0" indent="0" algn="ctr" defTabSz="1152144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30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3F6103"/>
                    </a:solidFill>
                    <a:effectLst/>
                    <a:uLnTx/>
                    <a:uFillTx/>
                    <a:latin typeface="Impact" pitchFamily="34" charset="0"/>
                    <a:ea typeface="微软雅黑" pitchFamily="34" charset="-122"/>
                  </a:rPr>
                  <a:t>02</a:t>
                </a:r>
                <a:endParaRPr kumimoji="0" lang="zh-CN" altLang="en-US" sz="3000" b="0" i="0" u="none" strike="noStrike" kern="0" cap="none" spc="0" normalizeH="0" baseline="0" noProof="0" dirty="0">
                  <a:ln>
                    <a:noFill/>
                  </a:ln>
                  <a:solidFill>
                    <a:srgbClr val="3F6103"/>
                  </a:solidFill>
                  <a:effectLst/>
                  <a:uLnTx/>
                  <a:uFillTx/>
                  <a:latin typeface="Impact" pitchFamily="34" charset="0"/>
                  <a:ea typeface="微软雅黑" pitchFamily="34" charset="-122"/>
                </a:endParaRPr>
              </a:p>
            </p:txBody>
          </p:sp>
        </p:grpSp>
      </p:grpSp>
      <p:grpSp>
        <p:nvGrpSpPr>
          <p:cNvPr id="39" name="组合 38"/>
          <p:cNvGrpSpPr/>
          <p:nvPr/>
        </p:nvGrpSpPr>
        <p:grpSpPr>
          <a:xfrm>
            <a:off x="767964" y="3026238"/>
            <a:ext cx="2522228" cy="2867643"/>
            <a:chOff x="844666" y="1306163"/>
            <a:chExt cx="2001658" cy="2276130"/>
          </a:xfrm>
        </p:grpSpPr>
        <p:sp>
          <p:nvSpPr>
            <p:cNvPr id="40" name="椭圆形标注 1"/>
            <p:cNvSpPr/>
            <p:nvPr/>
          </p:nvSpPr>
          <p:spPr>
            <a:xfrm flipH="1">
              <a:off x="844666" y="1306163"/>
              <a:ext cx="2001658" cy="2276130"/>
            </a:xfrm>
            <a:custGeom>
              <a:avLst/>
              <a:gdLst>
                <a:gd name="connsiteX0" fmla="*/ 1212520 w 2455290"/>
                <a:gd name="connsiteY0" fmla="*/ 2752277 h 2319934"/>
                <a:gd name="connsiteX1" fmla="*/ 982594 w 2455290"/>
                <a:gd name="connsiteY1" fmla="*/ 2296590 h 2319934"/>
                <a:gd name="connsiteX2" fmla="*/ 8439 w 2455290"/>
                <a:gd name="connsiteY2" fmla="*/ 1024198 h 2319934"/>
                <a:gd name="connsiteX3" fmla="*/ 1238616 w 2455290"/>
                <a:gd name="connsiteY3" fmla="*/ 46 h 2319934"/>
                <a:gd name="connsiteX4" fmla="*/ 2449482 w 2455290"/>
                <a:gd name="connsiteY4" fmla="*/ 1047255 h 2319934"/>
                <a:gd name="connsiteX5" fmla="*/ 1451067 w 2455290"/>
                <a:gd name="connsiteY5" fmla="*/ 2300562 h 2319934"/>
                <a:gd name="connsiteX6" fmla="*/ 1212520 w 2455290"/>
                <a:gd name="connsiteY6" fmla="*/ 2752277 h 2319934"/>
                <a:gd name="connsiteX0" fmla="*/ 1212612 w 2455452"/>
                <a:gd name="connsiteY0" fmla="*/ 2752278 h 2752278"/>
                <a:gd name="connsiteX1" fmla="*/ 982686 w 2455452"/>
                <a:gd name="connsiteY1" fmla="*/ 2296591 h 2752278"/>
                <a:gd name="connsiteX2" fmla="*/ 8531 w 2455452"/>
                <a:gd name="connsiteY2" fmla="*/ 1024199 h 2752278"/>
                <a:gd name="connsiteX3" fmla="*/ 1238708 w 2455452"/>
                <a:gd name="connsiteY3" fmla="*/ 47 h 2752278"/>
                <a:gd name="connsiteX4" fmla="*/ 2449574 w 2455452"/>
                <a:gd name="connsiteY4" fmla="*/ 1047256 h 2752278"/>
                <a:gd name="connsiteX5" fmla="*/ 1451159 w 2455452"/>
                <a:gd name="connsiteY5" fmla="*/ 2300563 h 2752278"/>
                <a:gd name="connsiteX6" fmla="*/ 1212612 w 2455452"/>
                <a:gd name="connsiteY6" fmla="*/ 2752278 h 2752278"/>
                <a:gd name="connsiteX0" fmla="*/ 1212612 w 2455452"/>
                <a:gd name="connsiteY0" fmla="*/ 2752278 h 2752278"/>
                <a:gd name="connsiteX1" fmla="*/ 982686 w 2455452"/>
                <a:gd name="connsiteY1" fmla="*/ 2296591 h 2752278"/>
                <a:gd name="connsiteX2" fmla="*/ 8531 w 2455452"/>
                <a:gd name="connsiteY2" fmla="*/ 1024199 h 2752278"/>
                <a:gd name="connsiteX3" fmla="*/ 1238708 w 2455452"/>
                <a:gd name="connsiteY3" fmla="*/ 47 h 2752278"/>
                <a:gd name="connsiteX4" fmla="*/ 2449574 w 2455452"/>
                <a:gd name="connsiteY4" fmla="*/ 1047256 h 2752278"/>
                <a:gd name="connsiteX5" fmla="*/ 1451159 w 2455452"/>
                <a:gd name="connsiteY5" fmla="*/ 2300563 h 2752278"/>
                <a:gd name="connsiteX6" fmla="*/ 1212612 w 2455452"/>
                <a:gd name="connsiteY6" fmla="*/ 2752278 h 2752278"/>
                <a:gd name="connsiteX0" fmla="*/ 977662 w 2455452"/>
                <a:gd name="connsiteY0" fmla="*/ 2733228 h 2733228"/>
                <a:gd name="connsiteX1" fmla="*/ 982686 w 2455452"/>
                <a:gd name="connsiteY1" fmla="*/ 2296591 h 2733228"/>
                <a:gd name="connsiteX2" fmla="*/ 8531 w 2455452"/>
                <a:gd name="connsiteY2" fmla="*/ 1024199 h 2733228"/>
                <a:gd name="connsiteX3" fmla="*/ 1238708 w 2455452"/>
                <a:gd name="connsiteY3" fmla="*/ 47 h 2733228"/>
                <a:gd name="connsiteX4" fmla="*/ 2449574 w 2455452"/>
                <a:gd name="connsiteY4" fmla="*/ 1047256 h 2733228"/>
                <a:gd name="connsiteX5" fmla="*/ 1451159 w 2455452"/>
                <a:gd name="connsiteY5" fmla="*/ 2300563 h 2733228"/>
                <a:gd name="connsiteX6" fmla="*/ 977662 w 2455452"/>
                <a:gd name="connsiteY6" fmla="*/ 2733228 h 2733228"/>
                <a:gd name="connsiteX0" fmla="*/ 977662 w 2455452"/>
                <a:gd name="connsiteY0" fmla="*/ 2733228 h 2733228"/>
                <a:gd name="connsiteX1" fmla="*/ 982686 w 2455452"/>
                <a:gd name="connsiteY1" fmla="*/ 2296591 h 2733228"/>
                <a:gd name="connsiteX2" fmla="*/ 8531 w 2455452"/>
                <a:gd name="connsiteY2" fmla="*/ 1024199 h 2733228"/>
                <a:gd name="connsiteX3" fmla="*/ 1238708 w 2455452"/>
                <a:gd name="connsiteY3" fmla="*/ 47 h 2733228"/>
                <a:gd name="connsiteX4" fmla="*/ 2449574 w 2455452"/>
                <a:gd name="connsiteY4" fmla="*/ 1047256 h 2733228"/>
                <a:gd name="connsiteX5" fmla="*/ 1451159 w 2455452"/>
                <a:gd name="connsiteY5" fmla="*/ 2300563 h 2733228"/>
                <a:gd name="connsiteX6" fmla="*/ 977662 w 2455452"/>
                <a:gd name="connsiteY6" fmla="*/ 2733228 h 2733228"/>
                <a:gd name="connsiteX0" fmla="*/ 977662 w 2455452"/>
                <a:gd name="connsiteY0" fmla="*/ 2733228 h 2733228"/>
                <a:gd name="connsiteX1" fmla="*/ 982686 w 2455452"/>
                <a:gd name="connsiteY1" fmla="*/ 2296591 h 2733228"/>
                <a:gd name="connsiteX2" fmla="*/ 8531 w 2455452"/>
                <a:gd name="connsiteY2" fmla="*/ 1024199 h 2733228"/>
                <a:gd name="connsiteX3" fmla="*/ 1238708 w 2455452"/>
                <a:gd name="connsiteY3" fmla="*/ 47 h 2733228"/>
                <a:gd name="connsiteX4" fmla="*/ 2449574 w 2455452"/>
                <a:gd name="connsiteY4" fmla="*/ 1047256 h 2733228"/>
                <a:gd name="connsiteX5" fmla="*/ 1451159 w 2455452"/>
                <a:gd name="connsiteY5" fmla="*/ 2300563 h 2733228"/>
                <a:gd name="connsiteX6" fmla="*/ 977662 w 2455452"/>
                <a:gd name="connsiteY6" fmla="*/ 2733228 h 2733228"/>
                <a:gd name="connsiteX0" fmla="*/ 977662 w 2455452"/>
                <a:gd name="connsiteY0" fmla="*/ 2733228 h 2733228"/>
                <a:gd name="connsiteX1" fmla="*/ 982686 w 2455452"/>
                <a:gd name="connsiteY1" fmla="*/ 2296591 h 2733228"/>
                <a:gd name="connsiteX2" fmla="*/ 8531 w 2455452"/>
                <a:gd name="connsiteY2" fmla="*/ 1024199 h 2733228"/>
                <a:gd name="connsiteX3" fmla="*/ 1238708 w 2455452"/>
                <a:gd name="connsiteY3" fmla="*/ 47 h 2733228"/>
                <a:gd name="connsiteX4" fmla="*/ 2449574 w 2455452"/>
                <a:gd name="connsiteY4" fmla="*/ 1047256 h 2733228"/>
                <a:gd name="connsiteX5" fmla="*/ 1451159 w 2455452"/>
                <a:gd name="connsiteY5" fmla="*/ 2300563 h 2733228"/>
                <a:gd name="connsiteX6" fmla="*/ 977662 w 2455452"/>
                <a:gd name="connsiteY6" fmla="*/ 2733228 h 2733228"/>
                <a:gd name="connsiteX0" fmla="*/ 977662 w 2455452"/>
                <a:gd name="connsiteY0" fmla="*/ 2733228 h 2733228"/>
                <a:gd name="connsiteX1" fmla="*/ 982686 w 2455452"/>
                <a:gd name="connsiteY1" fmla="*/ 2296591 h 2733228"/>
                <a:gd name="connsiteX2" fmla="*/ 8531 w 2455452"/>
                <a:gd name="connsiteY2" fmla="*/ 1024199 h 2733228"/>
                <a:gd name="connsiteX3" fmla="*/ 1238708 w 2455452"/>
                <a:gd name="connsiteY3" fmla="*/ 47 h 2733228"/>
                <a:gd name="connsiteX4" fmla="*/ 2449574 w 2455452"/>
                <a:gd name="connsiteY4" fmla="*/ 1047256 h 2733228"/>
                <a:gd name="connsiteX5" fmla="*/ 1451159 w 2455452"/>
                <a:gd name="connsiteY5" fmla="*/ 2300563 h 2733228"/>
                <a:gd name="connsiteX6" fmla="*/ 977662 w 2455452"/>
                <a:gd name="connsiteY6" fmla="*/ 2733228 h 2733228"/>
                <a:gd name="connsiteX0" fmla="*/ 907812 w 2455452"/>
                <a:gd name="connsiteY0" fmla="*/ 2739578 h 2739578"/>
                <a:gd name="connsiteX1" fmla="*/ 982686 w 2455452"/>
                <a:gd name="connsiteY1" fmla="*/ 2296591 h 2739578"/>
                <a:gd name="connsiteX2" fmla="*/ 8531 w 2455452"/>
                <a:gd name="connsiteY2" fmla="*/ 1024199 h 2739578"/>
                <a:gd name="connsiteX3" fmla="*/ 1238708 w 2455452"/>
                <a:gd name="connsiteY3" fmla="*/ 47 h 2739578"/>
                <a:gd name="connsiteX4" fmla="*/ 2449574 w 2455452"/>
                <a:gd name="connsiteY4" fmla="*/ 1047256 h 2739578"/>
                <a:gd name="connsiteX5" fmla="*/ 1451159 w 2455452"/>
                <a:gd name="connsiteY5" fmla="*/ 2300563 h 2739578"/>
                <a:gd name="connsiteX6" fmla="*/ 907812 w 2455452"/>
                <a:gd name="connsiteY6" fmla="*/ 2739578 h 2739578"/>
                <a:gd name="connsiteX0" fmla="*/ 907812 w 2455452"/>
                <a:gd name="connsiteY0" fmla="*/ 2739578 h 2739578"/>
                <a:gd name="connsiteX1" fmla="*/ 982686 w 2455452"/>
                <a:gd name="connsiteY1" fmla="*/ 2296591 h 2739578"/>
                <a:gd name="connsiteX2" fmla="*/ 8531 w 2455452"/>
                <a:gd name="connsiteY2" fmla="*/ 1024199 h 2739578"/>
                <a:gd name="connsiteX3" fmla="*/ 1238708 w 2455452"/>
                <a:gd name="connsiteY3" fmla="*/ 47 h 2739578"/>
                <a:gd name="connsiteX4" fmla="*/ 2449574 w 2455452"/>
                <a:gd name="connsiteY4" fmla="*/ 1047256 h 2739578"/>
                <a:gd name="connsiteX5" fmla="*/ 1451159 w 2455452"/>
                <a:gd name="connsiteY5" fmla="*/ 2300563 h 2739578"/>
                <a:gd name="connsiteX6" fmla="*/ 907812 w 2455452"/>
                <a:gd name="connsiteY6" fmla="*/ 2739578 h 2739578"/>
                <a:gd name="connsiteX0" fmla="*/ 907812 w 2455452"/>
                <a:gd name="connsiteY0" fmla="*/ 2739578 h 2739578"/>
                <a:gd name="connsiteX1" fmla="*/ 982686 w 2455452"/>
                <a:gd name="connsiteY1" fmla="*/ 2296591 h 2739578"/>
                <a:gd name="connsiteX2" fmla="*/ 8531 w 2455452"/>
                <a:gd name="connsiteY2" fmla="*/ 1024199 h 2739578"/>
                <a:gd name="connsiteX3" fmla="*/ 1238708 w 2455452"/>
                <a:gd name="connsiteY3" fmla="*/ 47 h 2739578"/>
                <a:gd name="connsiteX4" fmla="*/ 2449574 w 2455452"/>
                <a:gd name="connsiteY4" fmla="*/ 1047256 h 2739578"/>
                <a:gd name="connsiteX5" fmla="*/ 1451159 w 2455452"/>
                <a:gd name="connsiteY5" fmla="*/ 2300563 h 2739578"/>
                <a:gd name="connsiteX6" fmla="*/ 907812 w 2455452"/>
                <a:gd name="connsiteY6" fmla="*/ 2739578 h 2739578"/>
                <a:gd name="connsiteX0" fmla="*/ 884952 w 2455452"/>
                <a:gd name="connsiteY0" fmla="*/ 2648138 h 2648138"/>
                <a:gd name="connsiteX1" fmla="*/ 982686 w 2455452"/>
                <a:gd name="connsiteY1" fmla="*/ 2296591 h 2648138"/>
                <a:gd name="connsiteX2" fmla="*/ 8531 w 2455452"/>
                <a:gd name="connsiteY2" fmla="*/ 1024199 h 2648138"/>
                <a:gd name="connsiteX3" fmla="*/ 1238708 w 2455452"/>
                <a:gd name="connsiteY3" fmla="*/ 47 h 2648138"/>
                <a:gd name="connsiteX4" fmla="*/ 2449574 w 2455452"/>
                <a:gd name="connsiteY4" fmla="*/ 1047256 h 2648138"/>
                <a:gd name="connsiteX5" fmla="*/ 1451159 w 2455452"/>
                <a:gd name="connsiteY5" fmla="*/ 2300563 h 2648138"/>
                <a:gd name="connsiteX6" fmla="*/ 884952 w 2455452"/>
                <a:gd name="connsiteY6" fmla="*/ 2648138 h 2648138"/>
                <a:gd name="connsiteX0" fmla="*/ 884952 w 2455452"/>
                <a:gd name="connsiteY0" fmla="*/ 2648138 h 2648138"/>
                <a:gd name="connsiteX1" fmla="*/ 982686 w 2455452"/>
                <a:gd name="connsiteY1" fmla="*/ 2296591 h 2648138"/>
                <a:gd name="connsiteX2" fmla="*/ 8531 w 2455452"/>
                <a:gd name="connsiteY2" fmla="*/ 1024199 h 2648138"/>
                <a:gd name="connsiteX3" fmla="*/ 1238708 w 2455452"/>
                <a:gd name="connsiteY3" fmla="*/ 47 h 2648138"/>
                <a:gd name="connsiteX4" fmla="*/ 2449574 w 2455452"/>
                <a:gd name="connsiteY4" fmla="*/ 1047256 h 2648138"/>
                <a:gd name="connsiteX5" fmla="*/ 1451159 w 2455452"/>
                <a:gd name="connsiteY5" fmla="*/ 2300563 h 2648138"/>
                <a:gd name="connsiteX6" fmla="*/ 884952 w 2455452"/>
                <a:gd name="connsiteY6" fmla="*/ 2648138 h 2648138"/>
                <a:gd name="connsiteX0" fmla="*/ 884952 w 2455452"/>
                <a:gd name="connsiteY0" fmla="*/ 2648138 h 2648138"/>
                <a:gd name="connsiteX1" fmla="*/ 982686 w 2455452"/>
                <a:gd name="connsiteY1" fmla="*/ 2296591 h 2648138"/>
                <a:gd name="connsiteX2" fmla="*/ 8531 w 2455452"/>
                <a:gd name="connsiteY2" fmla="*/ 1024199 h 2648138"/>
                <a:gd name="connsiteX3" fmla="*/ 1238708 w 2455452"/>
                <a:gd name="connsiteY3" fmla="*/ 47 h 2648138"/>
                <a:gd name="connsiteX4" fmla="*/ 2449574 w 2455452"/>
                <a:gd name="connsiteY4" fmla="*/ 1047256 h 2648138"/>
                <a:gd name="connsiteX5" fmla="*/ 1451159 w 2455452"/>
                <a:gd name="connsiteY5" fmla="*/ 2300563 h 2648138"/>
                <a:gd name="connsiteX6" fmla="*/ 884952 w 2455452"/>
                <a:gd name="connsiteY6" fmla="*/ 2648138 h 26481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455452" h="2648138">
                  <a:moveTo>
                    <a:pt x="884952" y="2648138"/>
                  </a:moveTo>
                  <a:cubicBezTo>
                    <a:pt x="1062310" y="2527992"/>
                    <a:pt x="1148228" y="2462774"/>
                    <a:pt x="982686" y="2296591"/>
                  </a:cubicBezTo>
                  <a:cubicBezTo>
                    <a:pt x="357285" y="2176214"/>
                    <a:pt x="-66173" y="1623115"/>
                    <a:pt x="8531" y="1024199"/>
                  </a:cubicBezTo>
                  <a:cubicBezTo>
                    <a:pt x="81873" y="436198"/>
                    <a:pt x="612118" y="-5243"/>
                    <a:pt x="1238708" y="47"/>
                  </a:cubicBezTo>
                  <a:cubicBezTo>
                    <a:pt x="1866293" y="5346"/>
                    <a:pt x="2388591" y="457051"/>
                    <a:pt x="2449574" y="1047256"/>
                  </a:cubicBezTo>
                  <a:cubicBezTo>
                    <a:pt x="2511498" y="1646557"/>
                    <a:pt x="2077800" y="2190977"/>
                    <a:pt x="1451159" y="2300563"/>
                  </a:cubicBezTo>
                  <a:cubicBezTo>
                    <a:pt x="1375877" y="2527335"/>
                    <a:pt x="1140892" y="2639171"/>
                    <a:pt x="884952" y="2648138"/>
                  </a:cubicBezTo>
                  <a:close/>
                </a:path>
              </a:pathLst>
            </a:custGeom>
            <a:gradFill flip="none" rotWithShape="1">
              <a:gsLst>
                <a:gs pos="0">
                  <a:sysClr val="window" lastClr="FFFFFF"/>
                </a:gs>
                <a:gs pos="100000">
                  <a:sysClr val="window" lastClr="FFFFFF">
                    <a:lumMod val="85000"/>
                  </a:sysClr>
                </a:gs>
              </a:gsLst>
              <a:lin ang="16200000" scaled="1"/>
              <a:tileRect/>
            </a:gradFill>
            <a:ln w="12700" cap="flat" cmpd="sng" algn="ctr">
              <a:solidFill>
                <a:sysClr val="window" lastClr="FFFFFF"/>
              </a:solidFill>
              <a:prstDash val="solid"/>
            </a:ln>
            <a:effectLst>
              <a:outerShdw blurRad="152400" dist="63500" dir="8100000" algn="tr" rotWithShape="0">
                <a:prstClr val="black">
                  <a:alpha val="26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115214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3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1164273" y="2104461"/>
              <a:ext cx="1367821" cy="31757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>
                <a:defRPr>
                  <a:solidFill>
                    <a:schemeClr val="tx1">
                      <a:lumMod val="75000"/>
                      <a:lumOff val="25000"/>
                    </a:schemeClr>
                  </a:solidFill>
                  <a:latin typeface="方正大黑简体" pitchFamily="2" charset="-122"/>
                  <a:ea typeface="方正大黑简体" pitchFamily="2" charset="-122"/>
                </a:defRPr>
              </a:lvl1pPr>
            </a:lstStyle>
            <a:p>
              <a:pPr marL="0" marR="0" lvl="0" indent="0" algn="ctr" defTabSz="115214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000" b="0" i="0" u="none" strike="noStrike" kern="0" cap="none" spc="0" normalizeH="0" baseline="0" noProof="0" dirty="0">
                  <a:ln>
                    <a:noFill/>
                  </a:ln>
                  <a:solidFill>
                    <a:srgbClr val="477E04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点击添加标题</a:t>
              </a:r>
            </a:p>
          </p:txBody>
        </p:sp>
        <p:sp>
          <p:nvSpPr>
            <p:cNvPr id="42" name="矩形 41"/>
            <p:cNvSpPr>
              <a:spLocks noChangeArrowheads="1"/>
            </p:cNvSpPr>
            <p:nvPr/>
          </p:nvSpPr>
          <p:spPr bwMode="auto">
            <a:xfrm>
              <a:off x="1207701" y="2425738"/>
              <a:ext cx="1256861" cy="8104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marL="0" marR="0" lvl="0" indent="0" algn="ctr" defTabSz="1152144" eaLnBrk="1" fontAlgn="auto" latinLnBrk="0" hangingPunct="1">
                <a:lnSpc>
                  <a:spcPts val="1764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请添加您的文本内容，</a:t>
              </a:r>
              <a:endParaRPr kumimoji="0" lang="en-US" altLang="zh-CN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  <a:p>
              <a:pPr marL="0" marR="0" lvl="0" indent="0" algn="ctr" defTabSz="1152144" eaLnBrk="1" fontAlgn="auto" latinLnBrk="0" hangingPunct="1">
                <a:lnSpc>
                  <a:spcPts val="1764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文化地位中具</a:t>
              </a:r>
              <a:endParaRPr kumimoji="0" lang="en-US" altLang="zh-CN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  <a:p>
              <a:pPr marL="0" marR="0" lvl="0" indent="0" algn="ctr" defTabSz="1152144" eaLnBrk="1" fontAlgn="auto" latinLnBrk="0" hangingPunct="1">
                <a:lnSpc>
                  <a:spcPts val="1764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有崇高</a:t>
              </a: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1526321" y="1509403"/>
              <a:ext cx="566363" cy="62294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>
                <a:defRPr>
                  <a:solidFill>
                    <a:schemeClr val="tx1">
                      <a:lumMod val="75000"/>
                      <a:lumOff val="25000"/>
                    </a:schemeClr>
                  </a:solidFill>
                  <a:latin typeface="方正大黑简体" pitchFamily="2" charset="-122"/>
                  <a:ea typeface="方正大黑简体" pitchFamily="2" charset="-122"/>
                </a:defRPr>
              </a:lvl1pPr>
            </a:lstStyle>
            <a:p>
              <a:pPr marL="0" marR="0" lvl="0" indent="0" algn="ctr" defTabSz="115214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4500" b="0" i="0" u="none" strike="noStrike" kern="0" cap="none" spc="0" normalizeH="0" baseline="0" noProof="0" dirty="0">
                  <a:ln>
                    <a:noFill/>
                  </a:ln>
                  <a:solidFill>
                    <a:srgbClr val="3F6103"/>
                  </a:solidFill>
                  <a:effectLst/>
                  <a:uLnTx/>
                  <a:uFillTx/>
                  <a:latin typeface="Impact" pitchFamily="34" charset="0"/>
                  <a:ea typeface="微软雅黑" pitchFamily="34" charset="-122"/>
                </a:rPr>
                <a:t>01</a:t>
              </a:r>
              <a:endParaRPr kumimoji="0" lang="zh-CN" altLang="en-US" sz="4500" b="0" i="0" u="none" strike="noStrike" kern="0" cap="none" spc="0" normalizeH="0" baseline="0" noProof="0" dirty="0">
                <a:ln>
                  <a:noFill/>
                </a:ln>
                <a:solidFill>
                  <a:srgbClr val="3F6103"/>
                </a:solidFill>
                <a:effectLst/>
                <a:uLnTx/>
                <a:uFillTx/>
                <a:latin typeface="Impact" pitchFamily="34" charset="0"/>
                <a:ea typeface="微软雅黑" pitchFamily="34" charset="-122"/>
              </a:endParaRPr>
            </a:p>
          </p:txBody>
        </p:sp>
      </p:grpSp>
      <p:grpSp>
        <p:nvGrpSpPr>
          <p:cNvPr id="44" name="组合 43"/>
          <p:cNvGrpSpPr/>
          <p:nvPr/>
        </p:nvGrpSpPr>
        <p:grpSpPr>
          <a:xfrm>
            <a:off x="4978970" y="2144872"/>
            <a:ext cx="1884623" cy="2142720"/>
            <a:chOff x="4040246" y="752902"/>
            <a:chExt cx="1495650" cy="1700738"/>
          </a:xfrm>
        </p:grpSpPr>
        <p:sp>
          <p:nvSpPr>
            <p:cNvPr id="45" name="椭圆形标注 1"/>
            <p:cNvSpPr/>
            <p:nvPr/>
          </p:nvSpPr>
          <p:spPr>
            <a:xfrm>
              <a:off x="4040246" y="752902"/>
              <a:ext cx="1495650" cy="1700738"/>
            </a:xfrm>
            <a:custGeom>
              <a:avLst/>
              <a:gdLst>
                <a:gd name="connsiteX0" fmla="*/ 1212520 w 2455290"/>
                <a:gd name="connsiteY0" fmla="*/ 2752277 h 2319934"/>
                <a:gd name="connsiteX1" fmla="*/ 982594 w 2455290"/>
                <a:gd name="connsiteY1" fmla="*/ 2296590 h 2319934"/>
                <a:gd name="connsiteX2" fmla="*/ 8439 w 2455290"/>
                <a:gd name="connsiteY2" fmla="*/ 1024198 h 2319934"/>
                <a:gd name="connsiteX3" fmla="*/ 1238616 w 2455290"/>
                <a:gd name="connsiteY3" fmla="*/ 46 h 2319934"/>
                <a:gd name="connsiteX4" fmla="*/ 2449482 w 2455290"/>
                <a:gd name="connsiteY4" fmla="*/ 1047255 h 2319934"/>
                <a:gd name="connsiteX5" fmla="*/ 1451067 w 2455290"/>
                <a:gd name="connsiteY5" fmla="*/ 2300562 h 2319934"/>
                <a:gd name="connsiteX6" fmla="*/ 1212520 w 2455290"/>
                <a:gd name="connsiteY6" fmla="*/ 2752277 h 2319934"/>
                <a:gd name="connsiteX0" fmla="*/ 1212612 w 2455452"/>
                <a:gd name="connsiteY0" fmla="*/ 2752278 h 2752278"/>
                <a:gd name="connsiteX1" fmla="*/ 982686 w 2455452"/>
                <a:gd name="connsiteY1" fmla="*/ 2296591 h 2752278"/>
                <a:gd name="connsiteX2" fmla="*/ 8531 w 2455452"/>
                <a:gd name="connsiteY2" fmla="*/ 1024199 h 2752278"/>
                <a:gd name="connsiteX3" fmla="*/ 1238708 w 2455452"/>
                <a:gd name="connsiteY3" fmla="*/ 47 h 2752278"/>
                <a:gd name="connsiteX4" fmla="*/ 2449574 w 2455452"/>
                <a:gd name="connsiteY4" fmla="*/ 1047256 h 2752278"/>
                <a:gd name="connsiteX5" fmla="*/ 1451159 w 2455452"/>
                <a:gd name="connsiteY5" fmla="*/ 2300563 h 2752278"/>
                <a:gd name="connsiteX6" fmla="*/ 1212612 w 2455452"/>
                <a:gd name="connsiteY6" fmla="*/ 2752278 h 2752278"/>
                <a:gd name="connsiteX0" fmla="*/ 1212612 w 2455452"/>
                <a:gd name="connsiteY0" fmla="*/ 2752278 h 2752278"/>
                <a:gd name="connsiteX1" fmla="*/ 982686 w 2455452"/>
                <a:gd name="connsiteY1" fmla="*/ 2296591 h 2752278"/>
                <a:gd name="connsiteX2" fmla="*/ 8531 w 2455452"/>
                <a:gd name="connsiteY2" fmla="*/ 1024199 h 2752278"/>
                <a:gd name="connsiteX3" fmla="*/ 1238708 w 2455452"/>
                <a:gd name="connsiteY3" fmla="*/ 47 h 2752278"/>
                <a:gd name="connsiteX4" fmla="*/ 2449574 w 2455452"/>
                <a:gd name="connsiteY4" fmla="*/ 1047256 h 2752278"/>
                <a:gd name="connsiteX5" fmla="*/ 1451159 w 2455452"/>
                <a:gd name="connsiteY5" fmla="*/ 2300563 h 2752278"/>
                <a:gd name="connsiteX6" fmla="*/ 1212612 w 2455452"/>
                <a:gd name="connsiteY6" fmla="*/ 2752278 h 2752278"/>
                <a:gd name="connsiteX0" fmla="*/ 977662 w 2455452"/>
                <a:gd name="connsiteY0" fmla="*/ 2733228 h 2733228"/>
                <a:gd name="connsiteX1" fmla="*/ 982686 w 2455452"/>
                <a:gd name="connsiteY1" fmla="*/ 2296591 h 2733228"/>
                <a:gd name="connsiteX2" fmla="*/ 8531 w 2455452"/>
                <a:gd name="connsiteY2" fmla="*/ 1024199 h 2733228"/>
                <a:gd name="connsiteX3" fmla="*/ 1238708 w 2455452"/>
                <a:gd name="connsiteY3" fmla="*/ 47 h 2733228"/>
                <a:gd name="connsiteX4" fmla="*/ 2449574 w 2455452"/>
                <a:gd name="connsiteY4" fmla="*/ 1047256 h 2733228"/>
                <a:gd name="connsiteX5" fmla="*/ 1451159 w 2455452"/>
                <a:gd name="connsiteY5" fmla="*/ 2300563 h 2733228"/>
                <a:gd name="connsiteX6" fmla="*/ 977662 w 2455452"/>
                <a:gd name="connsiteY6" fmla="*/ 2733228 h 2733228"/>
                <a:gd name="connsiteX0" fmla="*/ 977662 w 2455452"/>
                <a:gd name="connsiteY0" fmla="*/ 2733228 h 2733228"/>
                <a:gd name="connsiteX1" fmla="*/ 982686 w 2455452"/>
                <a:gd name="connsiteY1" fmla="*/ 2296591 h 2733228"/>
                <a:gd name="connsiteX2" fmla="*/ 8531 w 2455452"/>
                <a:gd name="connsiteY2" fmla="*/ 1024199 h 2733228"/>
                <a:gd name="connsiteX3" fmla="*/ 1238708 w 2455452"/>
                <a:gd name="connsiteY3" fmla="*/ 47 h 2733228"/>
                <a:gd name="connsiteX4" fmla="*/ 2449574 w 2455452"/>
                <a:gd name="connsiteY4" fmla="*/ 1047256 h 2733228"/>
                <a:gd name="connsiteX5" fmla="*/ 1451159 w 2455452"/>
                <a:gd name="connsiteY5" fmla="*/ 2300563 h 2733228"/>
                <a:gd name="connsiteX6" fmla="*/ 977662 w 2455452"/>
                <a:gd name="connsiteY6" fmla="*/ 2733228 h 2733228"/>
                <a:gd name="connsiteX0" fmla="*/ 977662 w 2455452"/>
                <a:gd name="connsiteY0" fmla="*/ 2733228 h 2733228"/>
                <a:gd name="connsiteX1" fmla="*/ 982686 w 2455452"/>
                <a:gd name="connsiteY1" fmla="*/ 2296591 h 2733228"/>
                <a:gd name="connsiteX2" fmla="*/ 8531 w 2455452"/>
                <a:gd name="connsiteY2" fmla="*/ 1024199 h 2733228"/>
                <a:gd name="connsiteX3" fmla="*/ 1238708 w 2455452"/>
                <a:gd name="connsiteY3" fmla="*/ 47 h 2733228"/>
                <a:gd name="connsiteX4" fmla="*/ 2449574 w 2455452"/>
                <a:gd name="connsiteY4" fmla="*/ 1047256 h 2733228"/>
                <a:gd name="connsiteX5" fmla="*/ 1451159 w 2455452"/>
                <a:gd name="connsiteY5" fmla="*/ 2300563 h 2733228"/>
                <a:gd name="connsiteX6" fmla="*/ 977662 w 2455452"/>
                <a:gd name="connsiteY6" fmla="*/ 2733228 h 2733228"/>
                <a:gd name="connsiteX0" fmla="*/ 977662 w 2455452"/>
                <a:gd name="connsiteY0" fmla="*/ 2733228 h 2733228"/>
                <a:gd name="connsiteX1" fmla="*/ 982686 w 2455452"/>
                <a:gd name="connsiteY1" fmla="*/ 2296591 h 2733228"/>
                <a:gd name="connsiteX2" fmla="*/ 8531 w 2455452"/>
                <a:gd name="connsiteY2" fmla="*/ 1024199 h 2733228"/>
                <a:gd name="connsiteX3" fmla="*/ 1238708 w 2455452"/>
                <a:gd name="connsiteY3" fmla="*/ 47 h 2733228"/>
                <a:gd name="connsiteX4" fmla="*/ 2449574 w 2455452"/>
                <a:gd name="connsiteY4" fmla="*/ 1047256 h 2733228"/>
                <a:gd name="connsiteX5" fmla="*/ 1451159 w 2455452"/>
                <a:gd name="connsiteY5" fmla="*/ 2300563 h 2733228"/>
                <a:gd name="connsiteX6" fmla="*/ 977662 w 2455452"/>
                <a:gd name="connsiteY6" fmla="*/ 2733228 h 2733228"/>
                <a:gd name="connsiteX0" fmla="*/ 977662 w 2455452"/>
                <a:gd name="connsiteY0" fmla="*/ 2733228 h 2733228"/>
                <a:gd name="connsiteX1" fmla="*/ 982686 w 2455452"/>
                <a:gd name="connsiteY1" fmla="*/ 2296591 h 2733228"/>
                <a:gd name="connsiteX2" fmla="*/ 8531 w 2455452"/>
                <a:gd name="connsiteY2" fmla="*/ 1024199 h 2733228"/>
                <a:gd name="connsiteX3" fmla="*/ 1238708 w 2455452"/>
                <a:gd name="connsiteY3" fmla="*/ 47 h 2733228"/>
                <a:gd name="connsiteX4" fmla="*/ 2449574 w 2455452"/>
                <a:gd name="connsiteY4" fmla="*/ 1047256 h 2733228"/>
                <a:gd name="connsiteX5" fmla="*/ 1451159 w 2455452"/>
                <a:gd name="connsiteY5" fmla="*/ 2300563 h 2733228"/>
                <a:gd name="connsiteX6" fmla="*/ 977662 w 2455452"/>
                <a:gd name="connsiteY6" fmla="*/ 2733228 h 2733228"/>
                <a:gd name="connsiteX0" fmla="*/ 907812 w 2455452"/>
                <a:gd name="connsiteY0" fmla="*/ 2739578 h 2739578"/>
                <a:gd name="connsiteX1" fmla="*/ 982686 w 2455452"/>
                <a:gd name="connsiteY1" fmla="*/ 2296591 h 2739578"/>
                <a:gd name="connsiteX2" fmla="*/ 8531 w 2455452"/>
                <a:gd name="connsiteY2" fmla="*/ 1024199 h 2739578"/>
                <a:gd name="connsiteX3" fmla="*/ 1238708 w 2455452"/>
                <a:gd name="connsiteY3" fmla="*/ 47 h 2739578"/>
                <a:gd name="connsiteX4" fmla="*/ 2449574 w 2455452"/>
                <a:gd name="connsiteY4" fmla="*/ 1047256 h 2739578"/>
                <a:gd name="connsiteX5" fmla="*/ 1451159 w 2455452"/>
                <a:gd name="connsiteY5" fmla="*/ 2300563 h 2739578"/>
                <a:gd name="connsiteX6" fmla="*/ 907812 w 2455452"/>
                <a:gd name="connsiteY6" fmla="*/ 2739578 h 2739578"/>
                <a:gd name="connsiteX0" fmla="*/ 907812 w 2455452"/>
                <a:gd name="connsiteY0" fmla="*/ 2739578 h 2739578"/>
                <a:gd name="connsiteX1" fmla="*/ 982686 w 2455452"/>
                <a:gd name="connsiteY1" fmla="*/ 2296591 h 2739578"/>
                <a:gd name="connsiteX2" fmla="*/ 8531 w 2455452"/>
                <a:gd name="connsiteY2" fmla="*/ 1024199 h 2739578"/>
                <a:gd name="connsiteX3" fmla="*/ 1238708 w 2455452"/>
                <a:gd name="connsiteY3" fmla="*/ 47 h 2739578"/>
                <a:gd name="connsiteX4" fmla="*/ 2449574 w 2455452"/>
                <a:gd name="connsiteY4" fmla="*/ 1047256 h 2739578"/>
                <a:gd name="connsiteX5" fmla="*/ 1451159 w 2455452"/>
                <a:gd name="connsiteY5" fmla="*/ 2300563 h 2739578"/>
                <a:gd name="connsiteX6" fmla="*/ 907812 w 2455452"/>
                <a:gd name="connsiteY6" fmla="*/ 2739578 h 2739578"/>
                <a:gd name="connsiteX0" fmla="*/ 907812 w 2455452"/>
                <a:gd name="connsiteY0" fmla="*/ 2739578 h 2739578"/>
                <a:gd name="connsiteX1" fmla="*/ 982686 w 2455452"/>
                <a:gd name="connsiteY1" fmla="*/ 2296591 h 2739578"/>
                <a:gd name="connsiteX2" fmla="*/ 8531 w 2455452"/>
                <a:gd name="connsiteY2" fmla="*/ 1024199 h 2739578"/>
                <a:gd name="connsiteX3" fmla="*/ 1238708 w 2455452"/>
                <a:gd name="connsiteY3" fmla="*/ 47 h 2739578"/>
                <a:gd name="connsiteX4" fmla="*/ 2449574 w 2455452"/>
                <a:gd name="connsiteY4" fmla="*/ 1047256 h 2739578"/>
                <a:gd name="connsiteX5" fmla="*/ 1451159 w 2455452"/>
                <a:gd name="connsiteY5" fmla="*/ 2300563 h 2739578"/>
                <a:gd name="connsiteX6" fmla="*/ 907812 w 2455452"/>
                <a:gd name="connsiteY6" fmla="*/ 2739578 h 2739578"/>
                <a:gd name="connsiteX0" fmla="*/ 884952 w 2455452"/>
                <a:gd name="connsiteY0" fmla="*/ 2648138 h 2648138"/>
                <a:gd name="connsiteX1" fmla="*/ 982686 w 2455452"/>
                <a:gd name="connsiteY1" fmla="*/ 2296591 h 2648138"/>
                <a:gd name="connsiteX2" fmla="*/ 8531 w 2455452"/>
                <a:gd name="connsiteY2" fmla="*/ 1024199 h 2648138"/>
                <a:gd name="connsiteX3" fmla="*/ 1238708 w 2455452"/>
                <a:gd name="connsiteY3" fmla="*/ 47 h 2648138"/>
                <a:gd name="connsiteX4" fmla="*/ 2449574 w 2455452"/>
                <a:gd name="connsiteY4" fmla="*/ 1047256 h 2648138"/>
                <a:gd name="connsiteX5" fmla="*/ 1451159 w 2455452"/>
                <a:gd name="connsiteY5" fmla="*/ 2300563 h 2648138"/>
                <a:gd name="connsiteX6" fmla="*/ 884952 w 2455452"/>
                <a:gd name="connsiteY6" fmla="*/ 2648138 h 2648138"/>
                <a:gd name="connsiteX0" fmla="*/ 884952 w 2455452"/>
                <a:gd name="connsiteY0" fmla="*/ 2648138 h 2648138"/>
                <a:gd name="connsiteX1" fmla="*/ 982686 w 2455452"/>
                <a:gd name="connsiteY1" fmla="*/ 2296591 h 2648138"/>
                <a:gd name="connsiteX2" fmla="*/ 8531 w 2455452"/>
                <a:gd name="connsiteY2" fmla="*/ 1024199 h 2648138"/>
                <a:gd name="connsiteX3" fmla="*/ 1238708 w 2455452"/>
                <a:gd name="connsiteY3" fmla="*/ 47 h 2648138"/>
                <a:gd name="connsiteX4" fmla="*/ 2449574 w 2455452"/>
                <a:gd name="connsiteY4" fmla="*/ 1047256 h 2648138"/>
                <a:gd name="connsiteX5" fmla="*/ 1451159 w 2455452"/>
                <a:gd name="connsiteY5" fmla="*/ 2300563 h 2648138"/>
                <a:gd name="connsiteX6" fmla="*/ 884952 w 2455452"/>
                <a:gd name="connsiteY6" fmla="*/ 2648138 h 2648138"/>
                <a:gd name="connsiteX0" fmla="*/ 884952 w 2455452"/>
                <a:gd name="connsiteY0" fmla="*/ 2648138 h 2648138"/>
                <a:gd name="connsiteX1" fmla="*/ 982686 w 2455452"/>
                <a:gd name="connsiteY1" fmla="*/ 2296591 h 2648138"/>
                <a:gd name="connsiteX2" fmla="*/ 8531 w 2455452"/>
                <a:gd name="connsiteY2" fmla="*/ 1024199 h 2648138"/>
                <a:gd name="connsiteX3" fmla="*/ 1238708 w 2455452"/>
                <a:gd name="connsiteY3" fmla="*/ 47 h 2648138"/>
                <a:gd name="connsiteX4" fmla="*/ 2449574 w 2455452"/>
                <a:gd name="connsiteY4" fmla="*/ 1047256 h 2648138"/>
                <a:gd name="connsiteX5" fmla="*/ 1451159 w 2455452"/>
                <a:gd name="connsiteY5" fmla="*/ 2300563 h 2648138"/>
                <a:gd name="connsiteX6" fmla="*/ 884952 w 2455452"/>
                <a:gd name="connsiteY6" fmla="*/ 2648138 h 26481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455452" h="2648138">
                  <a:moveTo>
                    <a:pt x="884952" y="2648138"/>
                  </a:moveTo>
                  <a:cubicBezTo>
                    <a:pt x="1062310" y="2527992"/>
                    <a:pt x="1148228" y="2462774"/>
                    <a:pt x="982686" y="2296591"/>
                  </a:cubicBezTo>
                  <a:cubicBezTo>
                    <a:pt x="357285" y="2176214"/>
                    <a:pt x="-66173" y="1623115"/>
                    <a:pt x="8531" y="1024199"/>
                  </a:cubicBezTo>
                  <a:cubicBezTo>
                    <a:pt x="81873" y="436198"/>
                    <a:pt x="612118" y="-5243"/>
                    <a:pt x="1238708" y="47"/>
                  </a:cubicBezTo>
                  <a:cubicBezTo>
                    <a:pt x="1866293" y="5346"/>
                    <a:pt x="2388591" y="457051"/>
                    <a:pt x="2449574" y="1047256"/>
                  </a:cubicBezTo>
                  <a:cubicBezTo>
                    <a:pt x="2511498" y="1646557"/>
                    <a:pt x="2077800" y="2190977"/>
                    <a:pt x="1451159" y="2300563"/>
                  </a:cubicBezTo>
                  <a:cubicBezTo>
                    <a:pt x="1375877" y="2527335"/>
                    <a:pt x="1140892" y="2639171"/>
                    <a:pt x="884952" y="2648138"/>
                  </a:cubicBezTo>
                  <a:close/>
                </a:path>
              </a:pathLst>
            </a:custGeom>
            <a:gradFill flip="none" rotWithShape="1">
              <a:gsLst>
                <a:gs pos="0">
                  <a:sysClr val="window" lastClr="FFFFFF"/>
                </a:gs>
                <a:gs pos="100000">
                  <a:sysClr val="window" lastClr="FFFFFF">
                    <a:lumMod val="85000"/>
                  </a:sysClr>
                </a:gs>
              </a:gsLst>
              <a:lin ang="18900000" scaled="1"/>
              <a:tileRect/>
            </a:gradFill>
            <a:ln w="12700" cap="flat" cmpd="sng" algn="ctr">
              <a:solidFill>
                <a:sysClr val="window" lastClr="FFFFFF"/>
              </a:solidFill>
              <a:prstDash val="solid"/>
            </a:ln>
            <a:effectLst>
              <a:outerShdw blurRad="152400" dist="63500" dir="8100000" algn="tr" rotWithShape="0">
                <a:prstClr val="black">
                  <a:alpha val="26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115214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3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grpSp>
          <p:nvGrpSpPr>
            <p:cNvPr id="46" name="组合 45"/>
            <p:cNvGrpSpPr/>
            <p:nvPr/>
          </p:nvGrpSpPr>
          <p:grpSpPr>
            <a:xfrm>
              <a:off x="4159181" y="844177"/>
              <a:ext cx="1256861" cy="1167252"/>
              <a:chOff x="3171629" y="2429137"/>
              <a:chExt cx="1256861" cy="1167252"/>
            </a:xfrm>
          </p:grpSpPr>
          <p:sp>
            <p:nvSpPr>
              <p:cNvPr id="47" name="TextBox 46"/>
              <p:cNvSpPr txBox="1"/>
              <p:nvPr/>
            </p:nvSpPr>
            <p:spPr>
              <a:xfrm>
                <a:off x="3311081" y="2840299"/>
                <a:ext cx="1001440" cy="24429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>
                  <a:defRPr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方正大黑简体" pitchFamily="2" charset="-122"/>
                    <a:ea typeface="方正大黑简体" pitchFamily="2" charset="-122"/>
                  </a:defRPr>
                </a:lvl1pPr>
              </a:lstStyle>
              <a:p>
                <a:pPr marL="0" marR="0" lvl="0" indent="0" algn="ctr" defTabSz="1152144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4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477E04"/>
                    </a:solidFill>
                    <a:effectLst/>
                    <a:uLnTx/>
                    <a:uFillTx/>
                    <a:latin typeface="微软雅黑" pitchFamily="34" charset="-122"/>
                    <a:ea typeface="微软雅黑" pitchFamily="34" charset="-122"/>
                  </a:rPr>
                  <a:t>点击添加标题</a:t>
                </a:r>
              </a:p>
            </p:txBody>
          </p:sp>
          <p:sp>
            <p:nvSpPr>
              <p:cNvPr id="48" name="矩形 47"/>
              <p:cNvSpPr>
                <a:spLocks noChangeArrowheads="1"/>
              </p:cNvSpPr>
              <p:nvPr/>
            </p:nvSpPr>
            <p:spPr bwMode="auto">
              <a:xfrm>
                <a:off x="3171629" y="3065056"/>
                <a:ext cx="1256861" cy="53133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/>
              <a:p>
                <a:pPr marL="0" marR="0" lvl="0" indent="0" algn="ctr" defTabSz="1152144" eaLnBrk="1" fontAlgn="auto" latinLnBrk="0" hangingPunct="1">
                  <a:lnSpc>
                    <a:spcPts val="1512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1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>
                        <a:lumMod val="75000"/>
                        <a:lumOff val="25000"/>
                      </a:prstClr>
                    </a:solidFill>
                    <a:effectLst/>
                    <a:uLnTx/>
                    <a:uFillTx/>
                    <a:latin typeface="微软雅黑" pitchFamily="34" charset="-122"/>
                    <a:ea typeface="微软雅黑" pitchFamily="34" charset="-122"/>
                  </a:rPr>
                  <a:t>请添加您的文本内容，</a:t>
                </a:r>
                <a:endParaRPr kumimoji="0" lang="en-US" altLang="zh-CN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endParaRPr>
              </a:p>
              <a:p>
                <a:pPr marL="0" marR="0" lvl="0" indent="0" algn="ctr" defTabSz="1152144" eaLnBrk="1" fontAlgn="auto" latinLnBrk="0" hangingPunct="1">
                  <a:lnSpc>
                    <a:spcPts val="1512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1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>
                        <a:lumMod val="75000"/>
                        <a:lumOff val="25000"/>
                      </a:prstClr>
                    </a:solidFill>
                    <a:effectLst/>
                    <a:uLnTx/>
                    <a:uFillTx/>
                    <a:latin typeface="微软雅黑" pitchFamily="34" charset="-122"/>
                    <a:ea typeface="微软雅黑" pitchFamily="34" charset="-122"/>
                  </a:rPr>
                  <a:t>文化地位中具</a:t>
                </a:r>
                <a:endParaRPr kumimoji="0" lang="en-US" altLang="zh-CN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endParaRPr>
              </a:p>
              <a:p>
                <a:pPr marL="0" marR="0" lvl="0" indent="0" algn="ctr" defTabSz="1152144" eaLnBrk="1" fontAlgn="auto" latinLnBrk="0" hangingPunct="1">
                  <a:lnSpc>
                    <a:spcPts val="1512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1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>
                        <a:lumMod val="75000"/>
                        <a:lumOff val="25000"/>
                      </a:prstClr>
                    </a:solidFill>
                    <a:effectLst/>
                    <a:uLnTx/>
                    <a:uFillTx/>
                    <a:latin typeface="微软雅黑" pitchFamily="34" charset="-122"/>
                    <a:ea typeface="微软雅黑" pitchFamily="34" charset="-122"/>
                  </a:rPr>
                  <a:t>有崇高</a:t>
                </a:r>
              </a:p>
            </p:txBody>
          </p:sp>
          <p:sp>
            <p:nvSpPr>
              <p:cNvPr id="49" name="TextBox 48"/>
              <p:cNvSpPr txBox="1"/>
              <p:nvPr/>
            </p:nvSpPr>
            <p:spPr>
              <a:xfrm>
                <a:off x="3563401" y="2429137"/>
                <a:ext cx="472224" cy="43972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>
                  <a:defRPr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方正大黑简体" pitchFamily="2" charset="-122"/>
                    <a:ea typeface="方正大黑简体" pitchFamily="2" charset="-122"/>
                  </a:defRPr>
                </a:lvl1pPr>
              </a:lstStyle>
              <a:p>
                <a:pPr marL="0" marR="0" lvl="0" indent="0" algn="ctr" defTabSz="1152144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30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3F6103"/>
                    </a:solidFill>
                    <a:effectLst/>
                    <a:uLnTx/>
                    <a:uFillTx/>
                    <a:latin typeface="Impact" pitchFamily="34" charset="0"/>
                    <a:ea typeface="微软雅黑" pitchFamily="34" charset="-122"/>
                  </a:rPr>
                  <a:t>03</a:t>
                </a:r>
                <a:endParaRPr kumimoji="0" lang="zh-CN" altLang="en-US" sz="3000" b="0" i="0" u="none" strike="noStrike" kern="0" cap="none" spc="0" normalizeH="0" baseline="0" noProof="0" dirty="0">
                  <a:ln>
                    <a:noFill/>
                  </a:ln>
                  <a:solidFill>
                    <a:srgbClr val="3F6103"/>
                  </a:solidFill>
                  <a:effectLst/>
                  <a:uLnTx/>
                  <a:uFillTx/>
                  <a:latin typeface="Impact" pitchFamily="34" charset="0"/>
                  <a:ea typeface="微软雅黑" pitchFamily="34" charset="-122"/>
                </a:endParaRPr>
              </a:p>
            </p:txBody>
          </p:sp>
        </p:grpSp>
      </p:grpSp>
      <p:grpSp>
        <p:nvGrpSpPr>
          <p:cNvPr id="50" name="组合 49"/>
          <p:cNvGrpSpPr/>
          <p:nvPr/>
        </p:nvGrpSpPr>
        <p:grpSpPr>
          <a:xfrm>
            <a:off x="7325713" y="1979928"/>
            <a:ext cx="1583732" cy="1598705"/>
            <a:chOff x="5902637" y="621981"/>
            <a:chExt cx="1256861" cy="1268938"/>
          </a:xfrm>
        </p:grpSpPr>
        <p:sp>
          <p:nvSpPr>
            <p:cNvPr id="51" name="椭圆形标注 1"/>
            <p:cNvSpPr/>
            <p:nvPr/>
          </p:nvSpPr>
          <p:spPr>
            <a:xfrm>
              <a:off x="5999654" y="621981"/>
              <a:ext cx="1115920" cy="1268938"/>
            </a:xfrm>
            <a:custGeom>
              <a:avLst/>
              <a:gdLst>
                <a:gd name="connsiteX0" fmla="*/ 1212520 w 2455290"/>
                <a:gd name="connsiteY0" fmla="*/ 2752277 h 2319934"/>
                <a:gd name="connsiteX1" fmla="*/ 982594 w 2455290"/>
                <a:gd name="connsiteY1" fmla="*/ 2296590 h 2319934"/>
                <a:gd name="connsiteX2" fmla="*/ 8439 w 2455290"/>
                <a:gd name="connsiteY2" fmla="*/ 1024198 h 2319934"/>
                <a:gd name="connsiteX3" fmla="*/ 1238616 w 2455290"/>
                <a:gd name="connsiteY3" fmla="*/ 46 h 2319934"/>
                <a:gd name="connsiteX4" fmla="*/ 2449482 w 2455290"/>
                <a:gd name="connsiteY4" fmla="*/ 1047255 h 2319934"/>
                <a:gd name="connsiteX5" fmla="*/ 1451067 w 2455290"/>
                <a:gd name="connsiteY5" fmla="*/ 2300562 h 2319934"/>
                <a:gd name="connsiteX6" fmla="*/ 1212520 w 2455290"/>
                <a:gd name="connsiteY6" fmla="*/ 2752277 h 2319934"/>
                <a:gd name="connsiteX0" fmla="*/ 1212612 w 2455452"/>
                <a:gd name="connsiteY0" fmla="*/ 2752278 h 2752278"/>
                <a:gd name="connsiteX1" fmla="*/ 982686 w 2455452"/>
                <a:gd name="connsiteY1" fmla="*/ 2296591 h 2752278"/>
                <a:gd name="connsiteX2" fmla="*/ 8531 w 2455452"/>
                <a:gd name="connsiteY2" fmla="*/ 1024199 h 2752278"/>
                <a:gd name="connsiteX3" fmla="*/ 1238708 w 2455452"/>
                <a:gd name="connsiteY3" fmla="*/ 47 h 2752278"/>
                <a:gd name="connsiteX4" fmla="*/ 2449574 w 2455452"/>
                <a:gd name="connsiteY4" fmla="*/ 1047256 h 2752278"/>
                <a:gd name="connsiteX5" fmla="*/ 1451159 w 2455452"/>
                <a:gd name="connsiteY5" fmla="*/ 2300563 h 2752278"/>
                <a:gd name="connsiteX6" fmla="*/ 1212612 w 2455452"/>
                <a:gd name="connsiteY6" fmla="*/ 2752278 h 2752278"/>
                <a:gd name="connsiteX0" fmla="*/ 1212612 w 2455452"/>
                <a:gd name="connsiteY0" fmla="*/ 2752278 h 2752278"/>
                <a:gd name="connsiteX1" fmla="*/ 982686 w 2455452"/>
                <a:gd name="connsiteY1" fmla="*/ 2296591 h 2752278"/>
                <a:gd name="connsiteX2" fmla="*/ 8531 w 2455452"/>
                <a:gd name="connsiteY2" fmla="*/ 1024199 h 2752278"/>
                <a:gd name="connsiteX3" fmla="*/ 1238708 w 2455452"/>
                <a:gd name="connsiteY3" fmla="*/ 47 h 2752278"/>
                <a:gd name="connsiteX4" fmla="*/ 2449574 w 2455452"/>
                <a:gd name="connsiteY4" fmla="*/ 1047256 h 2752278"/>
                <a:gd name="connsiteX5" fmla="*/ 1451159 w 2455452"/>
                <a:gd name="connsiteY5" fmla="*/ 2300563 h 2752278"/>
                <a:gd name="connsiteX6" fmla="*/ 1212612 w 2455452"/>
                <a:gd name="connsiteY6" fmla="*/ 2752278 h 2752278"/>
                <a:gd name="connsiteX0" fmla="*/ 977662 w 2455452"/>
                <a:gd name="connsiteY0" fmla="*/ 2733228 h 2733228"/>
                <a:gd name="connsiteX1" fmla="*/ 982686 w 2455452"/>
                <a:gd name="connsiteY1" fmla="*/ 2296591 h 2733228"/>
                <a:gd name="connsiteX2" fmla="*/ 8531 w 2455452"/>
                <a:gd name="connsiteY2" fmla="*/ 1024199 h 2733228"/>
                <a:gd name="connsiteX3" fmla="*/ 1238708 w 2455452"/>
                <a:gd name="connsiteY3" fmla="*/ 47 h 2733228"/>
                <a:gd name="connsiteX4" fmla="*/ 2449574 w 2455452"/>
                <a:gd name="connsiteY4" fmla="*/ 1047256 h 2733228"/>
                <a:gd name="connsiteX5" fmla="*/ 1451159 w 2455452"/>
                <a:gd name="connsiteY5" fmla="*/ 2300563 h 2733228"/>
                <a:gd name="connsiteX6" fmla="*/ 977662 w 2455452"/>
                <a:gd name="connsiteY6" fmla="*/ 2733228 h 2733228"/>
                <a:gd name="connsiteX0" fmla="*/ 977662 w 2455452"/>
                <a:gd name="connsiteY0" fmla="*/ 2733228 h 2733228"/>
                <a:gd name="connsiteX1" fmla="*/ 982686 w 2455452"/>
                <a:gd name="connsiteY1" fmla="*/ 2296591 h 2733228"/>
                <a:gd name="connsiteX2" fmla="*/ 8531 w 2455452"/>
                <a:gd name="connsiteY2" fmla="*/ 1024199 h 2733228"/>
                <a:gd name="connsiteX3" fmla="*/ 1238708 w 2455452"/>
                <a:gd name="connsiteY3" fmla="*/ 47 h 2733228"/>
                <a:gd name="connsiteX4" fmla="*/ 2449574 w 2455452"/>
                <a:gd name="connsiteY4" fmla="*/ 1047256 h 2733228"/>
                <a:gd name="connsiteX5" fmla="*/ 1451159 w 2455452"/>
                <a:gd name="connsiteY5" fmla="*/ 2300563 h 2733228"/>
                <a:gd name="connsiteX6" fmla="*/ 977662 w 2455452"/>
                <a:gd name="connsiteY6" fmla="*/ 2733228 h 2733228"/>
                <a:gd name="connsiteX0" fmla="*/ 977662 w 2455452"/>
                <a:gd name="connsiteY0" fmla="*/ 2733228 h 2733228"/>
                <a:gd name="connsiteX1" fmla="*/ 982686 w 2455452"/>
                <a:gd name="connsiteY1" fmla="*/ 2296591 h 2733228"/>
                <a:gd name="connsiteX2" fmla="*/ 8531 w 2455452"/>
                <a:gd name="connsiteY2" fmla="*/ 1024199 h 2733228"/>
                <a:gd name="connsiteX3" fmla="*/ 1238708 w 2455452"/>
                <a:gd name="connsiteY3" fmla="*/ 47 h 2733228"/>
                <a:gd name="connsiteX4" fmla="*/ 2449574 w 2455452"/>
                <a:gd name="connsiteY4" fmla="*/ 1047256 h 2733228"/>
                <a:gd name="connsiteX5" fmla="*/ 1451159 w 2455452"/>
                <a:gd name="connsiteY5" fmla="*/ 2300563 h 2733228"/>
                <a:gd name="connsiteX6" fmla="*/ 977662 w 2455452"/>
                <a:gd name="connsiteY6" fmla="*/ 2733228 h 2733228"/>
                <a:gd name="connsiteX0" fmla="*/ 977662 w 2455452"/>
                <a:gd name="connsiteY0" fmla="*/ 2733228 h 2733228"/>
                <a:gd name="connsiteX1" fmla="*/ 982686 w 2455452"/>
                <a:gd name="connsiteY1" fmla="*/ 2296591 h 2733228"/>
                <a:gd name="connsiteX2" fmla="*/ 8531 w 2455452"/>
                <a:gd name="connsiteY2" fmla="*/ 1024199 h 2733228"/>
                <a:gd name="connsiteX3" fmla="*/ 1238708 w 2455452"/>
                <a:gd name="connsiteY3" fmla="*/ 47 h 2733228"/>
                <a:gd name="connsiteX4" fmla="*/ 2449574 w 2455452"/>
                <a:gd name="connsiteY4" fmla="*/ 1047256 h 2733228"/>
                <a:gd name="connsiteX5" fmla="*/ 1451159 w 2455452"/>
                <a:gd name="connsiteY5" fmla="*/ 2300563 h 2733228"/>
                <a:gd name="connsiteX6" fmla="*/ 977662 w 2455452"/>
                <a:gd name="connsiteY6" fmla="*/ 2733228 h 2733228"/>
                <a:gd name="connsiteX0" fmla="*/ 977662 w 2455452"/>
                <a:gd name="connsiteY0" fmla="*/ 2733228 h 2733228"/>
                <a:gd name="connsiteX1" fmla="*/ 982686 w 2455452"/>
                <a:gd name="connsiteY1" fmla="*/ 2296591 h 2733228"/>
                <a:gd name="connsiteX2" fmla="*/ 8531 w 2455452"/>
                <a:gd name="connsiteY2" fmla="*/ 1024199 h 2733228"/>
                <a:gd name="connsiteX3" fmla="*/ 1238708 w 2455452"/>
                <a:gd name="connsiteY3" fmla="*/ 47 h 2733228"/>
                <a:gd name="connsiteX4" fmla="*/ 2449574 w 2455452"/>
                <a:gd name="connsiteY4" fmla="*/ 1047256 h 2733228"/>
                <a:gd name="connsiteX5" fmla="*/ 1451159 w 2455452"/>
                <a:gd name="connsiteY5" fmla="*/ 2300563 h 2733228"/>
                <a:gd name="connsiteX6" fmla="*/ 977662 w 2455452"/>
                <a:gd name="connsiteY6" fmla="*/ 2733228 h 2733228"/>
                <a:gd name="connsiteX0" fmla="*/ 907812 w 2455452"/>
                <a:gd name="connsiteY0" fmla="*/ 2739578 h 2739578"/>
                <a:gd name="connsiteX1" fmla="*/ 982686 w 2455452"/>
                <a:gd name="connsiteY1" fmla="*/ 2296591 h 2739578"/>
                <a:gd name="connsiteX2" fmla="*/ 8531 w 2455452"/>
                <a:gd name="connsiteY2" fmla="*/ 1024199 h 2739578"/>
                <a:gd name="connsiteX3" fmla="*/ 1238708 w 2455452"/>
                <a:gd name="connsiteY3" fmla="*/ 47 h 2739578"/>
                <a:gd name="connsiteX4" fmla="*/ 2449574 w 2455452"/>
                <a:gd name="connsiteY4" fmla="*/ 1047256 h 2739578"/>
                <a:gd name="connsiteX5" fmla="*/ 1451159 w 2455452"/>
                <a:gd name="connsiteY5" fmla="*/ 2300563 h 2739578"/>
                <a:gd name="connsiteX6" fmla="*/ 907812 w 2455452"/>
                <a:gd name="connsiteY6" fmla="*/ 2739578 h 2739578"/>
                <a:gd name="connsiteX0" fmla="*/ 907812 w 2455452"/>
                <a:gd name="connsiteY0" fmla="*/ 2739578 h 2739578"/>
                <a:gd name="connsiteX1" fmla="*/ 982686 w 2455452"/>
                <a:gd name="connsiteY1" fmla="*/ 2296591 h 2739578"/>
                <a:gd name="connsiteX2" fmla="*/ 8531 w 2455452"/>
                <a:gd name="connsiteY2" fmla="*/ 1024199 h 2739578"/>
                <a:gd name="connsiteX3" fmla="*/ 1238708 w 2455452"/>
                <a:gd name="connsiteY3" fmla="*/ 47 h 2739578"/>
                <a:gd name="connsiteX4" fmla="*/ 2449574 w 2455452"/>
                <a:gd name="connsiteY4" fmla="*/ 1047256 h 2739578"/>
                <a:gd name="connsiteX5" fmla="*/ 1451159 w 2455452"/>
                <a:gd name="connsiteY5" fmla="*/ 2300563 h 2739578"/>
                <a:gd name="connsiteX6" fmla="*/ 907812 w 2455452"/>
                <a:gd name="connsiteY6" fmla="*/ 2739578 h 2739578"/>
                <a:gd name="connsiteX0" fmla="*/ 907812 w 2455452"/>
                <a:gd name="connsiteY0" fmla="*/ 2739578 h 2739578"/>
                <a:gd name="connsiteX1" fmla="*/ 982686 w 2455452"/>
                <a:gd name="connsiteY1" fmla="*/ 2296591 h 2739578"/>
                <a:gd name="connsiteX2" fmla="*/ 8531 w 2455452"/>
                <a:gd name="connsiteY2" fmla="*/ 1024199 h 2739578"/>
                <a:gd name="connsiteX3" fmla="*/ 1238708 w 2455452"/>
                <a:gd name="connsiteY3" fmla="*/ 47 h 2739578"/>
                <a:gd name="connsiteX4" fmla="*/ 2449574 w 2455452"/>
                <a:gd name="connsiteY4" fmla="*/ 1047256 h 2739578"/>
                <a:gd name="connsiteX5" fmla="*/ 1451159 w 2455452"/>
                <a:gd name="connsiteY5" fmla="*/ 2300563 h 2739578"/>
                <a:gd name="connsiteX6" fmla="*/ 907812 w 2455452"/>
                <a:gd name="connsiteY6" fmla="*/ 2739578 h 2739578"/>
                <a:gd name="connsiteX0" fmla="*/ 884952 w 2455452"/>
                <a:gd name="connsiteY0" fmla="*/ 2648138 h 2648138"/>
                <a:gd name="connsiteX1" fmla="*/ 982686 w 2455452"/>
                <a:gd name="connsiteY1" fmla="*/ 2296591 h 2648138"/>
                <a:gd name="connsiteX2" fmla="*/ 8531 w 2455452"/>
                <a:gd name="connsiteY2" fmla="*/ 1024199 h 2648138"/>
                <a:gd name="connsiteX3" fmla="*/ 1238708 w 2455452"/>
                <a:gd name="connsiteY3" fmla="*/ 47 h 2648138"/>
                <a:gd name="connsiteX4" fmla="*/ 2449574 w 2455452"/>
                <a:gd name="connsiteY4" fmla="*/ 1047256 h 2648138"/>
                <a:gd name="connsiteX5" fmla="*/ 1451159 w 2455452"/>
                <a:gd name="connsiteY5" fmla="*/ 2300563 h 2648138"/>
                <a:gd name="connsiteX6" fmla="*/ 884952 w 2455452"/>
                <a:gd name="connsiteY6" fmla="*/ 2648138 h 2648138"/>
                <a:gd name="connsiteX0" fmla="*/ 884952 w 2455452"/>
                <a:gd name="connsiteY0" fmla="*/ 2648138 h 2648138"/>
                <a:gd name="connsiteX1" fmla="*/ 982686 w 2455452"/>
                <a:gd name="connsiteY1" fmla="*/ 2296591 h 2648138"/>
                <a:gd name="connsiteX2" fmla="*/ 8531 w 2455452"/>
                <a:gd name="connsiteY2" fmla="*/ 1024199 h 2648138"/>
                <a:gd name="connsiteX3" fmla="*/ 1238708 w 2455452"/>
                <a:gd name="connsiteY3" fmla="*/ 47 h 2648138"/>
                <a:gd name="connsiteX4" fmla="*/ 2449574 w 2455452"/>
                <a:gd name="connsiteY4" fmla="*/ 1047256 h 2648138"/>
                <a:gd name="connsiteX5" fmla="*/ 1451159 w 2455452"/>
                <a:gd name="connsiteY5" fmla="*/ 2300563 h 2648138"/>
                <a:gd name="connsiteX6" fmla="*/ 884952 w 2455452"/>
                <a:gd name="connsiteY6" fmla="*/ 2648138 h 2648138"/>
                <a:gd name="connsiteX0" fmla="*/ 884952 w 2455452"/>
                <a:gd name="connsiteY0" fmla="*/ 2648138 h 2648138"/>
                <a:gd name="connsiteX1" fmla="*/ 982686 w 2455452"/>
                <a:gd name="connsiteY1" fmla="*/ 2296591 h 2648138"/>
                <a:gd name="connsiteX2" fmla="*/ 8531 w 2455452"/>
                <a:gd name="connsiteY2" fmla="*/ 1024199 h 2648138"/>
                <a:gd name="connsiteX3" fmla="*/ 1238708 w 2455452"/>
                <a:gd name="connsiteY3" fmla="*/ 47 h 2648138"/>
                <a:gd name="connsiteX4" fmla="*/ 2449574 w 2455452"/>
                <a:gd name="connsiteY4" fmla="*/ 1047256 h 2648138"/>
                <a:gd name="connsiteX5" fmla="*/ 1451159 w 2455452"/>
                <a:gd name="connsiteY5" fmla="*/ 2300563 h 2648138"/>
                <a:gd name="connsiteX6" fmla="*/ 884952 w 2455452"/>
                <a:gd name="connsiteY6" fmla="*/ 2648138 h 26481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455452" h="2648138">
                  <a:moveTo>
                    <a:pt x="884952" y="2648138"/>
                  </a:moveTo>
                  <a:cubicBezTo>
                    <a:pt x="1062310" y="2527992"/>
                    <a:pt x="1148228" y="2462774"/>
                    <a:pt x="982686" y="2296591"/>
                  </a:cubicBezTo>
                  <a:cubicBezTo>
                    <a:pt x="357285" y="2176214"/>
                    <a:pt x="-66173" y="1623115"/>
                    <a:pt x="8531" y="1024199"/>
                  </a:cubicBezTo>
                  <a:cubicBezTo>
                    <a:pt x="81873" y="436198"/>
                    <a:pt x="612118" y="-5243"/>
                    <a:pt x="1238708" y="47"/>
                  </a:cubicBezTo>
                  <a:cubicBezTo>
                    <a:pt x="1866293" y="5346"/>
                    <a:pt x="2388591" y="457051"/>
                    <a:pt x="2449574" y="1047256"/>
                  </a:cubicBezTo>
                  <a:cubicBezTo>
                    <a:pt x="2511498" y="1646557"/>
                    <a:pt x="2077800" y="2190977"/>
                    <a:pt x="1451159" y="2300563"/>
                  </a:cubicBezTo>
                  <a:cubicBezTo>
                    <a:pt x="1375877" y="2527335"/>
                    <a:pt x="1140892" y="2639171"/>
                    <a:pt x="884952" y="2648138"/>
                  </a:cubicBezTo>
                  <a:close/>
                </a:path>
              </a:pathLst>
            </a:custGeom>
            <a:gradFill flip="none" rotWithShape="1">
              <a:gsLst>
                <a:gs pos="0">
                  <a:sysClr val="window" lastClr="FFFFFF"/>
                </a:gs>
                <a:gs pos="100000">
                  <a:sysClr val="window" lastClr="FFFFFF">
                    <a:lumMod val="85000"/>
                  </a:sysClr>
                </a:gs>
              </a:gsLst>
              <a:lin ang="18900000" scaled="1"/>
              <a:tileRect/>
            </a:gradFill>
            <a:ln w="12700" cap="flat" cmpd="sng" algn="ctr">
              <a:solidFill>
                <a:sysClr val="window" lastClr="FFFFFF"/>
              </a:solidFill>
              <a:prstDash val="solid"/>
            </a:ln>
            <a:effectLst>
              <a:outerShdw blurRad="152400" dist="63500" dir="8100000" algn="tr" rotWithShape="0">
                <a:prstClr val="black">
                  <a:alpha val="26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115214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3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grpSp>
          <p:nvGrpSpPr>
            <p:cNvPr id="52" name="组合 51"/>
            <p:cNvGrpSpPr/>
            <p:nvPr/>
          </p:nvGrpSpPr>
          <p:grpSpPr>
            <a:xfrm>
              <a:off x="5902637" y="693555"/>
              <a:ext cx="1256861" cy="906620"/>
              <a:chOff x="3171629" y="2473587"/>
              <a:chExt cx="1256861" cy="906620"/>
            </a:xfrm>
          </p:grpSpPr>
          <p:sp>
            <p:nvSpPr>
              <p:cNvPr id="53" name="TextBox 52"/>
              <p:cNvSpPr txBox="1"/>
              <p:nvPr/>
            </p:nvSpPr>
            <p:spPr>
              <a:xfrm>
                <a:off x="3311081" y="2802199"/>
                <a:ext cx="1001440" cy="24429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>
                  <a:defRPr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方正大黑简体" pitchFamily="2" charset="-122"/>
                    <a:ea typeface="方正大黑简体" pitchFamily="2" charset="-122"/>
                  </a:defRPr>
                </a:lvl1pPr>
              </a:lstStyle>
              <a:p>
                <a:pPr marL="0" marR="0" lvl="0" indent="0" algn="ctr" defTabSz="1152144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4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477E04"/>
                    </a:solidFill>
                    <a:effectLst/>
                    <a:uLnTx/>
                    <a:uFillTx/>
                    <a:latin typeface="微软雅黑" pitchFamily="34" charset="-122"/>
                    <a:ea typeface="微软雅黑" pitchFamily="34" charset="-122"/>
                  </a:rPr>
                  <a:t>点击添加标题</a:t>
                </a:r>
              </a:p>
            </p:txBody>
          </p:sp>
          <p:sp>
            <p:nvSpPr>
              <p:cNvPr id="54" name="矩形 53"/>
              <p:cNvSpPr>
                <a:spLocks noChangeArrowheads="1"/>
              </p:cNvSpPr>
              <p:nvPr/>
            </p:nvSpPr>
            <p:spPr bwMode="auto">
              <a:xfrm>
                <a:off x="3171629" y="3001556"/>
                <a:ext cx="1256861" cy="37865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/>
              <a:p>
                <a:pPr marL="0" marR="0" lvl="0" indent="0" algn="ctr" defTabSz="1152144" eaLnBrk="1" fontAlgn="auto" latinLnBrk="0" hangingPunct="1">
                  <a:lnSpc>
                    <a:spcPts val="1512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1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>
                        <a:lumMod val="75000"/>
                        <a:lumOff val="25000"/>
                      </a:prstClr>
                    </a:solidFill>
                    <a:effectLst/>
                    <a:uLnTx/>
                    <a:uFillTx/>
                    <a:latin typeface="微软雅黑" pitchFamily="34" charset="-122"/>
                    <a:ea typeface="微软雅黑" pitchFamily="34" charset="-122"/>
                  </a:rPr>
                  <a:t>请添加您的文本内容，</a:t>
                </a:r>
                <a:endParaRPr kumimoji="0" lang="en-US" altLang="zh-CN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endParaRPr>
              </a:p>
              <a:p>
                <a:pPr marL="0" marR="0" lvl="0" indent="0" algn="ctr" defTabSz="1152144" eaLnBrk="1" fontAlgn="auto" latinLnBrk="0" hangingPunct="1">
                  <a:lnSpc>
                    <a:spcPts val="1512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1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>
                        <a:lumMod val="75000"/>
                        <a:lumOff val="25000"/>
                      </a:prstClr>
                    </a:solidFill>
                    <a:effectLst/>
                    <a:uLnTx/>
                    <a:uFillTx/>
                    <a:latin typeface="微软雅黑" pitchFamily="34" charset="-122"/>
                    <a:ea typeface="微软雅黑" pitchFamily="34" charset="-122"/>
                  </a:rPr>
                  <a:t>文化地位</a:t>
                </a:r>
              </a:p>
            </p:txBody>
          </p:sp>
          <p:sp>
            <p:nvSpPr>
              <p:cNvPr id="55" name="TextBox 54"/>
              <p:cNvSpPr txBox="1"/>
              <p:nvPr/>
            </p:nvSpPr>
            <p:spPr>
              <a:xfrm>
                <a:off x="3595151" y="2473587"/>
                <a:ext cx="389534" cy="35422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>
                  <a:defRPr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方正大黑简体" pitchFamily="2" charset="-122"/>
                    <a:ea typeface="方正大黑简体" pitchFamily="2" charset="-122"/>
                  </a:defRPr>
                </a:lvl1pPr>
              </a:lstStyle>
              <a:p>
                <a:pPr marL="0" marR="0" lvl="0" indent="0" algn="ctr" defTabSz="1152144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23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3F6103"/>
                    </a:solidFill>
                    <a:effectLst/>
                    <a:uLnTx/>
                    <a:uFillTx/>
                    <a:latin typeface="Impact" pitchFamily="34" charset="0"/>
                    <a:ea typeface="微软雅黑" pitchFamily="34" charset="-122"/>
                  </a:rPr>
                  <a:t>04</a:t>
                </a:r>
                <a:endParaRPr kumimoji="0" lang="zh-CN" altLang="en-US" sz="2300" b="0" i="0" u="none" strike="noStrike" kern="0" cap="none" spc="0" normalizeH="0" baseline="0" noProof="0" dirty="0">
                  <a:ln>
                    <a:noFill/>
                  </a:ln>
                  <a:solidFill>
                    <a:srgbClr val="3F6103"/>
                  </a:solidFill>
                  <a:effectLst/>
                  <a:uLnTx/>
                  <a:uFillTx/>
                  <a:latin typeface="Impact" pitchFamily="34" charset="0"/>
                  <a:ea typeface="微软雅黑" pitchFamily="34" charset="-122"/>
                </a:endParaRPr>
              </a:p>
            </p:txBody>
          </p:sp>
        </p:grpSp>
      </p:grpSp>
      <p:grpSp>
        <p:nvGrpSpPr>
          <p:cNvPr id="56" name="组合 55"/>
          <p:cNvGrpSpPr/>
          <p:nvPr/>
        </p:nvGrpSpPr>
        <p:grpSpPr>
          <a:xfrm>
            <a:off x="8527424" y="3710392"/>
            <a:ext cx="2073170" cy="2357088"/>
            <a:chOff x="6640424" y="1995500"/>
            <a:chExt cx="1645282" cy="1870888"/>
          </a:xfrm>
        </p:grpSpPr>
        <p:sp>
          <p:nvSpPr>
            <p:cNvPr id="57" name="椭圆形标注 1"/>
            <p:cNvSpPr/>
            <p:nvPr/>
          </p:nvSpPr>
          <p:spPr>
            <a:xfrm>
              <a:off x="6640424" y="1995500"/>
              <a:ext cx="1645282" cy="1870888"/>
            </a:xfrm>
            <a:custGeom>
              <a:avLst/>
              <a:gdLst>
                <a:gd name="connsiteX0" fmla="*/ 1212520 w 2455290"/>
                <a:gd name="connsiteY0" fmla="*/ 2752277 h 2319934"/>
                <a:gd name="connsiteX1" fmla="*/ 982594 w 2455290"/>
                <a:gd name="connsiteY1" fmla="*/ 2296590 h 2319934"/>
                <a:gd name="connsiteX2" fmla="*/ 8439 w 2455290"/>
                <a:gd name="connsiteY2" fmla="*/ 1024198 h 2319934"/>
                <a:gd name="connsiteX3" fmla="*/ 1238616 w 2455290"/>
                <a:gd name="connsiteY3" fmla="*/ 46 h 2319934"/>
                <a:gd name="connsiteX4" fmla="*/ 2449482 w 2455290"/>
                <a:gd name="connsiteY4" fmla="*/ 1047255 h 2319934"/>
                <a:gd name="connsiteX5" fmla="*/ 1451067 w 2455290"/>
                <a:gd name="connsiteY5" fmla="*/ 2300562 h 2319934"/>
                <a:gd name="connsiteX6" fmla="*/ 1212520 w 2455290"/>
                <a:gd name="connsiteY6" fmla="*/ 2752277 h 2319934"/>
                <a:gd name="connsiteX0" fmla="*/ 1212612 w 2455452"/>
                <a:gd name="connsiteY0" fmla="*/ 2752278 h 2752278"/>
                <a:gd name="connsiteX1" fmla="*/ 982686 w 2455452"/>
                <a:gd name="connsiteY1" fmla="*/ 2296591 h 2752278"/>
                <a:gd name="connsiteX2" fmla="*/ 8531 w 2455452"/>
                <a:gd name="connsiteY2" fmla="*/ 1024199 h 2752278"/>
                <a:gd name="connsiteX3" fmla="*/ 1238708 w 2455452"/>
                <a:gd name="connsiteY3" fmla="*/ 47 h 2752278"/>
                <a:gd name="connsiteX4" fmla="*/ 2449574 w 2455452"/>
                <a:gd name="connsiteY4" fmla="*/ 1047256 h 2752278"/>
                <a:gd name="connsiteX5" fmla="*/ 1451159 w 2455452"/>
                <a:gd name="connsiteY5" fmla="*/ 2300563 h 2752278"/>
                <a:gd name="connsiteX6" fmla="*/ 1212612 w 2455452"/>
                <a:gd name="connsiteY6" fmla="*/ 2752278 h 2752278"/>
                <a:gd name="connsiteX0" fmla="*/ 1212612 w 2455452"/>
                <a:gd name="connsiteY0" fmla="*/ 2752278 h 2752278"/>
                <a:gd name="connsiteX1" fmla="*/ 982686 w 2455452"/>
                <a:gd name="connsiteY1" fmla="*/ 2296591 h 2752278"/>
                <a:gd name="connsiteX2" fmla="*/ 8531 w 2455452"/>
                <a:gd name="connsiteY2" fmla="*/ 1024199 h 2752278"/>
                <a:gd name="connsiteX3" fmla="*/ 1238708 w 2455452"/>
                <a:gd name="connsiteY3" fmla="*/ 47 h 2752278"/>
                <a:gd name="connsiteX4" fmla="*/ 2449574 w 2455452"/>
                <a:gd name="connsiteY4" fmla="*/ 1047256 h 2752278"/>
                <a:gd name="connsiteX5" fmla="*/ 1451159 w 2455452"/>
                <a:gd name="connsiteY5" fmla="*/ 2300563 h 2752278"/>
                <a:gd name="connsiteX6" fmla="*/ 1212612 w 2455452"/>
                <a:gd name="connsiteY6" fmla="*/ 2752278 h 2752278"/>
                <a:gd name="connsiteX0" fmla="*/ 977662 w 2455452"/>
                <a:gd name="connsiteY0" fmla="*/ 2733228 h 2733228"/>
                <a:gd name="connsiteX1" fmla="*/ 982686 w 2455452"/>
                <a:gd name="connsiteY1" fmla="*/ 2296591 h 2733228"/>
                <a:gd name="connsiteX2" fmla="*/ 8531 w 2455452"/>
                <a:gd name="connsiteY2" fmla="*/ 1024199 h 2733228"/>
                <a:gd name="connsiteX3" fmla="*/ 1238708 w 2455452"/>
                <a:gd name="connsiteY3" fmla="*/ 47 h 2733228"/>
                <a:gd name="connsiteX4" fmla="*/ 2449574 w 2455452"/>
                <a:gd name="connsiteY4" fmla="*/ 1047256 h 2733228"/>
                <a:gd name="connsiteX5" fmla="*/ 1451159 w 2455452"/>
                <a:gd name="connsiteY5" fmla="*/ 2300563 h 2733228"/>
                <a:gd name="connsiteX6" fmla="*/ 977662 w 2455452"/>
                <a:gd name="connsiteY6" fmla="*/ 2733228 h 2733228"/>
                <a:gd name="connsiteX0" fmla="*/ 977662 w 2455452"/>
                <a:gd name="connsiteY0" fmla="*/ 2733228 h 2733228"/>
                <a:gd name="connsiteX1" fmla="*/ 982686 w 2455452"/>
                <a:gd name="connsiteY1" fmla="*/ 2296591 h 2733228"/>
                <a:gd name="connsiteX2" fmla="*/ 8531 w 2455452"/>
                <a:gd name="connsiteY2" fmla="*/ 1024199 h 2733228"/>
                <a:gd name="connsiteX3" fmla="*/ 1238708 w 2455452"/>
                <a:gd name="connsiteY3" fmla="*/ 47 h 2733228"/>
                <a:gd name="connsiteX4" fmla="*/ 2449574 w 2455452"/>
                <a:gd name="connsiteY4" fmla="*/ 1047256 h 2733228"/>
                <a:gd name="connsiteX5" fmla="*/ 1451159 w 2455452"/>
                <a:gd name="connsiteY5" fmla="*/ 2300563 h 2733228"/>
                <a:gd name="connsiteX6" fmla="*/ 977662 w 2455452"/>
                <a:gd name="connsiteY6" fmla="*/ 2733228 h 2733228"/>
                <a:gd name="connsiteX0" fmla="*/ 977662 w 2455452"/>
                <a:gd name="connsiteY0" fmla="*/ 2733228 h 2733228"/>
                <a:gd name="connsiteX1" fmla="*/ 982686 w 2455452"/>
                <a:gd name="connsiteY1" fmla="*/ 2296591 h 2733228"/>
                <a:gd name="connsiteX2" fmla="*/ 8531 w 2455452"/>
                <a:gd name="connsiteY2" fmla="*/ 1024199 h 2733228"/>
                <a:gd name="connsiteX3" fmla="*/ 1238708 w 2455452"/>
                <a:gd name="connsiteY3" fmla="*/ 47 h 2733228"/>
                <a:gd name="connsiteX4" fmla="*/ 2449574 w 2455452"/>
                <a:gd name="connsiteY4" fmla="*/ 1047256 h 2733228"/>
                <a:gd name="connsiteX5" fmla="*/ 1451159 w 2455452"/>
                <a:gd name="connsiteY5" fmla="*/ 2300563 h 2733228"/>
                <a:gd name="connsiteX6" fmla="*/ 977662 w 2455452"/>
                <a:gd name="connsiteY6" fmla="*/ 2733228 h 2733228"/>
                <a:gd name="connsiteX0" fmla="*/ 977662 w 2455452"/>
                <a:gd name="connsiteY0" fmla="*/ 2733228 h 2733228"/>
                <a:gd name="connsiteX1" fmla="*/ 982686 w 2455452"/>
                <a:gd name="connsiteY1" fmla="*/ 2296591 h 2733228"/>
                <a:gd name="connsiteX2" fmla="*/ 8531 w 2455452"/>
                <a:gd name="connsiteY2" fmla="*/ 1024199 h 2733228"/>
                <a:gd name="connsiteX3" fmla="*/ 1238708 w 2455452"/>
                <a:gd name="connsiteY3" fmla="*/ 47 h 2733228"/>
                <a:gd name="connsiteX4" fmla="*/ 2449574 w 2455452"/>
                <a:gd name="connsiteY4" fmla="*/ 1047256 h 2733228"/>
                <a:gd name="connsiteX5" fmla="*/ 1451159 w 2455452"/>
                <a:gd name="connsiteY5" fmla="*/ 2300563 h 2733228"/>
                <a:gd name="connsiteX6" fmla="*/ 977662 w 2455452"/>
                <a:gd name="connsiteY6" fmla="*/ 2733228 h 2733228"/>
                <a:gd name="connsiteX0" fmla="*/ 977662 w 2455452"/>
                <a:gd name="connsiteY0" fmla="*/ 2733228 h 2733228"/>
                <a:gd name="connsiteX1" fmla="*/ 982686 w 2455452"/>
                <a:gd name="connsiteY1" fmla="*/ 2296591 h 2733228"/>
                <a:gd name="connsiteX2" fmla="*/ 8531 w 2455452"/>
                <a:gd name="connsiteY2" fmla="*/ 1024199 h 2733228"/>
                <a:gd name="connsiteX3" fmla="*/ 1238708 w 2455452"/>
                <a:gd name="connsiteY3" fmla="*/ 47 h 2733228"/>
                <a:gd name="connsiteX4" fmla="*/ 2449574 w 2455452"/>
                <a:gd name="connsiteY4" fmla="*/ 1047256 h 2733228"/>
                <a:gd name="connsiteX5" fmla="*/ 1451159 w 2455452"/>
                <a:gd name="connsiteY5" fmla="*/ 2300563 h 2733228"/>
                <a:gd name="connsiteX6" fmla="*/ 977662 w 2455452"/>
                <a:gd name="connsiteY6" fmla="*/ 2733228 h 2733228"/>
                <a:gd name="connsiteX0" fmla="*/ 907812 w 2455452"/>
                <a:gd name="connsiteY0" fmla="*/ 2739578 h 2739578"/>
                <a:gd name="connsiteX1" fmla="*/ 982686 w 2455452"/>
                <a:gd name="connsiteY1" fmla="*/ 2296591 h 2739578"/>
                <a:gd name="connsiteX2" fmla="*/ 8531 w 2455452"/>
                <a:gd name="connsiteY2" fmla="*/ 1024199 h 2739578"/>
                <a:gd name="connsiteX3" fmla="*/ 1238708 w 2455452"/>
                <a:gd name="connsiteY3" fmla="*/ 47 h 2739578"/>
                <a:gd name="connsiteX4" fmla="*/ 2449574 w 2455452"/>
                <a:gd name="connsiteY4" fmla="*/ 1047256 h 2739578"/>
                <a:gd name="connsiteX5" fmla="*/ 1451159 w 2455452"/>
                <a:gd name="connsiteY5" fmla="*/ 2300563 h 2739578"/>
                <a:gd name="connsiteX6" fmla="*/ 907812 w 2455452"/>
                <a:gd name="connsiteY6" fmla="*/ 2739578 h 2739578"/>
                <a:gd name="connsiteX0" fmla="*/ 907812 w 2455452"/>
                <a:gd name="connsiteY0" fmla="*/ 2739578 h 2739578"/>
                <a:gd name="connsiteX1" fmla="*/ 982686 w 2455452"/>
                <a:gd name="connsiteY1" fmla="*/ 2296591 h 2739578"/>
                <a:gd name="connsiteX2" fmla="*/ 8531 w 2455452"/>
                <a:gd name="connsiteY2" fmla="*/ 1024199 h 2739578"/>
                <a:gd name="connsiteX3" fmla="*/ 1238708 w 2455452"/>
                <a:gd name="connsiteY3" fmla="*/ 47 h 2739578"/>
                <a:gd name="connsiteX4" fmla="*/ 2449574 w 2455452"/>
                <a:gd name="connsiteY4" fmla="*/ 1047256 h 2739578"/>
                <a:gd name="connsiteX5" fmla="*/ 1451159 w 2455452"/>
                <a:gd name="connsiteY5" fmla="*/ 2300563 h 2739578"/>
                <a:gd name="connsiteX6" fmla="*/ 907812 w 2455452"/>
                <a:gd name="connsiteY6" fmla="*/ 2739578 h 2739578"/>
                <a:gd name="connsiteX0" fmla="*/ 907812 w 2455452"/>
                <a:gd name="connsiteY0" fmla="*/ 2739578 h 2739578"/>
                <a:gd name="connsiteX1" fmla="*/ 982686 w 2455452"/>
                <a:gd name="connsiteY1" fmla="*/ 2296591 h 2739578"/>
                <a:gd name="connsiteX2" fmla="*/ 8531 w 2455452"/>
                <a:gd name="connsiteY2" fmla="*/ 1024199 h 2739578"/>
                <a:gd name="connsiteX3" fmla="*/ 1238708 w 2455452"/>
                <a:gd name="connsiteY3" fmla="*/ 47 h 2739578"/>
                <a:gd name="connsiteX4" fmla="*/ 2449574 w 2455452"/>
                <a:gd name="connsiteY4" fmla="*/ 1047256 h 2739578"/>
                <a:gd name="connsiteX5" fmla="*/ 1451159 w 2455452"/>
                <a:gd name="connsiteY5" fmla="*/ 2300563 h 2739578"/>
                <a:gd name="connsiteX6" fmla="*/ 907812 w 2455452"/>
                <a:gd name="connsiteY6" fmla="*/ 2739578 h 2739578"/>
                <a:gd name="connsiteX0" fmla="*/ 884952 w 2455452"/>
                <a:gd name="connsiteY0" fmla="*/ 2648138 h 2648138"/>
                <a:gd name="connsiteX1" fmla="*/ 982686 w 2455452"/>
                <a:gd name="connsiteY1" fmla="*/ 2296591 h 2648138"/>
                <a:gd name="connsiteX2" fmla="*/ 8531 w 2455452"/>
                <a:gd name="connsiteY2" fmla="*/ 1024199 h 2648138"/>
                <a:gd name="connsiteX3" fmla="*/ 1238708 w 2455452"/>
                <a:gd name="connsiteY3" fmla="*/ 47 h 2648138"/>
                <a:gd name="connsiteX4" fmla="*/ 2449574 w 2455452"/>
                <a:gd name="connsiteY4" fmla="*/ 1047256 h 2648138"/>
                <a:gd name="connsiteX5" fmla="*/ 1451159 w 2455452"/>
                <a:gd name="connsiteY5" fmla="*/ 2300563 h 2648138"/>
                <a:gd name="connsiteX6" fmla="*/ 884952 w 2455452"/>
                <a:gd name="connsiteY6" fmla="*/ 2648138 h 2648138"/>
                <a:gd name="connsiteX0" fmla="*/ 884952 w 2455452"/>
                <a:gd name="connsiteY0" fmla="*/ 2648138 h 2648138"/>
                <a:gd name="connsiteX1" fmla="*/ 982686 w 2455452"/>
                <a:gd name="connsiteY1" fmla="*/ 2296591 h 2648138"/>
                <a:gd name="connsiteX2" fmla="*/ 8531 w 2455452"/>
                <a:gd name="connsiteY2" fmla="*/ 1024199 h 2648138"/>
                <a:gd name="connsiteX3" fmla="*/ 1238708 w 2455452"/>
                <a:gd name="connsiteY3" fmla="*/ 47 h 2648138"/>
                <a:gd name="connsiteX4" fmla="*/ 2449574 w 2455452"/>
                <a:gd name="connsiteY4" fmla="*/ 1047256 h 2648138"/>
                <a:gd name="connsiteX5" fmla="*/ 1451159 w 2455452"/>
                <a:gd name="connsiteY5" fmla="*/ 2300563 h 2648138"/>
                <a:gd name="connsiteX6" fmla="*/ 884952 w 2455452"/>
                <a:gd name="connsiteY6" fmla="*/ 2648138 h 2648138"/>
                <a:gd name="connsiteX0" fmla="*/ 884952 w 2455452"/>
                <a:gd name="connsiteY0" fmla="*/ 2648138 h 2648138"/>
                <a:gd name="connsiteX1" fmla="*/ 982686 w 2455452"/>
                <a:gd name="connsiteY1" fmla="*/ 2296591 h 2648138"/>
                <a:gd name="connsiteX2" fmla="*/ 8531 w 2455452"/>
                <a:gd name="connsiteY2" fmla="*/ 1024199 h 2648138"/>
                <a:gd name="connsiteX3" fmla="*/ 1238708 w 2455452"/>
                <a:gd name="connsiteY3" fmla="*/ 47 h 2648138"/>
                <a:gd name="connsiteX4" fmla="*/ 2449574 w 2455452"/>
                <a:gd name="connsiteY4" fmla="*/ 1047256 h 2648138"/>
                <a:gd name="connsiteX5" fmla="*/ 1451159 w 2455452"/>
                <a:gd name="connsiteY5" fmla="*/ 2300563 h 2648138"/>
                <a:gd name="connsiteX6" fmla="*/ 884952 w 2455452"/>
                <a:gd name="connsiteY6" fmla="*/ 2648138 h 26481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455452" h="2648138">
                  <a:moveTo>
                    <a:pt x="884952" y="2648138"/>
                  </a:moveTo>
                  <a:cubicBezTo>
                    <a:pt x="1062310" y="2527992"/>
                    <a:pt x="1148228" y="2462774"/>
                    <a:pt x="982686" y="2296591"/>
                  </a:cubicBezTo>
                  <a:cubicBezTo>
                    <a:pt x="357285" y="2176214"/>
                    <a:pt x="-66173" y="1623115"/>
                    <a:pt x="8531" y="1024199"/>
                  </a:cubicBezTo>
                  <a:cubicBezTo>
                    <a:pt x="81873" y="436198"/>
                    <a:pt x="612118" y="-5243"/>
                    <a:pt x="1238708" y="47"/>
                  </a:cubicBezTo>
                  <a:cubicBezTo>
                    <a:pt x="1866293" y="5346"/>
                    <a:pt x="2388591" y="457051"/>
                    <a:pt x="2449574" y="1047256"/>
                  </a:cubicBezTo>
                  <a:cubicBezTo>
                    <a:pt x="2511498" y="1646557"/>
                    <a:pt x="2077800" y="2190977"/>
                    <a:pt x="1451159" y="2300563"/>
                  </a:cubicBezTo>
                  <a:cubicBezTo>
                    <a:pt x="1375877" y="2527335"/>
                    <a:pt x="1140892" y="2639171"/>
                    <a:pt x="884952" y="2648138"/>
                  </a:cubicBezTo>
                  <a:close/>
                </a:path>
              </a:pathLst>
            </a:custGeom>
            <a:gradFill flip="none" rotWithShape="1">
              <a:gsLst>
                <a:gs pos="0">
                  <a:sysClr val="window" lastClr="FFFFFF"/>
                </a:gs>
                <a:gs pos="100000">
                  <a:sysClr val="window" lastClr="FFFFFF">
                    <a:lumMod val="85000"/>
                  </a:sysClr>
                </a:gs>
              </a:gsLst>
              <a:lin ang="18900000" scaled="1"/>
              <a:tileRect/>
            </a:gradFill>
            <a:ln w="12700" cap="flat" cmpd="sng" algn="ctr">
              <a:solidFill>
                <a:sysClr val="window" lastClr="FFFFFF"/>
              </a:solidFill>
              <a:prstDash val="solid"/>
            </a:ln>
            <a:effectLst>
              <a:outerShdw blurRad="152400" dist="63500" dir="8100000" algn="tr" rotWithShape="0">
                <a:prstClr val="black">
                  <a:alpha val="26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115214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3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grpSp>
          <p:nvGrpSpPr>
            <p:cNvPr id="58" name="组合 57"/>
            <p:cNvGrpSpPr/>
            <p:nvPr/>
          </p:nvGrpSpPr>
          <p:grpSpPr>
            <a:xfrm>
              <a:off x="6844088" y="2124337"/>
              <a:ext cx="1372551" cy="1273988"/>
              <a:chOff x="3162104" y="2429137"/>
              <a:chExt cx="1372551" cy="1273988"/>
            </a:xfrm>
          </p:grpSpPr>
          <p:sp>
            <p:nvSpPr>
              <p:cNvPr id="59" name="TextBox 58"/>
              <p:cNvSpPr txBox="1"/>
              <p:nvPr/>
            </p:nvSpPr>
            <p:spPr>
              <a:xfrm>
                <a:off x="3234882" y="2916499"/>
                <a:ext cx="1062503" cy="25650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>
                  <a:defRPr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方正大黑简体" pitchFamily="2" charset="-122"/>
                    <a:ea typeface="方正大黑简体" pitchFamily="2" charset="-122"/>
                  </a:defRPr>
                </a:lvl1pPr>
              </a:lstStyle>
              <a:p>
                <a:pPr marL="0" marR="0" lvl="0" indent="0" algn="ctr" defTabSz="1152144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5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477E04"/>
                    </a:solidFill>
                    <a:effectLst/>
                    <a:uLnTx/>
                    <a:uFillTx/>
                    <a:latin typeface="微软雅黑" pitchFamily="34" charset="-122"/>
                    <a:ea typeface="微软雅黑" pitchFamily="34" charset="-122"/>
                  </a:rPr>
                  <a:t>点击添加标题</a:t>
                </a:r>
              </a:p>
            </p:txBody>
          </p:sp>
          <p:sp>
            <p:nvSpPr>
              <p:cNvPr id="60" name="矩形 59"/>
              <p:cNvSpPr>
                <a:spLocks noChangeArrowheads="1"/>
              </p:cNvSpPr>
              <p:nvPr/>
            </p:nvSpPr>
            <p:spPr bwMode="auto">
              <a:xfrm>
                <a:off x="3162104" y="3141256"/>
                <a:ext cx="1372551" cy="56186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/>
              <a:p>
                <a:pPr marL="0" marR="0" lvl="0" indent="0" algn="ctr" defTabSz="1152144" eaLnBrk="1" fontAlgn="auto" latinLnBrk="0" hangingPunct="1">
                  <a:lnSpc>
                    <a:spcPts val="1638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3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>
                        <a:lumMod val="75000"/>
                        <a:lumOff val="25000"/>
                      </a:prstClr>
                    </a:solidFill>
                    <a:effectLst/>
                    <a:uLnTx/>
                    <a:uFillTx/>
                    <a:latin typeface="微软雅黑" pitchFamily="34" charset="-122"/>
                    <a:ea typeface="微软雅黑" pitchFamily="34" charset="-122"/>
                  </a:rPr>
                  <a:t>请添加您的文本内容，</a:t>
                </a:r>
                <a:endParaRPr kumimoji="0" lang="en-US" altLang="zh-CN" sz="13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endParaRPr>
              </a:p>
              <a:p>
                <a:pPr marL="0" marR="0" lvl="0" indent="0" algn="ctr" defTabSz="1152144" eaLnBrk="1" fontAlgn="auto" latinLnBrk="0" hangingPunct="1">
                  <a:lnSpc>
                    <a:spcPts val="1638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3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>
                        <a:lumMod val="75000"/>
                        <a:lumOff val="25000"/>
                      </a:prstClr>
                    </a:solidFill>
                    <a:effectLst/>
                    <a:uLnTx/>
                    <a:uFillTx/>
                    <a:latin typeface="微软雅黑" pitchFamily="34" charset="-122"/>
                    <a:ea typeface="微软雅黑" pitchFamily="34" charset="-122"/>
                  </a:rPr>
                  <a:t>文化地位中具</a:t>
                </a:r>
                <a:endParaRPr kumimoji="0" lang="en-US" altLang="zh-CN" sz="13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endParaRPr>
              </a:p>
              <a:p>
                <a:pPr marL="0" marR="0" lvl="0" indent="0" algn="ctr" defTabSz="1152144" eaLnBrk="1" fontAlgn="auto" latinLnBrk="0" hangingPunct="1">
                  <a:lnSpc>
                    <a:spcPts val="1638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3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>
                        <a:lumMod val="75000"/>
                        <a:lumOff val="25000"/>
                      </a:prstClr>
                    </a:solidFill>
                    <a:effectLst/>
                    <a:uLnTx/>
                    <a:uFillTx/>
                    <a:latin typeface="微软雅黑" pitchFamily="34" charset="-122"/>
                    <a:ea typeface="微软雅黑" pitchFamily="34" charset="-122"/>
                  </a:rPr>
                  <a:t>有崇高</a:t>
                </a:r>
              </a:p>
            </p:txBody>
          </p:sp>
          <p:sp>
            <p:nvSpPr>
              <p:cNvPr id="61" name="TextBox 60"/>
              <p:cNvSpPr txBox="1"/>
              <p:nvPr/>
            </p:nvSpPr>
            <p:spPr>
              <a:xfrm>
                <a:off x="3496726" y="2429137"/>
                <a:ext cx="528199" cy="5007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>
                  <a:defRPr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方正大黑简体" pitchFamily="2" charset="-122"/>
                    <a:ea typeface="方正大黑简体" pitchFamily="2" charset="-122"/>
                  </a:defRPr>
                </a:lvl1pPr>
              </a:lstStyle>
              <a:p>
                <a:pPr marL="0" marR="0" lvl="0" indent="0" algn="ctr" defTabSz="1152144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35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3F6103"/>
                    </a:solidFill>
                    <a:effectLst/>
                    <a:uLnTx/>
                    <a:uFillTx/>
                    <a:latin typeface="Impact" pitchFamily="34" charset="0"/>
                    <a:ea typeface="微软雅黑" pitchFamily="34" charset="-122"/>
                  </a:rPr>
                  <a:t>05</a:t>
                </a:r>
                <a:endParaRPr kumimoji="0" lang="zh-CN" altLang="en-US" sz="3500" b="0" i="0" u="none" strike="noStrike" kern="0" cap="none" spc="0" normalizeH="0" baseline="0" noProof="0" dirty="0">
                  <a:ln>
                    <a:noFill/>
                  </a:ln>
                  <a:solidFill>
                    <a:srgbClr val="3F6103"/>
                  </a:solidFill>
                  <a:effectLst/>
                  <a:uLnTx/>
                  <a:uFillTx/>
                  <a:latin typeface="Impact" pitchFamily="34" charset="0"/>
                  <a:ea typeface="微软雅黑" pitchFamily="34" charset="-122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27868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27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37429" y="5046195"/>
            <a:ext cx="10030654" cy="33568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2000" dirty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20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880244"/>
            <a:ext cx="11522075" cy="2800257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5214" tIns="57607" rIns="115214" bIns="57607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590107" y="3006736"/>
            <a:ext cx="5170931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5761037" y="3006736"/>
            <a:ext cx="5170932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6841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3735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68" y="215659"/>
            <a:ext cx="9717199" cy="337890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7179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主题1">
  <a:themeElements>
    <a:clrScheme name="奥斯汀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Forest">
      <a:majorFont>
        <a:latin typeface="Raleway Light"/>
        <a:ea typeface=""/>
        <a:cs typeface=""/>
      </a:majorFont>
      <a:minorFont>
        <a:latin typeface="Calibri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23133</TotalTime>
  <Words>361</Words>
  <Application>Microsoft Office PowerPoint</Application>
  <PresentationFormat>自定义</PresentationFormat>
  <Paragraphs>41</Paragraphs>
  <Slides>2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</vt:i4>
      </vt:variant>
    </vt:vector>
  </HeadingPairs>
  <TitlesOfParts>
    <vt:vector size="4" baseType="lpstr">
      <vt:lpstr>第一PPT：www.1ppt.com</vt:lpstr>
      <vt:lpstr>主题1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http://www.1ppt.com</dc:description>
  <cp:lastModifiedBy>Windows User</cp:lastModifiedBy>
  <cp:revision>1368</cp:revision>
  <dcterms:created xsi:type="dcterms:W3CDTF">2009-02-11T05:37:22Z</dcterms:created>
  <dcterms:modified xsi:type="dcterms:W3CDTF">2019-10-28T13:16:13Z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