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57" r:id="rId7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412" y="-93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1449981" y="3372498"/>
            <a:ext cx="8853181" cy="2676075"/>
            <a:chOff x="1150715" y="1939036"/>
            <a:chExt cx="7025947" cy="2124077"/>
          </a:xfrm>
        </p:grpSpPr>
        <p:grpSp>
          <p:nvGrpSpPr>
            <p:cNvPr id="66" name="组合 65"/>
            <p:cNvGrpSpPr/>
            <p:nvPr/>
          </p:nvGrpSpPr>
          <p:grpSpPr>
            <a:xfrm>
              <a:off x="1150715" y="1940624"/>
              <a:ext cx="6907149" cy="2122489"/>
              <a:chOff x="1150715" y="1940624"/>
              <a:chExt cx="6907149" cy="2122489"/>
            </a:xfrm>
          </p:grpSpPr>
          <p:sp>
            <p:nvSpPr>
              <p:cNvPr id="70" name="任意多边形 69"/>
              <p:cNvSpPr/>
              <p:nvPr/>
            </p:nvSpPr>
            <p:spPr>
              <a:xfrm>
                <a:off x="6645783" y="1940624"/>
                <a:ext cx="114300" cy="71437"/>
              </a:xfrm>
              <a:custGeom>
                <a:avLst/>
                <a:gdLst>
                  <a:gd name="connsiteX0" fmla="*/ 19050 w 114300"/>
                  <a:gd name="connsiteY0" fmla="*/ 0 h 71437"/>
                  <a:gd name="connsiteX1" fmla="*/ 0 w 114300"/>
                  <a:gd name="connsiteY1" fmla="*/ 71437 h 71437"/>
                  <a:gd name="connsiteX2" fmla="*/ 114300 w 114300"/>
                  <a:gd name="connsiteY2" fmla="*/ 71437 h 71437"/>
                  <a:gd name="connsiteX3" fmla="*/ 19050 w 114300"/>
                  <a:gd name="connsiteY3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71437">
                    <a:moveTo>
                      <a:pt x="19050" y="0"/>
                    </a:moveTo>
                    <a:lnTo>
                      <a:pt x="0" y="71437"/>
                    </a:lnTo>
                    <a:lnTo>
                      <a:pt x="114300" y="71437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7955471" y="3169349"/>
                <a:ext cx="102393" cy="130968"/>
              </a:xfrm>
              <a:custGeom>
                <a:avLst/>
                <a:gdLst>
                  <a:gd name="connsiteX0" fmla="*/ 102393 w 102393"/>
                  <a:gd name="connsiteY0" fmla="*/ 130968 h 130968"/>
                  <a:gd name="connsiteX1" fmla="*/ 0 w 102393"/>
                  <a:gd name="connsiteY1" fmla="*/ 130968 h 130968"/>
                  <a:gd name="connsiteX2" fmla="*/ 0 w 102393"/>
                  <a:gd name="connsiteY2" fmla="*/ 0 h 130968"/>
                  <a:gd name="connsiteX3" fmla="*/ 102393 w 102393"/>
                  <a:gd name="connsiteY3" fmla="*/ 130968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150715" y="2000043"/>
                <a:ext cx="6840760" cy="206307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1416856" y="2411423"/>
                <a:ext cx="5886152" cy="1174974"/>
                <a:chOff x="813364" y="3164170"/>
                <a:chExt cx="7428936" cy="971189"/>
              </a:xfrm>
            </p:grpSpPr>
            <p:sp>
              <p:nvSpPr>
                <p:cNvPr id="74" name="矩形 73"/>
                <p:cNvSpPr>
                  <a:spLocks noChangeArrowheads="1"/>
                </p:cNvSpPr>
                <p:nvPr/>
              </p:nvSpPr>
              <p:spPr bwMode="auto">
                <a:xfrm>
                  <a:off x="813364" y="3687568"/>
                  <a:ext cx="7428936" cy="4477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algn="just" defTabSz="914400" eaLnBrk="1" fontAlgn="auto" latinLnBrk="0" hangingPunct="1">
                    <a:lnSpc>
                      <a:spcPts val="1512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effectLst/>
                      <a:uLnTx/>
                      <a:uFillTx/>
                      <a:latin typeface="Arial" pitchFamily="34" charset="0"/>
                      <a:ea typeface="微软雅黑" pitchFamily="34" charset="-122"/>
                      <a:cs typeface="Arial" pitchFamily="34" charset="0"/>
                    </a:rPr>
                    <a:t>请添加您的文本内容，</a:t>
                  </a:r>
                  <a:r>
                    <a:rPr kumimoji="0" lang="zh-CN" alt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  <a:latin typeface="Arial" pitchFamily="34" charset="0"/>
                      <a:ea typeface="微软雅黑" pitchFamily="34" charset="-122"/>
                      <a:cs typeface="Arial" pitchFamily="34" charset="0"/>
                    </a:rPr>
                    <a:t>请添加您的文本内容，请添加您的文本内容，</a:t>
                  </a:r>
                  <a:endParaRPr kumimoji="0" lang="en-US" altLang="zh-CN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Arial" pitchFamily="34" charset="0"/>
                    <a:ea typeface="微软雅黑" pitchFamily="34" charset="-122"/>
                    <a:cs typeface="Arial" pitchFamily="34" charset="0"/>
                  </a:endParaRPr>
                </a:p>
                <a:p>
                  <a:pPr marL="0" marR="0" lvl="0" indent="0" algn="just" defTabSz="914400" eaLnBrk="1" fontAlgn="auto" latinLnBrk="0" hangingPunct="1">
                    <a:lnSpc>
                      <a:spcPts val="1512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1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  <a:latin typeface="Arial" pitchFamily="34" charset="0"/>
                      <a:ea typeface="微软雅黑" pitchFamily="34" charset="-122"/>
                      <a:cs typeface="Arial" pitchFamily="34" charset="0"/>
                    </a:rPr>
                    <a:t>请添加您的文本内容，请添加您的文本内容，</a:t>
                  </a:r>
                  <a:endParaRPr kumimoji="0" lang="en-US" altLang="zh-CN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Arial" pitchFamily="34" charset="0"/>
                    <a:ea typeface="微软雅黑" pitchFamily="34" charset="-122"/>
                    <a:cs typeface="Arial" pitchFamily="34" charset="0"/>
                  </a:endParaRPr>
                </a:p>
                <a:p>
                  <a:pPr marL="0" marR="0" lvl="0" indent="0" algn="just" defTabSz="914400" eaLnBrk="1" fontAlgn="auto" latinLnBrk="0" hangingPunct="1">
                    <a:lnSpc>
                      <a:spcPts val="1512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altLang="zh-CN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Arial" pitchFamily="34" charset="0"/>
                    <a:ea typeface="微软雅黑" pitchFamily="34" charset="-122"/>
                    <a:cs typeface="Arial" pitchFamily="34" charset="0"/>
                  </a:endParaRPr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866080" y="3164170"/>
                  <a:ext cx="7162304" cy="28773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just" defTabSz="91440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5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微软雅黑" pitchFamily="34" charset="-122"/>
                      <a:ea typeface="微软雅黑" pitchFamily="34" charset="-122"/>
                    </a:rPr>
                    <a:t>请添加您的文本内容，请添加您的文本内容，</a:t>
                  </a:r>
                </a:p>
              </p:txBody>
            </p:sp>
          </p:grpSp>
        </p:grpSp>
        <p:grpSp>
          <p:nvGrpSpPr>
            <p:cNvPr id="67" name="组合 66"/>
            <p:cNvGrpSpPr/>
            <p:nvPr/>
          </p:nvGrpSpPr>
          <p:grpSpPr>
            <a:xfrm>
              <a:off x="6661703" y="1939036"/>
              <a:ext cx="1514959" cy="1358900"/>
              <a:chOff x="6661703" y="1939036"/>
              <a:chExt cx="1514959" cy="1358900"/>
            </a:xfrm>
          </p:grpSpPr>
          <p:sp>
            <p:nvSpPr>
              <p:cNvPr id="68" name="任意多边形 67"/>
              <p:cNvSpPr/>
              <p:nvPr/>
            </p:nvSpPr>
            <p:spPr>
              <a:xfrm>
                <a:off x="6661703" y="1939036"/>
                <a:ext cx="1396955" cy="1358900"/>
              </a:xfrm>
              <a:custGeom>
                <a:avLst/>
                <a:gdLst>
                  <a:gd name="connsiteX0" fmla="*/ 0 w 1319348"/>
                  <a:gd name="connsiteY0" fmla="*/ 0 h 1293223"/>
                  <a:gd name="connsiteX1" fmla="*/ 1319348 w 1319348"/>
                  <a:gd name="connsiteY1" fmla="*/ 1293223 h 1293223"/>
                  <a:gd name="connsiteX2" fmla="*/ 1319348 w 1319348"/>
                  <a:gd name="connsiteY2" fmla="*/ 391886 h 1293223"/>
                  <a:gd name="connsiteX3" fmla="*/ 927463 w 1319348"/>
                  <a:gd name="connsiteY3" fmla="*/ 13063 h 1293223"/>
                  <a:gd name="connsiteX4" fmla="*/ 0 w 1319348"/>
                  <a:gd name="connsiteY4" fmla="*/ 0 h 1293223"/>
                  <a:gd name="connsiteX0" fmla="*/ 0 w 1319348"/>
                  <a:gd name="connsiteY0" fmla="*/ 5987 h 1299210"/>
                  <a:gd name="connsiteX1" fmla="*/ 1319348 w 1319348"/>
                  <a:gd name="connsiteY1" fmla="*/ 1299210 h 1299210"/>
                  <a:gd name="connsiteX2" fmla="*/ 1319348 w 1319348"/>
                  <a:gd name="connsiteY2" fmla="*/ 397873 h 1299210"/>
                  <a:gd name="connsiteX3" fmla="*/ 908413 w 1319348"/>
                  <a:gd name="connsiteY3" fmla="*/ 0 h 1299210"/>
                  <a:gd name="connsiteX4" fmla="*/ 0 w 1319348"/>
                  <a:gd name="connsiteY4" fmla="*/ 5987 h 1299210"/>
                  <a:gd name="connsiteX0" fmla="*/ 0 w 1333635"/>
                  <a:gd name="connsiteY0" fmla="*/ 1225 h 1299210"/>
                  <a:gd name="connsiteX1" fmla="*/ 1333635 w 1333635"/>
                  <a:gd name="connsiteY1" fmla="*/ 1299210 h 1299210"/>
                  <a:gd name="connsiteX2" fmla="*/ 1333635 w 1333635"/>
                  <a:gd name="connsiteY2" fmla="*/ 397873 h 1299210"/>
                  <a:gd name="connsiteX3" fmla="*/ 922700 w 1333635"/>
                  <a:gd name="connsiteY3" fmla="*/ 0 h 1299210"/>
                  <a:gd name="connsiteX4" fmla="*/ 0 w 1333635"/>
                  <a:gd name="connsiteY4" fmla="*/ 1225 h 1299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635" h="1299210">
                    <a:moveTo>
                      <a:pt x="0" y="1225"/>
                    </a:moveTo>
                    <a:lnTo>
                      <a:pt x="1333635" y="1299210"/>
                    </a:lnTo>
                    <a:lnTo>
                      <a:pt x="1333635" y="397873"/>
                    </a:lnTo>
                    <a:lnTo>
                      <a:pt x="922700" y="0"/>
                    </a:lnTo>
                    <a:lnTo>
                      <a:pt x="0" y="122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 rot="2637414">
                <a:off x="7022563" y="2244992"/>
                <a:ext cx="1154099" cy="2931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方正大黑简体" pitchFamily="2" charset="-122"/>
                    <a:ea typeface="方正大黑简体" pitchFamily="2" charset="-122"/>
                  </a:rPr>
                  <a:t>CLICK  HERE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1785337" y="2219860"/>
            <a:ext cx="3261549" cy="1586895"/>
            <a:chOff x="1416856" y="1024154"/>
            <a:chExt cx="2588388" cy="1259564"/>
          </a:xfrm>
        </p:grpSpPr>
        <p:sp>
          <p:nvSpPr>
            <p:cNvPr id="77" name="任意多边形 76"/>
            <p:cNvSpPr/>
            <p:nvPr/>
          </p:nvSpPr>
          <p:spPr>
            <a:xfrm rot="10800000">
              <a:off x="1504950" y="1208023"/>
              <a:ext cx="2381250" cy="991685"/>
            </a:xfrm>
            <a:custGeom>
              <a:avLst/>
              <a:gdLst>
                <a:gd name="connsiteX0" fmla="*/ 0 w 2381250"/>
                <a:gd name="connsiteY0" fmla="*/ 990600 h 990600"/>
                <a:gd name="connsiteX1" fmla="*/ 2381250 w 2381250"/>
                <a:gd name="connsiteY1" fmla="*/ 0 h 990600"/>
                <a:gd name="connsiteX0" fmla="*/ 0 w 2381250"/>
                <a:gd name="connsiteY0" fmla="*/ 990600 h 990600"/>
                <a:gd name="connsiteX1" fmla="*/ 2381250 w 2381250"/>
                <a:gd name="connsiteY1" fmla="*/ 0 h 990600"/>
                <a:gd name="connsiteX0" fmla="*/ 0 w 2381250"/>
                <a:gd name="connsiteY0" fmla="*/ 990600 h 990600"/>
                <a:gd name="connsiteX1" fmla="*/ 2381250 w 2381250"/>
                <a:gd name="connsiteY1" fmla="*/ 0 h 990600"/>
                <a:gd name="connsiteX0" fmla="*/ 0 w 2381250"/>
                <a:gd name="connsiteY0" fmla="*/ 990600 h 990600"/>
                <a:gd name="connsiteX1" fmla="*/ 2381250 w 2381250"/>
                <a:gd name="connsiteY1" fmla="*/ 0 h 990600"/>
                <a:gd name="connsiteX0" fmla="*/ 0 w 2381250"/>
                <a:gd name="connsiteY0" fmla="*/ 990600 h 990600"/>
                <a:gd name="connsiteX1" fmla="*/ 2381250 w 2381250"/>
                <a:gd name="connsiteY1" fmla="*/ 0 h 990600"/>
                <a:gd name="connsiteX0" fmla="*/ 0 w 2381250"/>
                <a:gd name="connsiteY0" fmla="*/ 991685 h 991685"/>
                <a:gd name="connsiteX1" fmla="*/ 2381250 w 2381250"/>
                <a:gd name="connsiteY1" fmla="*/ 1085 h 991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81250" h="991685">
                  <a:moveTo>
                    <a:pt x="0" y="991685"/>
                  </a:moveTo>
                  <a:cubicBezTo>
                    <a:pt x="647446" y="332301"/>
                    <a:pt x="1331468" y="-22283"/>
                    <a:pt x="2381250" y="1085"/>
                  </a:cubicBezTo>
                </a:path>
              </a:pathLst>
            </a:custGeom>
            <a:noFill/>
            <a:ln w="31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416856" y="2139702"/>
              <a:ext cx="144016" cy="144016"/>
            </a:xfrm>
            <a:prstGeom prst="ellipse">
              <a:avLst/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noFill/>
              <a:prstDash val="solid"/>
            </a:ln>
            <a:effectLst>
              <a:innerShdw blurRad="38100" dist="25400" dir="18900000">
                <a:srgbClr val="3F6103">
                  <a:alpha val="28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 rot="2405011">
              <a:off x="3684522" y="1403194"/>
              <a:ext cx="320722" cy="362936"/>
            </a:xfrm>
            <a:custGeom>
              <a:avLst/>
              <a:gdLst>
                <a:gd name="connsiteX0" fmla="*/ 0 w 1308100"/>
                <a:gd name="connsiteY0" fmla="*/ 1428750 h 1428750"/>
                <a:gd name="connsiteX1" fmla="*/ 190500 w 1308100"/>
                <a:gd name="connsiteY1" fmla="*/ 406400 h 1428750"/>
                <a:gd name="connsiteX2" fmla="*/ 1308100 w 1308100"/>
                <a:gd name="connsiteY2" fmla="*/ 0 h 1428750"/>
                <a:gd name="connsiteX3" fmla="*/ 1117600 w 1308100"/>
                <a:gd name="connsiteY3" fmla="*/ 1009650 h 1428750"/>
                <a:gd name="connsiteX4" fmla="*/ 0 w 1308100"/>
                <a:gd name="connsiteY4" fmla="*/ 1428750 h 1428750"/>
                <a:gd name="connsiteX0" fmla="*/ 68224 w 1376324"/>
                <a:gd name="connsiteY0" fmla="*/ 1450416 h 1450416"/>
                <a:gd name="connsiteX1" fmla="*/ 258724 w 1376324"/>
                <a:gd name="connsiteY1" fmla="*/ 428066 h 1450416"/>
                <a:gd name="connsiteX2" fmla="*/ 1376324 w 1376324"/>
                <a:gd name="connsiteY2" fmla="*/ 21666 h 1450416"/>
                <a:gd name="connsiteX3" fmla="*/ 1185824 w 1376324"/>
                <a:gd name="connsiteY3" fmla="*/ 1031316 h 1450416"/>
                <a:gd name="connsiteX4" fmla="*/ 68224 w 1376324"/>
                <a:gd name="connsiteY4" fmla="*/ 1450416 h 1450416"/>
                <a:gd name="connsiteX0" fmla="*/ 68224 w 1376324"/>
                <a:gd name="connsiteY0" fmla="*/ 1450416 h 1477918"/>
                <a:gd name="connsiteX1" fmla="*/ 258724 w 1376324"/>
                <a:gd name="connsiteY1" fmla="*/ 428066 h 1477918"/>
                <a:gd name="connsiteX2" fmla="*/ 1376324 w 1376324"/>
                <a:gd name="connsiteY2" fmla="*/ 21666 h 1477918"/>
                <a:gd name="connsiteX3" fmla="*/ 1185824 w 1376324"/>
                <a:gd name="connsiteY3" fmla="*/ 1031316 h 1477918"/>
                <a:gd name="connsiteX4" fmla="*/ 68224 w 1376324"/>
                <a:gd name="connsiteY4" fmla="*/ 1450416 h 1477918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406388"/>
                <a:gd name="connsiteY0" fmla="*/ 1450416 h 1479016"/>
                <a:gd name="connsiteX1" fmla="*/ 258724 w 1406388"/>
                <a:gd name="connsiteY1" fmla="*/ 428066 h 1479016"/>
                <a:gd name="connsiteX2" fmla="*/ 1376324 w 1406388"/>
                <a:gd name="connsiteY2" fmla="*/ 21666 h 1479016"/>
                <a:gd name="connsiteX3" fmla="*/ 1185824 w 1406388"/>
                <a:gd name="connsiteY3" fmla="*/ 1031316 h 1479016"/>
                <a:gd name="connsiteX4" fmla="*/ 68224 w 1406388"/>
                <a:gd name="connsiteY4" fmla="*/ 1450416 h 1479016"/>
                <a:gd name="connsiteX0" fmla="*/ 68224 w 1406388"/>
                <a:gd name="connsiteY0" fmla="*/ 1439101 h 1467701"/>
                <a:gd name="connsiteX1" fmla="*/ 258724 w 1406388"/>
                <a:gd name="connsiteY1" fmla="*/ 416751 h 1467701"/>
                <a:gd name="connsiteX2" fmla="*/ 1376324 w 1406388"/>
                <a:gd name="connsiteY2" fmla="*/ 10351 h 1467701"/>
                <a:gd name="connsiteX3" fmla="*/ 1185824 w 1406388"/>
                <a:gd name="connsiteY3" fmla="*/ 1020001 h 1467701"/>
                <a:gd name="connsiteX4" fmla="*/ 68224 w 1406388"/>
                <a:gd name="connsiteY4" fmla="*/ 1439101 h 1467701"/>
                <a:gd name="connsiteX0" fmla="*/ 48598 w 1386762"/>
                <a:gd name="connsiteY0" fmla="*/ 1439101 h 1467701"/>
                <a:gd name="connsiteX1" fmla="*/ 239098 w 1386762"/>
                <a:gd name="connsiteY1" fmla="*/ 416751 h 1467701"/>
                <a:gd name="connsiteX2" fmla="*/ 1356698 w 1386762"/>
                <a:gd name="connsiteY2" fmla="*/ 10351 h 1467701"/>
                <a:gd name="connsiteX3" fmla="*/ 1166198 w 1386762"/>
                <a:gd name="connsiteY3" fmla="*/ 1020001 h 1467701"/>
                <a:gd name="connsiteX4" fmla="*/ 48598 w 1386762"/>
                <a:gd name="connsiteY4" fmla="*/ 1439101 h 1467701"/>
                <a:gd name="connsiteX0" fmla="*/ 0 w 1338164"/>
                <a:gd name="connsiteY0" fmla="*/ 1439101 h 1467701"/>
                <a:gd name="connsiteX1" fmla="*/ 190500 w 1338164"/>
                <a:gd name="connsiteY1" fmla="*/ 416751 h 1467701"/>
                <a:gd name="connsiteX2" fmla="*/ 1308100 w 1338164"/>
                <a:gd name="connsiteY2" fmla="*/ 10351 h 1467701"/>
                <a:gd name="connsiteX3" fmla="*/ 1117600 w 1338164"/>
                <a:gd name="connsiteY3" fmla="*/ 1020001 h 1467701"/>
                <a:gd name="connsiteX4" fmla="*/ 0 w 1338164"/>
                <a:gd name="connsiteY4" fmla="*/ 1439101 h 1467701"/>
                <a:gd name="connsiteX0" fmla="*/ 31846 w 1370010"/>
                <a:gd name="connsiteY0" fmla="*/ 1439101 h 1467701"/>
                <a:gd name="connsiteX1" fmla="*/ 222346 w 1370010"/>
                <a:gd name="connsiteY1" fmla="*/ 416751 h 1467701"/>
                <a:gd name="connsiteX2" fmla="*/ 1339946 w 1370010"/>
                <a:gd name="connsiteY2" fmla="*/ 10351 h 1467701"/>
                <a:gd name="connsiteX3" fmla="*/ 1149446 w 1370010"/>
                <a:gd name="connsiteY3" fmla="*/ 1020001 h 1467701"/>
                <a:gd name="connsiteX4" fmla="*/ 31846 w 1370010"/>
                <a:gd name="connsiteY4" fmla="*/ 1439101 h 1467701"/>
                <a:gd name="connsiteX0" fmla="*/ 20836 w 1359000"/>
                <a:gd name="connsiteY0" fmla="*/ 1437567 h 1466167"/>
                <a:gd name="connsiteX1" fmla="*/ 287536 w 1359000"/>
                <a:gd name="connsiteY1" fmla="*/ 466017 h 1466167"/>
                <a:gd name="connsiteX2" fmla="*/ 1328936 w 1359000"/>
                <a:gd name="connsiteY2" fmla="*/ 8817 h 1466167"/>
                <a:gd name="connsiteX3" fmla="*/ 1138436 w 1359000"/>
                <a:gd name="connsiteY3" fmla="*/ 1018467 h 1466167"/>
                <a:gd name="connsiteX4" fmla="*/ 20836 w 1359000"/>
                <a:gd name="connsiteY4" fmla="*/ 1437567 h 1466167"/>
                <a:gd name="connsiteX0" fmla="*/ 28327 w 1366491"/>
                <a:gd name="connsiteY0" fmla="*/ 1438670 h 1467270"/>
                <a:gd name="connsiteX1" fmla="*/ 237877 w 1366491"/>
                <a:gd name="connsiteY1" fmla="*/ 429020 h 1467270"/>
                <a:gd name="connsiteX2" fmla="*/ 1336427 w 1366491"/>
                <a:gd name="connsiteY2" fmla="*/ 9920 h 1467270"/>
                <a:gd name="connsiteX3" fmla="*/ 1145927 w 1366491"/>
                <a:gd name="connsiteY3" fmla="*/ 1019570 h 1467270"/>
                <a:gd name="connsiteX4" fmla="*/ 28327 w 1366491"/>
                <a:gd name="connsiteY4" fmla="*/ 1438670 h 1467270"/>
                <a:gd name="connsiteX0" fmla="*/ 37460 w 1375624"/>
                <a:gd name="connsiteY0" fmla="*/ 1442024 h 1470624"/>
                <a:gd name="connsiteX1" fmla="*/ 247010 w 1375624"/>
                <a:gd name="connsiteY1" fmla="*/ 432374 h 1470624"/>
                <a:gd name="connsiteX2" fmla="*/ 1345560 w 1375624"/>
                <a:gd name="connsiteY2" fmla="*/ 13274 h 1470624"/>
                <a:gd name="connsiteX3" fmla="*/ 1155060 w 1375624"/>
                <a:gd name="connsiteY3" fmla="*/ 1022924 h 1470624"/>
                <a:gd name="connsiteX4" fmla="*/ 37460 w 1375624"/>
                <a:gd name="connsiteY4" fmla="*/ 1442024 h 1470624"/>
                <a:gd name="connsiteX0" fmla="*/ 37460 w 1379484"/>
                <a:gd name="connsiteY0" fmla="*/ 1442024 h 1468495"/>
                <a:gd name="connsiteX1" fmla="*/ 247010 w 1379484"/>
                <a:gd name="connsiteY1" fmla="*/ 432374 h 1468495"/>
                <a:gd name="connsiteX2" fmla="*/ 1345560 w 1379484"/>
                <a:gd name="connsiteY2" fmla="*/ 13274 h 1468495"/>
                <a:gd name="connsiteX3" fmla="*/ 1155060 w 1379484"/>
                <a:gd name="connsiteY3" fmla="*/ 1022924 h 1468495"/>
                <a:gd name="connsiteX4" fmla="*/ 37460 w 1379484"/>
                <a:gd name="connsiteY4" fmla="*/ 1442024 h 1468495"/>
                <a:gd name="connsiteX0" fmla="*/ 37460 w 1373133"/>
                <a:gd name="connsiteY0" fmla="*/ 1442024 h 1473039"/>
                <a:gd name="connsiteX1" fmla="*/ 247010 w 1373133"/>
                <a:gd name="connsiteY1" fmla="*/ 432374 h 1473039"/>
                <a:gd name="connsiteX2" fmla="*/ 1345560 w 1373133"/>
                <a:gd name="connsiteY2" fmla="*/ 13274 h 1473039"/>
                <a:gd name="connsiteX3" fmla="*/ 1155060 w 1373133"/>
                <a:gd name="connsiteY3" fmla="*/ 1022924 h 1473039"/>
                <a:gd name="connsiteX4" fmla="*/ 37460 w 1373133"/>
                <a:gd name="connsiteY4" fmla="*/ 1442024 h 1473039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6528"/>
                <a:gd name="connsiteY0" fmla="*/ 1442024 h 1474365"/>
                <a:gd name="connsiteX1" fmla="*/ 247010 w 1376528"/>
                <a:gd name="connsiteY1" fmla="*/ 432374 h 1474365"/>
                <a:gd name="connsiteX2" fmla="*/ 1345560 w 1376528"/>
                <a:gd name="connsiteY2" fmla="*/ 13274 h 1474365"/>
                <a:gd name="connsiteX3" fmla="*/ 1155060 w 1376528"/>
                <a:gd name="connsiteY3" fmla="*/ 1022924 h 1474365"/>
                <a:gd name="connsiteX4" fmla="*/ 37460 w 1376528"/>
                <a:gd name="connsiteY4" fmla="*/ 1442024 h 1474365"/>
                <a:gd name="connsiteX0" fmla="*/ 37460 w 1375624"/>
                <a:gd name="connsiteY0" fmla="*/ 1442024 h 1470067"/>
                <a:gd name="connsiteX1" fmla="*/ 247010 w 1375624"/>
                <a:gd name="connsiteY1" fmla="*/ 432374 h 1470067"/>
                <a:gd name="connsiteX2" fmla="*/ 1345560 w 1375624"/>
                <a:gd name="connsiteY2" fmla="*/ 13274 h 1470067"/>
                <a:gd name="connsiteX3" fmla="*/ 1155060 w 1375624"/>
                <a:gd name="connsiteY3" fmla="*/ 1022924 h 1470067"/>
                <a:gd name="connsiteX4" fmla="*/ 37460 w 1375624"/>
                <a:gd name="connsiteY4" fmla="*/ 1442024 h 1470067"/>
                <a:gd name="connsiteX0" fmla="*/ 37460 w 1372373"/>
                <a:gd name="connsiteY0" fmla="*/ 1442024 h 1470067"/>
                <a:gd name="connsiteX1" fmla="*/ 247010 w 1372373"/>
                <a:gd name="connsiteY1" fmla="*/ 432374 h 1470067"/>
                <a:gd name="connsiteX2" fmla="*/ 1345560 w 1372373"/>
                <a:gd name="connsiteY2" fmla="*/ 13274 h 1470067"/>
                <a:gd name="connsiteX3" fmla="*/ 1155060 w 1372373"/>
                <a:gd name="connsiteY3" fmla="*/ 1022924 h 1470067"/>
                <a:gd name="connsiteX4" fmla="*/ 37460 w 1372373"/>
                <a:gd name="connsiteY4" fmla="*/ 1442024 h 1470067"/>
                <a:gd name="connsiteX0" fmla="*/ 37460 w 1378193"/>
                <a:gd name="connsiteY0" fmla="*/ 1442024 h 1467365"/>
                <a:gd name="connsiteX1" fmla="*/ 247010 w 1378193"/>
                <a:gd name="connsiteY1" fmla="*/ 432374 h 1467365"/>
                <a:gd name="connsiteX2" fmla="*/ 1345560 w 1378193"/>
                <a:gd name="connsiteY2" fmla="*/ 13274 h 1467365"/>
                <a:gd name="connsiteX3" fmla="*/ 1193160 w 1378193"/>
                <a:gd name="connsiteY3" fmla="*/ 991174 h 1467365"/>
                <a:gd name="connsiteX4" fmla="*/ 37460 w 1378193"/>
                <a:gd name="connsiteY4" fmla="*/ 1442024 h 1467365"/>
                <a:gd name="connsiteX0" fmla="*/ 37460 w 1379237"/>
                <a:gd name="connsiteY0" fmla="*/ 1442024 h 1471549"/>
                <a:gd name="connsiteX1" fmla="*/ 247010 w 1379237"/>
                <a:gd name="connsiteY1" fmla="*/ 432374 h 1471549"/>
                <a:gd name="connsiteX2" fmla="*/ 1345560 w 1379237"/>
                <a:gd name="connsiteY2" fmla="*/ 13274 h 1471549"/>
                <a:gd name="connsiteX3" fmla="*/ 1193160 w 1379237"/>
                <a:gd name="connsiteY3" fmla="*/ 991174 h 1471549"/>
                <a:gd name="connsiteX4" fmla="*/ 37460 w 1379237"/>
                <a:gd name="connsiteY4" fmla="*/ 1442024 h 1471549"/>
                <a:gd name="connsiteX0" fmla="*/ 37460 w 1379237"/>
                <a:gd name="connsiteY0" fmla="*/ 1442024 h 1467834"/>
                <a:gd name="connsiteX1" fmla="*/ 247010 w 1379237"/>
                <a:gd name="connsiteY1" fmla="*/ 432374 h 1467834"/>
                <a:gd name="connsiteX2" fmla="*/ 1345560 w 1379237"/>
                <a:gd name="connsiteY2" fmla="*/ 13274 h 1467834"/>
                <a:gd name="connsiteX3" fmla="*/ 1193160 w 1379237"/>
                <a:gd name="connsiteY3" fmla="*/ 991174 h 1467834"/>
                <a:gd name="connsiteX4" fmla="*/ 37460 w 1379237"/>
                <a:gd name="connsiteY4" fmla="*/ 1442024 h 1467834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91118"/>
                <a:gd name="connsiteY0" fmla="*/ 1442024 h 1471247"/>
                <a:gd name="connsiteX1" fmla="*/ 247010 w 1391118"/>
                <a:gd name="connsiteY1" fmla="*/ 432374 h 1471247"/>
                <a:gd name="connsiteX2" fmla="*/ 1345560 w 1391118"/>
                <a:gd name="connsiteY2" fmla="*/ 13274 h 1471247"/>
                <a:gd name="connsiteX3" fmla="*/ 1167760 w 1391118"/>
                <a:gd name="connsiteY3" fmla="*/ 1029274 h 1471247"/>
                <a:gd name="connsiteX4" fmla="*/ 37460 w 1391118"/>
                <a:gd name="connsiteY4" fmla="*/ 1442024 h 1471247"/>
                <a:gd name="connsiteX0" fmla="*/ 37460 w 1377608"/>
                <a:gd name="connsiteY0" fmla="*/ 1442024 h 1471247"/>
                <a:gd name="connsiteX1" fmla="*/ 247010 w 1377608"/>
                <a:gd name="connsiteY1" fmla="*/ 432374 h 1471247"/>
                <a:gd name="connsiteX2" fmla="*/ 1345560 w 1377608"/>
                <a:gd name="connsiteY2" fmla="*/ 13274 h 1471247"/>
                <a:gd name="connsiteX3" fmla="*/ 1167760 w 1377608"/>
                <a:gd name="connsiteY3" fmla="*/ 1029274 h 1471247"/>
                <a:gd name="connsiteX4" fmla="*/ 37460 w 1377608"/>
                <a:gd name="connsiteY4" fmla="*/ 1442024 h 1471247"/>
                <a:gd name="connsiteX0" fmla="*/ 37460 w 1428414"/>
                <a:gd name="connsiteY0" fmla="*/ 1442024 h 1474941"/>
                <a:gd name="connsiteX1" fmla="*/ 247010 w 1428414"/>
                <a:gd name="connsiteY1" fmla="*/ 432374 h 1474941"/>
                <a:gd name="connsiteX2" fmla="*/ 1345560 w 1428414"/>
                <a:gd name="connsiteY2" fmla="*/ 13274 h 1474941"/>
                <a:gd name="connsiteX3" fmla="*/ 1324922 w 1428414"/>
                <a:gd name="connsiteY3" fmla="*/ 1062611 h 1474941"/>
                <a:gd name="connsiteX4" fmla="*/ 37460 w 1428414"/>
                <a:gd name="connsiteY4" fmla="*/ 1442024 h 1474941"/>
                <a:gd name="connsiteX0" fmla="*/ 37460 w 1366530"/>
                <a:gd name="connsiteY0" fmla="*/ 1442024 h 1483391"/>
                <a:gd name="connsiteX1" fmla="*/ 247010 w 1366530"/>
                <a:gd name="connsiteY1" fmla="*/ 432374 h 1483391"/>
                <a:gd name="connsiteX2" fmla="*/ 1345560 w 1366530"/>
                <a:gd name="connsiteY2" fmla="*/ 13274 h 1483391"/>
                <a:gd name="connsiteX3" fmla="*/ 1062984 w 1366530"/>
                <a:gd name="connsiteY3" fmla="*/ 1119761 h 1483391"/>
                <a:gd name="connsiteX4" fmla="*/ 37460 w 1366530"/>
                <a:gd name="connsiteY4" fmla="*/ 1442024 h 1483391"/>
                <a:gd name="connsiteX0" fmla="*/ 37460 w 1372919"/>
                <a:gd name="connsiteY0" fmla="*/ 1442024 h 1476714"/>
                <a:gd name="connsiteX1" fmla="*/ 247010 w 1372919"/>
                <a:gd name="connsiteY1" fmla="*/ 432374 h 1476714"/>
                <a:gd name="connsiteX2" fmla="*/ 1345560 w 1372919"/>
                <a:gd name="connsiteY2" fmla="*/ 13274 h 1476714"/>
                <a:gd name="connsiteX3" fmla="*/ 1062984 w 1372919"/>
                <a:gd name="connsiteY3" fmla="*/ 1119761 h 1476714"/>
                <a:gd name="connsiteX4" fmla="*/ 37460 w 1372919"/>
                <a:gd name="connsiteY4" fmla="*/ 1442024 h 1476714"/>
                <a:gd name="connsiteX0" fmla="*/ 37460 w 1376527"/>
                <a:gd name="connsiteY0" fmla="*/ 1442024 h 1476714"/>
                <a:gd name="connsiteX1" fmla="*/ 247010 w 1376527"/>
                <a:gd name="connsiteY1" fmla="*/ 432374 h 1476714"/>
                <a:gd name="connsiteX2" fmla="*/ 1345560 w 1376527"/>
                <a:gd name="connsiteY2" fmla="*/ 13274 h 1476714"/>
                <a:gd name="connsiteX3" fmla="*/ 1091559 w 1376527"/>
                <a:gd name="connsiteY3" fmla="*/ 1119761 h 1476714"/>
                <a:gd name="connsiteX4" fmla="*/ 37460 w 1376527"/>
                <a:gd name="connsiteY4" fmla="*/ 1442024 h 1476714"/>
                <a:gd name="connsiteX0" fmla="*/ 29749 w 1357061"/>
                <a:gd name="connsiteY0" fmla="*/ 1448246 h 1475505"/>
                <a:gd name="connsiteX1" fmla="*/ 229774 w 1357061"/>
                <a:gd name="connsiteY1" fmla="*/ 429071 h 1475505"/>
                <a:gd name="connsiteX2" fmla="*/ 1328324 w 1357061"/>
                <a:gd name="connsiteY2" fmla="*/ 9971 h 1475505"/>
                <a:gd name="connsiteX3" fmla="*/ 1074323 w 1357061"/>
                <a:gd name="connsiteY3" fmla="*/ 1116458 h 1475505"/>
                <a:gd name="connsiteX4" fmla="*/ 29749 w 1357061"/>
                <a:gd name="connsiteY4" fmla="*/ 1448246 h 1475505"/>
                <a:gd name="connsiteX0" fmla="*/ 46338 w 1373650"/>
                <a:gd name="connsiteY0" fmla="*/ 1448246 h 1475505"/>
                <a:gd name="connsiteX1" fmla="*/ 246363 w 1373650"/>
                <a:gd name="connsiteY1" fmla="*/ 429071 h 1475505"/>
                <a:gd name="connsiteX2" fmla="*/ 1344913 w 1373650"/>
                <a:gd name="connsiteY2" fmla="*/ 9971 h 1475505"/>
                <a:gd name="connsiteX3" fmla="*/ 1090912 w 1373650"/>
                <a:gd name="connsiteY3" fmla="*/ 1116458 h 1475505"/>
                <a:gd name="connsiteX4" fmla="*/ 46338 w 1373650"/>
                <a:gd name="connsiteY4" fmla="*/ 1448246 h 1475505"/>
                <a:gd name="connsiteX0" fmla="*/ 46338 w 1373650"/>
                <a:gd name="connsiteY0" fmla="*/ 1450796 h 1478055"/>
                <a:gd name="connsiteX1" fmla="*/ 246363 w 1373650"/>
                <a:gd name="connsiteY1" fmla="*/ 431621 h 1478055"/>
                <a:gd name="connsiteX2" fmla="*/ 1344913 w 1373650"/>
                <a:gd name="connsiteY2" fmla="*/ 12521 h 1478055"/>
                <a:gd name="connsiteX3" fmla="*/ 1090912 w 1373650"/>
                <a:gd name="connsiteY3" fmla="*/ 1119008 h 1478055"/>
                <a:gd name="connsiteX4" fmla="*/ 46338 w 1373650"/>
                <a:gd name="connsiteY4" fmla="*/ 1450796 h 1478055"/>
                <a:gd name="connsiteX0" fmla="*/ 46338 w 1373650"/>
                <a:gd name="connsiteY0" fmla="*/ 1450796 h 1482809"/>
                <a:gd name="connsiteX1" fmla="*/ 246363 w 1373650"/>
                <a:gd name="connsiteY1" fmla="*/ 431621 h 1482809"/>
                <a:gd name="connsiteX2" fmla="*/ 1344913 w 1373650"/>
                <a:gd name="connsiteY2" fmla="*/ 12521 h 1482809"/>
                <a:gd name="connsiteX3" fmla="*/ 1090912 w 1373650"/>
                <a:gd name="connsiteY3" fmla="*/ 1119008 h 1482809"/>
                <a:gd name="connsiteX4" fmla="*/ 46338 w 1373650"/>
                <a:gd name="connsiteY4" fmla="*/ 1450796 h 148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650" h="1482809">
                  <a:moveTo>
                    <a:pt x="46338" y="1450796"/>
                  </a:moveTo>
                  <a:cubicBezTo>
                    <a:pt x="-63729" y="1054979"/>
                    <a:pt x="29934" y="671333"/>
                    <a:pt x="246363" y="431621"/>
                  </a:cubicBezTo>
                  <a:cubicBezTo>
                    <a:pt x="462792" y="191909"/>
                    <a:pt x="987196" y="-59446"/>
                    <a:pt x="1344913" y="12521"/>
                  </a:cubicBezTo>
                  <a:cubicBezTo>
                    <a:pt x="1433813" y="310971"/>
                    <a:pt x="1307341" y="879296"/>
                    <a:pt x="1090912" y="1119008"/>
                  </a:cubicBezTo>
                  <a:cubicBezTo>
                    <a:pt x="874483" y="1358720"/>
                    <a:pt x="483430" y="1564038"/>
                    <a:pt x="46338" y="145079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9F557"/>
                </a:gs>
                <a:gs pos="100000">
                  <a:srgbClr val="559705"/>
                </a:gs>
              </a:gsLst>
              <a:lin ang="189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D1FA86"/>
                  </a:gs>
                  <a:gs pos="100000">
                    <a:srgbClr val="60B709"/>
                  </a:gs>
                </a:gsLst>
                <a:lin ang="81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19812272">
              <a:off x="3275831" y="1433729"/>
              <a:ext cx="168872" cy="191100"/>
            </a:xfrm>
            <a:custGeom>
              <a:avLst/>
              <a:gdLst>
                <a:gd name="connsiteX0" fmla="*/ 0 w 1308100"/>
                <a:gd name="connsiteY0" fmla="*/ 1428750 h 1428750"/>
                <a:gd name="connsiteX1" fmla="*/ 190500 w 1308100"/>
                <a:gd name="connsiteY1" fmla="*/ 406400 h 1428750"/>
                <a:gd name="connsiteX2" fmla="*/ 1308100 w 1308100"/>
                <a:gd name="connsiteY2" fmla="*/ 0 h 1428750"/>
                <a:gd name="connsiteX3" fmla="*/ 1117600 w 1308100"/>
                <a:gd name="connsiteY3" fmla="*/ 1009650 h 1428750"/>
                <a:gd name="connsiteX4" fmla="*/ 0 w 1308100"/>
                <a:gd name="connsiteY4" fmla="*/ 1428750 h 1428750"/>
                <a:gd name="connsiteX0" fmla="*/ 68224 w 1376324"/>
                <a:gd name="connsiteY0" fmla="*/ 1450416 h 1450416"/>
                <a:gd name="connsiteX1" fmla="*/ 258724 w 1376324"/>
                <a:gd name="connsiteY1" fmla="*/ 428066 h 1450416"/>
                <a:gd name="connsiteX2" fmla="*/ 1376324 w 1376324"/>
                <a:gd name="connsiteY2" fmla="*/ 21666 h 1450416"/>
                <a:gd name="connsiteX3" fmla="*/ 1185824 w 1376324"/>
                <a:gd name="connsiteY3" fmla="*/ 1031316 h 1450416"/>
                <a:gd name="connsiteX4" fmla="*/ 68224 w 1376324"/>
                <a:gd name="connsiteY4" fmla="*/ 1450416 h 1450416"/>
                <a:gd name="connsiteX0" fmla="*/ 68224 w 1376324"/>
                <a:gd name="connsiteY0" fmla="*/ 1450416 h 1477918"/>
                <a:gd name="connsiteX1" fmla="*/ 258724 w 1376324"/>
                <a:gd name="connsiteY1" fmla="*/ 428066 h 1477918"/>
                <a:gd name="connsiteX2" fmla="*/ 1376324 w 1376324"/>
                <a:gd name="connsiteY2" fmla="*/ 21666 h 1477918"/>
                <a:gd name="connsiteX3" fmla="*/ 1185824 w 1376324"/>
                <a:gd name="connsiteY3" fmla="*/ 1031316 h 1477918"/>
                <a:gd name="connsiteX4" fmla="*/ 68224 w 1376324"/>
                <a:gd name="connsiteY4" fmla="*/ 1450416 h 1477918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406388"/>
                <a:gd name="connsiteY0" fmla="*/ 1450416 h 1479016"/>
                <a:gd name="connsiteX1" fmla="*/ 258724 w 1406388"/>
                <a:gd name="connsiteY1" fmla="*/ 428066 h 1479016"/>
                <a:gd name="connsiteX2" fmla="*/ 1376324 w 1406388"/>
                <a:gd name="connsiteY2" fmla="*/ 21666 h 1479016"/>
                <a:gd name="connsiteX3" fmla="*/ 1185824 w 1406388"/>
                <a:gd name="connsiteY3" fmla="*/ 1031316 h 1479016"/>
                <a:gd name="connsiteX4" fmla="*/ 68224 w 1406388"/>
                <a:gd name="connsiteY4" fmla="*/ 1450416 h 1479016"/>
                <a:gd name="connsiteX0" fmla="*/ 68224 w 1406388"/>
                <a:gd name="connsiteY0" fmla="*/ 1439101 h 1467701"/>
                <a:gd name="connsiteX1" fmla="*/ 258724 w 1406388"/>
                <a:gd name="connsiteY1" fmla="*/ 416751 h 1467701"/>
                <a:gd name="connsiteX2" fmla="*/ 1376324 w 1406388"/>
                <a:gd name="connsiteY2" fmla="*/ 10351 h 1467701"/>
                <a:gd name="connsiteX3" fmla="*/ 1185824 w 1406388"/>
                <a:gd name="connsiteY3" fmla="*/ 1020001 h 1467701"/>
                <a:gd name="connsiteX4" fmla="*/ 68224 w 1406388"/>
                <a:gd name="connsiteY4" fmla="*/ 1439101 h 1467701"/>
                <a:gd name="connsiteX0" fmla="*/ 48598 w 1386762"/>
                <a:gd name="connsiteY0" fmla="*/ 1439101 h 1467701"/>
                <a:gd name="connsiteX1" fmla="*/ 239098 w 1386762"/>
                <a:gd name="connsiteY1" fmla="*/ 416751 h 1467701"/>
                <a:gd name="connsiteX2" fmla="*/ 1356698 w 1386762"/>
                <a:gd name="connsiteY2" fmla="*/ 10351 h 1467701"/>
                <a:gd name="connsiteX3" fmla="*/ 1166198 w 1386762"/>
                <a:gd name="connsiteY3" fmla="*/ 1020001 h 1467701"/>
                <a:gd name="connsiteX4" fmla="*/ 48598 w 1386762"/>
                <a:gd name="connsiteY4" fmla="*/ 1439101 h 1467701"/>
                <a:gd name="connsiteX0" fmla="*/ 0 w 1338164"/>
                <a:gd name="connsiteY0" fmla="*/ 1439101 h 1467701"/>
                <a:gd name="connsiteX1" fmla="*/ 190500 w 1338164"/>
                <a:gd name="connsiteY1" fmla="*/ 416751 h 1467701"/>
                <a:gd name="connsiteX2" fmla="*/ 1308100 w 1338164"/>
                <a:gd name="connsiteY2" fmla="*/ 10351 h 1467701"/>
                <a:gd name="connsiteX3" fmla="*/ 1117600 w 1338164"/>
                <a:gd name="connsiteY3" fmla="*/ 1020001 h 1467701"/>
                <a:gd name="connsiteX4" fmla="*/ 0 w 1338164"/>
                <a:gd name="connsiteY4" fmla="*/ 1439101 h 1467701"/>
                <a:gd name="connsiteX0" fmla="*/ 31846 w 1370010"/>
                <a:gd name="connsiteY0" fmla="*/ 1439101 h 1467701"/>
                <a:gd name="connsiteX1" fmla="*/ 222346 w 1370010"/>
                <a:gd name="connsiteY1" fmla="*/ 416751 h 1467701"/>
                <a:gd name="connsiteX2" fmla="*/ 1339946 w 1370010"/>
                <a:gd name="connsiteY2" fmla="*/ 10351 h 1467701"/>
                <a:gd name="connsiteX3" fmla="*/ 1149446 w 1370010"/>
                <a:gd name="connsiteY3" fmla="*/ 1020001 h 1467701"/>
                <a:gd name="connsiteX4" fmla="*/ 31846 w 1370010"/>
                <a:gd name="connsiteY4" fmla="*/ 1439101 h 1467701"/>
                <a:gd name="connsiteX0" fmla="*/ 20836 w 1359000"/>
                <a:gd name="connsiteY0" fmla="*/ 1437567 h 1466167"/>
                <a:gd name="connsiteX1" fmla="*/ 287536 w 1359000"/>
                <a:gd name="connsiteY1" fmla="*/ 466017 h 1466167"/>
                <a:gd name="connsiteX2" fmla="*/ 1328936 w 1359000"/>
                <a:gd name="connsiteY2" fmla="*/ 8817 h 1466167"/>
                <a:gd name="connsiteX3" fmla="*/ 1138436 w 1359000"/>
                <a:gd name="connsiteY3" fmla="*/ 1018467 h 1466167"/>
                <a:gd name="connsiteX4" fmla="*/ 20836 w 1359000"/>
                <a:gd name="connsiteY4" fmla="*/ 1437567 h 1466167"/>
                <a:gd name="connsiteX0" fmla="*/ 28327 w 1366491"/>
                <a:gd name="connsiteY0" fmla="*/ 1438670 h 1467270"/>
                <a:gd name="connsiteX1" fmla="*/ 237877 w 1366491"/>
                <a:gd name="connsiteY1" fmla="*/ 429020 h 1467270"/>
                <a:gd name="connsiteX2" fmla="*/ 1336427 w 1366491"/>
                <a:gd name="connsiteY2" fmla="*/ 9920 h 1467270"/>
                <a:gd name="connsiteX3" fmla="*/ 1145927 w 1366491"/>
                <a:gd name="connsiteY3" fmla="*/ 1019570 h 1467270"/>
                <a:gd name="connsiteX4" fmla="*/ 28327 w 1366491"/>
                <a:gd name="connsiteY4" fmla="*/ 1438670 h 1467270"/>
                <a:gd name="connsiteX0" fmla="*/ 37460 w 1375624"/>
                <a:gd name="connsiteY0" fmla="*/ 1442024 h 1470624"/>
                <a:gd name="connsiteX1" fmla="*/ 247010 w 1375624"/>
                <a:gd name="connsiteY1" fmla="*/ 432374 h 1470624"/>
                <a:gd name="connsiteX2" fmla="*/ 1345560 w 1375624"/>
                <a:gd name="connsiteY2" fmla="*/ 13274 h 1470624"/>
                <a:gd name="connsiteX3" fmla="*/ 1155060 w 1375624"/>
                <a:gd name="connsiteY3" fmla="*/ 1022924 h 1470624"/>
                <a:gd name="connsiteX4" fmla="*/ 37460 w 1375624"/>
                <a:gd name="connsiteY4" fmla="*/ 1442024 h 1470624"/>
                <a:gd name="connsiteX0" fmla="*/ 37460 w 1379484"/>
                <a:gd name="connsiteY0" fmla="*/ 1442024 h 1468495"/>
                <a:gd name="connsiteX1" fmla="*/ 247010 w 1379484"/>
                <a:gd name="connsiteY1" fmla="*/ 432374 h 1468495"/>
                <a:gd name="connsiteX2" fmla="*/ 1345560 w 1379484"/>
                <a:gd name="connsiteY2" fmla="*/ 13274 h 1468495"/>
                <a:gd name="connsiteX3" fmla="*/ 1155060 w 1379484"/>
                <a:gd name="connsiteY3" fmla="*/ 1022924 h 1468495"/>
                <a:gd name="connsiteX4" fmla="*/ 37460 w 1379484"/>
                <a:gd name="connsiteY4" fmla="*/ 1442024 h 1468495"/>
                <a:gd name="connsiteX0" fmla="*/ 37460 w 1373133"/>
                <a:gd name="connsiteY0" fmla="*/ 1442024 h 1473039"/>
                <a:gd name="connsiteX1" fmla="*/ 247010 w 1373133"/>
                <a:gd name="connsiteY1" fmla="*/ 432374 h 1473039"/>
                <a:gd name="connsiteX2" fmla="*/ 1345560 w 1373133"/>
                <a:gd name="connsiteY2" fmla="*/ 13274 h 1473039"/>
                <a:gd name="connsiteX3" fmla="*/ 1155060 w 1373133"/>
                <a:gd name="connsiteY3" fmla="*/ 1022924 h 1473039"/>
                <a:gd name="connsiteX4" fmla="*/ 37460 w 1373133"/>
                <a:gd name="connsiteY4" fmla="*/ 1442024 h 1473039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6528"/>
                <a:gd name="connsiteY0" fmla="*/ 1442024 h 1474365"/>
                <a:gd name="connsiteX1" fmla="*/ 247010 w 1376528"/>
                <a:gd name="connsiteY1" fmla="*/ 432374 h 1474365"/>
                <a:gd name="connsiteX2" fmla="*/ 1345560 w 1376528"/>
                <a:gd name="connsiteY2" fmla="*/ 13274 h 1474365"/>
                <a:gd name="connsiteX3" fmla="*/ 1155060 w 1376528"/>
                <a:gd name="connsiteY3" fmla="*/ 1022924 h 1474365"/>
                <a:gd name="connsiteX4" fmla="*/ 37460 w 1376528"/>
                <a:gd name="connsiteY4" fmla="*/ 1442024 h 1474365"/>
                <a:gd name="connsiteX0" fmla="*/ 37460 w 1375624"/>
                <a:gd name="connsiteY0" fmla="*/ 1442024 h 1470067"/>
                <a:gd name="connsiteX1" fmla="*/ 247010 w 1375624"/>
                <a:gd name="connsiteY1" fmla="*/ 432374 h 1470067"/>
                <a:gd name="connsiteX2" fmla="*/ 1345560 w 1375624"/>
                <a:gd name="connsiteY2" fmla="*/ 13274 h 1470067"/>
                <a:gd name="connsiteX3" fmla="*/ 1155060 w 1375624"/>
                <a:gd name="connsiteY3" fmla="*/ 1022924 h 1470067"/>
                <a:gd name="connsiteX4" fmla="*/ 37460 w 1375624"/>
                <a:gd name="connsiteY4" fmla="*/ 1442024 h 1470067"/>
                <a:gd name="connsiteX0" fmla="*/ 37460 w 1372373"/>
                <a:gd name="connsiteY0" fmla="*/ 1442024 h 1470067"/>
                <a:gd name="connsiteX1" fmla="*/ 247010 w 1372373"/>
                <a:gd name="connsiteY1" fmla="*/ 432374 h 1470067"/>
                <a:gd name="connsiteX2" fmla="*/ 1345560 w 1372373"/>
                <a:gd name="connsiteY2" fmla="*/ 13274 h 1470067"/>
                <a:gd name="connsiteX3" fmla="*/ 1155060 w 1372373"/>
                <a:gd name="connsiteY3" fmla="*/ 1022924 h 1470067"/>
                <a:gd name="connsiteX4" fmla="*/ 37460 w 1372373"/>
                <a:gd name="connsiteY4" fmla="*/ 1442024 h 1470067"/>
                <a:gd name="connsiteX0" fmla="*/ 37460 w 1378193"/>
                <a:gd name="connsiteY0" fmla="*/ 1442024 h 1467365"/>
                <a:gd name="connsiteX1" fmla="*/ 247010 w 1378193"/>
                <a:gd name="connsiteY1" fmla="*/ 432374 h 1467365"/>
                <a:gd name="connsiteX2" fmla="*/ 1345560 w 1378193"/>
                <a:gd name="connsiteY2" fmla="*/ 13274 h 1467365"/>
                <a:gd name="connsiteX3" fmla="*/ 1193160 w 1378193"/>
                <a:gd name="connsiteY3" fmla="*/ 991174 h 1467365"/>
                <a:gd name="connsiteX4" fmla="*/ 37460 w 1378193"/>
                <a:gd name="connsiteY4" fmla="*/ 1442024 h 1467365"/>
                <a:gd name="connsiteX0" fmla="*/ 37460 w 1379237"/>
                <a:gd name="connsiteY0" fmla="*/ 1442024 h 1471549"/>
                <a:gd name="connsiteX1" fmla="*/ 247010 w 1379237"/>
                <a:gd name="connsiteY1" fmla="*/ 432374 h 1471549"/>
                <a:gd name="connsiteX2" fmla="*/ 1345560 w 1379237"/>
                <a:gd name="connsiteY2" fmla="*/ 13274 h 1471549"/>
                <a:gd name="connsiteX3" fmla="*/ 1193160 w 1379237"/>
                <a:gd name="connsiteY3" fmla="*/ 991174 h 1471549"/>
                <a:gd name="connsiteX4" fmla="*/ 37460 w 1379237"/>
                <a:gd name="connsiteY4" fmla="*/ 1442024 h 1471549"/>
                <a:gd name="connsiteX0" fmla="*/ 37460 w 1379237"/>
                <a:gd name="connsiteY0" fmla="*/ 1442024 h 1467834"/>
                <a:gd name="connsiteX1" fmla="*/ 247010 w 1379237"/>
                <a:gd name="connsiteY1" fmla="*/ 432374 h 1467834"/>
                <a:gd name="connsiteX2" fmla="*/ 1345560 w 1379237"/>
                <a:gd name="connsiteY2" fmla="*/ 13274 h 1467834"/>
                <a:gd name="connsiteX3" fmla="*/ 1193160 w 1379237"/>
                <a:gd name="connsiteY3" fmla="*/ 991174 h 1467834"/>
                <a:gd name="connsiteX4" fmla="*/ 37460 w 1379237"/>
                <a:gd name="connsiteY4" fmla="*/ 1442024 h 1467834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91118"/>
                <a:gd name="connsiteY0" fmla="*/ 1442024 h 1471247"/>
                <a:gd name="connsiteX1" fmla="*/ 247010 w 1391118"/>
                <a:gd name="connsiteY1" fmla="*/ 432374 h 1471247"/>
                <a:gd name="connsiteX2" fmla="*/ 1345560 w 1391118"/>
                <a:gd name="connsiteY2" fmla="*/ 13274 h 1471247"/>
                <a:gd name="connsiteX3" fmla="*/ 1167760 w 1391118"/>
                <a:gd name="connsiteY3" fmla="*/ 1029274 h 1471247"/>
                <a:gd name="connsiteX4" fmla="*/ 37460 w 1391118"/>
                <a:gd name="connsiteY4" fmla="*/ 1442024 h 1471247"/>
                <a:gd name="connsiteX0" fmla="*/ 37460 w 1377608"/>
                <a:gd name="connsiteY0" fmla="*/ 1442024 h 1471247"/>
                <a:gd name="connsiteX1" fmla="*/ 247010 w 1377608"/>
                <a:gd name="connsiteY1" fmla="*/ 432374 h 1471247"/>
                <a:gd name="connsiteX2" fmla="*/ 1345560 w 1377608"/>
                <a:gd name="connsiteY2" fmla="*/ 13274 h 1471247"/>
                <a:gd name="connsiteX3" fmla="*/ 1167760 w 1377608"/>
                <a:gd name="connsiteY3" fmla="*/ 1029274 h 1471247"/>
                <a:gd name="connsiteX4" fmla="*/ 37460 w 1377608"/>
                <a:gd name="connsiteY4" fmla="*/ 1442024 h 1471247"/>
                <a:gd name="connsiteX0" fmla="*/ 37460 w 1428414"/>
                <a:gd name="connsiteY0" fmla="*/ 1442024 h 1474941"/>
                <a:gd name="connsiteX1" fmla="*/ 247010 w 1428414"/>
                <a:gd name="connsiteY1" fmla="*/ 432374 h 1474941"/>
                <a:gd name="connsiteX2" fmla="*/ 1345560 w 1428414"/>
                <a:gd name="connsiteY2" fmla="*/ 13274 h 1474941"/>
                <a:gd name="connsiteX3" fmla="*/ 1324922 w 1428414"/>
                <a:gd name="connsiteY3" fmla="*/ 1062611 h 1474941"/>
                <a:gd name="connsiteX4" fmla="*/ 37460 w 1428414"/>
                <a:gd name="connsiteY4" fmla="*/ 1442024 h 1474941"/>
                <a:gd name="connsiteX0" fmla="*/ 37460 w 1366530"/>
                <a:gd name="connsiteY0" fmla="*/ 1442024 h 1483391"/>
                <a:gd name="connsiteX1" fmla="*/ 247010 w 1366530"/>
                <a:gd name="connsiteY1" fmla="*/ 432374 h 1483391"/>
                <a:gd name="connsiteX2" fmla="*/ 1345560 w 1366530"/>
                <a:gd name="connsiteY2" fmla="*/ 13274 h 1483391"/>
                <a:gd name="connsiteX3" fmla="*/ 1062984 w 1366530"/>
                <a:gd name="connsiteY3" fmla="*/ 1119761 h 1483391"/>
                <a:gd name="connsiteX4" fmla="*/ 37460 w 1366530"/>
                <a:gd name="connsiteY4" fmla="*/ 1442024 h 1483391"/>
                <a:gd name="connsiteX0" fmla="*/ 37460 w 1372919"/>
                <a:gd name="connsiteY0" fmla="*/ 1442024 h 1476714"/>
                <a:gd name="connsiteX1" fmla="*/ 247010 w 1372919"/>
                <a:gd name="connsiteY1" fmla="*/ 432374 h 1476714"/>
                <a:gd name="connsiteX2" fmla="*/ 1345560 w 1372919"/>
                <a:gd name="connsiteY2" fmla="*/ 13274 h 1476714"/>
                <a:gd name="connsiteX3" fmla="*/ 1062984 w 1372919"/>
                <a:gd name="connsiteY3" fmla="*/ 1119761 h 1476714"/>
                <a:gd name="connsiteX4" fmla="*/ 37460 w 1372919"/>
                <a:gd name="connsiteY4" fmla="*/ 1442024 h 1476714"/>
                <a:gd name="connsiteX0" fmla="*/ 37460 w 1376527"/>
                <a:gd name="connsiteY0" fmla="*/ 1442024 h 1476714"/>
                <a:gd name="connsiteX1" fmla="*/ 247010 w 1376527"/>
                <a:gd name="connsiteY1" fmla="*/ 432374 h 1476714"/>
                <a:gd name="connsiteX2" fmla="*/ 1345560 w 1376527"/>
                <a:gd name="connsiteY2" fmla="*/ 13274 h 1476714"/>
                <a:gd name="connsiteX3" fmla="*/ 1091559 w 1376527"/>
                <a:gd name="connsiteY3" fmla="*/ 1119761 h 1476714"/>
                <a:gd name="connsiteX4" fmla="*/ 37460 w 1376527"/>
                <a:gd name="connsiteY4" fmla="*/ 1442024 h 1476714"/>
                <a:gd name="connsiteX0" fmla="*/ 29749 w 1357061"/>
                <a:gd name="connsiteY0" fmla="*/ 1448246 h 1475505"/>
                <a:gd name="connsiteX1" fmla="*/ 229774 w 1357061"/>
                <a:gd name="connsiteY1" fmla="*/ 429071 h 1475505"/>
                <a:gd name="connsiteX2" fmla="*/ 1328324 w 1357061"/>
                <a:gd name="connsiteY2" fmla="*/ 9971 h 1475505"/>
                <a:gd name="connsiteX3" fmla="*/ 1074323 w 1357061"/>
                <a:gd name="connsiteY3" fmla="*/ 1116458 h 1475505"/>
                <a:gd name="connsiteX4" fmla="*/ 29749 w 1357061"/>
                <a:gd name="connsiteY4" fmla="*/ 1448246 h 1475505"/>
                <a:gd name="connsiteX0" fmla="*/ 46338 w 1373650"/>
                <a:gd name="connsiteY0" fmla="*/ 1448246 h 1475505"/>
                <a:gd name="connsiteX1" fmla="*/ 246363 w 1373650"/>
                <a:gd name="connsiteY1" fmla="*/ 429071 h 1475505"/>
                <a:gd name="connsiteX2" fmla="*/ 1344913 w 1373650"/>
                <a:gd name="connsiteY2" fmla="*/ 9971 h 1475505"/>
                <a:gd name="connsiteX3" fmla="*/ 1090912 w 1373650"/>
                <a:gd name="connsiteY3" fmla="*/ 1116458 h 1475505"/>
                <a:gd name="connsiteX4" fmla="*/ 46338 w 1373650"/>
                <a:gd name="connsiteY4" fmla="*/ 1448246 h 1475505"/>
                <a:gd name="connsiteX0" fmla="*/ 46338 w 1373650"/>
                <a:gd name="connsiteY0" fmla="*/ 1450796 h 1478055"/>
                <a:gd name="connsiteX1" fmla="*/ 246363 w 1373650"/>
                <a:gd name="connsiteY1" fmla="*/ 431621 h 1478055"/>
                <a:gd name="connsiteX2" fmla="*/ 1344913 w 1373650"/>
                <a:gd name="connsiteY2" fmla="*/ 12521 h 1478055"/>
                <a:gd name="connsiteX3" fmla="*/ 1090912 w 1373650"/>
                <a:gd name="connsiteY3" fmla="*/ 1119008 h 1478055"/>
                <a:gd name="connsiteX4" fmla="*/ 46338 w 1373650"/>
                <a:gd name="connsiteY4" fmla="*/ 1450796 h 1478055"/>
                <a:gd name="connsiteX0" fmla="*/ 46338 w 1373650"/>
                <a:gd name="connsiteY0" fmla="*/ 1450796 h 1482809"/>
                <a:gd name="connsiteX1" fmla="*/ 246363 w 1373650"/>
                <a:gd name="connsiteY1" fmla="*/ 431621 h 1482809"/>
                <a:gd name="connsiteX2" fmla="*/ 1344913 w 1373650"/>
                <a:gd name="connsiteY2" fmla="*/ 12521 h 1482809"/>
                <a:gd name="connsiteX3" fmla="*/ 1090912 w 1373650"/>
                <a:gd name="connsiteY3" fmla="*/ 1119008 h 1482809"/>
                <a:gd name="connsiteX4" fmla="*/ 46338 w 1373650"/>
                <a:gd name="connsiteY4" fmla="*/ 1450796 h 148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650" h="1482809">
                  <a:moveTo>
                    <a:pt x="46338" y="1450796"/>
                  </a:moveTo>
                  <a:cubicBezTo>
                    <a:pt x="-63729" y="1054979"/>
                    <a:pt x="29934" y="671333"/>
                    <a:pt x="246363" y="431621"/>
                  </a:cubicBezTo>
                  <a:cubicBezTo>
                    <a:pt x="462792" y="191909"/>
                    <a:pt x="987196" y="-59446"/>
                    <a:pt x="1344913" y="12521"/>
                  </a:cubicBezTo>
                  <a:cubicBezTo>
                    <a:pt x="1433813" y="310971"/>
                    <a:pt x="1307341" y="879296"/>
                    <a:pt x="1090912" y="1119008"/>
                  </a:cubicBezTo>
                  <a:cubicBezTo>
                    <a:pt x="874483" y="1358720"/>
                    <a:pt x="483430" y="1564038"/>
                    <a:pt x="46338" y="145079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9F557"/>
                </a:gs>
                <a:gs pos="100000">
                  <a:srgbClr val="559705"/>
                </a:gs>
              </a:gsLst>
              <a:lin ang="189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D1FA86"/>
                  </a:gs>
                  <a:gs pos="100000">
                    <a:srgbClr val="60B709"/>
                  </a:gs>
                </a:gsLst>
                <a:lin ang="81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20556387">
              <a:off x="2714949" y="1636824"/>
              <a:ext cx="218320" cy="247056"/>
            </a:xfrm>
            <a:custGeom>
              <a:avLst/>
              <a:gdLst>
                <a:gd name="connsiteX0" fmla="*/ 0 w 1308100"/>
                <a:gd name="connsiteY0" fmla="*/ 1428750 h 1428750"/>
                <a:gd name="connsiteX1" fmla="*/ 190500 w 1308100"/>
                <a:gd name="connsiteY1" fmla="*/ 406400 h 1428750"/>
                <a:gd name="connsiteX2" fmla="*/ 1308100 w 1308100"/>
                <a:gd name="connsiteY2" fmla="*/ 0 h 1428750"/>
                <a:gd name="connsiteX3" fmla="*/ 1117600 w 1308100"/>
                <a:gd name="connsiteY3" fmla="*/ 1009650 h 1428750"/>
                <a:gd name="connsiteX4" fmla="*/ 0 w 1308100"/>
                <a:gd name="connsiteY4" fmla="*/ 1428750 h 1428750"/>
                <a:gd name="connsiteX0" fmla="*/ 68224 w 1376324"/>
                <a:gd name="connsiteY0" fmla="*/ 1450416 h 1450416"/>
                <a:gd name="connsiteX1" fmla="*/ 258724 w 1376324"/>
                <a:gd name="connsiteY1" fmla="*/ 428066 h 1450416"/>
                <a:gd name="connsiteX2" fmla="*/ 1376324 w 1376324"/>
                <a:gd name="connsiteY2" fmla="*/ 21666 h 1450416"/>
                <a:gd name="connsiteX3" fmla="*/ 1185824 w 1376324"/>
                <a:gd name="connsiteY3" fmla="*/ 1031316 h 1450416"/>
                <a:gd name="connsiteX4" fmla="*/ 68224 w 1376324"/>
                <a:gd name="connsiteY4" fmla="*/ 1450416 h 1450416"/>
                <a:gd name="connsiteX0" fmla="*/ 68224 w 1376324"/>
                <a:gd name="connsiteY0" fmla="*/ 1450416 h 1477918"/>
                <a:gd name="connsiteX1" fmla="*/ 258724 w 1376324"/>
                <a:gd name="connsiteY1" fmla="*/ 428066 h 1477918"/>
                <a:gd name="connsiteX2" fmla="*/ 1376324 w 1376324"/>
                <a:gd name="connsiteY2" fmla="*/ 21666 h 1477918"/>
                <a:gd name="connsiteX3" fmla="*/ 1185824 w 1376324"/>
                <a:gd name="connsiteY3" fmla="*/ 1031316 h 1477918"/>
                <a:gd name="connsiteX4" fmla="*/ 68224 w 1376324"/>
                <a:gd name="connsiteY4" fmla="*/ 1450416 h 1477918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406388"/>
                <a:gd name="connsiteY0" fmla="*/ 1450416 h 1479016"/>
                <a:gd name="connsiteX1" fmla="*/ 258724 w 1406388"/>
                <a:gd name="connsiteY1" fmla="*/ 428066 h 1479016"/>
                <a:gd name="connsiteX2" fmla="*/ 1376324 w 1406388"/>
                <a:gd name="connsiteY2" fmla="*/ 21666 h 1479016"/>
                <a:gd name="connsiteX3" fmla="*/ 1185824 w 1406388"/>
                <a:gd name="connsiteY3" fmla="*/ 1031316 h 1479016"/>
                <a:gd name="connsiteX4" fmla="*/ 68224 w 1406388"/>
                <a:gd name="connsiteY4" fmla="*/ 1450416 h 1479016"/>
                <a:gd name="connsiteX0" fmla="*/ 68224 w 1406388"/>
                <a:gd name="connsiteY0" fmla="*/ 1439101 h 1467701"/>
                <a:gd name="connsiteX1" fmla="*/ 258724 w 1406388"/>
                <a:gd name="connsiteY1" fmla="*/ 416751 h 1467701"/>
                <a:gd name="connsiteX2" fmla="*/ 1376324 w 1406388"/>
                <a:gd name="connsiteY2" fmla="*/ 10351 h 1467701"/>
                <a:gd name="connsiteX3" fmla="*/ 1185824 w 1406388"/>
                <a:gd name="connsiteY3" fmla="*/ 1020001 h 1467701"/>
                <a:gd name="connsiteX4" fmla="*/ 68224 w 1406388"/>
                <a:gd name="connsiteY4" fmla="*/ 1439101 h 1467701"/>
                <a:gd name="connsiteX0" fmla="*/ 48598 w 1386762"/>
                <a:gd name="connsiteY0" fmla="*/ 1439101 h 1467701"/>
                <a:gd name="connsiteX1" fmla="*/ 239098 w 1386762"/>
                <a:gd name="connsiteY1" fmla="*/ 416751 h 1467701"/>
                <a:gd name="connsiteX2" fmla="*/ 1356698 w 1386762"/>
                <a:gd name="connsiteY2" fmla="*/ 10351 h 1467701"/>
                <a:gd name="connsiteX3" fmla="*/ 1166198 w 1386762"/>
                <a:gd name="connsiteY3" fmla="*/ 1020001 h 1467701"/>
                <a:gd name="connsiteX4" fmla="*/ 48598 w 1386762"/>
                <a:gd name="connsiteY4" fmla="*/ 1439101 h 1467701"/>
                <a:gd name="connsiteX0" fmla="*/ 0 w 1338164"/>
                <a:gd name="connsiteY0" fmla="*/ 1439101 h 1467701"/>
                <a:gd name="connsiteX1" fmla="*/ 190500 w 1338164"/>
                <a:gd name="connsiteY1" fmla="*/ 416751 h 1467701"/>
                <a:gd name="connsiteX2" fmla="*/ 1308100 w 1338164"/>
                <a:gd name="connsiteY2" fmla="*/ 10351 h 1467701"/>
                <a:gd name="connsiteX3" fmla="*/ 1117600 w 1338164"/>
                <a:gd name="connsiteY3" fmla="*/ 1020001 h 1467701"/>
                <a:gd name="connsiteX4" fmla="*/ 0 w 1338164"/>
                <a:gd name="connsiteY4" fmla="*/ 1439101 h 1467701"/>
                <a:gd name="connsiteX0" fmla="*/ 31846 w 1370010"/>
                <a:gd name="connsiteY0" fmla="*/ 1439101 h 1467701"/>
                <a:gd name="connsiteX1" fmla="*/ 222346 w 1370010"/>
                <a:gd name="connsiteY1" fmla="*/ 416751 h 1467701"/>
                <a:gd name="connsiteX2" fmla="*/ 1339946 w 1370010"/>
                <a:gd name="connsiteY2" fmla="*/ 10351 h 1467701"/>
                <a:gd name="connsiteX3" fmla="*/ 1149446 w 1370010"/>
                <a:gd name="connsiteY3" fmla="*/ 1020001 h 1467701"/>
                <a:gd name="connsiteX4" fmla="*/ 31846 w 1370010"/>
                <a:gd name="connsiteY4" fmla="*/ 1439101 h 1467701"/>
                <a:gd name="connsiteX0" fmla="*/ 20836 w 1359000"/>
                <a:gd name="connsiteY0" fmla="*/ 1437567 h 1466167"/>
                <a:gd name="connsiteX1" fmla="*/ 287536 w 1359000"/>
                <a:gd name="connsiteY1" fmla="*/ 466017 h 1466167"/>
                <a:gd name="connsiteX2" fmla="*/ 1328936 w 1359000"/>
                <a:gd name="connsiteY2" fmla="*/ 8817 h 1466167"/>
                <a:gd name="connsiteX3" fmla="*/ 1138436 w 1359000"/>
                <a:gd name="connsiteY3" fmla="*/ 1018467 h 1466167"/>
                <a:gd name="connsiteX4" fmla="*/ 20836 w 1359000"/>
                <a:gd name="connsiteY4" fmla="*/ 1437567 h 1466167"/>
                <a:gd name="connsiteX0" fmla="*/ 28327 w 1366491"/>
                <a:gd name="connsiteY0" fmla="*/ 1438670 h 1467270"/>
                <a:gd name="connsiteX1" fmla="*/ 237877 w 1366491"/>
                <a:gd name="connsiteY1" fmla="*/ 429020 h 1467270"/>
                <a:gd name="connsiteX2" fmla="*/ 1336427 w 1366491"/>
                <a:gd name="connsiteY2" fmla="*/ 9920 h 1467270"/>
                <a:gd name="connsiteX3" fmla="*/ 1145927 w 1366491"/>
                <a:gd name="connsiteY3" fmla="*/ 1019570 h 1467270"/>
                <a:gd name="connsiteX4" fmla="*/ 28327 w 1366491"/>
                <a:gd name="connsiteY4" fmla="*/ 1438670 h 1467270"/>
                <a:gd name="connsiteX0" fmla="*/ 37460 w 1375624"/>
                <a:gd name="connsiteY0" fmla="*/ 1442024 h 1470624"/>
                <a:gd name="connsiteX1" fmla="*/ 247010 w 1375624"/>
                <a:gd name="connsiteY1" fmla="*/ 432374 h 1470624"/>
                <a:gd name="connsiteX2" fmla="*/ 1345560 w 1375624"/>
                <a:gd name="connsiteY2" fmla="*/ 13274 h 1470624"/>
                <a:gd name="connsiteX3" fmla="*/ 1155060 w 1375624"/>
                <a:gd name="connsiteY3" fmla="*/ 1022924 h 1470624"/>
                <a:gd name="connsiteX4" fmla="*/ 37460 w 1375624"/>
                <a:gd name="connsiteY4" fmla="*/ 1442024 h 1470624"/>
                <a:gd name="connsiteX0" fmla="*/ 37460 w 1379484"/>
                <a:gd name="connsiteY0" fmla="*/ 1442024 h 1468495"/>
                <a:gd name="connsiteX1" fmla="*/ 247010 w 1379484"/>
                <a:gd name="connsiteY1" fmla="*/ 432374 h 1468495"/>
                <a:gd name="connsiteX2" fmla="*/ 1345560 w 1379484"/>
                <a:gd name="connsiteY2" fmla="*/ 13274 h 1468495"/>
                <a:gd name="connsiteX3" fmla="*/ 1155060 w 1379484"/>
                <a:gd name="connsiteY3" fmla="*/ 1022924 h 1468495"/>
                <a:gd name="connsiteX4" fmla="*/ 37460 w 1379484"/>
                <a:gd name="connsiteY4" fmla="*/ 1442024 h 1468495"/>
                <a:gd name="connsiteX0" fmla="*/ 37460 w 1373133"/>
                <a:gd name="connsiteY0" fmla="*/ 1442024 h 1473039"/>
                <a:gd name="connsiteX1" fmla="*/ 247010 w 1373133"/>
                <a:gd name="connsiteY1" fmla="*/ 432374 h 1473039"/>
                <a:gd name="connsiteX2" fmla="*/ 1345560 w 1373133"/>
                <a:gd name="connsiteY2" fmla="*/ 13274 h 1473039"/>
                <a:gd name="connsiteX3" fmla="*/ 1155060 w 1373133"/>
                <a:gd name="connsiteY3" fmla="*/ 1022924 h 1473039"/>
                <a:gd name="connsiteX4" fmla="*/ 37460 w 1373133"/>
                <a:gd name="connsiteY4" fmla="*/ 1442024 h 1473039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6528"/>
                <a:gd name="connsiteY0" fmla="*/ 1442024 h 1474365"/>
                <a:gd name="connsiteX1" fmla="*/ 247010 w 1376528"/>
                <a:gd name="connsiteY1" fmla="*/ 432374 h 1474365"/>
                <a:gd name="connsiteX2" fmla="*/ 1345560 w 1376528"/>
                <a:gd name="connsiteY2" fmla="*/ 13274 h 1474365"/>
                <a:gd name="connsiteX3" fmla="*/ 1155060 w 1376528"/>
                <a:gd name="connsiteY3" fmla="*/ 1022924 h 1474365"/>
                <a:gd name="connsiteX4" fmla="*/ 37460 w 1376528"/>
                <a:gd name="connsiteY4" fmla="*/ 1442024 h 1474365"/>
                <a:gd name="connsiteX0" fmla="*/ 37460 w 1375624"/>
                <a:gd name="connsiteY0" fmla="*/ 1442024 h 1470067"/>
                <a:gd name="connsiteX1" fmla="*/ 247010 w 1375624"/>
                <a:gd name="connsiteY1" fmla="*/ 432374 h 1470067"/>
                <a:gd name="connsiteX2" fmla="*/ 1345560 w 1375624"/>
                <a:gd name="connsiteY2" fmla="*/ 13274 h 1470067"/>
                <a:gd name="connsiteX3" fmla="*/ 1155060 w 1375624"/>
                <a:gd name="connsiteY3" fmla="*/ 1022924 h 1470067"/>
                <a:gd name="connsiteX4" fmla="*/ 37460 w 1375624"/>
                <a:gd name="connsiteY4" fmla="*/ 1442024 h 1470067"/>
                <a:gd name="connsiteX0" fmla="*/ 37460 w 1372373"/>
                <a:gd name="connsiteY0" fmla="*/ 1442024 h 1470067"/>
                <a:gd name="connsiteX1" fmla="*/ 247010 w 1372373"/>
                <a:gd name="connsiteY1" fmla="*/ 432374 h 1470067"/>
                <a:gd name="connsiteX2" fmla="*/ 1345560 w 1372373"/>
                <a:gd name="connsiteY2" fmla="*/ 13274 h 1470067"/>
                <a:gd name="connsiteX3" fmla="*/ 1155060 w 1372373"/>
                <a:gd name="connsiteY3" fmla="*/ 1022924 h 1470067"/>
                <a:gd name="connsiteX4" fmla="*/ 37460 w 1372373"/>
                <a:gd name="connsiteY4" fmla="*/ 1442024 h 1470067"/>
                <a:gd name="connsiteX0" fmla="*/ 37460 w 1378193"/>
                <a:gd name="connsiteY0" fmla="*/ 1442024 h 1467365"/>
                <a:gd name="connsiteX1" fmla="*/ 247010 w 1378193"/>
                <a:gd name="connsiteY1" fmla="*/ 432374 h 1467365"/>
                <a:gd name="connsiteX2" fmla="*/ 1345560 w 1378193"/>
                <a:gd name="connsiteY2" fmla="*/ 13274 h 1467365"/>
                <a:gd name="connsiteX3" fmla="*/ 1193160 w 1378193"/>
                <a:gd name="connsiteY3" fmla="*/ 991174 h 1467365"/>
                <a:gd name="connsiteX4" fmla="*/ 37460 w 1378193"/>
                <a:gd name="connsiteY4" fmla="*/ 1442024 h 1467365"/>
                <a:gd name="connsiteX0" fmla="*/ 37460 w 1379237"/>
                <a:gd name="connsiteY0" fmla="*/ 1442024 h 1471549"/>
                <a:gd name="connsiteX1" fmla="*/ 247010 w 1379237"/>
                <a:gd name="connsiteY1" fmla="*/ 432374 h 1471549"/>
                <a:gd name="connsiteX2" fmla="*/ 1345560 w 1379237"/>
                <a:gd name="connsiteY2" fmla="*/ 13274 h 1471549"/>
                <a:gd name="connsiteX3" fmla="*/ 1193160 w 1379237"/>
                <a:gd name="connsiteY3" fmla="*/ 991174 h 1471549"/>
                <a:gd name="connsiteX4" fmla="*/ 37460 w 1379237"/>
                <a:gd name="connsiteY4" fmla="*/ 1442024 h 1471549"/>
                <a:gd name="connsiteX0" fmla="*/ 37460 w 1379237"/>
                <a:gd name="connsiteY0" fmla="*/ 1442024 h 1467834"/>
                <a:gd name="connsiteX1" fmla="*/ 247010 w 1379237"/>
                <a:gd name="connsiteY1" fmla="*/ 432374 h 1467834"/>
                <a:gd name="connsiteX2" fmla="*/ 1345560 w 1379237"/>
                <a:gd name="connsiteY2" fmla="*/ 13274 h 1467834"/>
                <a:gd name="connsiteX3" fmla="*/ 1193160 w 1379237"/>
                <a:gd name="connsiteY3" fmla="*/ 991174 h 1467834"/>
                <a:gd name="connsiteX4" fmla="*/ 37460 w 1379237"/>
                <a:gd name="connsiteY4" fmla="*/ 1442024 h 1467834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91118"/>
                <a:gd name="connsiteY0" fmla="*/ 1442024 h 1471247"/>
                <a:gd name="connsiteX1" fmla="*/ 247010 w 1391118"/>
                <a:gd name="connsiteY1" fmla="*/ 432374 h 1471247"/>
                <a:gd name="connsiteX2" fmla="*/ 1345560 w 1391118"/>
                <a:gd name="connsiteY2" fmla="*/ 13274 h 1471247"/>
                <a:gd name="connsiteX3" fmla="*/ 1167760 w 1391118"/>
                <a:gd name="connsiteY3" fmla="*/ 1029274 h 1471247"/>
                <a:gd name="connsiteX4" fmla="*/ 37460 w 1391118"/>
                <a:gd name="connsiteY4" fmla="*/ 1442024 h 1471247"/>
                <a:gd name="connsiteX0" fmla="*/ 37460 w 1377608"/>
                <a:gd name="connsiteY0" fmla="*/ 1442024 h 1471247"/>
                <a:gd name="connsiteX1" fmla="*/ 247010 w 1377608"/>
                <a:gd name="connsiteY1" fmla="*/ 432374 h 1471247"/>
                <a:gd name="connsiteX2" fmla="*/ 1345560 w 1377608"/>
                <a:gd name="connsiteY2" fmla="*/ 13274 h 1471247"/>
                <a:gd name="connsiteX3" fmla="*/ 1167760 w 1377608"/>
                <a:gd name="connsiteY3" fmla="*/ 1029274 h 1471247"/>
                <a:gd name="connsiteX4" fmla="*/ 37460 w 1377608"/>
                <a:gd name="connsiteY4" fmla="*/ 1442024 h 1471247"/>
                <a:gd name="connsiteX0" fmla="*/ 37460 w 1428414"/>
                <a:gd name="connsiteY0" fmla="*/ 1442024 h 1474941"/>
                <a:gd name="connsiteX1" fmla="*/ 247010 w 1428414"/>
                <a:gd name="connsiteY1" fmla="*/ 432374 h 1474941"/>
                <a:gd name="connsiteX2" fmla="*/ 1345560 w 1428414"/>
                <a:gd name="connsiteY2" fmla="*/ 13274 h 1474941"/>
                <a:gd name="connsiteX3" fmla="*/ 1324922 w 1428414"/>
                <a:gd name="connsiteY3" fmla="*/ 1062611 h 1474941"/>
                <a:gd name="connsiteX4" fmla="*/ 37460 w 1428414"/>
                <a:gd name="connsiteY4" fmla="*/ 1442024 h 1474941"/>
                <a:gd name="connsiteX0" fmla="*/ 37460 w 1366530"/>
                <a:gd name="connsiteY0" fmla="*/ 1442024 h 1483391"/>
                <a:gd name="connsiteX1" fmla="*/ 247010 w 1366530"/>
                <a:gd name="connsiteY1" fmla="*/ 432374 h 1483391"/>
                <a:gd name="connsiteX2" fmla="*/ 1345560 w 1366530"/>
                <a:gd name="connsiteY2" fmla="*/ 13274 h 1483391"/>
                <a:gd name="connsiteX3" fmla="*/ 1062984 w 1366530"/>
                <a:gd name="connsiteY3" fmla="*/ 1119761 h 1483391"/>
                <a:gd name="connsiteX4" fmla="*/ 37460 w 1366530"/>
                <a:gd name="connsiteY4" fmla="*/ 1442024 h 1483391"/>
                <a:gd name="connsiteX0" fmla="*/ 37460 w 1372919"/>
                <a:gd name="connsiteY0" fmla="*/ 1442024 h 1476714"/>
                <a:gd name="connsiteX1" fmla="*/ 247010 w 1372919"/>
                <a:gd name="connsiteY1" fmla="*/ 432374 h 1476714"/>
                <a:gd name="connsiteX2" fmla="*/ 1345560 w 1372919"/>
                <a:gd name="connsiteY2" fmla="*/ 13274 h 1476714"/>
                <a:gd name="connsiteX3" fmla="*/ 1062984 w 1372919"/>
                <a:gd name="connsiteY3" fmla="*/ 1119761 h 1476714"/>
                <a:gd name="connsiteX4" fmla="*/ 37460 w 1372919"/>
                <a:gd name="connsiteY4" fmla="*/ 1442024 h 1476714"/>
                <a:gd name="connsiteX0" fmla="*/ 37460 w 1376527"/>
                <a:gd name="connsiteY0" fmla="*/ 1442024 h 1476714"/>
                <a:gd name="connsiteX1" fmla="*/ 247010 w 1376527"/>
                <a:gd name="connsiteY1" fmla="*/ 432374 h 1476714"/>
                <a:gd name="connsiteX2" fmla="*/ 1345560 w 1376527"/>
                <a:gd name="connsiteY2" fmla="*/ 13274 h 1476714"/>
                <a:gd name="connsiteX3" fmla="*/ 1091559 w 1376527"/>
                <a:gd name="connsiteY3" fmla="*/ 1119761 h 1476714"/>
                <a:gd name="connsiteX4" fmla="*/ 37460 w 1376527"/>
                <a:gd name="connsiteY4" fmla="*/ 1442024 h 1476714"/>
                <a:gd name="connsiteX0" fmla="*/ 29749 w 1357061"/>
                <a:gd name="connsiteY0" fmla="*/ 1448246 h 1475505"/>
                <a:gd name="connsiteX1" fmla="*/ 229774 w 1357061"/>
                <a:gd name="connsiteY1" fmla="*/ 429071 h 1475505"/>
                <a:gd name="connsiteX2" fmla="*/ 1328324 w 1357061"/>
                <a:gd name="connsiteY2" fmla="*/ 9971 h 1475505"/>
                <a:gd name="connsiteX3" fmla="*/ 1074323 w 1357061"/>
                <a:gd name="connsiteY3" fmla="*/ 1116458 h 1475505"/>
                <a:gd name="connsiteX4" fmla="*/ 29749 w 1357061"/>
                <a:gd name="connsiteY4" fmla="*/ 1448246 h 1475505"/>
                <a:gd name="connsiteX0" fmla="*/ 46338 w 1373650"/>
                <a:gd name="connsiteY0" fmla="*/ 1448246 h 1475505"/>
                <a:gd name="connsiteX1" fmla="*/ 246363 w 1373650"/>
                <a:gd name="connsiteY1" fmla="*/ 429071 h 1475505"/>
                <a:gd name="connsiteX2" fmla="*/ 1344913 w 1373650"/>
                <a:gd name="connsiteY2" fmla="*/ 9971 h 1475505"/>
                <a:gd name="connsiteX3" fmla="*/ 1090912 w 1373650"/>
                <a:gd name="connsiteY3" fmla="*/ 1116458 h 1475505"/>
                <a:gd name="connsiteX4" fmla="*/ 46338 w 1373650"/>
                <a:gd name="connsiteY4" fmla="*/ 1448246 h 1475505"/>
                <a:gd name="connsiteX0" fmla="*/ 46338 w 1373650"/>
                <a:gd name="connsiteY0" fmla="*/ 1450796 h 1478055"/>
                <a:gd name="connsiteX1" fmla="*/ 246363 w 1373650"/>
                <a:gd name="connsiteY1" fmla="*/ 431621 h 1478055"/>
                <a:gd name="connsiteX2" fmla="*/ 1344913 w 1373650"/>
                <a:gd name="connsiteY2" fmla="*/ 12521 h 1478055"/>
                <a:gd name="connsiteX3" fmla="*/ 1090912 w 1373650"/>
                <a:gd name="connsiteY3" fmla="*/ 1119008 h 1478055"/>
                <a:gd name="connsiteX4" fmla="*/ 46338 w 1373650"/>
                <a:gd name="connsiteY4" fmla="*/ 1450796 h 1478055"/>
                <a:gd name="connsiteX0" fmla="*/ 46338 w 1373650"/>
                <a:gd name="connsiteY0" fmla="*/ 1450796 h 1482809"/>
                <a:gd name="connsiteX1" fmla="*/ 246363 w 1373650"/>
                <a:gd name="connsiteY1" fmla="*/ 431621 h 1482809"/>
                <a:gd name="connsiteX2" fmla="*/ 1344913 w 1373650"/>
                <a:gd name="connsiteY2" fmla="*/ 12521 h 1482809"/>
                <a:gd name="connsiteX3" fmla="*/ 1090912 w 1373650"/>
                <a:gd name="connsiteY3" fmla="*/ 1119008 h 1482809"/>
                <a:gd name="connsiteX4" fmla="*/ 46338 w 1373650"/>
                <a:gd name="connsiteY4" fmla="*/ 1450796 h 148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650" h="1482809">
                  <a:moveTo>
                    <a:pt x="46338" y="1450796"/>
                  </a:moveTo>
                  <a:cubicBezTo>
                    <a:pt x="-63729" y="1054979"/>
                    <a:pt x="29934" y="671333"/>
                    <a:pt x="246363" y="431621"/>
                  </a:cubicBezTo>
                  <a:cubicBezTo>
                    <a:pt x="462792" y="191909"/>
                    <a:pt x="987196" y="-59446"/>
                    <a:pt x="1344913" y="12521"/>
                  </a:cubicBezTo>
                  <a:cubicBezTo>
                    <a:pt x="1433813" y="310971"/>
                    <a:pt x="1307341" y="879296"/>
                    <a:pt x="1090912" y="1119008"/>
                  </a:cubicBezTo>
                  <a:cubicBezTo>
                    <a:pt x="874483" y="1358720"/>
                    <a:pt x="483430" y="1564038"/>
                    <a:pt x="46338" y="145079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9F557"/>
                </a:gs>
                <a:gs pos="100000">
                  <a:srgbClr val="559705"/>
                </a:gs>
              </a:gsLst>
              <a:lin ang="189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D1FA86"/>
                  </a:gs>
                  <a:gs pos="100000">
                    <a:srgbClr val="60B709"/>
                  </a:gs>
                </a:gsLst>
                <a:lin ang="81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任意多边形 81"/>
            <p:cNvSpPr/>
            <p:nvPr/>
          </p:nvSpPr>
          <p:spPr>
            <a:xfrm rot="20785790">
              <a:off x="3834631" y="1024154"/>
              <a:ext cx="168872" cy="191100"/>
            </a:xfrm>
            <a:custGeom>
              <a:avLst/>
              <a:gdLst>
                <a:gd name="connsiteX0" fmla="*/ 0 w 1308100"/>
                <a:gd name="connsiteY0" fmla="*/ 1428750 h 1428750"/>
                <a:gd name="connsiteX1" fmla="*/ 190500 w 1308100"/>
                <a:gd name="connsiteY1" fmla="*/ 406400 h 1428750"/>
                <a:gd name="connsiteX2" fmla="*/ 1308100 w 1308100"/>
                <a:gd name="connsiteY2" fmla="*/ 0 h 1428750"/>
                <a:gd name="connsiteX3" fmla="*/ 1117600 w 1308100"/>
                <a:gd name="connsiteY3" fmla="*/ 1009650 h 1428750"/>
                <a:gd name="connsiteX4" fmla="*/ 0 w 1308100"/>
                <a:gd name="connsiteY4" fmla="*/ 1428750 h 1428750"/>
                <a:gd name="connsiteX0" fmla="*/ 68224 w 1376324"/>
                <a:gd name="connsiteY0" fmla="*/ 1450416 h 1450416"/>
                <a:gd name="connsiteX1" fmla="*/ 258724 w 1376324"/>
                <a:gd name="connsiteY1" fmla="*/ 428066 h 1450416"/>
                <a:gd name="connsiteX2" fmla="*/ 1376324 w 1376324"/>
                <a:gd name="connsiteY2" fmla="*/ 21666 h 1450416"/>
                <a:gd name="connsiteX3" fmla="*/ 1185824 w 1376324"/>
                <a:gd name="connsiteY3" fmla="*/ 1031316 h 1450416"/>
                <a:gd name="connsiteX4" fmla="*/ 68224 w 1376324"/>
                <a:gd name="connsiteY4" fmla="*/ 1450416 h 1450416"/>
                <a:gd name="connsiteX0" fmla="*/ 68224 w 1376324"/>
                <a:gd name="connsiteY0" fmla="*/ 1450416 h 1477918"/>
                <a:gd name="connsiteX1" fmla="*/ 258724 w 1376324"/>
                <a:gd name="connsiteY1" fmla="*/ 428066 h 1477918"/>
                <a:gd name="connsiteX2" fmla="*/ 1376324 w 1376324"/>
                <a:gd name="connsiteY2" fmla="*/ 21666 h 1477918"/>
                <a:gd name="connsiteX3" fmla="*/ 1185824 w 1376324"/>
                <a:gd name="connsiteY3" fmla="*/ 1031316 h 1477918"/>
                <a:gd name="connsiteX4" fmla="*/ 68224 w 1376324"/>
                <a:gd name="connsiteY4" fmla="*/ 1450416 h 1477918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376324"/>
                <a:gd name="connsiteY0" fmla="*/ 1450416 h 1479016"/>
                <a:gd name="connsiteX1" fmla="*/ 258724 w 1376324"/>
                <a:gd name="connsiteY1" fmla="*/ 428066 h 1479016"/>
                <a:gd name="connsiteX2" fmla="*/ 1376324 w 1376324"/>
                <a:gd name="connsiteY2" fmla="*/ 21666 h 1479016"/>
                <a:gd name="connsiteX3" fmla="*/ 1185824 w 1376324"/>
                <a:gd name="connsiteY3" fmla="*/ 1031316 h 1479016"/>
                <a:gd name="connsiteX4" fmla="*/ 68224 w 1376324"/>
                <a:gd name="connsiteY4" fmla="*/ 1450416 h 1479016"/>
                <a:gd name="connsiteX0" fmla="*/ 68224 w 1406388"/>
                <a:gd name="connsiteY0" fmla="*/ 1450416 h 1479016"/>
                <a:gd name="connsiteX1" fmla="*/ 258724 w 1406388"/>
                <a:gd name="connsiteY1" fmla="*/ 428066 h 1479016"/>
                <a:gd name="connsiteX2" fmla="*/ 1376324 w 1406388"/>
                <a:gd name="connsiteY2" fmla="*/ 21666 h 1479016"/>
                <a:gd name="connsiteX3" fmla="*/ 1185824 w 1406388"/>
                <a:gd name="connsiteY3" fmla="*/ 1031316 h 1479016"/>
                <a:gd name="connsiteX4" fmla="*/ 68224 w 1406388"/>
                <a:gd name="connsiteY4" fmla="*/ 1450416 h 1479016"/>
                <a:gd name="connsiteX0" fmla="*/ 68224 w 1406388"/>
                <a:gd name="connsiteY0" fmla="*/ 1439101 h 1467701"/>
                <a:gd name="connsiteX1" fmla="*/ 258724 w 1406388"/>
                <a:gd name="connsiteY1" fmla="*/ 416751 h 1467701"/>
                <a:gd name="connsiteX2" fmla="*/ 1376324 w 1406388"/>
                <a:gd name="connsiteY2" fmla="*/ 10351 h 1467701"/>
                <a:gd name="connsiteX3" fmla="*/ 1185824 w 1406388"/>
                <a:gd name="connsiteY3" fmla="*/ 1020001 h 1467701"/>
                <a:gd name="connsiteX4" fmla="*/ 68224 w 1406388"/>
                <a:gd name="connsiteY4" fmla="*/ 1439101 h 1467701"/>
                <a:gd name="connsiteX0" fmla="*/ 48598 w 1386762"/>
                <a:gd name="connsiteY0" fmla="*/ 1439101 h 1467701"/>
                <a:gd name="connsiteX1" fmla="*/ 239098 w 1386762"/>
                <a:gd name="connsiteY1" fmla="*/ 416751 h 1467701"/>
                <a:gd name="connsiteX2" fmla="*/ 1356698 w 1386762"/>
                <a:gd name="connsiteY2" fmla="*/ 10351 h 1467701"/>
                <a:gd name="connsiteX3" fmla="*/ 1166198 w 1386762"/>
                <a:gd name="connsiteY3" fmla="*/ 1020001 h 1467701"/>
                <a:gd name="connsiteX4" fmla="*/ 48598 w 1386762"/>
                <a:gd name="connsiteY4" fmla="*/ 1439101 h 1467701"/>
                <a:gd name="connsiteX0" fmla="*/ 0 w 1338164"/>
                <a:gd name="connsiteY0" fmla="*/ 1439101 h 1467701"/>
                <a:gd name="connsiteX1" fmla="*/ 190500 w 1338164"/>
                <a:gd name="connsiteY1" fmla="*/ 416751 h 1467701"/>
                <a:gd name="connsiteX2" fmla="*/ 1308100 w 1338164"/>
                <a:gd name="connsiteY2" fmla="*/ 10351 h 1467701"/>
                <a:gd name="connsiteX3" fmla="*/ 1117600 w 1338164"/>
                <a:gd name="connsiteY3" fmla="*/ 1020001 h 1467701"/>
                <a:gd name="connsiteX4" fmla="*/ 0 w 1338164"/>
                <a:gd name="connsiteY4" fmla="*/ 1439101 h 1467701"/>
                <a:gd name="connsiteX0" fmla="*/ 31846 w 1370010"/>
                <a:gd name="connsiteY0" fmla="*/ 1439101 h 1467701"/>
                <a:gd name="connsiteX1" fmla="*/ 222346 w 1370010"/>
                <a:gd name="connsiteY1" fmla="*/ 416751 h 1467701"/>
                <a:gd name="connsiteX2" fmla="*/ 1339946 w 1370010"/>
                <a:gd name="connsiteY2" fmla="*/ 10351 h 1467701"/>
                <a:gd name="connsiteX3" fmla="*/ 1149446 w 1370010"/>
                <a:gd name="connsiteY3" fmla="*/ 1020001 h 1467701"/>
                <a:gd name="connsiteX4" fmla="*/ 31846 w 1370010"/>
                <a:gd name="connsiteY4" fmla="*/ 1439101 h 1467701"/>
                <a:gd name="connsiteX0" fmla="*/ 20836 w 1359000"/>
                <a:gd name="connsiteY0" fmla="*/ 1437567 h 1466167"/>
                <a:gd name="connsiteX1" fmla="*/ 287536 w 1359000"/>
                <a:gd name="connsiteY1" fmla="*/ 466017 h 1466167"/>
                <a:gd name="connsiteX2" fmla="*/ 1328936 w 1359000"/>
                <a:gd name="connsiteY2" fmla="*/ 8817 h 1466167"/>
                <a:gd name="connsiteX3" fmla="*/ 1138436 w 1359000"/>
                <a:gd name="connsiteY3" fmla="*/ 1018467 h 1466167"/>
                <a:gd name="connsiteX4" fmla="*/ 20836 w 1359000"/>
                <a:gd name="connsiteY4" fmla="*/ 1437567 h 1466167"/>
                <a:gd name="connsiteX0" fmla="*/ 28327 w 1366491"/>
                <a:gd name="connsiteY0" fmla="*/ 1438670 h 1467270"/>
                <a:gd name="connsiteX1" fmla="*/ 237877 w 1366491"/>
                <a:gd name="connsiteY1" fmla="*/ 429020 h 1467270"/>
                <a:gd name="connsiteX2" fmla="*/ 1336427 w 1366491"/>
                <a:gd name="connsiteY2" fmla="*/ 9920 h 1467270"/>
                <a:gd name="connsiteX3" fmla="*/ 1145927 w 1366491"/>
                <a:gd name="connsiteY3" fmla="*/ 1019570 h 1467270"/>
                <a:gd name="connsiteX4" fmla="*/ 28327 w 1366491"/>
                <a:gd name="connsiteY4" fmla="*/ 1438670 h 1467270"/>
                <a:gd name="connsiteX0" fmla="*/ 37460 w 1375624"/>
                <a:gd name="connsiteY0" fmla="*/ 1442024 h 1470624"/>
                <a:gd name="connsiteX1" fmla="*/ 247010 w 1375624"/>
                <a:gd name="connsiteY1" fmla="*/ 432374 h 1470624"/>
                <a:gd name="connsiteX2" fmla="*/ 1345560 w 1375624"/>
                <a:gd name="connsiteY2" fmla="*/ 13274 h 1470624"/>
                <a:gd name="connsiteX3" fmla="*/ 1155060 w 1375624"/>
                <a:gd name="connsiteY3" fmla="*/ 1022924 h 1470624"/>
                <a:gd name="connsiteX4" fmla="*/ 37460 w 1375624"/>
                <a:gd name="connsiteY4" fmla="*/ 1442024 h 1470624"/>
                <a:gd name="connsiteX0" fmla="*/ 37460 w 1379484"/>
                <a:gd name="connsiteY0" fmla="*/ 1442024 h 1468495"/>
                <a:gd name="connsiteX1" fmla="*/ 247010 w 1379484"/>
                <a:gd name="connsiteY1" fmla="*/ 432374 h 1468495"/>
                <a:gd name="connsiteX2" fmla="*/ 1345560 w 1379484"/>
                <a:gd name="connsiteY2" fmla="*/ 13274 h 1468495"/>
                <a:gd name="connsiteX3" fmla="*/ 1155060 w 1379484"/>
                <a:gd name="connsiteY3" fmla="*/ 1022924 h 1468495"/>
                <a:gd name="connsiteX4" fmla="*/ 37460 w 1379484"/>
                <a:gd name="connsiteY4" fmla="*/ 1442024 h 1468495"/>
                <a:gd name="connsiteX0" fmla="*/ 37460 w 1373133"/>
                <a:gd name="connsiteY0" fmla="*/ 1442024 h 1473039"/>
                <a:gd name="connsiteX1" fmla="*/ 247010 w 1373133"/>
                <a:gd name="connsiteY1" fmla="*/ 432374 h 1473039"/>
                <a:gd name="connsiteX2" fmla="*/ 1345560 w 1373133"/>
                <a:gd name="connsiteY2" fmla="*/ 13274 h 1473039"/>
                <a:gd name="connsiteX3" fmla="*/ 1155060 w 1373133"/>
                <a:gd name="connsiteY3" fmla="*/ 1022924 h 1473039"/>
                <a:gd name="connsiteX4" fmla="*/ 37460 w 1373133"/>
                <a:gd name="connsiteY4" fmla="*/ 1442024 h 1473039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7472"/>
                <a:gd name="connsiteY0" fmla="*/ 1442024 h 1473692"/>
                <a:gd name="connsiteX1" fmla="*/ 247010 w 1377472"/>
                <a:gd name="connsiteY1" fmla="*/ 432374 h 1473692"/>
                <a:gd name="connsiteX2" fmla="*/ 1345560 w 1377472"/>
                <a:gd name="connsiteY2" fmla="*/ 13274 h 1473692"/>
                <a:gd name="connsiteX3" fmla="*/ 1155060 w 1377472"/>
                <a:gd name="connsiteY3" fmla="*/ 1022924 h 1473692"/>
                <a:gd name="connsiteX4" fmla="*/ 37460 w 1377472"/>
                <a:gd name="connsiteY4" fmla="*/ 1442024 h 1473692"/>
                <a:gd name="connsiteX0" fmla="*/ 37460 w 1376528"/>
                <a:gd name="connsiteY0" fmla="*/ 1442024 h 1474365"/>
                <a:gd name="connsiteX1" fmla="*/ 247010 w 1376528"/>
                <a:gd name="connsiteY1" fmla="*/ 432374 h 1474365"/>
                <a:gd name="connsiteX2" fmla="*/ 1345560 w 1376528"/>
                <a:gd name="connsiteY2" fmla="*/ 13274 h 1474365"/>
                <a:gd name="connsiteX3" fmla="*/ 1155060 w 1376528"/>
                <a:gd name="connsiteY3" fmla="*/ 1022924 h 1474365"/>
                <a:gd name="connsiteX4" fmla="*/ 37460 w 1376528"/>
                <a:gd name="connsiteY4" fmla="*/ 1442024 h 1474365"/>
                <a:gd name="connsiteX0" fmla="*/ 37460 w 1375624"/>
                <a:gd name="connsiteY0" fmla="*/ 1442024 h 1470067"/>
                <a:gd name="connsiteX1" fmla="*/ 247010 w 1375624"/>
                <a:gd name="connsiteY1" fmla="*/ 432374 h 1470067"/>
                <a:gd name="connsiteX2" fmla="*/ 1345560 w 1375624"/>
                <a:gd name="connsiteY2" fmla="*/ 13274 h 1470067"/>
                <a:gd name="connsiteX3" fmla="*/ 1155060 w 1375624"/>
                <a:gd name="connsiteY3" fmla="*/ 1022924 h 1470067"/>
                <a:gd name="connsiteX4" fmla="*/ 37460 w 1375624"/>
                <a:gd name="connsiteY4" fmla="*/ 1442024 h 1470067"/>
                <a:gd name="connsiteX0" fmla="*/ 37460 w 1372373"/>
                <a:gd name="connsiteY0" fmla="*/ 1442024 h 1470067"/>
                <a:gd name="connsiteX1" fmla="*/ 247010 w 1372373"/>
                <a:gd name="connsiteY1" fmla="*/ 432374 h 1470067"/>
                <a:gd name="connsiteX2" fmla="*/ 1345560 w 1372373"/>
                <a:gd name="connsiteY2" fmla="*/ 13274 h 1470067"/>
                <a:gd name="connsiteX3" fmla="*/ 1155060 w 1372373"/>
                <a:gd name="connsiteY3" fmla="*/ 1022924 h 1470067"/>
                <a:gd name="connsiteX4" fmla="*/ 37460 w 1372373"/>
                <a:gd name="connsiteY4" fmla="*/ 1442024 h 1470067"/>
                <a:gd name="connsiteX0" fmla="*/ 37460 w 1378193"/>
                <a:gd name="connsiteY0" fmla="*/ 1442024 h 1467365"/>
                <a:gd name="connsiteX1" fmla="*/ 247010 w 1378193"/>
                <a:gd name="connsiteY1" fmla="*/ 432374 h 1467365"/>
                <a:gd name="connsiteX2" fmla="*/ 1345560 w 1378193"/>
                <a:gd name="connsiteY2" fmla="*/ 13274 h 1467365"/>
                <a:gd name="connsiteX3" fmla="*/ 1193160 w 1378193"/>
                <a:gd name="connsiteY3" fmla="*/ 991174 h 1467365"/>
                <a:gd name="connsiteX4" fmla="*/ 37460 w 1378193"/>
                <a:gd name="connsiteY4" fmla="*/ 1442024 h 1467365"/>
                <a:gd name="connsiteX0" fmla="*/ 37460 w 1379237"/>
                <a:gd name="connsiteY0" fmla="*/ 1442024 h 1471549"/>
                <a:gd name="connsiteX1" fmla="*/ 247010 w 1379237"/>
                <a:gd name="connsiteY1" fmla="*/ 432374 h 1471549"/>
                <a:gd name="connsiteX2" fmla="*/ 1345560 w 1379237"/>
                <a:gd name="connsiteY2" fmla="*/ 13274 h 1471549"/>
                <a:gd name="connsiteX3" fmla="*/ 1193160 w 1379237"/>
                <a:gd name="connsiteY3" fmla="*/ 991174 h 1471549"/>
                <a:gd name="connsiteX4" fmla="*/ 37460 w 1379237"/>
                <a:gd name="connsiteY4" fmla="*/ 1442024 h 1471549"/>
                <a:gd name="connsiteX0" fmla="*/ 37460 w 1379237"/>
                <a:gd name="connsiteY0" fmla="*/ 1442024 h 1467834"/>
                <a:gd name="connsiteX1" fmla="*/ 247010 w 1379237"/>
                <a:gd name="connsiteY1" fmla="*/ 432374 h 1467834"/>
                <a:gd name="connsiteX2" fmla="*/ 1345560 w 1379237"/>
                <a:gd name="connsiteY2" fmla="*/ 13274 h 1467834"/>
                <a:gd name="connsiteX3" fmla="*/ 1193160 w 1379237"/>
                <a:gd name="connsiteY3" fmla="*/ 991174 h 1467834"/>
                <a:gd name="connsiteX4" fmla="*/ 37460 w 1379237"/>
                <a:gd name="connsiteY4" fmla="*/ 1442024 h 1467834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74941"/>
                <a:gd name="connsiteY0" fmla="*/ 1442024 h 1471247"/>
                <a:gd name="connsiteX1" fmla="*/ 247010 w 1374941"/>
                <a:gd name="connsiteY1" fmla="*/ 432374 h 1471247"/>
                <a:gd name="connsiteX2" fmla="*/ 1345560 w 1374941"/>
                <a:gd name="connsiteY2" fmla="*/ 13274 h 1471247"/>
                <a:gd name="connsiteX3" fmla="*/ 1167760 w 1374941"/>
                <a:gd name="connsiteY3" fmla="*/ 1029274 h 1471247"/>
                <a:gd name="connsiteX4" fmla="*/ 37460 w 1374941"/>
                <a:gd name="connsiteY4" fmla="*/ 1442024 h 1471247"/>
                <a:gd name="connsiteX0" fmla="*/ 37460 w 1391118"/>
                <a:gd name="connsiteY0" fmla="*/ 1442024 h 1471247"/>
                <a:gd name="connsiteX1" fmla="*/ 247010 w 1391118"/>
                <a:gd name="connsiteY1" fmla="*/ 432374 h 1471247"/>
                <a:gd name="connsiteX2" fmla="*/ 1345560 w 1391118"/>
                <a:gd name="connsiteY2" fmla="*/ 13274 h 1471247"/>
                <a:gd name="connsiteX3" fmla="*/ 1167760 w 1391118"/>
                <a:gd name="connsiteY3" fmla="*/ 1029274 h 1471247"/>
                <a:gd name="connsiteX4" fmla="*/ 37460 w 1391118"/>
                <a:gd name="connsiteY4" fmla="*/ 1442024 h 1471247"/>
                <a:gd name="connsiteX0" fmla="*/ 37460 w 1377608"/>
                <a:gd name="connsiteY0" fmla="*/ 1442024 h 1471247"/>
                <a:gd name="connsiteX1" fmla="*/ 247010 w 1377608"/>
                <a:gd name="connsiteY1" fmla="*/ 432374 h 1471247"/>
                <a:gd name="connsiteX2" fmla="*/ 1345560 w 1377608"/>
                <a:gd name="connsiteY2" fmla="*/ 13274 h 1471247"/>
                <a:gd name="connsiteX3" fmla="*/ 1167760 w 1377608"/>
                <a:gd name="connsiteY3" fmla="*/ 1029274 h 1471247"/>
                <a:gd name="connsiteX4" fmla="*/ 37460 w 1377608"/>
                <a:gd name="connsiteY4" fmla="*/ 1442024 h 1471247"/>
                <a:gd name="connsiteX0" fmla="*/ 37460 w 1428414"/>
                <a:gd name="connsiteY0" fmla="*/ 1442024 h 1474941"/>
                <a:gd name="connsiteX1" fmla="*/ 247010 w 1428414"/>
                <a:gd name="connsiteY1" fmla="*/ 432374 h 1474941"/>
                <a:gd name="connsiteX2" fmla="*/ 1345560 w 1428414"/>
                <a:gd name="connsiteY2" fmla="*/ 13274 h 1474941"/>
                <a:gd name="connsiteX3" fmla="*/ 1324922 w 1428414"/>
                <a:gd name="connsiteY3" fmla="*/ 1062611 h 1474941"/>
                <a:gd name="connsiteX4" fmla="*/ 37460 w 1428414"/>
                <a:gd name="connsiteY4" fmla="*/ 1442024 h 1474941"/>
                <a:gd name="connsiteX0" fmla="*/ 37460 w 1366530"/>
                <a:gd name="connsiteY0" fmla="*/ 1442024 h 1483391"/>
                <a:gd name="connsiteX1" fmla="*/ 247010 w 1366530"/>
                <a:gd name="connsiteY1" fmla="*/ 432374 h 1483391"/>
                <a:gd name="connsiteX2" fmla="*/ 1345560 w 1366530"/>
                <a:gd name="connsiteY2" fmla="*/ 13274 h 1483391"/>
                <a:gd name="connsiteX3" fmla="*/ 1062984 w 1366530"/>
                <a:gd name="connsiteY3" fmla="*/ 1119761 h 1483391"/>
                <a:gd name="connsiteX4" fmla="*/ 37460 w 1366530"/>
                <a:gd name="connsiteY4" fmla="*/ 1442024 h 1483391"/>
                <a:gd name="connsiteX0" fmla="*/ 37460 w 1372919"/>
                <a:gd name="connsiteY0" fmla="*/ 1442024 h 1476714"/>
                <a:gd name="connsiteX1" fmla="*/ 247010 w 1372919"/>
                <a:gd name="connsiteY1" fmla="*/ 432374 h 1476714"/>
                <a:gd name="connsiteX2" fmla="*/ 1345560 w 1372919"/>
                <a:gd name="connsiteY2" fmla="*/ 13274 h 1476714"/>
                <a:gd name="connsiteX3" fmla="*/ 1062984 w 1372919"/>
                <a:gd name="connsiteY3" fmla="*/ 1119761 h 1476714"/>
                <a:gd name="connsiteX4" fmla="*/ 37460 w 1372919"/>
                <a:gd name="connsiteY4" fmla="*/ 1442024 h 1476714"/>
                <a:gd name="connsiteX0" fmla="*/ 37460 w 1376527"/>
                <a:gd name="connsiteY0" fmla="*/ 1442024 h 1476714"/>
                <a:gd name="connsiteX1" fmla="*/ 247010 w 1376527"/>
                <a:gd name="connsiteY1" fmla="*/ 432374 h 1476714"/>
                <a:gd name="connsiteX2" fmla="*/ 1345560 w 1376527"/>
                <a:gd name="connsiteY2" fmla="*/ 13274 h 1476714"/>
                <a:gd name="connsiteX3" fmla="*/ 1091559 w 1376527"/>
                <a:gd name="connsiteY3" fmla="*/ 1119761 h 1476714"/>
                <a:gd name="connsiteX4" fmla="*/ 37460 w 1376527"/>
                <a:gd name="connsiteY4" fmla="*/ 1442024 h 1476714"/>
                <a:gd name="connsiteX0" fmla="*/ 29749 w 1357061"/>
                <a:gd name="connsiteY0" fmla="*/ 1448246 h 1475505"/>
                <a:gd name="connsiteX1" fmla="*/ 229774 w 1357061"/>
                <a:gd name="connsiteY1" fmla="*/ 429071 h 1475505"/>
                <a:gd name="connsiteX2" fmla="*/ 1328324 w 1357061"/>
                <a:gd name="connsiteY2" fmla="*/ 9971 h 1475505"/>
                <a:gd name="connsiteX3" fmla="*/ 1074323 w 1357061"/>
                <a:gd name="connsiteY3" fmla="*/ 1116458 h 1475505"/>
                <a:gd name="connsiteX4" fmla="*/ 29749 w 1357061"/>
                <a:gd name="connsiteY4" fmla="*/ 1448246 h 1475505"/>
                <a:gd name="connsiteX0" fmla="*/ 46338 w 1373650"/>
                <a:gd name="connsiteY0" fmla="*/ 1448246 h 1475505"/>
                <a:gd name="connsiteX1" fmla="*/ 246363 w 1373650"/>
                <a:gd name="connsiteY1" fmla="*/ 429071 h 1475505"/>
                <a:gd name="connsiteX2" fmla="*/ 1344913 w 1373650"/>
                <a:gd name="connsiteY2" fmla="*/ 9971 h 1475505"/>
                <a:gd name="connsiteX3" fmla="*/ 1090912 w 1373650"/>
                <a:gd name="connsiteY3" fmla="*/ 1116458 h 1475505"/>
                <a:gd name="connsiteX4" fmla="*/ 46338 w 1373650"/>
                <a:gd name="connsiteY4" fmla="*/ 1448246 h 1475505"/>
                <a:gd name="connsiteX0" fmla="*/ 46338 w 1373650"/>
                <a:gd name="connsiteY0" fmla="*/ 1450796 h 1478055"/>
                <a:gd name="connsiteX1" fmla="*/ 246363 w 1373650"/>
                <a:gd name="connsiteY1" fmla="*/ 431621 h 1478055"/>
                <a:gd name="connsiteX2" fmla="*/ 1344913 w 1373650"/>
                <a:gd name="connsiteY2" fmla="*/ 12521 h 1478055"/>
                <a:gd name="connsiteX3" fmla="*/ 1090912 w 1373650"/>
                <a:gd name="connsiteY3" fmla="*/ 1119008 h 1478055"/>
                <a:gd name="connsiteX4" fmla="*/ 46338 w 1373650"/>
                <a:gd name="connsiteY4" fmla="*/ 1450796 h 1478055"/>
                <a:gd name="connsiteX0" fmla="*/ 46338 w 1373650"/>
                <a:gd name="connsiteY0" fmla="*/ 1450796 h 1482809"/>
                <a:gd name="connsiteX1" fmla="*/ 246363 w 1373650"/>
                <a:gd name="connsiteY1" fmla="*/ 431621 h 1482809"/>
                <a:gd name="connsiteX2" fmla="*/ 1344913 w 1373650"/>
                <a:gd name="connsiteY2" fmla="*/ 12521 h 1482809"/>
                <a:gd name="connsiteX3" fmla="*/ 1090912 w 1373650"/>
                <a:gd name="connsiteY3" fmla="*/ 1119008 h 1482809"/>
                <a:gd name="connsiteX4" fmla="*/ 46338 w 1373650"/>
                <a:gd name="connsiteY4" fmla="*/ 1450796 h 148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650" h="1482809">
                  <a:moveTo>
                    <a:pt x="46338" y="1450796"/>
                  </a:moveTo>
                  <a:cubicBezTo>
                    <a:pt x="-63729" y="1054979"/>
                    <a:pt x="29934" y="671333"/>
                    <a:pt x="246363" y="431621"/>
                  </a:cubicBezTo>
                  <a:cubicBezTo>
                    <a:pt x="462792" y="191909"/>
                    <a:pt x="987196" y="-59446"/>
                    <a:pt x="1344913" y="12521"/>
                  </a:cubicBezTo>
                  <a:cubicBezTo>
                    <a:pt x="1433813" y="310971"/>
                    <a:pt x="1307341" y="879296"/>
                    <a:pt x="1090912" y="1119008"/>
                  </a:cubicBezTo>
                  <a:cubicBezTo>
                    <a:pt x="874483" y="1358720"/>
                    <a:pt x="483430" y="1564038"/>
                    <a:pt x="46338" y="145079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B9F557"/>
                </a:gs>
                <a:gs pos="100000">
                  <a:srgbClr val="559705"/>
                </a:gs>
              </a:gsLst>
              <a:lin ang="18900000" scaled="1"/>
              <a:tileRect/>
            </a:gradFill>
            <a:ln w="6350" cap="flat" cmpd="sng" algn="ctr">
              <a:gradFill flip="none" rotWithShape="1">
                <a:gsLst>
                  <a:gs pos="0">
                    <a:srgbClr val="D1FA86"/>
                  </a:gs>
                  <a:gs pos="100000">
                    <a:srgbClr val="60B709"/>
                  </a:gs>
                </a:gsLst>
                <a:lin ang="8100000" scaled="1"/>
                <a:tileRect/>
              </a:gra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3" name="任意多边形 82"/>
          <p:cNvSpPr/>
          <p:nvPr/>
        </p:nvSpPr>
        <p:spPr>
          <a:xfrm rot="3789751">
            <a:off x="6439156" y="2512538"/>
            <a:ext cx="258615" cy="292699"/>
          </a:xfrm>
          <a:custGeom>
            <a:avLst/>
            <a:gdLst>
              <a:gd name="connsiteX0" fmla="*/ 0 w 1308100"/>
              <a:gd name="connsiteY0" fmla="*/ 1428750 h 1428750"/>
              <a:gd name="connsiteX1" fmla="*/ 190500 w 1308100"/>
              <a:gd name="connsiteY1" fmla="*/ 406400 h 1428750"/>
              <a:gd name="connsiteX2" fmla="*/ 1308100 w 1308100"/>
              <a:gd name="connsiteY2" fmla="*/ 0 h 1428750"/>
              <a:gd name="connsiteX3" fmla="*/ 1117600 w 1308100"/>
              <a:gd name="connsiteY3" fmla="*/ 1009650 h 1428750"/>
              <a:gd name="connsiteX4" fmla="*/ 0 w 1308100"/>
              <a:gd name="connsiteY4" fmla="*/ 1428750 h 1428750"/>
              <a:gd name="connsiteX0" fmla="*/ 68224 w 1376324"/>
              <a:gd name="connsiteY0" fmla="*/ 1450416 h 1450416"/>
              <a:gd name="connsiteX1" fmla="*/ 258724 w 1376324"/>
              <a:gd name="connsiteY1" fmla="*/ 428066 h 1450416"/>
              <a:gd name="connsiteX2" fmla="*/ 1376324 w 1376324"/>
              <a:gd name="connsiteY2" fmla="*/ 21666 h 1450416"/>
              <a:gd name="connsiteX3" fmla="*/ 1185824 w 1376324"/>
              <a:gd name="connsiteY3" fmla="*/ 1031316 h 1450416"/>
              <a:gd name="connsiteX4" fmla="*/ 68224 w 1376324"/>
              <a:gd name="connsiteY4" fmla="*/ 1450416 h 1450416"/>
              <a:gd name="connsiteX0" fmla="*/ 68224 w 1376324"/>
              <a:gd name="connsiteY0" fmla="*/ 1450416 h 1477918"/>
              <a:gd name="connsiteX1" fmla="*/ 258724 w 1376324"/>
              <a:gd name="connsiteY1" fmla="*/ 428066 h 1477918"/>
              <a:gd name="connsiteX2" fmla="*/ 1376324 w 1376324"/>
              <a:gd name="connsiteY2" fmla="*/ 21666 h 1477918"/>
              <a:gd name="connsiteX3" fmla="*/ 1185824 w 1376324"/>
              <a:gd name="connsiteY3" fmla="*/ 1031316 h 1477918"/>
              <a:gd name="connsiteX4" fmla="*/ 68224 w 1376324"/>
              <a:gd name="connsiteY4" fmla="*/ 1450416 h 1477918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406388"/>
              <a:gd name="connsiteY0" fmla="*/ 1450416 h 1479016"/>
              <a:gd name="connsiteX1" fmla="*/ 258724 w 1406388"/>
              <a:gd name="connsiteY1" fmla="*/ 428066 h 1479016"/>
              <a:gd name="connsiteX2" fmla="*/ 1376324 w 1406388"/>
              <a:gd name="connsiteY2" fmla="*/ 21666 h 1479016"/>
              <a:gd name="connsiteX3" fmla="*/ 1185824 w 1406388"/>
              <a:gd name="connsiteY3" fmla="*/ 1031316 h 1479016"/>
              <a:gd name="connsiteX4" fmla="*/ 68224 w 1406388"/>
              <a:gd name="connsiteY4" fmla="*/ 1450416 h 1479016"/>
              <a:gd name="connsiteX0" fmla="*/ 68224 w 1406388"/>
              <a:gd name="connsiteY0" fmla="*/ 1439101 h 1467701"/>
              <a:gd name="connsiteX1" fmla="*/ 258724 w 1406388"/>
              <a:gd name="connsiteY1" fmla="*/ 416751 h 1467701"/>
              <a:gd name="connsiteX2" fmla="*/ 1376324 w 1406388"/>
              <a:gd name="connsiteY2" fmla="*/ 10351 h 1467701"/>
              <a:gd name="connsiteX3" fmla="*/ 1185824 w 1406388"/>
              <a:gd name="connsiteY3" fmla="*/ 1020001 h 1467701"/>
              <a:gd name="connsiteX4" fmla="*/ 68224 w 1406388"/>
              <a:gd name="connsiteY4" fmla="*/ 1439101 h 1467701"/>
              <a:gd name="connsiteX0" fmla="*/ 48598 w 1386762"/>
              <a:gd name="connsiteY0" fmla="*/ 1439101 h 1467701"/>
              <a:gd name="connsiteX1" fmla="*/ 239098 w 1386762"/>
              <a:gd name="connsiteY1" fmla="*/ 416751 h 1467701"/>
              <a:gd name="connsiteX2" fmla="*/ 1356698 w 1386762"/>
              <a:gd name="connsiteY2" fmla="*/ 10351 h 1467701"/>
              <a:gd name="connsiteX3" fmla="*/ 1166198 w 1386762"/>
              <a:gd name="connsiteY3" fmla="*/ 1020001 h 1467701"/>
              <a:gd name="connsiteX4" fmla="*/ 48598 w 1386762"/>
              <a:gd name="connsiteY4" fmla="*/ 1439101 h 1467701"/>
              <a:gd name="connsiteX0" fmla="*/ 0 w 1338164"/>
              <a:gd name="connsiteY0" fmla="*/ 1439101 h 1467701"/>
              <a:gd name="connsiteX1" fmla="*/ 190500 w 1338164"/>
              <a:gd name="connsiteY1" fmla="*/ 416751 h 1467701"/>
              <a:gd name="connsiteX2" fmla="*/ 1308100 w 1338164"/>
              <a:gd name="connsiteY2" fmla="*/ 10351 h 1467701"/>
              <a:gd name="connsiteX3" fmla="*/ 1117600 w 1338164"/>
              <a:gd name="connsiteY3" fmla="*/ 1020001 h 1467701"/>
              <a:gd name="connsiteX4" fmla="*/ 0 w 1338164"/>
              <a:gd name="connsiteY4" fmla="*/ 1439101 h 1467701"/>
              <a:gd name="connsiteX0" fmla="*/ 31846 w 1370010"/>
              <a:gd name="connsiteY0" fmla="*/ 1439101 h 1467701"/>
              <a:gd name="connsiteX1" fmla="*/ 222346 w 1370010"/>
              <a:gd name="connsiteY1" fmla="*/ 416751 h 1467701"/>
              <a:gd name="connsiteX2" fmla="*/ 1339946 w 1370010"/>
              <a:gd name="connsiteY2" fmla="*/ 10351 h 1467701"/>
              <a:gd name="connsiteX3" fmla="*/ 1149446 w 1370010"/>
              <a:gd name="connsiteY3" fmla="*/ 1020001 h 1467701"/>
              <a:gd name="connsiteX4" fmla="*/ 31846 w 1370010"/>
              <a:gd name="connsiteY4" fmla="*/ 1439101 h 1467701"/>
              <a:gd name="connsiteX0" fmla="*/ 20836 w 1359000"/>
              <a:gd name="connsiteY0" fmla="*/ 1437567 h 1466167"/>
              <a:gd name="connsiteX1" fmla="*/ 287536 w 1359000"/>
              <a:gd name="connsiteY1" fmla="*/ 466017 h 1466167"/>
              <a:gd name="connsiteX2" fmla="*/ 1328936 w 1359000"/>
              <a:gd name="connsiteY2" fmla="*/ 8817 h 1466167"/>
              <a:gd name="connsiteX3" fmla="*/ 1138436 w 1359000"/>
              <a:gd name="connsiteY3" fmla="*/ 1018467 h 1466167"/>
              <a:gd name="connsiteX4" fmla="*/ 20836 w 1359000"/>
              <a:gd name="connsiteY4" fmla="*/ 1437567 h 1466167"/>
              <a:gd name="connsiteX0" fmla="*/ 28327 w 1366491"/>
              <a:gd name="connsiteY0" fmla="*/ 1438670 h 1467270"/>
              <a:gd name="connsiteX1" fmla="*/ 237877 w 1366491"/>
              <a:gd name="connsiteY1" fmla="*/ 429020 h 1467270"/>
              <a:gd name="connsiteX2" fmla="*/ 1336427 w 1366491"/>
              <a:gd name="connsiteY2" fmla="*/ 9920 h 1467270"/>
              <a:gd name="connsiteX3" fmla="*/ 1145927 w 1366491"/>
              <a:gd name="connsiteY3" fmla="*/ 1019570 h 1467270"/>
              <a:gd name="connsiteX4" fmla="*/ 28327 w 1366491"/>
              <a:gd name="connsiteY4" fmla="*/ 1438670 h 1467270"/>
              <a:gd name="connsiteX0" fmla="*/ 37460 w 1375624"/>
              <a:gd name="connsiteY0" fmla="*/ 1442024 h 1470624"/>
              <a:gd name="connsiteX1" fmla="*/ 247010 w 1375624"/>
              <a:gd name="connsiteY1" fmla="*/ 432374 h 1470624"/>
              <a:gd name="connsiteX2" fmla="*/ 1345560 w 1375624"/>
              <a:gd name="connsiteY2" fmla="*/ 13274 h 1470624"/>
              <a:gd name="connsiteX3" fmla="*/ 1155060 w 1375624"/>
              <a:gd name="connsiteY3" fmla="*/ 1022924 h 1470624"/>
              <a:gd name="connsiteX4" fmla="*/ 37460 w 1375624"/>
              <a:gd name="connsiteY4" fmla="*/ 1442024 h 1470624"/>
              <a:gd name="connsiteX0" fmla="*/ 37460 w 1379484"/>
              <a:gd name="connsiteY0" fmla="*/ 1442024 h 1468495"/>
              <a:gd name="connsiteX1" fmla="*/ 247010 w 1379484"/>
              <a:gd name="connsiteY1" fmla="*/ 432374 h 1468495"/>
              <a:gd name="connsiteX2" fmla="*/ 1345560 w 1379484"/>
              <a:gd name="connsiteY2" fmla="*/ 13274 h 1468495"/>
              <a:gd name="connsiteX3" fmla="*/ 1155060 w 1379484"/>
              <a:gd name="connsiteY3" fmla="*/ 1022924 h 1468495"/>
              <a:gd name="connsiteX4" fmla="*/ 37460 w 1379484"/>
              <a:gd name="connsiteY4" fmla="*/ 1442024 h 1468495"/>
              <a:gd name="connsiteX0" fmla="*/ 37460 w 1373133"/>
              <a:gd name="connsiteY0" fmla="*/ 1442024 h 1473039"/>
              <a:gd name="connsiteX1" fmla="*/ 247010 w 1373133"/>
              <a:gd name="connsiteY1" fmla="*/ 432374 h 1473039"/>
              <a:gd name="connsiteX2" fmla="*/ 1345560 w 1373133"/>
              <a:gd name="connsiteY2" fmla="*/ 13274 h 1473039"/>
              <a:gd name="connsiteX3" fmla="*/ 1155060 w 1373133"/>
              <a:gd name="connsiteY3" fmla="*/ 1022924 h 1473039"/>
              <a:gd name="connsiteX4" fmla="*/ 37460 w 1373133"/>
              <a:gd name="connsiteY4" fmla="*/ 1442024 h 1473039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6528"/>
              <a:gd name="connsiteY0" fmla="*/ 1442024 h 1474365"/>
              <a:gd name="connsiteX1" fmla="*/ 247010 w 1376528"/>
              <a:gd name="connsiteY1" fmla="*/ 432374 h 1474365"/>
              <a:gd name="connsiteX2" fmla="*/ 1345560 w 1376528"/>
              <a:gd name="connsiteY2" fmla="*/ 13274 h 1474365"/>
              <a:gd name="connsiteX3" fmla="*/ 1155060 w 1376528"/>
              <a:gd name="connsiteY3" fmla="*/ 1022924 h 1474365"/>
              <a:gd name="connsiteX4" fmla="*/ 37460 w 1376528"/>
              <a:gd name="connsiteY4" fmla="*/ 1442024 h 1474365"/>
              <a:gd name="connsiteX0" fmla="*/ 37460 w 1375624"/>
              <a:gd name="connsiteY0" fmla="*/ 1442024 h 1470067"/>
              <a:gd name="connsiteX1" fmla="*/ 247010 w 1375624"/>
              <a:gd name="connsiteY1" fmla="*/ 432374 h 1470067"/>
              <a:gd name="connsiteX2" fmla="*/ 1345560 w 1375624"/>
              <a:gd name="connsiteY2" fmla="*/ 13274 h 1470067"/>
              <a:gd name="connsiteX3" fmla="*/ 1155060 w 1375624"/>
              <a:gd name="connsiteY3" fmla="*/ 1022924 h 1470067"/>
              <a:gd name="connsiteX4" fmla="*/ 37460 w 1375624"/>
              <a:gd name="connsiteY4" fmla="*/ 1442024 h 1470067"/>
              <a:gd name="connsiteX0" fmla="*/ 37460 w 1372373"/>
              <a:gd name="connsiteY0" fmla="*/ 1442024 h 1470067"/>
              <a:gd name="connsiteX1" fmla="*/ 247010 w 1372373"/>
              <a:gd name="connsiteY1" fmla="*/ 432374 h 1470067"/>
              <a:gd name="connsiteX2" fmla="*/ 1345560 w 1372373"/>
              <a:gd name="connsiteY2" fmla="*/ 13274 h 1470067"/>
              <a:gd name="connsiteX3" fmla="*/ 1155060 w 1372373"/>
              <a:gd name="connsiteY3" fmla="*/ 1022924 h 1470067"/>
              <a:gd name="connsiteX4" fmla="*/ 37460 w 1372373"/>
              <a:gd name="connsiteY4" fmla="*/ 1442024 h 1470067"/>
              <a:gd name="connsiteX0" fmla="*/ 37460 w 1378193"/>
              <a:gd name="connsiteY0" fmla="*/ 1442024 h 1467365"/>
              <a:gd name="connsiteX1" fmla="*/ 247010 w 1378193"/>
              <a:gd name="connsiteY1" fmla="*/ 432374 h 1467365"/>
              <a:gd name="connsiteX2" fmla="*/ 1345560 w 1378193"/>
              <a:gd name="connsiteY2" fmla="*/ 13274 h 1467365"/>
              <a:gd name="connsiteX3" fmla="*/ 1193160 w 1378193"/>
              <a:gd name="connsiteY3" fmla="*/ 991174 h 1467365"/>
              <a:gd name="connsiteX4" fmla="*/ 37460 w 1378193"/>
              <a:gd name="connsiteY4" fmla="*/ 1442024 h 1467365"/>
              <a:gd name="connsiteX0" fmla="*/ 37460 w 1379237"/>
              <a:gd name="connsiteY0" fmla="*/ 1442024 h 1471549"/>
              <a:gd name="connsiteX1" fmla="*/ 247010 w 1379237"/>
              <a:gd name="connsiteY1" fmla="*/ 432374 h 1471549"/>
              <a:gd name="connsiteX2" fmla="*/ 1345560 w 1379237"/>
              <a:gd name="connsiteY2" fmla="*/ 13274 h 1471549"/>
              <a:gd name="connsiteX3" fmla="*/ 1193160 w 1379237"/>
              <a:gd name="connsiteY3" fmla="*/ 991174 h 1471549"/>
              <a:gd name="connsiteX4" fmla="*/ 37460 w 1379237"/>
              <a:gd name="connsiteY4" fmla="*/ 1442024 h 1471549"/>
              <a:gd name="connsiteX0" fmla="*/ 37460 w 1379237"/>
              <a:gd name="connsiteY0" fmla="*/ 1442024 h 1467834"/>
              <a:gd name="connsiteX1" fmla="*/ 247010 w 1379237"/>
              <a:gd name="connsiteY1" fmla="*/ 432374 h 1467834"/>
              <a:gd name="connsiteX2" fmla="*/ 1345560 w 1379237"/>
              <a:gd name="connsiteY2" fmla="*/ 13274 h 1467834"/>
              <a:gd name="connsiteX3" fmla="*/ 1193160 w 1379237"/>
              <a:gd name="connsiteY3" fmla="*/ 991174 h 1467834"/>
              <a:gd name="connsiteX4" fmla="*/ 37460 w 1379237"/>
              <a:gd name="connsiteY4" fmla="*/ 1442024 h 1467834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91118"/>
              <a:gd name="connsiteY0" fmla="*/ 1442024 h 1471247"/>
              <a:gd name="connsiteX1" fmla="*/ 247010 w 1391118"/>
              <a:gd name="connsiteY1" fmla="*/ 432374 h 1471247"/>
              <a:gd name="connsiteX2" fmla="*/ 1345560 w 1391118"/>
              <a:gd name="connsiteY2" fmla="*/ 13274 h 1471247"/>
              <a:gd name="connsiteX3" fmla="*/ 1167760 w 1391118"/>
              <a:gd name="connsiteY3" fmla="*/ 1029274 h 1471247"/>
              <a:gd name="connsiteX4" fmla="*/ 37460 w 1391118"/>
              <a:gd name="connsiteY4" fmla="*/ 1442024 h 1471247"/>
              <a:gd name="connsiteX0" fmla="*/ 37460 w 1377608"/>
              <a:gd name="connsiteY0" fmla="*/ 1442024 h 1471247"/>
              <a:gd name="connsiteX1" fmla="*/ 247010 w 1377608"/>
              <a:gd name="connsiteY1" fmla="*/ 432374 h 1471247"/>
              <a:gd name="connsiteX2" fmla="*/ 1345560 w 1377608"/>
              <a:gd name="connsiteY2" fmla="*/ 13274 h 1471247"/>
              <a:gd name="connsiteX3" fmla="*/ 1167760 w 1377608"/>
              <a:gd name="connsiteY3" fmla="*/ 1029274 h 1471247"/>
              <a:gd name="connsiteX4" fmla="*/ 37460 w 1377608"/>
              <a:gd name="connsiteY4" fmla="*/ 1442024 h 1471247"/>
              <a:gd name="connsiteX0" fmla="*/ 37460 w 1428414"/>
              <a:gd name="connsiteY0" fmla="*/ 1442024 h 1474941"/>
              <a:gd name="connsiteX1" fmla="*/ 247010 w 1428414"/>
              <a:gd name="connsiteY1" fmla="*/ 432374 h 1474941"/>
              <a:gd name="connsiteX2" fmla="*/ 1345560 w 1428414"/>
              <a:gd name="connsiteY2" fmla="*/ 13274 h 1474941"/>
              <a:gd name="connsiteX3" fmla="*/ 1324922 w 1428414"/>
              <a:gd name="connsiteY3" fmla="*/ 1062611 h 1474941"/>
              <a:gd name="connsiteX4" fmla="*/ 37460 w 1428414"/>
              <a:gd name="connsiteY4" fmla="*/ 1442024 h 1474941"/>
              <a:gd name="connsiteX0" fmla="*/ 37460 w 1366530"/>
              <a:gd name="connsiteY0" fmla="*/ 1442024 h 1483391"/>
              <a:gd name="connsiteX1" fmla="*/ 247010 w 1366530"/>
              <a:gd name="connsiteY1" fmla="*/ 432374 h 1483391"/>
              <a:gd name="connsiteX2" fmla="*/ 1345560 w 1366530"/>
              <a:gd name="connsiteY2" fmla="*/ 13274 h 1483391"/>
              <a:gd name="connsiteX3" fmla="*/ 1062984 w 1366530"/>
              <a:gd name="connsiteY3" fmla="*/ 1119761 h 1483391"/>
              <a:gd name="connsiteX4" fmla="*/ 37460 w 1366530"/>
              <a:gd name="connsiteY4" fmla="*/ 1442024 h 1483391"/>
              <a:gd name="connsiteX0" fmla="*/ 37460 w 1372919"/>
              <a:gd name="connsiteY0" fmla="*/ 1442024 h 1476714"/>
              <a:gd name="connsiteX1" fmla="*/ 247010 w 1372919"/>
              <a:gd name="connsiteY1" fmla="*/ 432374 h 1476714"/>
              <a:gd name="connsiteX2" fmla="*/ 1345560 w 1372919"/>
              <a:gd name="connsiteY2" fmla="*/ 13274 h 1476714"/>
              <a:gd name="connsiteX3" fmla="*/ 1062984 w 1372919"/>
              <a:gd name="connsiteY3" fmla="*/ 1119761 h 1476714"/>
              <a:gd name="connsiteX4" fmla="*/ 37460 w 1372919"/>
              <a:gd name="connsiteY4" fmla="*/ 1442024 h 1476714"/>
              <a:gd name="connsiteX0" fmla="*/ 37460 w 1376527"/>
              <a:gd name="connsiteY0" fmla="*/ 1442024 h 1476714"/>
              <a:gd name="connsiteX1" fmla="*/ 247010 w 1376527"/>
              <a:gd name="connsiteY1" fmla="*/ 432374 h 1476714"/>
              <a:gd name="connsiteX2" fmla="*/ 1345560 w 1376527"/>
              <a:gd name="connsiteY2" fmla="*/ 13274 h 1476714"/>
              <a:gd name="connsiteX3" fmla="*/ 1091559 w 1376527"/>
              <a:gd name="connsiteY3" fmla="*/ 1119761 h 1476714"/>
              <a:gd name="connsiteX4" fmla="*/ 37460 w 1376527"/>
              <a:gd name="connsiteY4" fmla="*/ 1442024 h 1476714"/>
              <a:gd name="connsiteX0" fmla="*/ 29749 w 1357061"/>
              <a:gd name="connsiteY0" fmla="*/ 1448246 h 1475505"/>
              <a:gd name="connsiteX1" fmla="*/ 229774 w 1357061"/>
              <a:gd name="connsiteY1" fmla="*/ 429071 h 1475505"/>
              <a:gd name="connsiteX2" fmla="*/ 1328324 w 1357061"/>
              <a:gd name="connsiteY2" fmla="*/ 9971 h 1475505"/>
              <a:gd name="connsiteX3" fmla="*/ 1074323 w 1357061"/>
              <a:gd name="connsiteY3" fmla="*/ 1116458 h 1475505"/>
              <a:gd name="connsiteX4" fmla="*/ 29749 w 1357061"/>
              <a:gd name="connsiteY4" fmla="*/ 1448246 h 1475505"/>
              <a:gd name="connsiteX0" fmla="*/ 46338 w 1373650"/>
              <a:gd name="connsiteY0" fmla="*/ 1448246 h 1475505"/>
              <a:gd name="connsiteX1" fmla="*/ 246363 w 1373650"/>
              <a:gd name="connsiteY1" fmla="*/ 429071 h 1475505"/>
              <a:gd name="connsiteX2" fmla="*/ 1344913 w 1373650"/>
              <a:gd name="connsiteY2" fmla="*/ 9971 h 1475505"/>
              <a:gd name="connsiteX3" fmla="*/ 1090912 w 1373650"/>
              <a:gd name="connsiteY3" fmla="*/ 1116458 h 1475505"/>
              <a:gd name="connsiteX4" fmla="*/ 46338 w 1373650"/>
              <a:gd name="connsiteY4" fmla="*/ 1448246 h 1475505"/>
              <a:gd name="connsiteX0" fmla="*/ 46338 w 1373650"/>
              <a:gd name="connsiteY0" fmla="*/ 1450796 h 1478055"/>
              <a:gd name="connsiteX1" fmla="*/ 246363 w 1373650"/>
              <a:gd name="connsiteY1" fmla="*/ 431621 h 1478055"/>
              <a:gd name="connsiteX2" fmla="*/ 1344913 w 1373650"/>
              <a:gd name="connsiteY2" fmla="*/ 12521 h 1478055"/>
              <a:gd name="connsiteX3" fmla="*/ 1090912 w 1373650"/>
              <a:gd name="connsiteY3" fmla="*/ 1119008 h 1478055"/>
              <a:gd name="connsiteX4" fmla="*/ 46338 w 1373650"/>
              <a:gd name="connsiteY4" fmla="*/ 1450796 h 1478055"/>
              <a:gd name="connsiteX0" fmla="*/ 46338 w 1373650"/>
              <a:gd name="connsiteY0" fmla="*/ 1450796 h 1482809"/>
              <a:gd name="connsiteX1" fmla="*/ 246363 w 1373650"/>
              <a:gd name="connsiteY1" fmla="*/ 431621 h 1482809"/>
              <a:gd name="connsiteX2" fmla="*/ 1344913 w 1373650"/>
              <a:gd name="connsiteY2" fmla="*/ 12521 h 1482809"/>
              <a:gd name="connsiteX3" fmla="*/ 1090912 w 1373650"/>
              <a:gd name="connsiteY3" fmla="*/ 1119008 h 1482809"/>
              <a:gd name="connsiteX4" fmla="*/ 46338 w 1373650"/>
              <a:gd name="connsiteY4" fmla="*/ 1450796 h 14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650" h="1482809">
                <a:moveTo>
                  <a:pt x="46338" y="1450796"/>
                </a:moveTo>
                <a:cubicBezTo>
                  <a:pt x="-63729" y="1054979"/>
                  <a:pt x="29934" y="671333"/>
                  <a:pt x="246363" y="431621"/>
                </a:cubicBezTo>
                <a:cubicBezTo>
                  <a:pt x="462792" y="191909"/>
                  <a:pt x="987196" y="-59446"/>
                  <a:pt x="1344913" y="12521"/>
                </a:cubicBezTo>
                <a:cubicBezTo>
                  <a:pt x="1433813" y="310971"/>
                  <a:pt x="1307341" y="879296"/>
                  <a:pt x="1090912" y="1119008"/>
                </a:cubicBezTo>
                <a:cubicBezTo>
                  <a:pt x="874483" y="1358720"/>
                  <a:pt x="483430" y="1564038"/>
                  <a:pt x="46338" y="1450796"/>
                </a:cubicBezTo>
                <a:close/>
              </a:path>
            </a:pathLst>
          </a:custGeom>
          <a:gradFill flip="none" rotWithShape="1">
            <a:gsLst>
              <a:gs pos="0">
                <a:srgbClr val="B9F557"/>
              </a:gs>
              <a:gs pos="100000">
                <a:srgbClr val="559705"/>
              </a:gs>
            </a:gsLst>
            <a:lin ang="18900000" scaled="1"/>
            <a:tileRect/>
          </a:gradFill>
          <a:ln w="6350" cap="flat" cmpd="sng" algn="ctr">
            <a:gradFill flip="none" rotWithShape="1">
              <a:gsLst>
                <a:gs pos="0">
                  <a:srgbClr val="D1FA86"/>
                </a:gs>
                <a:gs pos="100000">
                  <a:srgbClr val="60B709"/>
                </a:gs>
              </a:gsLst>
              <a:lin ang="8100000" scaled="1"/>
              <a:tileRect/>
            </a:gra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4" name="任意多边形 83"/>
          <p:cNvSpPr/>
          <p:nvPr/>
        </p:nvSpPr>
        <p:spPr>
          <a:xfrm rot="2109603">
            <a:off x="7312113" y="1889056"/>
            <a:ext cx="140037" cy="158445"/>
          </a:xfrm>
          <a:custGeom>
            <a:avLst/>
            <a:gdLst>
              <a:gd name="connsiteX0" fmla="*/ 0 w 1308100"/>
              <a:gd name="connsiteY0" fmla="*/ 1428750 h 1428750"/>
              <a:gd name="connsiteX1" fmla="*/ 190500 w 1308100"/>
              <a:gd name="connsiteY1" fmla="*/ 406400 h 1428750"/>
              <a:gd name="connsiteX2" fmla="*/ 1308100 w 1308100"/>
              <a:gd name="connsiteY2" fmla="*/ 0 h 1428750"/>
              <a:gd name="connsiteX3" fmla="*/ 1117600 w 1308100"/>
              <a:gd name="connsiteY3" fmla="*/ 1009650 h 1428750"/>
              <a:gd name="connsiteX4" fmla="*/ 0 w 1308100"/>
              <a:gd name="connsiteY4" fmla="*/ 1428750 h 1428750"/>
              <a:gd name="connsiteX0" fmla="*/ 68224 w 1376324"/>
              <a:gd name="connsiteY0" fmla="*/ 1450416 h 1450416"/>
              <a:gd name="connsiteX1" fmla="*/ 258724 w 1376324"/>
              <a:gd name="connsiteY1" fmla="*/ 428066 h 1450416"/>
              <a:gd name="connsiteX2" fmla="*/ 1376324 w 1376324"/>
              <a:gd name="connsiteY2" fmla="*/ 21666 h 1450416"/>
              <a:gd name="connsiteX3" fmla="*/ 1185824 w 1376324"/>
              <a:gd name="connsiteY3" fmla="*/ 1031316 h 1450416"/>
              <a:gd name="connsiteX4" fmla="*/ 68224 w 1376324"/>
              <a:gd name="connsiteY4" fmla="*/ 1450416 h 1450416"/>
              <a:gd name="connsiteX0" fmla="*/ 68224 w 1376324"/>
              <a:gd name="connsiteY0" fmla="*/ 1450416 h 1477918"/>
              <a:gd name="connsiteX1" fmla="*/ 258724 w 1376324"/>
              <a:gd name="connsiteY1" fmla="*/ 428066 h 1477918"/>
              <a:gd name="connsiteX2" fmla="*/ 1376324 w 1376324"/>
              <a:gd name="connsiteY2" fmla="*/ 21666 h 1477918"/>
              <a:gd name="connsiteX3" fmla="*/ 1185824 w 1376324"/>
              <a:gd name="connsiteY3" fmla="*/ 1031316 h 1477918"/>
              <a:gd name="connsiteX4" fmla="*/ 68224 w 1376324"/>
              <a:gd name="connsiteY4" fmla="*/ 1450416 h 1477918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406388"/>
              <a:gd name="connsiteY0" fmla="*/ 1450416 h 1479016"/>
              <a:gd name="connsiteX1" fmla="*/ 258724 w 1406388"/>
              <a:gd name="connsiteY1" fmla="*/ 428066 h 1479016"/>
              <a:gd name="connsiteX2" fmla="*/ 1376324 w 1406388"/>
              <a:gd name="connsiteY2" fmla="*/ 21666 h 1479016"/>
              <a:gd name="connsiteX3" fmla="*/ 1185824 w 1406388"/>
              <a:gd name="connsiteY3" fmla="*/ 1031316 h 1479016"/>
              <a:gd name="connsiteX4" fmla="*/ 68224 w 1406388"/>
              <a:gd name="connsiteY4" fmla="*/ 1450416 h 1479016"/>
              <a:gd name="connsiteX0" fmla="*/ 68224 w 1406388"/>
              <a:gd name="connsiteY0" fmla="*/ 1439101 h 1467701"/>
              <a:gd name="connsiteX1" fmla="*/ 258724 w 1406388"/>
              <a:gd name="connsiteY1" fmla="*/ 416751 h 1467701"/>
              <a:gd name="connsiteX2" fmla="*/ 1376324 w 1406388"/>
              <a:gd name="connsiteY2" fmla="*/ 10351 h 1467701"/>
              <a:gd name="connsiteX3" fmla="*/ 1185824 w 1406388"/>
              <a:gd name="connsiteY3" fmla="*/ 1020001 h 1467701"/>
              <a:gd name="connsiteX4" fmla="*/ 68224 w 1406388"/>
              <a:gd name="connsiteY4" fmla="*/ 1439101 h 1467701"/>
              <a:gd name="connsiteX0" fmla="*/ 48598 w 1386762"/>
              <a:gd name="connsiteY0" fmla="*/ 1439101 h 1467701"/>
              <a:gd name="connsiteX1" fmla="*/ 239098 w 1386762"/>
              <a:gd name="connsiteY1" fmla="*/ 416751 h 1467701"/>
              <a:gd name="connsiteX2" fmla="*/ 1356698 w 1386762"/>
              <a:gd name="connsiteY2" fmla="*/ 10351 h 1467701"/>
              <a:gd name="connsiteX3" fmla="*/ 1166198 w 1386762"/>
              <a:gd name="connsiteY3" fmla="*/ 1020001 h 1467701"/>
              <a:gd name="connsiteX4" fmla="*/ 48598 w 1386762"/>
              <a:gd name="connsiteY4" fmla="*/ 1439101 h 1467701"/>
              <a:gd name="connsiteX0" fmla="*/ 0 w 1338164"/>
              <a:gd name="connsiteY0" fmla="*/ 1439101 h 1467701"/>
              <a:gd name="connsiteX1" fmla="*/ 190500 w 1338164"/>
              <a:gd name="connsiteY1" fmla="*/ 416751 h 1467701"/>
              <a:gd name="connsiteX2" fmla="*/ 1308100 w 1338164"/>
              <a:gd name="connsiteY2" fmla="*/ 10351 h 1467701"/>
              <a:gd name="connsiteX3" fmla="*/ 1117600 w 1338164"/>
              <a:gd name="connsiteY3" fmla="*/ 1020001 h 1467701"/>
              <a:gd name="connsiteX4" fmla="*/ 0 w 1338164"/>
              <a:gd name="connsiteY4" fmla="*/ 1439101 h 1467701"/>
              <a:gd name="connsiteX0" fmla="*/ 31846 w 1370010"/>
              <a:gd name="connsiteY0" fmla="*/ 1439101 h 1467701"/>
              <a:gd name="connsiteX1" fmla="*/ 222346 w 1370010"/>
              <a:gd name="connsiteY1" fmla="*/ 416751 h 1467701"/>
              <a:gd name="connsiteX2" fmla="*/ 1339946 w 1370010"/>
              <a:gd name="connsiteY2" fmla="*/ 10351 h 1467701"/>
              <a:gd name="connsiteX3" fmla="*/ 1149446 w 1370010"/>
              <a:gd name="connsiteY3" fmla="*/ 1020001 h 1467701"/>
              <a:gd name="connsiteX4" fmla="*/ 31846 w 1370010"/>
              <a:gd name="connsiteY4" fmla="*/ 1439101 h 1467701"/>
              <a:gd name="connsiteX0" fmla="*/ 20836 w 1359000"/>
              <a:gd name="connsiteY0" fmla="*/ 1437567 h 1466167"/>
              <a:gd name="connsiteX1" fmla="*/ 287536 w 1359000"/>
              <a:gd name="connsiteY1" fmla="*/ 466017 h 1466167"/>
              <a:gd name="connsiteX2" fmla="*/ 1328936 w 1359000"/>
              <a:gd name="connsiteY2" fmla="*/ 8817 h 1466167"/>
              <a:gd name="connsiteX3" fmla="*/ 1138436 w 1359000"/>
              <a:gd name="connsiteY3" fmla="*/ 1018467 h 1466167"/>
              <a:gd name="connsiteX4" fmla="*/ 20836 w 1359000"/>
              <a:gd name="connsiteY4" fmla="*/ 1437567 h 1466167"/>
              <a:gd name="connsiteX0" fmla="*/ 28327 w 1366491"/>
              <a:gd name="connsiteY0" fmla="*/ 1438670 h 1467270"/>
              <a:gd name="connsiteX1" fmla="*/ 237877 w 1366491"/>
              <a:gd name="connsiteY1" fmla="*/ 429020 h 1467270"/>
              <a:gd name="connsiteX2" fmla="*/ 1336427 w 1366491"/>
              <a:gd name="connsiteY2" fmla="*/ 9920 h 1467270"/>
              <a:gd name="connsiteX3" fmla="*/ 1145927 w 1366491"/>
              <a:gd name="connsiteY3" fmla="*/ 1019570 h 1467270"/>
              <a:gd name="connsiteX4" fmla="*/ 28327 w 1366491"/>
              <a:gd name="connsiteY4" fmla="*/ 1438670 h 1467270"/>
              <a:gd name="connsiteX0" fmla="*/ 37460 w 1375624"/>
              <a:gd name="connsiteY0" fmla="*/ 1442024 h 1470624"/>
              <a:gd name="connsiteX1" fmla="*/ 247010 w 1375624"/>
              <a:gd name="connsiteY1" fmla="*/ 432374 h 1470624"/>
              <a:gd name="connsiteX2" fmla="*/ 1345560 w 1375624"/>
              <a:gd name="connsiteY2" fmla="*/ 13274 h 1470624"/>
              <a:gd name="connsiteX3" fmla="*/ 1155060 w 1375624"/>
              <a:gd name="connsiteY3" fmla="*/ 1022924 h 1470624"/>
              <a:gd name="connsiteX4" fmla="*/ 37460 w 1375624"/>
              <a:gd name="connsiteY4" fmla="*/ 1442024 h 1470624"/>
              <a:gd name="connsiteX0" fmla="*/ 37460 w 1379484"/>
              <a:gd name="connsiteY0" fmla="*/ 1442024 h 1468495"/>
              <a:gd name="connsiteX1" fmla="*/ 247010 w 1379484"/>
              <a:gd name="connsiteY1" fmla="*/ 432374 h 1468495"/>
              <a:gd name="connsiteX2" fmla="*/ 1345560 w 1379484"/>
              <a:gd name="connsiteY2" fmla="*/ 13274 h 1468495"/>
              <a:gd name="connsiteX3" fmla="*/ 1155060 w 1379484"/>
              <a:gd name="connsiteY3" fmla="*/ 1022924 h 1468495"/>
              <a:gd name="connsiteX4" fmla="*/ 37460 w 1379484"/>
              <a:gd name="connsiteY4" fmla="*/ 1442024 h 1468495"/>
              <a:gd name="connsiteX0" fmla="*/ 37460 w 1373133"/>
              <a:gd name="connsiteY0" fmla="*/ 1442024 h 1473039"/>
              <a:gd name="connsiteX1" fmla="*/ 247010 w 1373133"/>
              <a:gd name="connsiteY1" fmla="*/ 432374 h 1473039"/>
              <a:gd name="connsiteX2" fmla="*/ 1345560 w 1373133"/>
              <a:gd name="connsiteY2" fmla="*/ 13274 h 1473039"/>
              <a:gd name="connsiteX3" fmla="*/ 1155060 w 1373133"/>
              <a:gd name="connsiteY3" fmla="*/ 1022924 h 1473039"/>
              <a:gd name="connsiteX4" fmla="*/ 37460 w 1373133"/>
              <a:gd name="connsiteY4" fmla="*/ 1442024 h 1473039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6528"/>
              <a:gd name="connsiteY0" fmla="*/ 1442024 h 1474365"/>
              <a:gd name="connsiteX1" fmla="*/ 247010 w 1376528"/>
              <a:gd name="connsiteY1" fmla="*/ 432374 h 1474365"/>
              <a:gd name="connsiteX2" fmla="*/ 1345560 w 1376528"/>
              <a:gd name="connsiteY2" fmla="*/ 13274 h 1474365"/>
              <a:gd name="connsiteX3" fmla="*/ 1155060 w 1376528"/>
              <a:gd name="connsiteY3" fmla="*/ 1022924 h 1474365"/>
              <a:gd name="connsiteX4" fmla="*/ 37460 w 1376528"/>
              <a:gd name="connsiteY4" fmla="*/ 1442024 h 1474365"/>
              <a:gd name="connsiteX0" fmla="*/ 37460 w 1375624"/>
              <a:gd name="connsiteY0" fmla="*/ 1442024 h 1470067"/>
              <a:gd name="connsiteX1" fmla="*/ 247010 w 1375624"/>
              <a:gd name="connsiteY1" fmla="*/ 432374 h 1470067"/>
              <a:gd name="connsiteX2" fmla="*/ 1345560 w 1375624"/>
              <a:gd name="connsiteY2" fmla="*/ 13274 h 1470067"/>
              <a:gd name="connsiteX3" fmla="*/ 1155060 w 1375624"/>
              <a:gd name="connsiteY3" fmla="*/ 1022924 h 1470067"/>
              <a:gd name="connsiteX4" fmla="*/ 37460 w 1375624"/>
              <a:gd name="connsiteY4" fmla="*/ 1442024 h 1470067"/>
              <a:gd name="connsiteX0" fmla="*/ 37460 w 1372373"/>
              <a:gd name="connsiteY0" fmla="*/ 1442024 h 1470067"/>
              <a:gd name="connsiteX1" fmla="*/ 247010 w 1372373"/>
              <a:gd name="connsiteY1" fmla="*/ 432374 h 1470067"/>
              <a:gd name="connsiteX2" fmla="*/ 1345560 w 1372373"/>
              <a:gd name="connsiteY2" fmla="*/ 13274 h 1470067"/>
              <a:gd name="connsiteX3" fmla="*/ 1155060 w 1372373"/>
              <a:gd name="connsiteY3" fmla="*/ 1022924 h 1470067"/>
              <a:gd name="connsiteX4" fmla="*/ 37460 w 1372373"/>
              <a:gd name="connsiteY4" fmla="*/ 1442024 h 1470067"/>
              <a:gd name="connsiteX0" fmla="*/ 37460 w 1378193"/>
              <a:gd name="connsiteY0" fmla="*/ 1442024 h 1467365"/>
              <a:gd name="connsiteX1" fmla="*/ 247010 w 1378193"/>
              <a:gd name="connsiteY1" fmla="*/ 432374 h 1467365"/>
              <a:gd name="connsiteX2" fmla="*/ 1345560 w 1378193"/>
              <a:gd name="connsiteY2" fmla="*/ 13274 h 1467365"/>
              <a:gd name="connsiteX3" fmla="*/ 1193160 w 1378193"/>
              <a:gd name="connsiteY3" fmla="*/ 991174 h 1467365"/>
              <a:gd name="connsiteX4" fmla="*/ 37460 w 1378193"/>
              <a:gd name="connsiteY4" fmla="*/ 1442024 h 1467365"/>
              <a:gd name="connsiteX0" fmla="*/ 37460 w 1379237"/>
              <a:gd name="connsiteY0" fmla="*/ 1442024 h 1471549"/>
              <a:gd name="connsiteX1" fmla="*/ 247010 w 1379237"/>
              <a:gd name="connsiteY1" fmla="*/ 432374 h 1471549"/>
              <a:gd name="connsiteX2" fmla="*/ 1345560 w 1379237"/>
              <a:gd name="connsiteY2" fmla="*/ 13274 h 1471549"/>
              <a:gd name="connsiteX3" fmla="*/ 1193160 w 1379237"/>
              <a:gd name="connsiteY3" fmla="*/ 991174 h 1471549"/>
              <a:gd name="connsiteX4" fmla="*/ 37460 w 1379237"/>
              <a:gd name="connsiteY4" fmla="*/ 1442024 h 1471549"/>
              <a:gd name="connsiteX0" fmla="*/ 37460 w 1379237"/>
              <a:gd name="connsiteY0" fmla="*/ 1442024 h 1467834"/>
              <a:gd name="connsiteX1" fmla="*/ 247010 w 1379237"/>
              <a:gd name="connsiteY1" fmla="*/ 432374 h 1467834"/>
              <a:gd name="connsiteX2" fmla="*/ 1345560 w 1379237"/>
              <a:gd name="connsiteY2" fmla="*/ 13274 h 1467834"/>
              <a:gd name="connsiteX3" fmla="*/ 1193160 w 1379237"/>
              <a:gd name="connsiteY3" fmla="*/ 991174 h 1467834"/>
              <a:gd name="connsiteX4" fmla="*/ 37460 w 1379237"/>
              <a:gd name="connsiteY4" fmla="*/ 1442024 h 1467834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91118"/>
              <a:gd name="connsiteY0" fmla="*/ 1442024 h 1471247"/>
              <a:gd name="connsiteX1" fmla="*/ 247010 w 1391118"/>
              <a:gd name="connsiteY1" fmla="*/ 432374 h 1471247"/>
              <a:gd name="connsiteX2" fmla="*/ 1345560 w 1391118"/>
              <a:gd name="connsiteY2" fmla="*/ 13274 h 1471247"/>
              <a:gd name="connsiteX3" fmla="*/ 1167760 w 1391118"/>
              <a:gd name="connsiteY3" fmla="*/ 1029274 h 1471247"/>
              <a:gd name="connsiteX4" fmla="*/ 37460 w 1391118"/>
              <a:gd name="connsiteY4" fmla="*/ 1442024 h 1471247"/>
              <a:gd name="connsiteX0" fmla="*/ 37460 w 1377608"/>
              <a:gd name="connsiteY0" fmla="*/ 1442024 h 1471247"/>
              <a:gd name="connsiteX1" fmla="*/ 247010 w 1377608"/>
              <a:gd name="connsiteY1" fmla="*/ 432374 h 1471247"/>
              <a:gd name="connsiteX2" fmla="*/ 1345560 w 1377608"/>
              <a:gd name="connsiteY2" fmla="*/ 13274 h 1471247"/>
              <a:gd name="connsiteX3" fmla="*/ 1167760 w 1377608"/>
              <a:gd name="connsiteY3" fmla="*/ 1029274 h 1471247"/>
              <a:gd name="connsiteX4" fmla="*/ 37460 w 1377608"/>
              <a:gd name="connsiteY4" fmla="*/ 1442024 h 1471247"/>
              <a:gd name="connsiteX0" fmla="*/ 37460 w 1428414"/>
              <a:gd name="connsiteY0" fmla="*/ 1442024 h 1474941"/>
              <a:gd name="connsiteX1" fmla="*/ 247010 w 1428414"/>
              <a:gd name="connsiteY1" fmla="*/ 432374 h 1474941"/>
              <a:gd name="connsiteX2" fmla="*/ 1345560 w 1428414"/>
              <a:gd name="connsiteY2" fmla="*/ 13274 h 1474941"/>
              <a:gd name="connsiteX3" fmla="*/ 1324922 w 1428414"/>
              <a:gd name="connsiteY3" fmla="*/ 1062611 h 1474941"/>
              <a:gd name="connsiteX4" fmla="*/ 37460 w 1428414"/>
              <a:gd name="connsiteY4" fmla="*/ 1442024 h 1474941"/>
              <a:gd name="connsiteX0" fmla="*/ 37460 w 1366530"/>
              <a:gd name="connsiteY0" fmla="*/ 1442024 h 1483391"/>
              <a:gd name="connsiteX1" fmla="*/ 247010 w 1366530"/>
              <a:gd name="connsiteY1" fmla="*/ 432374 h 1483391"/>
              <a:gd name="connsiteX2" fmla="*/ 1345560 w 1366530"/>
              <a:gd name="connsiteY2" fmla="*/ 13274 h 1483391"/>
              <a:gd name="connsiteX3" fmla="*/ 1062984 w 1366530"/>
              <a:gd name="connsiteY3" fmla="*/ 1119761 h 1483391"/>
              <a:gd name="connsiteX4" fmla="*/ 37460 w 1366530"/>
              <a:gd name="connsiteY4" fmla="*/ 1442024 h 1483391"/>
              <a:gd name="connsiteX0" fmla="*/ 37460 w 1372919"/>
              <a:gd name="connsiteY0" fmla="*/ 1442024 h 1476714"/>
              <a:gd name="connsiteX1" fmla="*/ 247010 w 1372919"/>
              <a:gd name="connsiteY1" fmla="*/ 432374 h 1476714"/>
              <a:gd name="connsiteX2" fmla="*/ 1345560 w 1372919"/>
              <a:gd name="connsiteY2" fmla="*/ 13274 h 1476714"/>
              <a:gd name="connsiteX3" fmla="*/ 1062984 w 1372919"/>
              <a:gd name="connsiteY3" fmla="*/ 1119761 h 1476714"/>
              <a:gd name="connsiteX4" fmla="*/ 37460 w 1372919"/>
              <a:gd name="connsiteY4" fmla="*/ 1442024 h 1476714"/>
              <a:gd name="connsiteX0" fmla="*/ 37460 w 1376527"/>
              <a:gd name="connsiteY0" fmla="*/ 1442024 h 1476714"/>
              <a:gd name="connsiteX1" fmla="*/ 247010 w 1376527"/>
              <a:gd name="connsiteY1" fmla="*/ 432374 h 1476714"/>
              <a:gd name="connsiteX2" fmla="*/ 1345560 w 1376527"/>
              <a:gd name="connsiteY2" fmla="*/ 13274 h 1476714"/>
              <a:gd name="connsiteX3" fmla="*/ 1091559 w 1376527"/>
              <a:gd name="connsiteY3" fmla="*/ 1119761 h 1476714"/>
              <a:gd name="connsiteX4" fmla="*/ 37460 w 1376527"/>
              <a:gd name="connsiteY4" fmla="*/ 1442024 h 1476714"/>
              <a:gd name="connsiteX0" fmla="*/ 29749 w 1357061"/>
              <a:gd name="connsiteY0" fmla="*/ 1448246 h 1475505"/>
              <a:gd name="connsiteX1" fmla="*/ 229774 w 1357061"/>
              <a:gd name="connsiteY1" fmla="*/ 429071 h 1475505"/>
              <a:gd name="connsiteX2" fmla="*/ 1328324 w 1357061"/>
              <a:gd name="connsiteY2" fmla="*/ 9971 h 1475505"/>
              <a:gd name="connsiteX3" fmla="*/ 1074323 w 1357061"/>
              <a:gd name="connsiteY3" fmla="*/ 1116458 h 1475505"/>
              <a:gd name="connsiteX4" fmla="*/ 29749 w 1357061"/>
              <a:gd name="connsiteY4" fmla="*/ 1448246 h 1475505"/>
              <a:gd name="connsiteX0" fmla="*/ 46338 w 1373650"/>
              <a:gd name="connsiteY0" fmla="*/ 1448246 h 1475505"/>
              <a:gd name="connsiteX1" fmla="*/ 246363 w 1373650"/>
              <a:gd name="connsiteY1" fmla="*/ 429071 h 1475505"/>
              <a:gd name="connsiteX2" fmla="*/ 1344913 w 1373650"/>
              <a:gd name="connsiteY2" fmla="*/ 9971 h 1475505"/>
              <a:gd name="connsiteX3" fmla="*/ 1090912 w 1373650"/>
              <a:gd name="connsiteY3" fmla="*/ 1116458 h 1475505"/>
              <a:gd name="connsiteX4" fmla="*/ 46338 w 1373650"/>
              <a:gd name="connsiteY4" fmla="*/ 1448246 h 1475505"/>
              <a:gd name="connsiteX0" fmla="*/ 46338 w 1373650"/>
              <a:gd name="connsiteY0" fmla="*/ 1450796 h 1478055"/>
              <a:gd name="connsiteX1" fmla="*/ 246363 w 1373650"/>
              <a:gd name="connsiteY1" fmla="*/ 431621 h 1478055"/>
              <a:gd name="connsiteX2" fmla="*/ 1344913 w 1373650"/>
              <a:gd name="connsiteY2" fmla="*/ 12521 h 1478055"/>
              <a:gd name="connsiteX3" fmla="*/ 1090912 w 1373650"/>
              <a:gd name="connsiteY3" fmla="*/ 1119008 h 1478055"/>
              <a:gd name="connsiteX4" fmla="*/ 46338 w 1373650"/>
              <a:gd name="connsiteY4" fmla="*/ 1450796 h 1478055"/>
              <a:gd name="connsiteX0" fmla="*/ 46338 w 1373650"/>
              <a:gd name="connsiteY0" fmla="*/ 1450796 h 1482809"/>
              <a:gd name="connsiteX1" fmla="*/ 246363 w 1373650"/>
              <a:gd name="connsiteY1" fmla="*/ 431621 h 1482809"/>
              <a:gd name="connsiteX2" fmla="*/ 1344913 w 1373650"/>
              <a:gd name="connsiteY2" fmla="*/ 12521 h 1482809"/>
              <a:gd name="connsiteX3" fmla="*/ 1090912 w 1373650"/>
              <a:gd name="connsiteY3" fmla="*/ 1119008 h 1482809"/>
              <a:gd name="connsiteX4" fmla="*/ 46338 w 1373650"/>
              <a:gd name="connsiteY4" fmla="*/ 1450796 h 14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650" h="1482809">
                <a:moveTo>
                  <a:pt x="46338" y="1450796"/>
                </a:moveTo>
                <a:cubicBezTo>
                  <a:pt x="-63729" y="1054979"/>
                  <a:pt x="29934" y="671333"/>
                  <a:pt x="246363" y="431621"/>
                </a:cubicBezTo>
                <a:cubicBezTo>
                  <a:pt x="462792" y="191909"/>
                  <a:pt x="987196" y="-59446"/>
                  <a:pt x="1344913" y="12521"/>
                </a:cubicBezTo>
                <a:cubicBezTo>
                  <a:pt x="1433813" y="310971"/>
                  <a:pt x="1307341" y="879296"/>
                  <a:pt x="1090912" y="1119008"/>
                </a:cubicBezTo>
                <a:cubicBezTo>
                  <a:pt x="874483" y="1358720"/>
                  <a:pt x="483430" y="1564038"/>
                  <a:pt x="46338" y="1450796"/>
                </a:cubicBezTo>
                <a:close/>
              </a:path>
            </a:pathLst>
          </a:custGeom>
          <a:gradFill flip="none" rotWithShape="1">
            <a:gsLst>
              <a:gs pos="0">
                <a:srgbClr val="B9F557"/>
              </a:gs>
              <a:gs pos="100000">
                <a:srgbClr val="559705"/>
              </a:gs>
            </a:gsLst>
            <a:lin ang="18900000" scaled="1"/>
            <a:tileRect/>
          </a:gradFill>
          <a:ln w="6350" cap="flat" cmpd="sng" algn="ctr">
            <a:gradFill flip="none" rotWithShape="1">
              <a:gsLst>
                <a:gs pos="0">
                  <a:srgbClr val="D1FA86"/>
                </a:gs>
                <a:gs pos="100000">
                  <a:srgbClr val="60B709"/>
                </a:gs>
              </a:gsLst>
              <a:lin ang="8100000" scaled="1"/>
              <a:tileRect/>
            </a:gra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5" name="任意多边形 84"/>
          <p:cNvSpPr/>
          <p:nvPr/>
        </p:nvSpPr>
        <p:spPr>
          <a:xfrm rot="20785790">
            <a:off x="5508662" y="2058943"/>
            <a:ext cx="151155" cy="171023"/>
          </a:xfrm>
          <a:custGeom>
            <a:avLst/>
            <a:gdLst>
              <a:gd name="connsiteX0" fmla="*/ 0 w 1308100"/>
              <a:gd name="connsiteY0" fmla="*/ 1428750 h 1428750"/>
              <a:gd name="connsiteX1" fmla="*/ 190500 w 1308100"/>
              <a:gd name="connsiteY1" fmla="*/ 406400 h 1428750"/>
              <a:gd name="connsiteX2" fmla="*/ 1308100 w 1308100"/>
              <a:gd name="connsiteY2" fmla="*/ 0 h 1428750"/>
              <a:gd name="connsiteX3" fmla="*/ 1117600 w 1308100"/>
              <a:gd name="connsiteY3" fmla="*/ 1009650 h 1428750"/>
              <a:gd name="connsiteX4" fmla="*/ 0 w 1308100"/>
              <a:gd name="connsiteY4" fmla="*/ 1428750 h 1428750"/>
              <a:gd name="connsiteX0" fmla="*/ 68224 w 1376324"/>
              <a:gd name="connsiteY0" fmla="*/ 1450416 h 1450416"/>
              <a:gd name="connsiteX1" fmla="*/ 258724 w 1376324"/>
              <a:gd name="connsiteY1" fmla="*/ 428066 h 1450416"/>
              <a:gd name="connsiteX2" fmla="*/ 1376324 w 1376324"/>
              <a:gd name="connsiteY2" fmla="*/ 21666 h 1450416"/>
              <a:gd name="connsiteX3" fmla="*/ 1185824 w 1376324"/>
              <a:gd name="connsiteY3" fmla="*/ 1031316 h 1450416"/>
              <a:gd name="connsiteX4" fmla="*/ 68224 w 1376324"/>
              <a:gd name="connsiteY4" fmla="*/ 1450416 h 1450416"/>
              <a:gd name="connsiteX0" fmla="*/ 68224 w 1376324"/>
              <a:gd name="connsiteY0" fmla="*/ 1450416 h 1477918"/>
              <a:gd name="connsiteX1" fmla="*/ 258724 w 1376324"/>
              <a:gd name="connsiteY1" fmla="*/ 428066 h 1477918"/>
              <a:gd name="connsiteX2" fmla="*/ 1376324 w 1376324"/>
              <a:gd name="connsiteY2" fmla="*/ 21666 h 1477918"/>
              <a:gd name="connsiteX3" fmla="*/ 1185824 w 1376324"/>
              <a:gd name="connsiteY3" fmla="*/ 1031316 h 1477918"/>
              <a:gd name="connsiteX4" fmla="*/ 68224 w 1376324"/>
              <a:gd name="connsiteY4" fmla="*/ 1450416 h 1477918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376324"/>
              <a:gd name="connsiteY0" fmla="*/ 1450416 h 1479016"/>
              <a:gd name="connsiteX1" fmla="*/ 258724 w 1376324"/>
              <a:gd name="connsiteY1" fmla="*/ 428066 h 1479016"/>
              <a:gd name="connsiteX2" fmla="*/ 1376324 w 1376324"/>
              <a:gd name="connsiteY2" fmla="*/ 21666 h 1479016"/>
              <a:gd name="connsiteX3" fmla="*/ 1185824 w 1376324"/>
              <a:gd name="connsiteY3" fmla="*/ 1031316 h 1479016"/>
              <a:gd name="connsiteX4" fmla="*/ 68224 w 1376324"/>
              <a:gd name="connsiteY4" fmla="*/ 1450416 h 1479016"/>
              <a:gd name="connsiteX0" fmla="*/ 68224 w 1406388"/>
              <a:gd name="connsiteY0" fmla="*/ 1450416 h 1479016"/>
              <a:gd name="connsiteX1" fmla="*/ 258724 w 1406388"/>
              <a:gd name="connsiteY1" fmla="*/ 428066 h 1479016"/>
              <a:gd name="connsiteX2" fmla="*/ 1376324 w 1406388"/>
              <a:gd name="connsiteY2" fmla="*/ 21666 h 1479016"/>
              <a:gd name="connsiteX3" fmla="*/ 1185824 w 1406388"/>
              <a:gd name="connsiteY3" fmla="*/ 1031316 h 1479016"/>
              <a:gd name="connsiteX4" fmla="*/ 68224 w 1406388"/>
              <a:gd name="connsiteY4" fmla="*/ 1450416 h 1479016"/>
              <a:gd name="connsiteX0" fmla="*/ 68224 w 1406388"/>
              <a:gd name="connsiteY0" fmla="*/ 1439101 h 1467701"/>
              <a:gd name="connsiteX1" fmla="*/ 258724 w 1406388"/>
              <a:gd name="connsiteY1" fmla="*/ 416751 h 1467701"/>
              <a:gd name="connsiteX2" fmla="*/ 1376324 w 1406388"/>
              <a:gd name="connsiteY2" fmla="*/ 10351 h 1467701"/>
              <a:gd name="connsiteX3" fmla="*/ 1185824 w 1406388"/>
              <a:gd name="connsiteY3" fmla="*/ 1020001 h 1467701"/>
              <a:gd name="connsiteX4" fmla="*/ 68224 w 1406388"/>
              <a:gd name="connsiteY4" fmla="*/ 1439101 h 1467701"/>
              <a:gd name="connsiteX0" fmla="*/ 48598 w 1386762"/>
              <a:gd name="connsiteY0" fmla="*/ 1439101 h 1467701"/>
              <a:gd name="connsiteX1" fmla="*/ 239098 w 1386762"/>
              <a:gd name="connsiteY1" fmla="*/ 416751 h 1467701"/>
              <a:gd name="connsiteX2" fmla="*/ 1356698 w 1386762"/>
              <a:gd name="connsiteY2" fmla="*/ 10351 h 1467701"/>
              <a:gd name="connsiteX3" fmla="*/ 1166198 w 1386762"/>
              <a:gd name="connsiteY3" fmla="*/ 1020001 h 1467701"/>
              <a:gd name="connsiteX4" fmla="*/ 48598 w 1386762"/>
              <a:gd name="connsiteY4" fmla="*/ 1439101 h 1467701"/>
              <a:gd name="connsiteX0" fmla="*/ 0 w 1338164"/>
              <a:gd name="connsiteY0" fmla="*/ 1439101 h 1467701"/>
              <a:gd name="connsiteX1" fmla="*/ 190500 w 1338164"/>
              <a:gd name="connsiteY1" fmla="*/ 416751 h 1467701"/>
              <a:gd name="connsiteX2" fmla="*/ 1308100 w 1338164"/>
              <a:gd name="connsiteY2" fmla="*/ 10351 h 1467701"/>
              <a:gd name="connsiteX3" fmla="*/ 1117600 w 1338164"/>
              <a:gd name="connsiteY3" fmla="*/ 1020001 h 1467701"/>
              <a:gd name="connsiteX4" fmla="*/ 0 w 1338164"/>
              <a:gd name="connsiteY4" fmla="*/ 1439101 h 1467701"/>
              <a:gd name="connsiteX0" fmla="*/ 31846 w 1370010"/>
              <a:gd name="connsiteY0" fmla="*/ 1439101 h 1467701"/>
              <a:gd name="connsiteX1" fmla="*/ 222346 w 1370010"/>
              <a:gd name="connsiteY1" fmla="*/ 416751 h 1467701"/>
              <a:gd name="connsiteX2" fmla="*/ 1339946 w 1370010"/>
              <a:gd name="connsiteY2" fmla="*/ 10351 h 1467701"/>
              <a:gd name="connsiteX3" fmla="*/ 1149446 w 1370010"/>
              <a:gd name="connsiteY3" fmla="*/ 1020001 h 1467701"/>
              <a:gd name="connsiteX4" fmla="*/ 31846 w 1370010"/>
              <a:gd name="connsiteY4" fmla="*/ 1439101 h 1467701"/>
              <a:gd name="connsiteX0" fmla="*/ 20836 w 1359000"/>
              <a:gd name="connsiteY0" fmla="*/ 1437567 h 1466167"/>
              <a:gd name="connsiteX1" fmla="*/ 287536 w 1359000"/>
              <a:gd name="connsiteY1" fmla="*/ 466017 h 1466167"/>
              <a:gd name="connsiteX2" fmla="*/ 1328936 w 1359000"/>
              <a:gd name="connsiteY2" fmla="*/ 8817 h 1466167"/>
              <a:gd name="connsiteX3" fmla="*/ 1138436 w 1359000"/>
              <a:gd name="connsiteY3" fmla="*/ 1018467 h 1466167"/>
              <a:gd name="connsiteX4" fmla="*/ 20836 w 1359000"/>
              <a:gd name="connsiteY4" fmla="*/ 1437567 h 1466167"/>
              <a:gd name="connsiteX0" fmla="*/ 28327 w 1366491"/>
              <a:gd name="connsiteY0" fmla="*/ 1438670 h 1467270"/>
              <a:gd name="connsiteX1" fmla="*/ 237877 w 1366491"/>
              <a:gd name="connsiteY1" fmla="*/ 429020 h 1467270"/>
              <a:gd name="connsiteX2" fmla="*/ 1336427 w 1366491"/>
              <a:gd name="connsiteY2" fmla="*/ 9920 h 1467270"/>
              <a:gd name="connsiteX3" fmla="*/ 1145927 w 1366491"/>
              <a:gd name="connsiteY3" fmla="*/ 1019570 h 1467270"/>
              <a:gd name="connsiteX4" fmla="*/ 28327 w 1366491"/>
              <a:gd name="connsiteY4" fmla="*/ 1438670 h 1467270"/>
              <a:gd name="connsiteX0" fmla="*/ 37460 w 1375624"/>
              <a:gd name="connsiteY0" fmla="*/ 1442024 h 1470624"/>
              <a:gd name="connsiteX1" fmla="*/ 247010 w 1375624"/>
              <a:gd name="connsiteY1" fmla="*/ 432374 h 1470624"/>
              <a:gd name="connsiteX2" fmla="*/ 1345560 w 1375624"/>
              <a:gd name="connsiteY2" fmla="*/ 13274 h 1470624"/>
              <a:gd name="connsiteX3" fmla="*/ 1155060 w 1375624"/>
              <a:gd name="connsiteY3" fmla="*/ 1022924 h 1470624"/>
              <a:gd name="connsiteX4" fmla="*/ 37460 w 1375624"/>
              <a:gd name="connsiteY4" fmla="*/ 1442024 h 1470624"/>
              <a:gd name="connsiteX0" fmla="*/ 37460 w 1379484"/>
              <a:gd name="connsiteY0" fmla="*/ 1442024 h 1468495"/>
              <a:gd name="connsiteX1" fmla="*/ 247010 w 1379484"/>
              <a:gd name="connsiteY1" fmla="*/ 432374 h 1468495"/>
              <a:gd name="connsiteX2" fmla="*/ 1345560 w 1379484"/>
              <a:gd name="connsiteY2" fmla="*/ 13274 h 1468495"/>
              <a:gd name="connsiteX3" fmla="*/ 1155060 w 1379484"/>
              <a:gd name="connsiteY3" fmla="*/ 1022924 h 1468495"/>
              <a:gd name="connsiteX4" fmla="*/ 37460 w 1379484"/>
              <a:gd name="connsiteY4" fmla="*/ 1442024 h 1468495"/>
              <a:gd name="connsiteX0" fmla="*/ 37460 w 1373133"/>
              <a:gd name="connsiteY0" fmla="*/ 1442024 h 1473039"/>
              <a:gd name="connsiteX1" fmla="*/ 247010 w 1373133"/>
              <a:gd name="connsiteY1" fmla="*/ 432374 h 1473039"/>
              <a:gd name="connsiteX2" fmla="*/ 1345560 w 1373133"/>
              <a:gd name="connsiteY2" fmla="*/ 13274 h 1473039"/>
              <a:gd name="connsiteX3" fmla="*/ 1155060 w 1373133"/>
              <a:gd name="connsiteY3" fmla="*/ 1022924 h 1473039"/>
              <a:gd name="connsiteX4" fmla="*/ 37460 w 1373133"/>
              <a:gd name="connsiteY4" fmla="*/ 1442024 h 1473039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7472"/>
              <a:gd name="connsiteY0" fmla="*/ 1442024 h 1473692"/>
              <a:gd name="connsiteX1" fmla="*/ 247010 w 1377472"/>
              <a:gd name="connsiteY1" fmla="*/ 432374 h 1473692"/>
              <a:gd name="connsiteX2" fmla="*/ 1345560 w 1377472"/>
              <a:gd name="connsiteY2" fmla="*/ 13274 h 1473692"/>
              <a:gd name="connsiteX3" fmla="*/ 1155060 w 1377472"/>
              <a:gd name="connsiteY3" fmla="*/ 1022924 h 1473692"/>
              <a:gd name="connsiteX4" fmla="*/ 37460 w 1377472"/>
              <a:gd name="connsiteY4" fmla="*/ 1442024 h 1473692"/>
              <a:gd name="connsiteX0" fmla="*/ 37460 w 1376528"/>
              <a:gd name="connsiteY0" fmla="*/ 1442024 h 1474365"/>
              <a:gd name="connsiteX1" fmla="*/ 247010 w 1376528"/>
              <a:gd name="connsiteY1" fmla="*/ 432374 h 1474365"/>
              <a:gd name="connsiteX2" fmla="*/ 1345560 w 1376528"/>
              <a:gd name="connsiteY2" fmla="*/ 13274 h 1474365"/>
              <a:gd name="connsiteX3" fmla="*/ 1155060 w 1376528"/>
              <a:gd name="connsiteY3" fmla="*/ 1022924 h 1474365"/>
              <a:gd name="connsiteX4" fmla="*/ 37460 w 1376528"/>
              <a:gd name="connsiteY4" fmla="*/ 1442024 h 1474365"/>
              <a:gd name="connsiteX0" fmla="*/ 37460 w 1375624"/>
              <a:gd name="connsiteY0" fmla="*/ 1442024 h 1470067"/>
              <a:gd name="connsiteX1" fmla="*/ 247010 w 1375624"/>
              <a:gd name="connsiteY1" fmla="*/ 432374 h 1470067"/>
              <a:gd name="connsiteX2" fmla="*/ 1345560 w 1375624"/>
              <a:gd name="connsiteY2" fmla="*/ 13274 h 1470067"/>
              <a:gd name="connsiteX3" fmla="*/ 1155060 w 1375624"/>
              <a:gd name="connsiteY3" fmla="*/ 1022924 h 1470067"/>
              <a:gd name="connsiteX4" fmla="*/ 37460 w 1375624"/>
              <a:gd name="connsiteY4" fmla="*/ 1442024 h 1470067"/>
              <a:gd name="connsiteX0" fmla="*/ 37460 w 1372373"/>
              <a:gd name="connsiteY0" fmla="*/ 1442024 h 1470067"/>
              <a:gd name="connsiteX1" fmla="*/ 247010 w 1372373"/>
              <a:gd name="connsiteY1" fmla="*/ 432374 h 1470067"/>
              <a:gd name="connsiteX2" fmla="*/ 1345560 w 1372373"/>
              <a:gd name="connsiteY2" fmla="*/ 13274 h 1470067"/>
              <a:gd name="connsiteX3" fmla="*/ 1155060 w 1372373"/>
              <a:gd name="connsiteY3" fmla="*/ 1022924 h 1470067"/>
              <a:gd name="connsiteX4" fmla="*/ 37460 w 1372373"/>
              <a:gd name="connsiteY4" fmla="*/ 1442024 h 1470067"/>
              <a:gd name="connsiteX0" fmla="*/ 37460 w 1378193"/>
              <a:gd name="connsiteY0" fmla="*/ 1442024 h 1467365"/>
              <a:gd name="connsiteX1" fmla="*/ 247010 w 1378193"/>
              <a:gd name="connsiteY1" fmla="*/ 432374 h 1467365"/>
              <a:gd name="connsiteX2" fmla="*/ 1345560 w 1378193"/>
              <a:gd name="connsiteY2" fmla="*/ 13274 h 1467365"/>
              <a:gd name="connsiteX3" fmla="*/ 1193160 w 1378193"/>
              <a:gd name="connsiteY3" fmla="*/ 991174 h 1467365"/>
              <a:gd name="connsiteX4" fmla="*/ 37460 w 1378193"/>
              <a:gd name="connsiteY4" fmla="*/ 1442024 h 1467365"/>
              <a:gd name="connsiteX0" fmla="*/ 37460 w 1379237"/>
              <a:gd name="connsiteY0" fmla="*/ 1442024 h 1471549"/>
              <a:gd name="connsiteX1" fmla="*/ 247010 w 1379237"/>
              <a:gd name="connsiteY1" fmla="*/ 432374 h 1471549"/>
              <a:gd name="connsiteX2" fmla="*/ 1345560 w 1379237"/>
              <a:gd name="connsiteY2" fmla="*/ 13274 h 1471549"/>
              <a:gd name="connsiteX3" fmla="*/ 1193160 w 1379237"/>
              <a:gd name="connsiteY3" fmla="*/ 991174 h 1471549"/>
              <a:gd name="connsiteX4" fmla="*/ 37460 w 1379237"/>
              <a:gd name="connsiteY4" fmla="*/ 1442024 h 1471549"/>
              <a:gd name="connsiteX0" fmla="*/ 37460 w 1379237"/>
              <a:gd name="connsiteY0" fmla="*/ 1442024 h 1467834"/>
              <a:gd name="connsiteX1" fmla="*/ 247010 w 1379237"/>
              <a:gd name="connsiteY1" fmla="*/ 432374 h 1467834"/>
              <a:gd name="connsiteX2" fmla="*/ 1345560 w 1379237"/>
              <a:gd name="connsiteY2" fmla="*/ 13274 h 1467834"/>
              <a:gd name="connsiteX3" fmla="*/ 1193160 w 1379237"/>
              <a:gd name="connsiteY3" fmla="*/ 991174 h 1467834"/>
              <a:gd name="connsiteX4" fmla="*/ 37460 w 1379237"/>
              <a:gd name="connsiteY4" fmla="*/ 1442024 h 1467834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74941"/>
              <a:gd name="connsiteY0" fmla="*/ 1442024 h 1471247"/>
              <a:gd name="connsiteX1" fmla="*/ 247010 w 1374941"/>
              <a:gd name="connsiteY1" fmla="*/ 432374 h 1471247"/>
              <a:gd name="connsiteX2" fmla="*/ 1345560 w 1374941"/>
              <a:gd name="connsiteY2" fmla="*/ 13274 h 1471247"/>
              <a:gd name="connsiteX3" fmla="*/ 1167760 w 1374941"/>
              <a:gd name="connsiteY3" fmla="*/ 1029274 h 1471247"/>
              <a:gd name="connsiteX4" fmla="*/ 37460 w 1374941"/>
              <a:gd name="connsiteY4" fmla="*/ 1442024 h 1471247"/>
              <a:gd name="connsiteX0" fmla="*/ 37460 w 1391118"/>
              <a:gd name="connsiteY0" fmla="*/ 1442024 h 1471247"/>
              <a:gd name="connsiteX1" fmla="*/ 247010 w 1391118"/>
              <a:gd name="connsiteY1" fmla="*/ 432374 h 1471247"/>
              <a:gd name="connsiteX2" fmla="*/ 1345560 w 1391118"/>
              <a:gd name="connsiteY2" fmla="*/ 13274 h 1471247"/>
              <a:gd name="connsiteX3" fmla="*/ 1167760 w 1391118"/>
              <a:gd name="connsiteY3" fmla="*/ 1029274 h 1471247"/>
              <a:gd name="connsiteX4" fmla="*/ 37460 w 1391118"/>
              <a:gd name="connsiteY4" fmla="*/ 1442024 h 1471247"/>
              <a:gd name="connsiteX0" fmla="*/ 37460 w 1377608"/>
              <a:gd name="connsiteY0" fmla="*/ 1442024 h 1471247"/>
              <a:gd name="connsiteX1" fmla="*/ 247010 w 1377608"/>
              <a:gd name="connsiteY1" fmla="*/ 432374 h 1471247"/>
              <a:gd name="connsiteX2" fmla="*/ 1345560 w 1377608"/>
              <a:gd name="connsiteY2" fmla="*/ 13274 h 1471247"/>
              <a:gd name="connsiteX3" fmla="*/ 1167760 w 1377608"/>
              <a:gd name="connsiteY3" fmla="*/ 1029274 h 1471247"/>
              <a:gd name="connsiteX4" fmla="*/ 37460 w 1377608"/>
              <a:gd name="connsiteY4" fmla="*/ 1442024 h 1471247"/>
              <a:gd name="connsiteX0" fmla="*/ 37460 w 1428414"/>
              <a:gd name="connsiteY0" fmla="*/ 1442024 h 1474941"/>
              <a:gd name="connsiteX1" fmla="*/ 247010 w 1428414"/>
              <a:gd name="connsiteY1" fmla="*/ 432374 h 1474941"/>
              <a:gd name="connsiteX2" fmla="*/ 1345560 w 1428414"/>
              <a:gd name="connsiteY2" fmla="*/ 13274 h 1474941"/>
              <a:gd name="connsiteX3" fmla="*/ 1324922 w 1428414"/>
              <a:gd name="connsiteY3" fmla="*/ 1062611 h 1474941"/>
              <a:gd name="connsiteX4" fmla="*/ 37460 w 1428414"/>
              <a:gd name="connsiteY4" fmla="*/ 1442024 h 1474941"/>
              <a:gd name="connsiteX0" fmla="*/ 37460 w 1366530"/>
              <a:gd name="connsiteY0" fmla="*/ 1442024 h 1483391"/>
              <a:gd name="connsiteX1" fmla="*/ 247010 w 1366530"/>
              <a:gd name="connsiteY1" fmla="*/ 432374 h 1483391"/>
              <a:gd name="connsiteX2" fmla="*/ 1345560 w 1366530"/>
              <a:gd name="connsiteY2" fmla="*/ 13274 h 1483391"/>
              <a:gd name="connsiteX3" fmla="*/ 1062984 w 1366530"/>
              <a:gd name="connsiteY3" fmla="*/ 1119761 h 1483391"/>
              <a:gd name="connsiteX4" fmla="*/ 37460 w 1366530"/>
              <a:gd name="connsiteY4" fmla="*/ 1442024 h 1483391"/>
              <a:gd name="connsiteX0" fmla="*/ 37460 w 1372919"/>
              <a:gd name="connsiteY0" fmla="*/ 1442024 h 1476714"/>
              <a:gd name="connsiteX1" fmla="*/ 247010 w 1372919"/>
              <a:gd name="connsiteY1" fmla="*/ 432374 h 1476714"/>
              <a:gd name="connsiteX2" fmla="*/ 1345560 w 1372919"/>
              <a:gd name="connsiteY2" fmla="*/ 13274 h 1476714"/>
              <a:gd name="connsiteX3" fmla="*/ 1062984 w 1372919"/>
              <a:gd name="connsiteY3" fmla="*/ 1119761 h 1476714"/>
              <a:gd name="connsiteX4" fmla="*/ 37460 w 1372919"/>
              <a:gd name="connsiteY4" fmla="*/ 1442024 h 1476714"/>
              <a:gd name="connsiteX0" fmla="*/ 37460 w 1376527"/>
              <a:gd name="connsiteY0" fmla="*/ 1442024 h 1476714"/>
              <a:gd name="connsiteX1" fmla="*/ 247010 w 1376527"/>
              <a:gd name="connsiteY1" fmla="*/ 432374 h 1476714"/>
              <a:gd name="connsiteX2" fmla="*/ 1345560 w 1376527"/>
              <a:gd name="connsiteY2" fmla="*/ 13274 h 1476714"/>
              <a:gd name="connsiteX3" fmla="*/ 1091559 w 1376527"/>
              <a:gd name="connsiteY3" fmla="*/ 1119761 h 1476714"/>
              <a:gd name="connsiteX4" fmla="*/ 37460 w 1376527"/>
              <a:gd name="connsiteY4" fmla="*/ 1442024 h 1476714"/>
              <a:gd name="connsiteX0" fmla="*/ 29749 w 1357061"/>
              <a:gd name="connsiteY0" fmla="*/ 1448246 h 1475505"/>
              <a:gd name="connsiteX1" fmla="*/ 229774 w 1357061"/>
              <a:gd name="connsiteY1" fmla="*/ 429071 h 1475505"/>
              <a:gd name="connsiteX2" fmla="*/ 1328324 w 1357061"/>
              <a:gd name="connsiteY2" fmla="*/ 9971 h 1475505"/>
              <a:gd name="connsiteX3" fmla="*/ 1074323 w 1357061"/>
              <a:gd name="connsiteY3" fmla="*/ 1116458 h 1475505"/>
              <a:gd name="connsiteX4" fmla="*/ 29749 w 1357061"/>
              <a:gd name="connsiteY4" fmla="*/ 1448246 h 1475505"/>
              <a:gd name="connsiteX0" fmla="*/ 46338 w 1373650"/>
              <a:gd name="connsiteY0" fmla="*/ 1448246 h 1475505"/>
              <a:gd name="connsiteX1" fmla="*/ 246363 w 1373650"/>
              <a:gd name="connsiteY1" fmla="*/ 429071 h 1475505"/>
              <a:gd name="connsiteX2" fmla="*/ 1344913 w 1373650"/>
              <a:gd name="connsiteY2" fmla="*/ 9971 h 1475505"/>
              <a:gd name="connsiteX3" fmla="*/ 1090912 w 1373650"/>
              <a:gd name="connsiteY3" fmla="*/ 1116458 h 1475505"/>
              <a:gd name="connsiteX4" fmla="*/ 46338 w 1373650"/>
              <a:gd name="connsiteY4" fmla="*/ 1448246 h 1475505"/>
              <a:gd name="connsiteX0" fmla="*/ 46338 w 1373650"/>
              <a:gd name="connsiteY0" fmla="*/ 1450796 h 1478055"/>
              <a:gd name="connsiteX1" fmla="*/ 246363 w 1373650"/>
              <a:gd name="connsiteY1" fmla="*/ 431621 h 1478055"/>
              <a:gd name="connsiteX2" fmla="*/ 1344913 w 1373650"/>
              <a:gd name="connsiteY2" fmla="*/ 12521 h 1478055"/>
              <a:gd name="connsiteX3" fmla="*/ 1090912 w 1373650"/>
              <a:gd name="connsiteY3" fmla="*/ 1119008 h 1478055"/>
              <a:gd name="connsiteX4" fmla="*/ 46338 w 1373650"/>
              <a:gd name="connsiteY4" fmla="*/ 1450796 h 1478055"/>
              <a:gd name="connsiteX0" fmla="*/ 46338 w 1373650"/>
              <a:gd name="connsiteY0" fmla="*/ 1450796 h 1482809"/>
              <a:gd name="connsiteX1" fmla="*/ 246363 w 1373650"/>
              <a:gd name="connsiteY1" fmla="*/ 431621 h 1482809"/>
              <a:gd name="connsiteX2" fmla="*/ 1344913 w 1373650"/>
              <a:gd name="connsiteY2" fmla="*/ 12521 h 1482809"/>
              <a:gd name="connsiteX3" fmla="*/ 1090912 w 1373650"/>
              <a:gd name="connsiteY3" fmla="*/ 1119008 h 1482809"/>
              <a:gd name="connsiteX4" fmla="*/ 46338 w 1373650"/>
              <a:gd name="connsiteY4" fmla="*/ 1450796 h 1482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650" h="1482809">
                <a:moveTo>
                  <a:pt x="46338" y="1450796"/>
                </a:moveTo>
                <a:cubicBezTo>
                  <a:pt x="-63729" y="1054979"/>
                  <a:pt x="29934" y="671333"/>
                  <a:pt x="246363" y="431621"/>
                </a:cubicBezTo>
                <a:cubicBezTo>
                  <a:pt x="462792" y="191909"/>
                  <a:pt x="987196" y="-59446"/>
                  <a:pt x="1344913" y="12521"/>
                </a:cubicBezTo>
                <a:cubicBezTo>
                  <a:pt x="1433813" y="310971"/>
                  <a:pt x="1307341" y="879296"/>
                  <a:pt x="1090912" y="1119008"/>
                </a:cubicBezTo>
                <a:cubicBezTo>
                  <a:pt x="874483" y="1358720"/>
                  <a:pt x="483430" y="1564038"/>
                  <a:pt x="46338" y="1450796"/>
                </a:cubicBezTo>
                <a:close/>
              </a:path>
            </a:pathLst>
          </a:custGeom>
          <a:gradFill flip="none" rotWithShape="1">
            <a:gsLst>
              <a:gs pos="0">
                <a:srgbClr val="B9F557"/>
              </a:gs>
              <a:gs pos="100000">
                <a:srgbClr val="559705"/>
              </a:gs>
            </a:gsLst>
            <a:lin ang="18900000" scaled="1"/>
            <a:tileRect/>
          </a:gradFill>
          <a:ln w="6350" cap="flat" cmpd="sng" algn="ctr">
            <a:gradFill flip="none" rotWithShape="1">
              <a:gsLst>
                <a:gs pos="0">
                  <a:srgbClr val="D1FA86"/>
                </a:gs>
                <a:gs pos="100000">
                  <a:srgbClr val="60B709"/>
                </a:gs>
              </a:gsLst>
              <a:lin ang="8100000" scaled="1"/>
              <a:tileRect/>
            </a:gra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612905" y="3531864"/>
            <a:ext cx="7706484" cy="430851"/>
            <a:chOff x="1115615" y="1923678"/>
            <a:chExt cx="6115920" cy="341979"/>
          </a:xfrm>
        </p:grpSpPr>
        <p:sp>
          <p:nvSpPr>
            <p:cNvPr id="16" name="矩形 15"/>
            <p:cNvSpPr/>
            <p:nvPr/>
          </p:nvSpPr>
          <p:spPr>
            <a:xfrm>
              <a:off x="1115615" y="1923678"/>
              <a:ext cx="6115920" cy="341979"/>
            </a:xfrm>
            <a:prstGeom prst="rect">
              <a:avLst/>
            </a:prstGeom>
            <a:solidFill>
              <a:srgbClr val="679D05"/>
            </a:solidFill>
            <a:ln w="28575" cap="flat" cmpd="sng" algn="ctr">
              <a:noFill/>
              <a:prstDash val="solid"/>
            </a:ln>
            <a:effectLst>
              <a:innerShdw blurRad="38100" dist="25400" dir="18900000">
                <a:srgbClr val="3F6103">
                  <a:alpha val="80000"/>
                </a:srgb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55439" y="1965490"/>
              <a:ext cx="5976095" cy="2565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/>
              <a:r>
                <a:rPr lang="zh-CN" altLang="en-US" sz="1500" kern="0" dirty="0">
                  <a:solidFill>
                    <a:prstClr val="white"/>
                  </a:solidFill>
                  <a:latin typeface="Arial" charset="0"/>
                </a:rPr>
                <a:t>请添加您的文本内容，请添加您的文本内容，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86746" y="4494271"/>
            <a:ext cx="1914635" cy="1914342"/>
            <a:chOff x="1933934" y="2533495"/>
            <a:chExt cx="1519468" cy="1519468"/>
          </a:xfrm>
        </p:grpSpPr>
        <p:grpSp>
          <p:nvGrpSpPr>
            <p:cNvPr id="19" name="组合 18"/>
            <p:cNvGrpSpPr/>
            <p:nvPr/>
          </p:nvGrpSpPr>
          <p:grpSpPr>
            <a:xfrm>
              <a:off x="1933934" y="2533495"/>
              <a:ext cx="1519468" cy="1519468"/>
              <a:chOff x="1179170" y="959911"/>
              <a:chExt cx="1681349" cy="168134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179170" y="959911"/>
                <a:ext cx="1681349" cy="1681349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321182" y="1119536"/>
                <a:ext cx="1369664" cy="1369664"/>
              </a:xfrm>
              <a:prstGeom prst="ellipse">
                <a:avLst/>
              </a:prstGeom>
              <a:solidFill>
                <a:srgbClr val="679D05"/>
              </a:solidFill>
              <a:ln w="28575" cap="flat" cmpd="sng" algn="ctr">
                <a:noFill/>
                <a:prstDash val="solid"/>
              </a:ln>
              <a:effectLst>
                <a:innerShdw blurRad="38100" dist="25400" dir="18900000">
                  <a:srgbClr val="3F6103">
                    <a:alpha val="80000"/>
                  </a:srgb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2453784" y="2885883"/>
              <a:ext cx="527922" cy="814692"/>
            </a:xfrm>
            <a:custGeom>
              <a:avLst/>
              <a:gdLst>
                <a:gd name="T0" fmla="*/ 54 w 70"/>
                <a:gd name="T1" fmla="*/ 93 h 108"/>
                <a:gd name="T2" fmla="*/ 66 w 70"/>
                <a:gd name="T3" fmla="*/ 84 h 108"/>
                <a:gd name="T4" fmla="*/ 70 w 70"/>
                <a:gd name="T5" fmla="*/ 78 h 108"/>
                <a:gd name="T6" fmla="*/ 62 w 70"/>
                <a:gd name="T7" fmla="*/ 63 h 108"/>
                <a:gd name="T8" fmla="*/ 49 w 70"/>
                <a:gd name="T9" fmla="*/ 45 h 108"/>
                <a:gd name="T10" fmla="*/ 43 w 70"/>
                <a:gd name="T11" fmla="*/ 42 h 108"/>
                <a:gd name="T12" fmla="*/ 34 w 70"/>
                <a:gd name="T13" fmla="*/ 40 h 108"/>
                <a:gd name="T14" fmla="*/ 35 w 70"/>
                <a:gd name="T15" fmla="*/ 36 h 108"/>
                <a:gd name="T16" fmla="*/ 40 w 70"/>
                <a:gd name="T17" fmla="*/ 24 h 108"/>
                <a:gd name="T18" fmla="*/ 38 w 70"/>
                <a:gd name="T19" fmla="*/ 6 h 108"/>
                <a:gd name="T20" fmla="*/ 17 w 70"/>
                <a:gd name="T21" fmla="*/ 9 h 108"/>
                <a:gd name="T22" fmla="*/ 15 w 70"/>
                <a:gd name="T23" fmla="*/ 18 h 108"/>
                <a:gd name="T24" fmla="*/ 13 w 70"/>
                <a:gd name="T25" fmla="*/ 21 h 108"/>
                <a:gd name="T26" fmla="*/ 15 w 70"/>
                <a:gd name="T27" fmla="*/ 25 h 108"/>
                <a:gd name="T28" fmla="*/ 15 w 70"/>
                <a:gd name="T29" fmla="*/ 26 h 108"/>
                <a:gd name="T30" fmla="*/ 18 w 70"/>
                <a:gd name="T31" fmla="*/ 32 h 108"/>
                <a:gd name="T32" fmla="*/ 32 w 70"/>
                <a:gd name="T33" fmla="*/ 47 h 108"/>
                <a:gd name="T34" fmla="*/ 35 w 70"/>
                <a:gd name="T35" fmla="*/ 51 h 108"/>
                <a:gd name="T36" fmla="*/ 37 w 70"/>
                <a:gd name="T37" fmla="*/ 48 h 108"/>
                <a:gd name="T38" fmla="*/ 34 w 70"/>
                <a:gd name="T39" fmla="*/ 41 h 108"/>
                <a:gd name="T40" fmla="*/ 37 w 70"/>
                <a:gd name="T41" fmla="*/ 41 h 108"/>
                <a:gd name="T42" fmla="*/ 46 w 70"/>
                <a:gd name="T43" fmla="*/ 48 h 108"/>
                <a:gd name="T44" fmla="*/ 41 w 70"/>
                <a:gd name="T45" fmla="*/ 48 h 108"/>
                <a:gd name="T46" fmla="*/ 39 w 70"/>
                <a:gd name="T47" fmla="*/ 60 h 108"/>
                <a:gd name="T48" fmla="*/ 31 w 70"/>
                <a:gd name="T49" fmla="*/ 49 h 108"/>
                <a:gd name="T50" fmla="*/ 24 w 70"/>
                <a:gd name="T51" fmla="*/ 52 h 108"/>
                <a:gd name="T52" fmla="*/ 18 w 70"/>
                <a:gd name="T53" fmla="*/ 43 h 108"/>
                <a:gd name="T54" fmla="*/ 15 w 70"/>
                <a:gd name="T55" fmla="*/ 36 h 108"/>
                <a:gd name="T56" fmla="*/ 12 w 70"/>
                <a:gd name="T57" fmla="*/ 40 h 108"/>
                <a:gd name="T58" fmla="*/ 0 w 70"/>
                <a:gd name="T59" fmla="*/ 52 h 108"/>
                <a:gd name="T60" fmla="*/ 6 w 70"/>
                <a:gd name="T61" fmla="*/ 75 h 108"/>
                <a:gd name="T62" fmla="*/ 12 w 70"/>
                <a:gd name="T63" fmla="*/ 93 h 108"/>
                <a:gd name="T64" fmla="*/ 10 w 70"/>
                <a:gd name="T65" fmla="*/ 105 h 108"/>
                <a:gd name="T66" fmla="*/ 30 w 70"/>
                <a:gd name="T67" fmla="*/ 108 h 108"/>
                <a:gd name="T68" fmla="*/ 56 w 70"/>
                <a:gd name="T69" fmla="*/ 103 h 108"/>
                <a:gd name="T70" fmla="*/ 54 w 70"/>
                <a:gd name="T71" fmla="*/ 93 h 108"/>
                <a:gd name="T72" fmla="*/ 44 w 70"/>
                <a:gd name="T73" fmla="*/ 95 h 108"/>
                <a:gd name="T74" fmla="*/ 39 w 70"/>
                <a:gd name="T75" fmla="*/ 95 h 108"/>
                <a:gd name="T76" fmla="*/ 37 w 70"/>
                <a:gd name="T77" fmla="*/ 93 h 108"/>
                <a:gd name="T78" fmla="*/ 40 w 70"/>
                <a:gd name="T79" fmla="*/ 93 h 108"/>
                <a:gd name="T80" fmla="*/ 41 w 70"/>
                <a:gd name="T81" fmla="*/ 89 h 108"/>
                <a:gd name="T82" fmla="*/ 41 w 70"/>
                <a:gd name="T83" fmla="*/ 87 h 108"/>
                <a:gd name="T84" fmla="*/ 46 w 70"/>
                <a:gd name="T85" fmla="*/ 89 h 108"/>
                <a:gd name="T86" fmla="*/ 44 w 70"/>
                <a:gd name="T87" fmla="*/ 95 h 108"/>
                <a:gd name="T88" fmla="*/ 54 w 70"/>
                <a:gd name="T89" fmla="*/ 69 h 108"/>
                <a:gd name="T90" fmla="*/ 59 w 70"/>
                <a:gd name="T91" fmla="*/ 74 h 108"/>
                <a:gd name="T92" fmla="*/ 58 w 70"/>
                <a:gd name="T93" fmla="*/ 76 h 108"/>
                <a:gd name="T94" fmla="*/ 52 w 70"/>
                <a:gd name="T95" fmla="*/ 69 h 108"/>
                <a:gd name="T96" fmla="*/ 54 w 70"/>
                <a:gd name="T97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108">
                  <a:moveTo>
                    <a:pt x="54" y="93"/>
                  </a:moveTo>
                  <a:cubicBezTo>
                    <a:pt x="55" y="91"/>
                    <a:pt x="64" y="86"/>
                    <a:pt x="66" y="84"/>
                  </a:cubicBezTo>
                  <a:cubicBezTo>
                    <a:pt x="69" y="82"/>
                    <a:pt x="70" y="81"/>
                    <a:pt x="70" y="78"/>
                  </a:cubicBezTo>
                  <a:cubicBezTo>
                    <a:pt x="70" y="75"/>
                    <a:pt x="68" y="72"/>
                    <a:pt x="62" y="63"/>
                  </a:cubicBezTo>
                  <a:cubicBezTo>
                    <a:pt x="55" y="54"/>
                    <a:pt x="51" y="47"/>
                    <a:pt x="49" y="45"/>
                  </a:cubicBezTo>
                  <a:cubicBezTo>
                    <a:pt x="47" y="43"/>
                    <a:pt x="46" y="43"/>
                    <a:pt x="43" y="42"/>
                  </a:cubicBezTo>
                  <a:cubicBezTo>
                    <a:pt x="40" y="41"/>
                    <a:pt x="34" y="41"/>
                    <a:pt x="34" y="40"/>
                  </a:cubicBezTo>
                  <a:cubicBezTo>
                    <a:pt x="33" y="38"/>
                    <a:pt x="34" y="38"/>
                    <a:pt x="35" y="36"/>
                  </a:cubicBezTo>
                  <a:cubicBezTo>
                    <a:pt x="36" y="33"/>
                    <a:pt x="40" y="26"/>
                    <a:pt x="40" y="24"/>
                  </a:cubicBezTo>
                  <a:cubicBezTo>
                    <a:pt x="40" y="21"/>
                    <a:pt x="46" y="10"/>
                    <a:pt x="38" y="6"/>
                  </a:cubicBezTo>
                  <a:cubicBezTo>
                    <a:pt x="31" y="2"/>
                    <a:pt x="21" y="0"/>
                    <a:pt x="17" y="9"/>
                  </a:cubicBezTo>
                  <a:cubicBezTo>
                    <a:pt x="14" y="14"/>
                    <a:pt x="15" y="17"/>
                    <a:pt x="15" y="18"/>
                  </a:cubicBezTo>
                  <a:cubicBezTo>
                    <a:pt x="15" y="18"/>
                    <a:pt x="12" y="18"/>
                    <a:pt x="13" y="21"/>
                  </a:cubicBezTo>
                  <a:cubicBezTo>
                    <a:pt x="14" y="23"/>
                    <a:pt x="15" y="24"/>
                    <a:pt x="15" y="25"/>
                  </a:cubicBezTo>
                  <a:cubicBezTo>
                    <a:pt x="15" y="26"/>
                    <a:pt x="14" y="26"/>
                    <a:pt x="15" y="26"/>
                  </a:cubicBezTo>
                  <a:cubicBezTo>
                    <a:pt x="16" y="27"/>
                    <a:pt x="19" y="30"/>
                    <a:pt x="18" y="32"/>
                  </a:cubicBezTo>
                  <a:cubicBezTo>
                    <a:pt x="18" y="32"/>
                    <a:pt x="30" y="43"/>
                    <a:pt x="32" y="47"/>
                  </a:cubicBezTo>
                  <a:cubicBezTo>
                    <a:pt x="32" y="47"/>
                    <a:pt x="34" y="50"/>
                    <a:pt x="35" y="51"/>
                  </a:cubicBezTo>
                  <a:cubicBezTo>
                    <a:pt x="36" y="52"/>
                    <a:pt x="36" y="50"/>
                    <a:pt x="37" y="48"/>
                  </a:cubicBezTo>
                  <a:cubicBezTo>
                    <a:pt x="37" y="46"/>
                    <a:pt x="34" y="41"/>
                    <a:pt x="34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1" y="48"/>
                    <a:pt x="41" y="48"/>
                  </a:cubicBezTo>
                  <a:cubicBezTo>
                    <a:pt x="40" y="49"/>
                    <a:pt x="39" y="59"/>
                    <a:pt x="39" y="6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1" y="45"/>
                    <a:pt x="18" y="43"/>
                  </a:cubicBezTo>
                  <a:cubicBezTo>
                    <a:pt x="16" y="40"/>
                    <a:pt x="15" y="36"/>
                    <a:pt x="15" y="36"/>
                  </a:cubicBezTo>
                  <a:cubicBezTo>
                    <a:pt x="15" y="38"/>
                    <a:pt x="14" y="38"/>
                    <a:pt x="12" y="40"/>
                  </a:cubicBezTo>
                  <a:cubicBezTo>
                    <a:pt x="11" y="42"/>
                    <a:pt x="0" y="46"/>
                    <a:pt x="0" y="52"/>
                  </a:cubicBezTo>
                  <a:cubicBezTo>
                    <a:pt x="0" y="58"/>
                    <a:pt x="3" y="67"/>
                    <a:pt x="6" y="75"/>
                  </a:cubicBezTo>
                  <a:cubicBezTo>
                    <a:pt x="9" y="82"/>
                    <a:pt x="12" y="86"/>
                    <a:pt x="12" y="93"/>
                  </a:cubicBezTo>
                  <a:cubicBezTo>
                    <a:pt x="12" y="96"/>
                    <a:pt x="11" y="100"/>
                    <a:pt x="10" y="105"/>
                  </a:cubicBezTo>
                  <a:cubicBezTo>
                    <a:pt x="17" y="107"/>
                    <a:pt x="23" y="108"/>
                    <a:pt x="30" y="108"/>
                  </a:cubicBezTo>
                  <a:cubicBezTo>
                    <a:pt x="39" y="108"/>
                    <a:pt x="48" y="106"/>
                    <a:pt x="56" y="103"/>
                  </a:cubicBezTo>
                  <a:cubicBezTo>
                    <a:pt x="56" y="100"/>
                    <a:pt x="53" y="94"/>
                    <a:pt x="54" y="93"/>
                  </a:cubicBezTo>
                  <a:close/>
                  <a:moveTo>
                    <a:pt x="44" y="95"/>
                  </a:moveTo>
                  <a:cubicBezTo>
                    <a:pt x="44" y="95"/>
                    <a:pt x="41" y="95"/>
                    <a:pt x="39" y="95"/>
                  </a:cubicBezTo>
                  <a:cubicBezTo>
                    <a:pt x="38" y="94"/>
                    <a:pt x="37" y="93"/>
                    <a:pt x="37" y="93"/>
                  </a:cubicBezTo>
                  <a:cubicBezTo>
                    <a:pt x="37" y="93"/>
                    <a:pt x="38" y="94"/>
                    <a:pt x="40" y="93"/>
                  </a:cubicBezTo>
                  <a:cubicBezTo>
                    <a:pt x="41" y="93"/>
                    <a:pt x="42" y="91"/>
                    <a:pt x="41" y="89"/>
                  </a:cubicBezTo>
                  <a:cubicBezTo>
                    <a:pt x="41" y="87"/>
                    <a:pt x="40" y="87"/>
                    <a:pt x="41" y="87"/>
                  </a:cubicBezTo>
                  <a:cubicBezTo>
                    <a:pt x="43" y="87"/>
                    <a:pt x="45" y="87"/>
                    <a:pt x="46" y="89"/>
                  </a:cubicBezTo>
                  <a:cubicBezTo>
                    <a:pt x="46" y="90"/>
                    <a:pt x="45" y="94"/>
                    <a:pt x="44" y="95"/>
                  </a:cubicBezTo>
                  <a:close/>
                  <a:moveTo>
                    <a:pt x="54" y="69"/>
                  </a:moveTo>
                  <a:cubicBezTo>
                    <a:pt x="56" y="70"/>
                    <a:pt x="60" y="73"/>
                    <a:pt x="59" y="74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3" y="67"/>
                    <a:pt x="54" y="6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80027" y="4543895"/>
            <a:ext cx="6521439" cy="1627786"/>
            <a:chOff x="3471284" y="2095658"/>
            <a:chExt cx="5175460" cy="1292020"/>
          </a:xfrm>
        </p:grpSpPr>
        <p:sp>
          <p:nvSpPr>
            <p:cNvPr id="24" name="矩形标注 23"/>
            <p:cNvSpPr/>
            <p:nvPr/>
          </p:nvSpPr>
          <p:spPr>
            <a:xfrm>
              <a:off x="3471284" y="2095658"/>
              <a:ext cx="5175460" cy="1292020"/>
            </a:xfrm>
            <a:prstGeom prst="wedgeRectCallout">
              <a:avLst>
                <a:gd name="adj1" fmla="val -58878"/>
                <a:gd name="adj2" fmla="val -1668"/>
              </a:avLst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3645021" y="2309150"/>
              <a:ext cx="4887419" cy="329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请添加您的文本内容，请添加您的文本内容，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74356" y="2523441"/>
            <a:ext cx="5714905" cy="93062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r>
              <a:rPr lang="zh-CN" altLang="en-US" sz="5300" dirty="0">
                <a:solidFill>
                  <a:prstClr val="black">
                    <a:lumMod val="85000"/>
                    <a:lumOff val="15000"/>
                  </a:prstClr>
                </a:solidFill>
                <a:latin typeface="Impact" pitchFamily="34" charset="0"/>
                <a:ea typeface="方正大黑简体" pitchFamily="2" charset="-122"/>
              </a:rPr>
              <a:t>请在这里添加标题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45213" y="2481947"/>
            <a:ext cx="2962992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r"/>
            <a:r>
              <a:rPr lang="en-US" altLang="zh-CN" dirty="0">
                <a:solidFill>
                  <a:srgbClr val="5F9204"/>
                </a:solidFill>
                <a:latin typeface="Impact" pitchFamily="34" charset="0"/>
                <a:ea typeface="方正大黑简体" pitchFamily="2" charset="-122"/>
              </a:rPr>
              <a:t>YOUR  TEXT  HERE</a:t>
            </a:r>
            <a:endParaRPr lang="zh-CN" altLang="en-US" dirty="0">
              <a:solidFill>
                <a:srgbClr val="5F9204"/>
              </a:solidFill>
              <a:latin typeface="Impact" pitchFamily="34" charset="0"/>
              <a:ea typeface="方正大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805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83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8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34" decel="50000" autoRev="1" fill="hold">
                                          <p:stCondLst>
                                            <p:cond delay="683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4" fill="hold">
                                          <p:stCondLst>
                                            <p:cond delay="129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1150763" y="2981142"/>
            <a:ext cx="2015219" cy="2014910"/>
            <a:chOff x="887854" y="1741316"/>
            <a:chExt cx="1599292" cy="1599292"/>
          </a:xfrm>
        </p:grpSpPr>
        <p:sp>
          <p:nvSpPr>
            <p:cNvPr id="46" name="椭圆 45"/>
            <p:cNvSpPr/>
            <p:nvPr/>
          </p:nvSpPr>
          <p:spPr>
            <a:xfrm>
              <a:off x="887854" y="1741316"/>
              <a:ext cx="1599292" cy="159929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58247" y="2284298"/>
              <a:ext cx="1001440" cy="244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77E0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48" name="矩形 47"/>
            <p:cNvSpPr>
              <a:spLocks noChangeArrowheads="1"/>
            </p:cNvSpPr>
            <p:nvPr/>
          </p:nvSpPr>
          <p:spPr bwMode="auto">
            <a:xfrm>
              <a:off x="988315" y="2509055"/>
              <a:ext cx="1392935" cy="5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请添加您的文本内容。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82097" y="1896948"/>
              <a:ext cx="379357" cy="378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01</a:t>
              </a:r>
              <a:endParaRPr kumimoji="0" lang="zh-CN" alt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3F6103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76095" y="4675907"/>
            <a:ext cx="652686" cy="652586"/>
            <a:chOff x="598385" y="1247400"/>
            <a:chExt cx="517976" cy="517976"/>
          </a:xfrm>
        </p:grpSpPr>
        <p:sp>
          <p:nvSpPr>
            <p:cNvPr id="51" name="椭圆 50"/>
            <p:cNvSpPr/>
            <p:nvPr/>
          </p:nvSpPr>
          <p:spPr>
            <a:xfrm>
              <a:off x="598385" y="1247400"/>
              <a:ext cx="517976" cy="5179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Freeform 6"/>
            <p:cNvSpPr>
              <a:spLocks/>
            </p:cNvSpPr>
            <p:nvPr/>
          </p:nvSpPr>
          <p:spPr bwMode="auto">
            <a:xfrm>
              <a:off x="746122" y="1403023"/>
              <a:ext cx="227944" cy="240007"/>
            </a:xfrm>
            <a:custGeom>
              <a:avLst/>
              <a:gdLst>
                <a:gd name="T0" fmla="*/ 0 w 548"/>
                <a:gd name="T1" fmla="*/ 189 h 577"/>
                <a:gd name="T2" fmla="*/ 0 w 548"/>
                <a:gd name="T3" fmla="*/ 562 h 577"/>
                <a:gd name="T4" fmla="*/ 178 w 548"/>
                <a:gd name="T5" fmla="*/ 577 h 577"/>
                <a:gd name="T6" fmla="*/ 180 w 548"/>
                <a:gd name="T7" fmla="*/ 340 h 577"/>
                <a:gd name="T8" fmla="*/ 355 w 548"/>
                <a:gd name="T9" fmla="*/ 343 h 577"/>
                <a:gd name="T10" fmla="*/ 357 w 548"/>
                <a:gd name="T11" fmla="*/ 577 h 577"/>
                <a:gd name="T12" fmla="*/ 548 w 548"/>
                <a:gd name="T13" fmla="*/ 562 h 577"/>
                <a:gd name="T14" fmla="*/ 548 w 548"/>
                <a:gd name="T15" fmla="*/ 173 h 577"/>
                <a:gd name="T16" fmla="*/ 272 w 548"/>
                <a:gd name="T17" fmla="*/ 0 h 577"/>
                <a:gd name="T18" fmla="*/ 0 w 548"/>
                <a:gd name="T19" fmla="*/ 189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8" h="577">
                  <a:moveTo>
                    <a:pt x="0" y="189"/>
                  </a:moveTo>
                  <a:lnTo>
                    <a:pt x="0" y="562"/>
                  </a:lnTo>
                  <a:lnTo>
                    <a:pt x="178" y="577"/>
                  </a:lnTo>
                  <a:lnTo>
                    <a:pt x="180" y="340"/>
                  </a:lnTo>
                  <a:lnTo>
                    <a:pt x="355" y="343"/>
                  </a:lnTo>
                  <a:lnTo>
                    <a:pt x="357" y="577"/>
                  </a:lnTo>
                  <a:lnTo>
                    <a:pt x="548" y="562"/>
                  </a:lnTo>
                  <a:lnTo>
                    <a:pt x="548" y="173"/>
                  </a:lnTo>
                  <a:lnTo>
                    <a:pt x="272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709102" y="1369746"/>
              <a:ext cx="305312" cy="117716"/>
            </a:xfrm>
            <a:custGeom>
              <a:avLst/>
              <a:gdLst>
                <a:gd name="T0" fmla="*/ 304 w 311"/>
                <a:gd name="T1" fmla="*/ 87 h 120"/>
                <a:gd name="T2" fmla="*/ 157 w 311"/>
                <a:gd name="T3" fmla="*/ 2 h 120"/>
                <a:gd name="T4" fmla="*/ 153 w 311"/>
                <a:gd name="T5" fmla="*/ 0 h 120"/>
                <a:gd name="T6" fmla="*/ 146 w 311"/>
                <a:gd name="T7" fmla="*/ 2 h 120"/>
                <a:gd name="T8" fmla="*/ 6 w 311"/>
                <a:gd name="T9" fmla="*/ 100 h 120"/>
                <a:gd name="T10" fmla="*/ 4 w 311"/>
                <a:gd name="T11" fmla="*/ 114 h 120"/>
                <a:gd name="T12" fmla="*/ 18 w 311"/>
                <a:gd name="T13" fmla="*/ 117 h 120"/>
                <a:gd name="T14" fmla="*/ 152 w 311"/>
                <a:gd name="T15" fmla="*/ 22 h 120"/>
                <a:gd name="T16" fmla="*/ 294 w 311"/>
                <a:gd name="T17" fmla="*/ 105 h 120"/>
                <a:gd name="T18" fmla="*/ 308 w 311"/>
                <a:gd name="T19" fmla="*/ 101 h 120"/>
                <a:gd name="T20" fmla="*/ 304 w 311"/>
                <a:gd name="T21" fmla="*/ 8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1" h="120">
                  <a:moveTo>
                    <a:pt x="304" y="87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0" y="0"/>
                    <a:pt x="148" y="1"/>
                    <a:pt x="146" y="2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2" y="103"/>
                    <a:pt x="0" y="109"/>
                    <a:pt x="4" y="114"/>
                  </a:cubicBezTo>
                  <a:cubicBezTo>
                    <a:pt x="7" y="119"/>
                    <a:pt x="13" y="120"/>
                    <a:pt x="18" y="117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294" y="105"/>
                    <a:pt x="294" y="105"/>
                    <a:pt x="294" y="105"/>
                  </a:cubicBezTo>
                  <a:cubicBezTo>
                    <a:pt x="299" y="108"/>
                    <a:pt x="305" y="106"/>
                    <a:pt x="308" y="101"/>
                  </a:cubicBezTo>
                  <a:cubicBezTo>
                    <a:pt x="311" y="97"/>
                    <a:pt x="309" y="90"/>
                    <a:pt x="304" y="87"/>
                  </a:cubicBez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583202" y="2981142"/>
            <a:ext cx="2015219" cy="2014910"/>
            <a:chOff x="887854" y="1741316"/>
            <a:chExt cx="1599292" cy="1599292"/>
          </a:xfrm>
        </p:grpSpPr>
        <p:sp>
          <p:nvSpPr>
            <p:cNvPr id="55" name="椭圆 54"/>
            <p:cNvSpPr/>
            <p:nvPr/>
          </p:nvSpPr>
          <p:spPr>
            <a:xfrm>
              <a:off x="887854" y="1741316"/>
              <a:ext cx="1599292" cy="159929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58247" y="2284298"/>
              <a:ext cx="1001440" cy="244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77E0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57" name="矩形 56"/>
            <p:cNvSpPr>
              <a:spLocks noChangeArrowheads="1"/>
            </p:cNvSpPr>
            <p:nvPr/>
          </p:nvSpPr>
          <p:spPr bwMode="auto">
            <a:xfrm>
              <a:off x="988315" y="2509055"/>
              <a:ext cx="1392935" cy="5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文化地位中具有崇高位置，和瓷富贵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482097" y="1896948"/>
              <a:ext cx="409889" cy="378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02</a:t>
              </a:r>
              <a:endParaRPr kumimoji="0" lang="zh-CN" alt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3F6103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015640" y="2981142"/>
            <a:ext cx="2015219" cy="2014910"/>
            <a:chOff x="887854" y="1741316"/>
            <a:chExt cx="1599292" cy="1599292"/>
          </a:xfrm>
        </p:grpSpPr>
        <p:sp>
          <p:nvSpPr>
            <p:cNvPr id="60" name="椭圆 59"/>
            <p:cNvSpPr/>
            <p:nvPr/>
          </p:nvSpPr>
          <p:spPr>
            <a:xfrm>
              <a:off x="887854" y="1741316"/>
              <a:ext cx="1599292" cy="159929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158247" y="2284298"/>
              <a:ext cx="1001440" cy="244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77E0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62" name="矩形 61"/>
            <p:cNvSpPr>
              <a:spLocks noChangeArrowheads="1"/>
            </p:cNvSpPr>
            <p:nvPr/>
          </p:nvSpPr>
          <p:spPr bwMode="auto">
            <a:xfrm>
              <a:off x="988315" y="2509055"/>
              <a:ext cx="1392935" cy="5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文化地位中具有崇高位置，和瓷富贵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482097" y="1896948"/>
              <a:ext cx="417521" cy="378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03</a:t>
              </a:r>
              <a:endParaRPr kumimoji="0" lang="zh-CN" alt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3F6103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448078" y="2981142"/>
            <a:ext cx="2015219" cy="2014910"/>
            <a:chOff x="887854" y="1741316"/>
            <a:chExt cx="1599292" cy="1599292"/>
          </a:xfrm>
        </p:grpSpPr>
        <p:sp>
          <p:nvSpPr>
            <p:cNvPr id="65" name="椭圆 64"/>
            <p:cNvSpPr/>
            <p:nvPr/>
          </p:nvSpPr>
          <p:spPr>
            <a:xfrm>
              <a:off x="887854" y="1741316"/>
              <a:ext cx="1599292" cy="159929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158247" y="2284298"/>
              <a:ext cx="1001440" cy="244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477E04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67" name="矩形 66"/>
            <p:cNvSpPr>
              <a:spLocks noChangeArrowheads="1"/>
            </p:cNvSpPr>
            <p:nvPr/>
          </p:nvSpPr>
          <p:spPr bwMode="auto">
            <a:xfrm>
              <a:off x="988315" y="2509055"/>
              <a:ext cx="1392935" cy="5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请添加您的文本内容，</a:t>
              </a:r>
              <a:endPara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151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文化地位中具有崇高位置，和瓷富贵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482097" y="1896948"/>
              <a:ext cx="409889" cy="378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大黑简体" pitchFamily="2" charset="-122"/>
                  <a:ea typeface="方正大黑简体" pitchFamily="2" charset="-122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0" i="0" u="none" strike="noStrike" kern="0" cap="none" spc="0" normalizeH="0" baseline="0" noProof="0" dirty="0">
                  <a:ln>
                    <a:noFill/>
                  </a:ln>
                  <a:solidFill>
                    <a:srgbClr val="3F6103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</a:rPr>
                <a:t>04</a:t>
              </a:r>
              <a:endParaRPr kumimoji="0" lang="zh-CN" altLang="en-US" sz="2500" b="0" i="0" u="none" strike="noStrike" kern="0" cap="none" spc="0" normalizeH="0" baseline="0" noProof="0" dirty="0">
                <a:ln>
                  <a:noFill/>
                </a:ln>
                <a:solidFill>
                  <a:srgbClr val="3F6103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331989" y="4675907"/>
            <a:ext cx="652686" cy="652586"/>
            <a:chOff x="5218110" y="2699335"/>
            <a:chExt cx="517976" cy="517976"/>
          </a:xfrm>
        </p:grpSpPr>
        <p:sp>
          <p:nvSpPr>
            <p:cNvPr id="70" name="椭圆 69"/>
            <p:cNvSpPr/>
            <p:nvPr/>
          </p:nvSpPr>
          <p:spPr>
            <a:xfrm>
              <a:off x="5218110" y="2699335"/>
              <a:ext cx="517976" cy="5179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5364675" y="2874996"/>
              <a:ext cx="232742" cy="113878"/>
            </a:xfrm>
            <a:custGeom>
              <a:avLst/>
              <a:gdLst>
                <a:gd name="T0" fmla="*/ 103 w 237"/>
                <a:gd name="T1" fmla="*/ 99 h 116"/>
                <a:gd name="T2" fmla="*/ 134 w 237"/>
                <a:gd name="T3" fmla="*/ 95 h 116"/>
                <a:gd name="T4" fmla="*/ 226 w 237"/>
                <a:gd name="T5" fmla="*/ 12 h 116"/>
                <a:gd name="T6" fmla="*/ 219 w 237"/>
                <a:gd name="T7" fmla="*/ 0 h 116"/>
                <a:gd name="T8" fmla="*/ 13 w 237"/>
                <a:gd name="T9" fmla="*/ 0 h 116"/>
                <a:gd name="T10" fmla="*/ 6 w 237"/>
                <a:gd name="T11" fmla="*/ 10 h 116"/>
                <a:gd name="T12" fmla="*/ 103 w 237"/>
                <a:gd name="T13" fmla="*/ 9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116">
                  <a:moveTo>
                    <a:pt x="103" y="99"/>
                  </a:moveTo>
                  <a:cubicBezTo>
                    <a:pt x="103" y="99"/>
                    <a:pt x="115" y="116"/>
                    <a:pt x="134" y="95"/>
                  </a:cubicBezTo>
                  <a:cubicBezTo>
                    <a:pt x="226" y="12"/>
                    <a:pt x="226" y="12"/>
                    <a:pt x="226" y="12"/>
                  </a:cubicBezTo>
                  <a:cubicBezTo>
                    <a:pt x="226" y="12"/>
                    <a:pt x="237" y="1"/>
                    <a:pt x="2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1"/>
                    <a:pt x="6" y="10"/>
                  </a:cubicBezTo>
                  <a:lnTo>
                    <a:pt x="103" y="99"/>
                  </a:ln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5515126" y="2893699"/>
              <a:ext cx="81460" cy="149205"/>
            </a:xfrm>
            <a:custGeom>
              <a:avLst/>
              <a:gdLst>
                <a:gd name="T0" fmla="*/ 82 w 83"/>
                <a:gd name="T1" fmla="*/ 132 h 152"/>
                <a:gd name="T2" fmla="*/ 82 w 83"/>
                <a:gd name="T3" fmla="*/ 17 h 152"/>
                <a:gd name="T4" fmla="*/ 70 w 83"/>
                <a:gd name="T5" fmla="*/ 12 h 152"/>
                <a:gd name="T6" fmla="*/ 6 w 83"/>
                <a:gd name="T7" fmla="*/ 74 h 152"/>
                <a:gd name="T8" fmla="*/ 10 w 83"/>
                <a:gd name="T9" fmla="*/ 84 h 152"/>
                <a:gd name="T10" fmla="*/ 67 w 83"/>
                <a:gd name="T11" fmla="*/ 137 h 152"/>
                <a:gd name="T12" fmla="*/ 82 w 83"/>
                <a:gd name="T13" fmla="*/ 13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52">
                  <a:moveTo>
                    <a:pt x="82" y="132"/>
                  </a:moveTo>
                  <a:cubicBezTo>
                    <a:pt x="82" y="17"/>
                    <a:pt x="82" y="17"/>
                    <a:pt x="82" y="17"/>
                  </a:cubicBezTo>
                  <a:cubicBezTo>
                    <a:pt x="80" y="0"/>
                    <a:pt x="70" y="12"/>
                    <a:pt x="70" y="12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0" y="80"/>
                    <a:pt x="10" y="84"/>
                    <a:pt x="10" y="84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83" y="152"/>
                    <a:pt x="82" y="132"/>
                    <a:pt x="82" y="132"/>
                  </a:cubicBezTo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>
              <a:off x="5362597" y="2980977"/>
              <a:ext cx="229832" cy="76473"/>
            </a:xfrm>
            <a:custGeom>
              <a:avLst/>
              <a:gdLst>
                <a:gd name="T0" fmla="*/ 224 w 234"/>
                <a:gd name="T1" fmla="*/ 66 h 78"/>
                <a:gd name="T2" fmla="*/ 144 w 234"/>
                <a:gd name="T3" fmla="*/ 0 h 78"/>
                <a:gd name="T4" fmla="*/ 117 w 234"/>
                <a:gd name="T5" fmla="*/ 13 h 78"/>
                <a:gd name="T6" fmla="*/ 90 w 234"/>
                <a:gd name="T7" fmla="*/ 0 h 78"/>
                <a:gd name="T8" fmla="*/ 10 w 234"/>
                <a:gd name="T9" fmla="*/ 66 h 78"/>
                <a:gd name="T10" fmla="*/ 13 w 234"/>
                <a:gd name="T11" fmla="*/ 78 h 78"/>
                <a:gd name="T12" fmla="*/ 117 w 234"/>
                <a:gd name="T13" fmla="*/ 78 h 78"/>
                <a:gd name="T14" fmla="*/ 118 w 234"/>
                <a:gd name="T15" fmla="*/ 78 h 78"/>
                <a:gd name="T16" fmla="*/ 221 w 234"/>
                <a:gd name="T17" fmla="*/ 78 h 78"/>
                <a:gd name="T18" fmla="*/ 224 w 234"/>
                <a:gd name="T19" fmla="*/ 6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78">
                  <a:moveTo>
                    <a:pt x="224" y="66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32" y="12"/>
                    <a:pt x="117" y="13"/>
                  </a:cubicBezTo>
                  <a:cubicBezTo>
                    <a:pt x="102" y="12"/>
                    <a:pt x="90" y="0"/>
                    <a:pt x="90" y="0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73"/>
                    <a:pt x="13" y="78"/>
                    <a:pt x="13" y="78"/>
                  </a:cubicBezTo>
                  <a:cubicBezTo>
                    <a:pt x="117" y="78"/>
                    <a:pt x="117" y="78"/>
                    <a:pt x="117" y="78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221" y="78"/>
                    <a:pt x="221" y="78"/>
                    <a:pt x="221" y="78"/>
                  </a:cubicBezTo>
                  <a:cubicBezTo>
                    <a:pt x="221" y="78"/>
                    <a:pt x="234" y="73"/>
                    <a:pt x="224" y="66"/>
                  </a:cubicBezTo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15"/>
            <p:cNvSpPr>
              <a:spLocks/>
            </p:cNvSpPr>
            <p:nvPr/>
          </p:nvSpPr>
          <p:spPr bwMode="auto">
            <a:xfrm>
              <a:off x="5356779" y="2896608"/>
              <a:ext cx="88525" cy="143386"/>
            </a:xfrm>
            <a:custGeom>
              <a:avLst/>
              <a:gdLst>
                <a:gd name="T0" fmla="*/ 1 w 90"/>
                <a:gd name="T1" fmla="*/ 127 h 146"/>
                <a:gd name="T2" fmla="*/ 1 w 90"/>
                <a:gd name="T3" fmla="*/ 17 h 146"/>
                <a:gd name="T4" fmla="*/ 14 w 90"/>
                <a:gd name="T5" fmla="*/ 11 h 146"/>
                <a:gd name="T6" fmla="*/ 84 w 90"/>
                <a:gd name="T7" fmla="*/ 71 h 146"/>
                <a:gd name="T8" fmla="*/ 79 w 90"/>
                <a:gd name="T9" fmla="*/ 81 h 146"/>
                <a:gd name="T10" fmla="*/ 17 w 90"/>
                <a:gd name="T11" fmla="*/ 131 h 146"/>
                <a:gd name="T12" fmla="*/ 1 w 90"/>
                <a:gd name="T13" fmla="*/ 12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46">
                  <a:moveTo>
                    <a:pt x="1" y="12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4" y="0"/>
                    <a:pt x="14" y="11"/>
                    <a:pt x="14" y="1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76"/>
                    <a:pt x="79" y="81"/>
                    <a:pt x="79" y="81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0" y="146"/>
                    <a:pt x="1" y="127"/>
                    <a:pt x="1" y="127"/>
                  </a:cubicBezTo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727131" y="4675907"/>
            <a:ext cx="652686" cy="652586"/>
            <a:chOff x="5227635" y="3563865"/>
            <a:chExt cx="517976" cy="517976"/>
          </a:xfrm>
        </p:grpSpPr>
        <p:sp>
          <p:nvSpPr>
            <p:cNvPr id="76" name="椭圆 75"/>
            <p:cNvSpPr/>
            <p:nvPr/>
          </p:nvSpPr>
          <p:spPr>
            <a:xfrm>
              <a:off x="5227635" y="3563865"/>
              <a:ext cx="517976" cy="5179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5486631" y="3705211"/>
              <a:ext cx="133623" cy="133623"/>
            </a:xfrm>
            <a:custGeom>
              <a:avLst/>
              <a:gdLst>
                <a:gd name="T0" fmla="*/ 31 w 111"/>
                <a:gd name="T1" fmla="*/ 108 h 111"/>
                <a:gd name="T2" fmla="*/ 42 w 111"/>
                <a:gd name="T3" fmla="*/ 96 h 111"/>
                <a:gd name="T4" fmla="*/ 54 w 111"/>
                <a:gd name="T5" fmla="*/ 85 h 111"/>
                <a:gd name="T6" fmla="*/ 58 w 111"/>
                <a:gd name="T7" fmla="*/ 83 h 111"/>
                <a:gd name="T8" fmla="*/ 71 w 111"/>
                <a:gd name="T9" fmla="*/ 70 h 111"/>
                <a:gd name="T10" fmla="*/ 82 w 111"/>
                <a:gd name="T11" fmla="*/ 58 h 111"/>
                <a:gd name="T12" fmla="*/ 53 w 111"/>
                <a:gd name="T13" fmla="*/ 29 h 111"/>
                <a:gd name="T14" fmla="*/ 41 w 111"/>
                <a:gd name="T15" fmla="*/ 40 h 111"/>
                <a:gd name="T16" fmla="*/ 28 w 111"/>
                <a:gd name="T17" fmla="*/ 52 h 111"/>
                <a:gd name="T18" fmla="*/ 26 w 111"/>
                <a:gd name="T19" fmla="*/ 57 h 111"/>
                <a:gd name="T20" fmla="*/ 14 w 111"/>
                <a:gd name="T21" fmla="*/ 69 h 111"/>
                <a:gd name="T22" fmla="*/ 2 w 111"/>
                <a:gd name="T23" fmla="*/ 80 h 111"/>
                <a:gd name="T24" fmla="*/ 0 w 111"/>
                <a:gd name="T25" fmla="*/ 62 h 111"/>
                <a:gd name="T26" fmla="*/ 22 w 111"/>
                <a:gd name="T27" fmla="*/ 24 h 111"/>
                <a:gd name="T28" fmla="*/ 67 w 111"/>
                <a:gd name="T29" fmla="*/ 2 h 111"/>
                <a:gd name="T30" fmla="*/ 109 w 111"/>
                <a:gd name="T31" fmla="*/ 50 h 111"/>
                <a:gd name="T32" fmla="*/ 87 w 111"/>
                <a:gd name="T33" fmla="*/ 88 h 111"/>
                <a:gd name="T34" fmla="*/ 49 w 111"/>
                <a:gd name="T35" fmla="*/ 110 h 111"/>
                <a:gd name="T36" fmla="*/ 31 w 111"/>
                <a:gd name="T37" fmla="*/ 10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1" h="111">
                  <a:moveTo>
                    <a:pt x="31" y="108"/>
                  </a:moveTo>
                  <a:cubicBezTo>
                    <a:pt x="34" y="104"/>
                    <a:pt x="38" y="100"/>
                    <a:pt x="42" y="96"/>
                  </a:cubicBezTo>
                  <a:cubicBezTo>
                    <a:pt x="46" y="93"/>
                    <a:pt x="49" y="88"/>
                    <a:pt x="54" y="85"/>
                  </a:cubicBezTo>
                  <a:cubicBezTo>
                    <a:pt x="55" y="84"/>
                    <a:pt x="57" y="84"/>
                    <a:pt x="58" y="83"/>
                  </a:cubicBezTo>
                  <a:cubicBezTo>
                    <a:pt x="62" y="80"/>
                    <a:pt x="66" y="75"/>
                    <a:pt x="71" y="70"/>
                  </a:cubicBezTo>
                  <a:cubicBezTo>
                    <a:pt x="75" y="66"/>
                    <a:pt x="80" y="62"/>
                    <a:pt x="82" y="58"/>
                  </a:cubicBezTo>
                  <a:cubicBezTo>
                    <a:pt x="93" y="39"/>
                    <a:pt x="73" y="18"/>
                    <a:pt x="53" y="29"/>
                  </a:cubicBezTo>
                  <a:cubicBezTo>
                    <a:pt x="49" y="31"/>
                    <a:pt x="45" y="36"/>
                    <a:pt x="41" y="40"/>
                  </a:cubicBezTo>
                  <a:cubicBezTo>
                    <a:pt x="37" y="44"/>
                    <a:pt x="31" y="49"/>
                    <a:pt x="28" y="52"/>
                  </a:cubicBezTo>
                  <a:cubicBezTo>
                    <a:pt x="27" y="54"/>
                    <a:pt x="27" y="56"/>
                    <a:pt x="26" y="57"/>
                  </a:cubicBezTo>
                  <a:cubicBezTo>
                    <a:pt x="23" y="62"/>
                    <a:pt x="18" y="65"/>
                    <a:pt x="14" y="69"/>
                  </a:cubicBezTo>
                  <a:cubicBezTo>
                    <a:pt x="10" y="73"/>
                    <a:pt x="7" y="77"/>
                    <a:pt x="2" y="80"/>
                  </a:cubicBezTo>
                  <a:cubicBezTo>
                    <a:pt x="1" y="74"/>
                    <a:pt x="0" y="70"/>
                    <a:pt x="0" y="62"/>
                  </a:cubicBezTo>
                  <a:cubicBezTo>
                    <a:pt x="2" y="45"/>
                    <a:pt x="12" y="35"/>
                    <a:pt x="22" y="24"/>
                  </a:cubicBezTo>
                  <a:cubicBezTo>
                    <a:pt x="34" y="12"/>
                    <a:pt x="45" y="0"/>
                    <a:pt x="67" y="2"/>
                  </a:cubicBezTo>
                  <a:cubicBezTo>
                    <a:pt x="90" y="3"/>
                    <a:pt x="111" y="22"/>
                    <a:pt x="109" y="50"/>
                  </a:cubicBezTo>
                  <a:cubicBezTo>
                    <a:pt x="108" y="68"/>
                    <a:pt x="98" y="77"/>
                    <a:pt x="87" y="88"/>
                  </a:cubicBezTo>
                  <a:cubicBezTo>
                    <a:pt x="76" y="98"/>
                    <a:pt x="67" y="109"/>
                    <a:pt x="49" y="110"/>
                  </a:cubicBezTo>
                  <a:cubicBezTo>
                    <a:pt x="42" y="111"/>
                    <a:pt x="37" y="110"/>
                    <a:pt x="31" y="108"/>
                  </a:cubicBez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21"/>
            <p:cNvSpPr>
              <a:spLocks/>
            </p:cNvSpPr>
            <p:nvPr/>
          </p:nvSpPr>
          <p:spPr bwMode="auto">
            <a:xfrm>
              <a:off x="5439710" y="3776102"/>
              <a:ext cx="109653" cy="109653"/>
            </a:xfrm>
            <a:custGeom>
              <a:avLst/>
              <a:gdLst>
                <a:gd name="T0" fmla="*/ 75 w 91"/>
                <a:gd name="T1" fmla="*/ 2 h 91"/>
                <a:gd name="T2" fmla="*/ 90 w 91"/>
                <a:gd name="T3" fmla="*/ 15 h 91"/>
                <a:gd name="T4" fmla="*/ 72 w 91"/>
                <a:gd name="T5" fmla="*/ 36 h 91"/>
                <a:gd name="T6" fmla="*/ 34 w 91"/>
                <a:gd name="T7" fmla="*/ 74 h 91"/>
                <a:gd name="T8" fmla="*/ 12 w 91"/>
                <a:gd name="T9" fmla="*/ 91 h 91"/>
                <a:gd name="T10" fmla="*/ 0 w 91"/>
                <a:gd name="T11" fmla="*/ 79 h 91"/>
                <a:gd name="T12" fmla="*/ 7 w 91"/>
                <a:gd name="T13" fmla="*/ 67 h 91"/>
                <a:gd name="T14" fmla="*/ 64 w 91"/>
                <a:gd name="T15" fmla="*/ 10 h 91"/>
                <a:gd name="T16" fmla="*/ 75 w 91"/>
                <a:gd name="T17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75" y="2"/>
                  </a:moveTo>
                  <a:cubicBezTo>
                    <a:pt x="84" y="0"/>
                    <a:pt x="91" y="6"/>
                    <a:pt x="90" y="15"/>
                  </a:cubicBezTo>
                  <a:cubicBezTo>
                    <a:pt x="89" y="22"/>
                    <a:pt x="77" y="31"/>
                    <a:pt x="72" y="36"/>
                  </a:cubicBezTo>
                  <a:cubicBezTo>
                    <a:pt x="58" y="49"/>
                    <a:pt x="47" y="60"/>
                    <a:pt x="34" y="74"/>
                  </a:cubicBezTo>
                  <a:cubicBezTo>
                    <a:pt x="28" y="79"/>
                    <a:pt x="21" y="90"/>
                    <a:pt x="12" y="91"/>
                  </a:cubicBezTo>
                  <a:cubicBezTo>
                    <a:pt x="6" y="91"/>
                    <a:pt x="0" y="86"/>
                    <a:pt x="0" y="79"/>
                  </a:cubicBezTo>
                  <a:cubicBezTo>
                    <a:pt x="0" y="74"/>
                    <a:pt x="3" y="70"/>
                    <a:pt x="7" y="67"/>
                  </a:cubicBezTo>
                  <a:cubicBezTo>
                    <a:pt x="26" y="47"/>
                    <a:pt x="45" y="29"/>
                    <a:pt x="64" y="10"/>
                  </a:cubicBezTo>
                  <a:cubicBezTo>
                    <a:pt x="67" y="7"/>
                    <a:pt x="70" y="2"/>
                    <a:pt x="75" y="2"/>
                  </a:cubicBez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22"/>
            <p:cNvSpPr>
              <a:spLocks/>
            </p:cNvSpPr>
            <p:nvPr/>
          </p:nvSpPr>
          <p:spPr bwMode="auto">
            <a:xfrm>
              <a:off x="5367288" y="3824554"/>
              <a:ext cx="133623" cy="133623"/>
            </a:xfrm>
            <a:custGeom>
              <a:avLst/>
              <a:gdLst>
                <a:gd name="T0" fmla="*/ 80 w 111"/>
                <a:gd name="T1" fmla="*/ 2 h 111"/>
                <a:gd name="T2" fmla="*/ 78 w 111"/>
                <a:gd name="T3" fmla="*/ 5 h 111"/>
                <a:gd name="T4" fmla="*/ 57 w 111"/>
                <a:gd name="T5" fmla="*/ 26 h 111"/>
                <a:gd name="T6" fmla="*/ 40 w 111"/>
                <a:gd name="T7" fmla="*/ 41 h 111"/>
                <a:gd name="T8" fmla="*/ 26 w 111"/>
                <a:gd name="T9" fmla="*/ 64 h 111"/>
                <a:gd name="T10" fmla="*/ 56 w 111"/>
                <a:gd name="T11" fmla="*/ 83 h 111"/>
                <a:gd name="T12" fmla="*/ 70 w 111"/>
                <a:gd name="T13" fmla="*/ 71 h 111"/>
                <a:gd name="T14" fmla="*/ 82 w 111"/>
                <a:gd name="T15" fmla="*/ 59 h 111"/>
                <a:gd name="T16" fmla="*/ 85 w 111"/>
                <a:gd name="T17" fmla="*/ 53 h 111"/>
                <a:gd name="T18" fmla="*/ 97 w 111"/>
                <a:gd name="T19" fmla="*/ 42 h 111"/>
                <a:gd name="T20" fmla="*/ 108 w 111"/>
                <a:gd name="T21" fmla="*/ 31 h 111"/>
                <a:gd name="T22" fmla="*/ 111 w 111"/>
                <a:gd name="T23" fmla="*/ 45 h 111"/>
                <a:gd name="T24" fmla="*/ 89 w 111"/>
                <a:gd name="T25" fmla="*/ 85 h 111"/>
                <a:gd name="T26" fmla="*/ 42 w 111"/>
                <a:gd name="T27" fmla="*/ 109 h 111"/>
                <a:gd name="T28" fmla="*/ 2 w 111"/>
                <a:gd name="T29" fmla="*/ 68 h 111"/>
                <a:gd name="T30" fmla="*/ 25 w 111"/>
                <a:gd name="T31" fmla="*/ 22 h 111"/>
                <a:gd name="T32" fmla="*/ 64 w 111"/>
                <a:gd name="T33" fmla="*/ 0 h 111"/>
                <a:gd name="T34" fmla="*/ 80 w 111"/>
                <a:gd name="T3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11">
                  <a:moveTo>
                    <a:pt x="80" y="2"/>
                  </a:moveTo>
                  <a:cubicBezTo>
                    <a:pt x="80" y="4"/>
                    <a:pt x="78" y="4"/>
                    <a:pt x="78" y="5"/>
                  </a:cubicBezTo>
                  <a:cubicBezTo>
                    <a:pt x="71" y="12"/>
                    <a:pt x="64" y="19"/>
                    <a:pt x="57" y="26"/>
                  </a:cubicBezTo>
                  <a:cubicBezTo>
                    <a:pt x="51" y="29"/>
                    <a:pt x="46" y="35"/>
                    <a:pt x="40" y="41"/>
                  </a:cubicBezTo>
                  <a:cubicBezTo>
                    <a:pt x="34" y="47"/>
                    <a:pt x="26" y="52"/>
                    <a:pt x="26" y="64"/>
                  </a:cubicBezTo>
                  <a:cubicBezTo>
                    <a:pt x="26" y="79"/>
                    <a:pt x="41" y="90"/>
                    <a:pt x="56" y="83"/>
                  </a:cubicBezTo>
                  <a:cubicBezTo>
                    <a:pt x="61" y="81"/>
                    <a:pt x="65" y="76"/>
                    <a:pt x="70" y="71"/>
                  </a:cubicBezTo>
                  <a:cubicBezTo>
                    <a:pt x="74" y="67"/>
                    <a:pt x="79" y="63"/>
                    <a:pt x="82" y="59"/>
                  </a:cubicBezTo>
                  <a:cubicBezTo>
                    <a:pt x="83" y="57"/>
                    <a:pt x="84" y="55"/>
                    <a:pt x="85" y="53"/>
                  </a:cubicBezTo>
                  <a:cubicBezTo>
                    <a:pt x="88" y="49"/>
                    <a:pt x="93" y="45"/>
                    <a:pt x="97" y="42"/>
                  </a:cubicBezTo>
                  <a:cubicBezTo>
                    <a:pt x="101" y="38"/>
                    <a:pt x="104" y="34"/>
                    <a:pt x="108" y="31"/>
                  </a:cubicBezTo>
                  <a:cubicBezTo>
                    <a:pt x="110" y="36"/>
                    <a:pt x="111" y="40"/>
                    <a:pt x="111" y="45"/>
                  </a:cubicBezTo>
                  <a:cubicBezTo>
                    <a:pt x="111" y="65"/>
                    <a:pt x="100" y="74"/>
                    <a:pt x="89" y="85"/>
                  </a:cubicBezTo>
                  <a:cubicBezTo>
                    <a:pt x="77" y="97"/>
                    <a:pt x="67" y="111"/>
                    <a:pt x="42" y="109"/>
                  </a:cubicBezTo>
                  <a:cubicBezTo>
                    <a:pt x="21" y="107"/>
                    <a:pt x="4" y="90"/>
                    <a:pt x="2" y="68"/>
                  </a:cubicBezTo>
                  <a:cubicBezTo>
                    <a:pt x="0" y="44"/>
                    <a:pt x="13" y="34"/>
                    <a:pt x="25" y="22"/>
                  </a:cubicBezTo>
                  <a:cubicBezTo>
                    <a:pt x="36" y="11"/>
                    <a:pt x="45" y="1"/>
                    <a:pt x="64" y="0"/>
                  </a:cubicBezTo>
                  <a:cubicBezTo>
                    <a:pt x="70" y="0"/>
                    <a:pt x="75" y="1"/>
                    <a:pt x="80" y="2"/>
                  </a:cubicBezTo>
                  <a:close/>
                </a:path>
              </a:pathLst>
            </a:custGeom>
            <a:solidFill>
              <a:srgbClr val="5F92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154519" y="4675907"/>
            <a:ext cx="652686" cy="652586"/>
            <a:chOff x="7265091" y="3178956"/>
            <a:chExt cx="517976" cy="517976"/>
          </a:xfrm>
        </p:grpSpPr>
        <p:sp>
          <p:nvSpPr>
            <p:cNvPr id="81" name="椭圆 80"/>
            <p:cNvSpPr/>
            <p:nvPr/>
          </p:nvSpPr>
          <p:spPr>
            <a:xfrm>
              <a:off x="7265091" y="3178956"/>
              <a:ext cx="517976" cy="517976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7403804" y="3288275"/>
              <a:ext cx="240550" cy="299338"/>
              <a:chOff x="8033529" y="2996357"/>
              <a:chExt cx="850900" cy="1058862"/>
            </a:xfrm>
          </p:grpSpPr>
          <p:sp>
            <p:nvSpPr>
              <p:cNvPr id="83" name="Freeform 6"/>
              <p:cNvSpPr>
                <a:spLocks noEditPoints="1"/>
              </p:cNvSpPr>
              <p:nvPr/>
            </p:nvSpPr>
            <p:spPr bwMode="auto">
              <a:xfrm>
                <a:off x="8033529" y="3202732"/>
                <a:ext cx="850900" cy="852487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114 h 227"/>
                  <a:gd name="T4" fmla="*/ 114 w 227"/>
                  <a:gd name="T5" fmla="*/ 227 h 227"/>
                  <a:gd name="T6" fmla="*/ 227 w 227"/>
                  <a:gd name="T7" fmla="*/ 114 h 227"/>
                  <a:gd name="T8" fmla="*/ 114 w 227"/>
                  <a:gd name="T9" fmla="*/ 0 h 227"/>
                  <a:gd name="T10" fmla="*/ 114 w 227"/>
                  <a:gd name="T11" fmla="*/ 204 h 227"/>
                  <a:gd name="T12" fmla="*/ 23 w 227"/>
                  <a:gd name="T13" fmla="*/ 114 h 227"/>
                  <a:gd name="T14" fmla="*/ 114 w 227"/>
                  <a:gd name="T15" fmla="*/ 23 h 227"/>
                  <a:gd name="T16" fmla="*/ 204 w 227"/>
                  <a:gd name="T17" fmla="*/ 114 h 227"/>
                  <a:gd name="T18" fmla="*/ 114 w 227"/>
                  <a:gd name="T19" fmla="*/ 20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76"/>
                      <a:pt x="51" y="227"/>
                      <a:pt x="114" y="227"/>
                    </a:cubicBezTo>
                    <a:cubicBezTo>
                      <a:pt x="176" y="227"/>
                      <a:pt x="227" y="176"/>
                      <a:pt x="227" y="114"/>
                    </a:cubicBezTo>
                    <a:cubicBezTo>
                      <a:pt x="227" y="51"/>
                      <a:pt x="176" y="0"/>
                      <a:pt x="114" y="0"/>
                    </a:cubicBezTo>
                    <a:close/>
                    <a:moveTo>
                      <a:pt x="114" y="204"/>
                    </a:moveTo>
                    <a:cubicBezTo>
                      <a:pt x="64" y="204"/>
                      <a:pt x="23" y="164"/>
                      <a:pt x="23" y="114"/>
                    </a:cubicBezTo>
                    <a:cubicBezTo>
                      <a:pt x="23" y="63"/>
                      <a:pt x="64" y="23"/>
                      <a:pt x="114" y="23"/>
                    </a:cubicBezTo>
                    <a:cubicBezTo>
                      <a:pt x="164" y="23"/>
                      <a:pt x="204" y="63"/>
                      <a:pt x="204" y="114"/>
                    </a:cubicBezTo>
                    <a:cubicBezTo>
                      <a:pt x="204" y="164"/>
                      <a:pt x="164" y="204"/>
                      <a:pt x="114" y="204"/>
                    </a:cubicBezTo>
                    <a:close/>
                  </a:path>
                </a:pathLst>
              </a:custGeom>
              <a:solidFill>
                <a:srgbClr val="5F9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8089092" y="3009057"/>
                <a:ext cx="214313" cy="190500"/>
              </a:xfrm>
              <a:custGeom>
                <a:avLst/>
                <a:gdLst>
                  <a:gd name="T0" fmla="*/ 57 w 57"/>
                  <a:gd name="T1" fmla="*/ 21 h 51"/>
                  <a:gd name="T2" fmla="*/ 16 w 57"/>
                  <a:gd name="T3" fmla="*/ 9 h 51"/>
                  <a:gd name="T4" fmla="*/ 10 w 57"/>
                  <a:gd name="T5" fmla="*/ 51 h 51"/>
                  <a:gd name="T6" fmla="*/ 26 w 57"/>
                  <a:gd name="T7" fmla="*/ 41 h 51"/>
                  <a:gd name="T8" fmla="*/ 31 w 57"/>
                  <a:gd name="T9" fmla="*/ 49 h 51"/>
                  <a:gd name="T10" fmla="*/ 47 w 57"/>
                  <a:gd name="T11" fmla="*/ 39 h 51"/>
                  <a:gd name="T12" fmla="*/ 41 w 57"/>
                  <a:gd name="T13" fmla="*/ 31 h 51"/>
                  <a:gd name="T14" fmla="*/ 57 w 57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1">
                    <a:moveTo>
                      <a:pt x="57" y="21"/>
                    </a:moveTo>
                    <a:cubicBezTo>
                      <a:pt x="48" y="6"/>
                      <a:pt x="29" y="0"/>
                      <a:pt x="16" y="9"/>
                    </a:cubicBezTo>
                    <a:cubicBezTo>
                      <a:pt x="3" y="17"/>
                      <a:pt x="0" y="36"/>
                      <a:pt x="10" y="5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1" y="31"/>
                      <a:pt x="41" y="31"/>
                      <a:pt x="41" y="31"/>
                    </a:cubicBezTo>
                    <a:lnTo>
                      <a:pt x="57" y="21"/>
                    </a:lnTo>
                    <a:close/>
                  </a:path>
                </a:pathLst>
              </a:custGeom>
              <a:solidFill>
                <a:srgbClr val="5F9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8578042" y="2996357"/>
                <a:ext cx="217488" cy="184150"/>
              </a:xfrm>
              <a:custGeom>
                <a:avLst/>
                <a:gdLst>
                  <a:gd name="T0" fmla="*/ 50 w 58"/>
                  <a:gd name="T1" fmla="*/ 49 h 49"/>
                  <a:gd name="T2" fmla="*/ 40 w 58"/>
                  <a:gd name="T3" fmla="*/ 7 h 49"/>
                  <a:gd name="T4" fmla="*/ 0 w 58"/>
                  <a:gd name="T5" fmla="*/ 23 h 49"/>
                  <a:gd name="T6" fmla="*/ 16 w 58"/>
                  <a:gd name="T7" fmla="*/ 31 h 49"/>
                  <a:gd name="T8" fmla="*/ 12 w 58"/>
                  <a:gd name="T9" fmla="*/ 40 h 49"/>
                  <a:gd name="T10" fmla="*/ 29 w 58"/>
                  <a:gd name="T11" fmla="*/ 49 h 49"/>
                  <a:gd name="T12" fmla="*/ 33 w 58"/>
                  <a:gd name="T13" fmla="*/ 40 h 49"/>
                  <a:gd name="T14" fmla="*/ 50 w 58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49">
                    <a:moveTo>
                      <a:pt x="50" y="49"/>
                    </a:moveTo>
                    <a:cubicBezTo>
                      <a:pt x="58" y="33"/>
                      <a:pt x="53" y="14"/>
                      <a:pt x="40" y="7"/>
                    </a:cubicBezTo>
                    <a:cubicBezTo>
                      <a:pt x="26" y="0"/>
                      <a:pt x="8" y="7"/>
                      <a:pt x="0" y="2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33" y="40"/>
                      <a:pt x="33" y="40"/>
                      <a:pt x="33" y="40"/>
                    </a:cubicBezTo>
                    <a:lnTo>
                      <a:pt x="50" y="49"/>
                    </a:lnTo>
                    <a:close/>
                  </a:path>
                </a:pathLst>
              </a:custGeom>
              <a:solidFill>
                <a:srgbClr val="5F9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8482792" y="3394819"/>
                <a:ext cx="57150" cy="292100"/>
              </a:xfrm>
              <a:custGeom>
                <a:avLst/>
                <a:gdLst>
                  <a:gd name="T0" fmla="*/ 36 w 36"/>
                  <a:gd name="T1" fmla="*/ 184 h 184"/>
                  <a:gd name="T2" fmla="*/ 0 w 36"/>
                  <a:gd name="T3" fmla="*/ 184 h 184"/>
                  <a:gd name="T4" fmla="*/ 0 w 36"/>
                  <a:gd name="T5" fmla="*/ 64 h 184"/>
                  <a:gd name="T6" fmla="*/ 0 w 36"/>
                  <a:gd name="T7" fmla="*/ 0 h 184"/>
                  <a:gd name="T8" fmla="*/ 36 w 36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4">
                    <a:moveTo>
                      <a:pt x="36" y="184"/>
                    </a:moveTo>
                    <a:lnTo>
                      <a:pt x="0" y="184"/>
                    </a:lnTo>
                    <a:lnTo>
                      <a:pt x="0" y="64"/>
                    </a:lnTo>
                    <a:lnTo>
                      <a:pt x="0" y="0"/>
                    </a:lnTo>
                    <a:lnTo>
                      <a:pt x="36" y="184"/>
                    </a:lnTo>
                    <a:close/>
                  </a:path>
                </a:pathLst>
              </a:custGeom>
              <a:solidFill>
                <a:srgbClr val="5F9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8224029" y="3631357"/>
                <a:ext cx="293688" cy="55562"/>
              </a:xfrm>
              <a:custGeom>
                <a:avLst/>
                <a:gdLst>
                  <a:gd name="T0" fmla="*/ 185 w 185"/>
                  <a:gd name="T1" fmla="*/ 0 h 35"/>
                  <a:gd name="T2" fmla="*/ 185 w 185"/>
                  <a:gd name="T3" fmla="*/ 35 h 35"/>
                  <a:gd name="T4" fmla="*/ 64 w 185"/>
                  <a:gd name="T5" fmla="*/ 35 h 35"/>
                  <a:gd name="T6" fmla="*/ 0 w 185"/>
                  <a:gd name="T7" fmla="*/ 35 h 35"/>
                  <a:gd name="T8" fmla="*/ 185 w 18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35">
                    <a:moveTo>
                      <a:pt x="185" y="0"/>
                    </a:moveTo>
                    <a:lnTo>
                      <a:pt x="185" y="35"/>
                    </a:lnTo>
                    <a:lnTo>
                      <a:pt x="64" y="35"/>
                    </a:lnTo>
                    <a:lnTo>
                      <a:pt x="0" y="35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5F9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094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9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9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4621112" y="2318223"/>
            <a:ext cx="2620229" cy="1459217"/>
            <a:chOff x="6338497" y="1138756"/>
            <a:chExt cx="2387411" cy="1329764"/>
          </a:xfrm>
        </p:grpSpPr>
        <p:sp>
          <p:nvSpPr>
            <p:cNvPr id="36" name="矩形 35"/>
            <p:cNvSpPr/>
            <p:nvPr/>
          </p:nvSpPr>
          <p:spPr>
            <a:xfrm>
              <a:off x="6338497" y="1138756"/>
              <a:ext cx="2387411" cy="1329764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pic>
          <p:nvPicPr>
            <p:cNvPr id="37" name="Picture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759" y="1222864"/>
              <a:ext cx="2236889" cy="1160513"/>
            </a:xfrm>
            <a:prstGeom prst="rect">
              <a:avLst/>
            </a:prstGeom>
            <a:solidFill>
              <a:srgbClr val="C0504D"/>
            </a:solidFill>
            <a:ln w="38100">
              <a:noFill/>
              <a:miter lim="800000"/>
              <a:headEnd/>
              <a:tailEnd/>
            </a:ln>
            <a:extLst/>
          </p:spPr>
        </p:pic>
      </p:grpSp>
      <p:grpSp>
        <p:nvGrpSpPr>
          <p:cNvPr id="38" name="组合 37"/>
          <p:cNvGrpSpPr/>
          <p:nvPr/>
        </p:nvGrpSpPr>
        <p:grpSpPr>
          <a:xfrm>
            <a:off x="1431207" y="2304157"/>
            <a:ext cx="2620229" cy="1459217"/>
            <a:chOff x="217577" y="1123024"/>
            <a:chExt cx="2079432" cy="1158222"/>
          </a:xfrm>
        </p:grpSpPr>
        <p:sp>
          <p:nvSpPr>
            <p:cNvPr id="39" name="矩形 38"/>
            <p:cNvSpPr/>
            <p:nvPr/>
          </p:nvSpPr>
          <p:spPr>
            <a:xfrm>
              <a:off x="217577" y="1123024"/>
              <a:ext cx="2079432" cy="1158222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83129" y="1192326"/>
              <a:ext cx="1948328" cy="1019619"/>
            </a:xfrm>
            <a:prstGeom prst="rect">
              <a:avLst/>
            </a:prstGeom>
            <a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811015" y="2304157"/>
            <a:ext cx="2620229" cy="1459217"/>
            <a:chOff x="217577" y="1123024"/>
            <a:chExt cx="2079432" cy="1158222"/>
          </a:xfrm>
        </p:grpSpPr>
        <p:sp>
          <p:nvSpPr>
            <p:cNvPr id="42" name="矩形 41"/>
            <p:cNvSpPr/>
            <p:nvPr/>
          </p:nvSpPr>
          <p:spPr>
            <a:xfrm>
              <a:off x="217577" y="1123024"/>
              <a:ext cx="2079432" cy="1158222"/>
            </a:xfrm>
            <a:prstGeom prst="rect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83129" y="1192326"/>
              <a:ext cx="1948328" cy="1019619"/>
            </a:xfrm>
            <a:prstGeom prst="rect">
              <a:avLst/>
            </a:prstGeom>
            <a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435486" y="3963286"/>
            <a:ext cx="2615950" cy="2388182"/>
            <a:chOff x="1139212" y="2404374"/>
            <a:chExt cx="2076036" cy="1895568"/>
          </a:xfrm>
        </p:grpSpPr>
        <p:grpSp>
          <p:nvGrpSpPr>
            <p:cNvPr id="45" name="组合 44"/>
            <p:cNvGrpSpPr/>
            <p:nvPr/>
          </p:nvGrpSpPr>
          <p:grpSpPr>
            <a:xfrm>
              <a:off x="1139212" y="2404374"/>
              <a:ext cx="1229293" cy="1895568"/>
              <a:chOff x="1139212" y="2404374"/>
              <a:chExt cx="1229293" cy="1895568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855572" y="2404374"/>
                <a:ext cx="51293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方正大黑简体" pitchFamily="2" charset="-122"/>
                    <a:ea typeface="方正大黑简体" pitchFamily="2" charset="-122"/>
                  </a:rPr>
                  <a:t>2012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大黑简体" pitchFamily="2" charset="-122"/>
                  <a:ea typeface="方正大黑简体" pitchFamily="2" charset="-122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1219200" y="2535936"/>
                <a:ext cx="585216" cy="1764006"/>
              </a:xfrm>
              <a:custGeom>
                <a:avLst/>
                <a:gdLst>
                  <a:gd name="connsiteX0" fmla="*/ 585216 w 585216"/>
                  <a:gd name="connsiteY0" fmla="*/ 0 h 2133600"/>
                  <a:gd name="connsiteX1" fmla="*/ 0 w 585216"/>
                  <a:gd name="connsiteY1" fmla="*/ 0 h 2133600"/>
                  <a:gd name="connsiteX2" fmla="*/ 0 w 585216"/>
                  <a:gd name="connsiteY2" fmla="*/ 2133600 h 213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5216" h="2133600">
                    <a:moveTo>
                      <a:pt x="585216" y="0"/>
                    </a:moveTo>
                    <a:lnTo>
                      <a:pt x="0" y="0"/>
                    </a:lnTo>
                    <a:lnTo>
                      <a:pt x="0" y="2133600"/>
                    </a:lnTo>
                  </a:path>
                </a:pathLst>
              </a:custGeom>
              <a:noFill/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1139212" y="2455877"/>
                <a:ext cx="192630" cy="19263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312814" y="2861347"/>
              <a:ext cx="1902434" cy="1406004"/>
              <a:chOff x="5752408" y="1428125"/>
              <a:chExt cx="1902434" cy="1406004"/>
            </a:xfrm>
          </p:grpSpPr>
          <p:sp>
            <p:nvSpPr>
              <p:cNvPr id="47" name="TextBox 46"/>
              <p:cNvSpPr txBox="1"/>
              <p:nvPr/>
            </p:nvSpPr>
            <p:spPr>
              <a:xfrm>
                <a:off x="5757510" y="1428125"/>
                <a:ext cx="124569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48" name="矩形 47"/>
              <p:cNvSpPr>
                <a:spLocks noChangeArrowheads="1"/>
              </p:cNvSpPr>
              <p:nvPr/>
            </p:nvSpPr>
            <p:spPr bwMode="auto">
              <a:xfrm>
                <a:off x="5752408" y="1715874"/>
                <a:ext cx="1902434" cy="1118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ts val="201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请添加您的文本内容，文化地位中具有崇高位置，和瓷富贵驹系列象征和寓意着：一马当先、马到成功的美好愿望，更表达着生生不息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4615579" y="3963286"/>
            <a:ext cx="2615950" cy="2388182"/>
            <a:chOff x="3662956" y="2404374"/>
            <a:chExt cx="2076036" cy="1895568"/>
          </a:xfrm>
        </p:grpSpPr>
        <p:grpSp>
          <p:nvGrpSpPr>
            <p:cNvPr id="53" name="组合 52"/>
            <p:cNvGrpSpPr/>
            <p:nvPr/>
          </p:nvGrpSpPr>
          <p:grpSpPr>
            <a:xfrm>
              <a:off x="3662956" y="2404374"/>
              <a:ext cx="1229293" cy="1895568"/>
              <a:chOff x="1139212" y="2404374"/>
              <a:chExt cx="1229293" cy="1895568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855572" y="2404374"/>
                <a:ext cx="51293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方正大黑简体" pitchFamily="2" charset="-122"/>
                    <a:ea typeface="方正大黑简体" pitchFamily="2" charset="-122"/>
                  </a:rPr>
                  <a:t>2013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大黑简体" pitchFamily="2" charset="-122"/>
                  <a:ea typeface="方正大黑简体" pitchFamily="2" charset="-122"/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1219200" y="2535936"/>
                <a:ext cx="585216" cy="1764006"/>
              </a:xfrm>
              <a:custGeom>
                <a:avLst/>
                <a:gdLst>
                  <a:gd name="connsiteX0" fmla="*/ 585216 w 585216"/>
                  <a:gd name="connsiteY0" fmla="*/ 0 h 2133600"/>
                  <a:gd name="connsiteX1" fmla="*/ 0 w 585216"/>
                  <a:gd name="connsiteY1" fmla="*/ 0 h 2133600"/>
                  <a:gd name="connsiteX2" fmla="*/ 0 w 585216"/>
                  <a:gd name="connsiteY2" fmla="*/ 2133600 h 213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5216" h="2133600">
                    <a:moveTo>
                      <a:pt x="585216" y="0"/>
                    </a:moveTo>
                    <a:lnTo>
                      <a:pt x="0" y="0"/>
                    </a:lnTo>
                    <a:lnTo>
                      <a:pt x="0" y="2133600"/>
                    </a:lnTo>
                  </a:path>
                </a:pathLst>
              </a:custGeom>
              <a:noFill/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139212" y="2455877"/>
                <a:ext cx="192630" cy="19263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836558" y="2861347"/>
              <a:ext cx="1902434" cy="1406004"/>
              <a:chOff x="5752408" y="1428125"/>
              <a:chExt cx="1902434" cy="1406004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5757510" y="1428125"/>
                <a:ext cx="124569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56" name="矩形 55"/>
              <p:cNvSpPr>
                <a:spLocks noChangeArrowheads="1"/>
              </p:cNvSpPr>
              <p:nvPr/>
            </p:nvSpPr>
            <p:spPr bwMode="auto">
              <a:xfrm>
                <a:off x="5752408" y="1715874"/>
                <a:ext cx="1902434" cy="1118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ts val="201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请添加您的文本内容，文化地位中具有崇高位置，和瓷富贵驹系列象征和寓意着：一马当先、马到成功的美好愿望，更表达着生生不息</a:t>
                </a: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811034" y="3963286"/>
            <a:ext cx="2615950" cy="2388182"/>
            <a:chOff x="6198892" y="2404374"/>
            <a:chExt cx="2076036" cy="1895568"/>
          </a:xfrm>
        </p:grpSpPr>
        <p:grpSp>
          <p:nvGrpSpPr>
            <p:cNvPr id="61" name="组合 60"/>
            <p:cNvGrpSpPr/>
            <p:nvPr/>
          </p:nvGrpSpPr>
          <p:grpSpPr>
            <a:xfrm>
              <a:off x="6198892" y="2404374"/>
              <a:ext cx="1229293" cy="1895568"/>
              <a:chOff x="1139212" y="2404374"/>
              <a:chExt cx="1229293" cy="1895568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1855572" y="2404374"/>
                <a:ext cx="51293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方正大黑简体" pitchFamily="2" charset="-122"/>
                    <a:ea typeface="方正大黑简体" pitchFamily="2" charset="-122"/>
                  </a:rPr>
                  <a:t>2014</a:t>
                </a:r>
                <a:endPara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大黑简体" pitchFamily="2" charset="-122"/>
                  <a:ea typeface="方正大黑简体" pitchFamily="2" charset="-122"/>
                </a:endParaRPr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>
                <a:off x="1219200" y="2535936"/>
                <a:ext cx="585216" cy="1764006"/>
              </a:xfrm>
              <a:custGeom>
                <a:avLst/>
                <a:gdLst>
                  <a:gd name="connsiteX0" fmla="*/ 585216 w 585216"/>
                  <a:gd name="connsiteY0" fmla="*/ 0 h 2133600"/>
                  <a:gd name="connsiteX1" fmla="*/ 0 w 585216"/>
                  <a:gd name="connsiteY1" fmla="*/ 0 h 2133600"/>
                  <a:gd name="connsiteX2" fmla="*/ 0 w 585216"/>
                  <a:gd name="connsiteY2" fmla="*/ 2133600 h 213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85216" h="2133600">
                    <a:moveTo>
                      <a:pt x="585216" y="0"/>
                    </a:moveTo>
                    <a:lnTo>
                      <a:pt x="0" y="0"/>
                    </a:lnTo>
                    <a:lnTo>
                      <a:pt x="0" y="2133600"/>
                    </a:lnTo>
                  </a:path>
                </a:pathLst>
              </a:custGeom>
              <a:noFill/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1139212" y="2455877"/>
                <a:ext cx="192630" cy="19263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8900000" scaled="1"/>
                <a:tileRect/>
              </a:gradFill>
              <a:ln w="127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152400" dist="63500" dir="8100000" algn="tr" rotWithShape="0">
                  <a:prstClr val="black">
                    <a:alpha val="26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6372494" y="2861347"/>
              <a:ext cx="1902434" cy="1406004"/>
              <a:chOff x="5752408" y="1428125"/>
              <a:chExt cx="1902434" cy="1406004"/>
            </a:xfrm>
          </p:grpSpPr>
          <p:sp>
            <p:nvSpPr>
              <p:cNvPr id="63" name="TextBox 62"/>
              <p:cNvSpPr txBox="1"/>
              <p:nvPr/>
            </p:nvSpPr>
            <p:spPr>
              <a:xfrm>
                <a:off x="5757510" y="1428125"/>
                <a:ext cx="1245693" cy="2931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方正大黑简体" pitchFamily="2" charset="-122"/>
                    <a:ea typeface="方正大黑简体" pitchFamily="2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77E04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</a:p>
            </p:txBody>
          </p:sp>
          <p:sp>
            <p:nvSpPr>
              <p:cNvPr id="64" name="矩形 63"/>
              <p:cNvSpPr>
                <a:spLocks noChangeArrowheads="1"/>
              </p:cNvSpPr>
              <p:nvPr/>
            </p:nvSpPr>
            <p:spPr bwMode="auto">
              <a:xfrm>
                <a:off x="5752408" y="1715874"/>
                <a:ext cx="1902434" cy="11182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ts val="2016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请添加您的文本内容，文化地位中具有崇高位置，和瓷富贵驹系列象征和寓意着：一马当先、马到成功的美好愿望，更表达着生生不息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775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672</Words>
  <Application>Microsoft Office PowerPoint</Application>
  <PresentationFormat>自定义</PresentationFormat>
  <Paragraphs>48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6</cp:revision>
  <dcterms:created xsi:type="dcterms:W3CDTF">2019-10-03T15:40:39Z</dcterms:created>
  <dcterms:modified xsi:type="dcterms:W3CDTF">2019-10-28T12:11:22Z</dcterms:modified>
</cp:coreProperties>
</file>