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5.xml" ContentType="application/vnd.openxmlformats-officedocument.presentationml.notesSlide+xml"/>
  <Override PartName="/ppt/charts/chart5.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6.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Lst>
  <p:notesMasterIdLst>
    <p:notesMasterId r:id="rId28"/>
  </p:notesMasterIdLst>
  <p:sldIdLst>
    <p:sldId id="262" r:id="rId3"/>
    <p:sldId id="256" r:id="rId4"/>
    <p:sldId id="257" r:id="rId5"/>
    <p:sldId id="271" r:id="rId6"/>
    <p:sldId id="267" r:id="rId7"/>
    <p:sldId id="283" r:id="rId8"/>
    <p:sldId id="272" r:id="rId9"/>
    <p:sldId id="266" r:id="rId10"/>
    <p:sldId id="263" r:id="rId11"/>
    <p:sldId id="269" r:id="rId12"/>
    <p:sldId id="268" r:id="rId13"/>
    <p:sldId id="273" r:id="rId14"/>
    <p:sldId id="274" r:id="rId15"/>
    <p:sldId id="264" r:id="rId16"/>
    <p:sldId id="275" r:id="rId17"/>
    <p:sldId id="276" r:id="rId18"/>
    <p:sldId id="277" r:id="rId19"/>
    <p:sldId id="279" r:id="rId20"/>
    <p:sldId id="265" r:id="rId21"/>
    <p:sldId id="278" r:id="rId22"/>
    <p:sldId id="282" r:id="rId23"/>
    <p:sldId id="286" r:id="rId24"/>
    <p:sldId id="284" r:id="rId25"/>
    <p:sldId id="287" r:id="rId26"/>
    <p:sldId id="288"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guide id="3" pos="551" userDrawn="1">
          <p15:clr>
            <a:srgbClr val="A4A3A4"/>
          </p15:clr>
        </p15:guide>
        <p15:guide id="4" pos="7129" userDrawn="1">
          <p15:clr>
            <a:srgbClr val="A4A3A4"/>
          </p15:clr>
        </p15:guide>
        <p15:guide id="5" orient="horz" pos="709" userDrawn="1">
          <p15:clr>
            <a:srgbClr val="A4A3A4"/>
          </p15:clr>
        </p15:guide>
        <p15:guide id="6" orient="horz" pos="397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50" d="100"/>
          <a:sy n="50" d="100"/>
        </p:scale>
        <p:origin x="-402" y="-1608"/>
      </p:cViewPr>
      <p:guideLst>
        <p:guide orient="horz" pos="2183"/>
        <p:guide orient="horz" pos="709"/>
        <p:guide orient="horz" pos="3974"/>
        <p:guide pos="3840"/>
        <p:guide pos="551"/>
        <p:guide pos="7129"/>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image" Target="../media/image3.png"/><Relationship Id="rId1" Type="http://schemas.openxmlformats.org/officeDocument/2006/relationships/image" Target="../media/image2.png"/><Relationship Id="rId5" Type="http://schemas.microsoft.com/office/2011/relationships/chartStyle" Target="style1.xml"/><Relationship Id="rId4" Type="http://schemas.microsoft.com/office/2011/relationships/chartColorStyle" Target="colors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image" Target="../media/image4.png"/><Relationship Id="rId1" Type="http://schemas.openxmlformats.org/officeDocument/2006/relationships/image" Target="../media/image2.png"/><Relationship Id="rId5" Type="http://schemas.microsoft.com/office/2011/relationships/chartStyle" Target="style2.xml"/><Relationship Id="rId4" Type="http://schemas.microsoft.com/office/2011/relationships/chartColorStyle" Target="colors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openxmlformats.org/officeDocument/2006/relationships/image" Target="../media/image5.png"/><Relationship Id="rId1" Type="http://schemas.openxmlformats.org/officeDocument/2006/relationships/image" Target="../media/image2.png"/><Relationship Id="rId5" Type="http://schemas.microsoft.com/office/2011/relationships/chartStyle" Target="style3.xml"/><Relationship Id="rId4" Type="http://schemas.microsoft.com/office/2011/relationships/chartColorStyle" Target="colors3.xml"/></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openxmlformats.org/officeDocument/2006/relationships/package" Target="../embeddings/Microsoft_Excel_Worksheet4.xlsx"/><Relationship Id="rId1" Type="http://schemas.openxmlformats.org/officeDocument/2006/relationships/image" Target="../media/image6.png"/><Relationship Id="rId4" Type="http://schemas.microsoft.com/office/2011/relationships/chartStyle" Target="style4.xml"/></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1"/>
          <c:tx>
            <c:strRef>
              <c:f>Sheet1!$C$1</c:f>
              <c:strCache>
                <c:ptCount val="1"/>
                <c:pt idx="0">
                  <c:v>系列 2</c:v>
                </c:pt>
              </c:strCache>
            </c:strRef>
          </c:tx>
          <c:spPr>
            <a:solidFill>
              <a:schemeClr val="accent2"/>
            </a:solidFill>
            <a:ln>
              <a:noFill/>
            </a:ln>
            <a:effectLst/>
          </c:spPr>
          <c:invertIfNegative val="0"/>
          <c:dPt>
            <c:idx val="0"/>
            <c:invertIfNegative val="0"/>
            <c:bubble3D val="0"/>
            <c:spPr>
              <a:blipFill>
                <a:blip xmlns:r="http://schemas.openxmlformats.org/officeDocument/2006/relationships" r:embed="rId1"/>
                <a:stretch>
                  <a:fillRect/>
                </a:stretch>
              </a:blipFill>
              <a:ln>
                <a:noFill/>
              </a:ln>
              <a:effectLst/>
            </c:spPr>
            <c:pictureOptions>
              <c:pictureFormat val="stackScale"/>
            </c:pictureOptions>
            <c:extLst xmlns:c16r2="http://schemas.microsoft.com/office/drawing/2015/06/chart">
              <c:ext xmlns:c16="http://schemas.microsoft.com/office/drawing/2014/chart" uri="{C3380CC4-5D6E-409C-BE32-E72D297353CC}">
                <c16:uniqueId val="{00000003-D870-4452-A2E6-5E1122796176}"/>
              </c:ext>
            </c:extLst>
          </c:dPt>
          <c:cat>
            <c:strRef>
              <c:f>Sheet1!$A$2</c:f>
              <c:strCache>
                <c:ptCount val="1"/>
                <c:pt idx="0">
                  <c:v>类别 1</c:v>
                </c:pt>
              </c:strCache>
            </c:strRef>
          </c:cat>
          <c:val>
            <c:numRef>
              <c:f>Sheet1!$C$2</c:f>
              <c:numCache>
                <c:formatCode>General</c:formatCode>
                <c:ptCount val="1"/>
                <c:pt idx="0">
                  <c:v>5</c:v>
                </c:pt>
              </c:numCache>
            </c:numRef>
          </c:val>
          <c:extLst xmlns:c16r2="http://schemas.microsoft.com/office/drawing/2015/06/chart">
            <c:ext xmlns:c16="http://schemas.microsoft.com/office/drawing/2014/chart" uri="{C3380CC4-5D6E-409C-BE32-E72D297353CC}">
              <c16:uniqueId val="{00000001-D870-4452-A2E6-5E1122796176}"/>
            </c:ext>
          </c:extLst>
        </c:ser>
        <c:dLbls>
          <c:showLegendKey val="0"/>
          <c:showVal val="0"/>
          <c:showCatName val="0"/>
          <c:showSerName val="0"/>
          <c:showPercent val="0"/>
          <c:showBubbleSize val="0"/>
        </c:dLbls>
        <c:gapWidth val="182"/>
        <c:axId val="213302656"/>
        <c:axId val="210870656"/>
      </c:barChart>
      <c:barChart>
        <c:barDir val="bar"/>
        <c:grouping val="clustered"/>
        <c:varyColors val="0"/>
        <c:ser>
          <c:idx val="0"/>
          <c:order val="0"/>
          <c:tx>
            <c:strRef>
              <c:f>Sheet1!$B$1</c:f>
              <c:strCache>
                <c:ptCount val="1"/>
                <c:pt idx="0">
                  <c:v>系列 1</c:v>
                </c:pt>
              </c:strCache>
            </c:strRef>
          </c:tx>
          <c:spPr>
            <a:blipFill>
              <a:blip xmlns:r="http://schemas.openxmlformats.org/officeDocument/2006/relationships" r:embed="rId2"/>
              <a:stretch>
                <a:fillRect/>
              </a:stretch>
            </a:blipFill>
            <a:ln>
              <a:noFill/>
            </a:ln>
            <a:effectLst/>
          </c:spPr>
          <c:invertIfNegative val="0"/>
          <c:pictureOptions>
            <c:pictureFormat val="stackScale"/>
          </c:pictureOptions>
          <c:cat>
            <c:strRef>
              <c:f>Sheet1!$A$2</c:f>
              <c:strCache>
                <c:ptCount val="1"/>
                <c:pt idx="0">
                  <c:v>类别 1</c:v>
                </c:pt>
              </c:strCache>
            </c:strRef>
          </c:cat>
          <c:val>
            <c:numRef>
              <c:f>Sheet1!$B$2</c:f>
              <c:numCache>
                <c:formatCode>General</c:formatCode>
                <c:ptCount val="1"/>
                <c:pt idx="0">
                  <c:v>4</c:v>
                </c:pt>
              </c:numCache>
            </c:numRef>
          </c:val>
          <c:extLst xmlns:c16r2="http://schemas.microsoft.com/office/drawing/2015/06/chart">
            <c:ext xmlns:c16="http://schemas.microsoft.com/office/drawing/2014/chart" uri="{C3380CC4-5D6E-409C-BE32-E72D297353CC}">
              <c16:uniqueId val="{00000000-D870-4452-A2E6-5E1122796176}"/>
            </c:ext>
          </c:extLst>
        </c:ser>
        <c:dLbls>
          <c:showLegendKey val="0"/>
          <c:showVal val="0"/>
          <c:showCatName val="0"/>
          <c:showSerName val="0"/>
          <c:showPercent val="0"/>
          <c:showBubbleSize val="0"/>
        </c:dLbls>
        <c:gapWidth val="182"/>
        <c:axId val="120969856"/>
        <c:axId val="120968320"/>
      </c:barChart>
      <c:valAx>
        <c:axId val="210870656"/>
        <c:scaling>
          <c:orientation val="minMax"/>
        </c:scaling>
        <c:delete val="1"/>
        <c:axPos val="t"/>
        <c:numFmt formatCode="General" sourceLinked="1"/>
        <c:majorTickMark val="out"/>
        <c:minorTickMark val="none"/>
        <c:tickLblPos val="nextTo"/>
        <c:crossAx val="213302656"/>
        <c:crosses val="max"/>
        <c:crossBetween val="between"/>
      </c:valAx>
      <c:catAx>
        <c:axId val="213302656"/>
        <c:scaling>
          <c:orientation val="minMax"/>
        </c:scaling>
        <c:delete val="1"/>
        <c:axPos val="l"/>
        <c:numFmt formatCode="General" sourceLinked="1"/>
        <c:majorTickMark val="out"/>
        <c:minorTickMark val="none"/>
        <c:tickLblPos val="nextTo"/>
        <c:crossAx val="210870656"/>
        <c:crosses val="autoZero"/>
        <c:auto val="1"/>
        <c:lblAlgn val="ctr"/>
        <c:lblOffset val="100"/>
        <c:noMultiLvlLbl val="0"/>
      </c:catAx>
      <c:valAx>
        <c:axId val="120968320"/>
        <c:scaling>
          <c:orientation val="minMax"/>
        </c:scaling>
        <c:delete val="1"/>
        <c:axPos val="b"/>
        <c:numFmt formatCode="General" sourceLinked="1"/>
        <c:majorTickMark val="out"/>
        <c:minorTickMark val="none"/>
        <c:tickLblPos val="nextTo"/>
        <c:crossAx val="120969856"/>
        <c:crosses val="autoZero"/>
        <c:crossBetween val="between"/>
      </c:valAx>
      <c:catAx>
        <c:axId val="120969856"/>
        <c:scaling>
          <c:orientation val="minMax"/>
        </c:scaling>
        <c:delete val="1"/>
        <c:axPos val="l"/>
        <c:numFmt formatCode="General" sourceLinked="1"/>
        <c:majorTickMark val="out"/>
        <c:minorTickMark val="none"/>
        <c:tickLblPos val="nextTo"/>
        <c:crossAx val="120968320"/>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1"/>
          <c:tx>
            <c:strRef>
              <c:f>Sheet1!$C$1</c:f>
              <c:strCache>
                <c:ptCount val="1"/>
                <c:pt idx="0">
                  <c:v>系列 2</c:v>
                </c:pt>
              </c:strCache>
            </c:strRef>
          </c:tx>
          <c:spPr>
            <a:solidFill>
              <a:schemeClr val="accent2"/>
            </a:solidFill>
            <a:ln>
              <a:noFill/>
            </a:ln>
            <a:effectLst/>
          </c:spPr>
          <c:invertIfNegative val="0"/>
          <c:dPt>
            <c:idx val="0"/>
            <c:invertIfNegative val="0"/>
            <c:bubble3D val="0"/>
            <c:spPr>
              <a:blipFill>
                <a:blip xmlns:r="http://schemas.openxmlformats.org/officeDocument/2006/relationships" r:embed="rId1"/>
                <a:stretch>
                  <a:fillRect/>
                </a:stretch>
              </a:blipFill>
              <a:ln>
                <a:noFill/>
              </a:ln>
              <a:effectLst/>
            </c:spPr>
            <c:pictureOptions>
              <c:pictureFormat val="stackScale"/>
            </c:pictureOptions>
            <c:extLst xmlns:c16r2="http://schemas.microsoft.com/office/drawing/2015/06/chart">
              <c:ext xmlns:c16="http://schemas.microsoft.com/office/drawing/2014/chart" uri="{C3380CC4-5D6E-409C-BE32-E72D297353CC}">
                <c16:uniqueId val="{00000001-5AC1-492B-A991-E1E02BD05383}"/>
              </c:ext>
            </c:extLst>
          </c:dPt>
          <c:cat>
            <c:strRef>
              <c:f>Sheet1!$A$2</c:f>
              <c:strCache>
                <c:ptCount val="1"/>
                <c:pt idx="0">
                  <c:v>类别 1</c:v>
                </c:pt>
              </c:strCache>
            </c:strRef>
          </c:cat>
          <c:val>
            <c:numRef>
              <c:f>Sheet1!$C$2</c:f>
              <c:numCache>
                <c:formatCode>General</c:formatCode>
                <c:ptCount val="1"/>
                <c:pt idx="0">
                  <c:v>5</c:v>
                </c:pt>
              </c:numCache>
            </c:numRef>
          </c:val>
          <c:extLst xmlns:c16r2="http://schemas.microsoft.com/office/drawing/2015/06/chart">
            <c:ext xmlns:c16="http://schemas.microsoft.com/office/drawing/2014/chart" uri="{C3380CC4-5D6E-409C-BE32-E72D297353CC}">
              <c16:uniqueId val="{00000002-5AC1-492B-A991-E1E02BD05383}"/>
            </c:ext>
          </c:extLst>
        </c:ser>
        <c:dLbls>
          <c:showLegendKey val="0"/>
          <c:showVal val="0"/>
          <c:showCatName val="0"/>
          <c:showSerName val="0"/>
          <c:showPercent val="0"/>
          <c:showBubbleSize val="0"/>
        </c:dLbls>
        <c:gapWidth val="182"/>
        <c:axId val="121723904"/>
        <c:axId val="121722368"/>
      </c:barChart>
      <c:barChart>
        <c:barDir val="bar"/>
        <c:grouping val="clustered"/>
        <c:varyColors val="0"/>
        <c:ser>
          <c:idx val="0"/>
          <c:order val="0"/>
          <c:tx>
            <c:strRef>
              <c:f>Sheet1!$B$1</c:f>
              <c:strCache>
                <c:ptCount val="1"/>
                <c:pt idx="0">
                  <c:v>系列 1</c:v>
                </c:pt>
              </c:strCache>
            </c:strRef>
          </c:tx>
          <c:spPr>
            <a:blipFill>
              <a:blip xmlns:r="http://schemas.openxmlformats.org/officeDocument/2006/relationships" r:embed="rId2"/>
              <a:stretch>
                <a:fillRect/>
              </a:stretch>
            </a:blipFill>
            <a:ln>
              <a:noFill/>
            </a:ln>
            <a:effectLst/>
          </c:spPr>
          <c:invertIfNegative val="0"/>
          <c:pictureOptions>
            <c:pictureFormat val="stackScale"/>
          </c:pictureOptions>
          <c:cat>
            <c:strRef>
              <c:f>Sheet1!$A$2</c:f>
              <c:strCache>
                <c:ptCount val="1"/>
                <c:pt idx="0">
                  <c:v>类别 1</c:v>
                </c:pt>
              </c:strCache>
            </c:strRef>
          </c:cat>
          <c:val>
            <c:numRef>
              <c:f>Sheet1!$B$2</c:f>
              <c:numCache>
                <c:formatCode>General</c:formatCode>
                <c:ptCount val="1"/>
                <c:pt idx="0">
                  <c:v>3.4</c:v>
                </c:pt>
              </c:numCache>
            </c:numRef>
          </c:val>
          <c:extLst xmlns:c16r2="http://schemas.microsoft.com/office/drawing/2015/06/chart">
            <c:ext xmlns:c16="http://schemas.microsoft.com/office/drawing/2014/chart" uri="{C3380CC4-5D6E-409C-BE32-E72D297353CC}">
              <c16:uniqueId val="{00000003-5AC1-492B-A991-E1E02BD05383}"/>
            </c:ext>
          </c:extLst>
        </c:ser>
        <c:dLbls>
          <c:showLegendKey val="0"/>
          <c:showVal val="0"/>
          <c:showCatName val="0"/>
          <c:showSerName val="0"/>
          <c:showPercent val="0"/>
          <c:showBubbleSize val="0"/>
        </c:dLbls>
        <c:gapWidth val="182"/>
        <c:axId val="121731328"/>
        <c:axId val="121729792"/>
      </c:barChart>
      <c:valAx>
        <c:axId val="121722368"/>
        <c:scaling>
          <c:orientation val="minMax"/>
        </c:scaling>
        <c:delete val="1"/>
        <c:axPos val="t"/>
        <c:numFmt formatCode="General" sourceLinked="1"/>
        <c:majorTickMark val="out"/>
        <c:minorTickMark val="none"/>
        <c:tickLblPos val="nextTo"/>
        <c:crossAx val="121723904"/>
        <c:crosses val="max"/>
        <c:crossBetween val="between"/>
      </c:valAx>
      <c:catAx>
        <c:axId val="121723904"/>
        <c:scaling>
          <c:orientation val="minMax"/>
        </c:scaling>
        <c:delete val="1"/>
        <c:axPos val="l"/>
        <c:numFmt formatCode="General" sourceLinked="1"/>
        <c:majorTickMark val="out"/>
        <c:minorTickMark val="none"/>
        <c:tickLblPos val="nextTo"/>
        <c:crossAx val="121722368"/>
        <c:crosses val="autoZero"/>
        <c:auto val="1"/>
        <c:lblAlgn val="ctr"/>
        <c:lblOffset val="100"/>
        <c:noMultiLvlLbl val="0"/>
      </c:catAx>
      <c:valAx>
        <c:axId val="121729792"/>
        <c:scaling>
          <c:orientation val="minMax"/>
        </c:scaling>
        <c:delete val="1"/>
        <c:axPos val="b"/>
        <c:numFmt formatCode="General" sourceLinked="1"/>
        <c:majorTickMark val="out"/>
        <c:minorTickMark val="none"/>
        <c:tickLblPos val="nextTo"/>
        <c:crossAx val="121731328"/>
        <c:crosses val="autoZero"/>
        <c:crossBetween val="between"/>
      </c:valAx>
      <c:catAx>
        <c:axId val="121731328"/>
        <c:scaling>
          <c:orientation val="minMax"/>
        </c:scaling>
        <c:delete val="1"/>
        <c:axPos val="l"/>
        <c:numFmt formatCode="General" sourceLinked="1"/>
        <c:majorTickMark val="out"/>
        <c:minorTickMark val="none"/>
        <c:tickLblPos val="nextTo"/>
        <c:crossAx val="121729792"/>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1"/>
          <c:tx>
            <c:strRef>
              <c:f>Sheet1!$C$1</c:f>
              <c:strCache>
                <c:ptCount val="1"/>
                <c:pt idx="0">
                  <c:v>系列 2</c:v>
                </c:pt>
              </c:strCache>
            </c:strRef>
          </c:tx>
          <c:spPr>
            <a:solidFill>
              <a:schemeClr val="accent2"/>
            </a:solidFill>
            <a:ln>
              <a:noFill/>
            </a:ln>
            <a:effectLst/>
          </c:spPr>
          <c:invertIfNegative val="0"/>
          <c:dPt>
            <c:idx val="0"/>
            <c:invertIfNegative val="0"/>
            <c:bubble3D val="0"/>
            <c:spPr>
              <a:blipFill>
                <a:blip xmlns:r="http://schemas.openxmlformats.org/officeDocument/2006/relationships" r:embed="rId1"/>
                <a:stretch>
                  <a:fillRect/>
                </a:stretch>
              </a:blipFill>
              <a:ln>
                <a:noFill/>
              </a:ln>
              <a:effectLst/>
            </c:spPr>
            <c:pictureOptions>
              <c:pictureFormat val="stackScale"/>
            </c:pictureOptions>
            <c:extLst xmlns:c16r2="http://schemas.microsoft.com/office/drawing/2015/06/chart">
              <c:ext xmlns:c16="http://schemas.microsoft.com/office/drawing/2014/chart" uri="{C3380CC4-5D6E-409C-BE32-E72D297353CC}">
                <c16:uniqueId val="{00000001-88CD-4DCA-B1D9-9EE6AE3584A9}"/>
              </c:ext>
            </c:extLst>
          </c:dPt>
          <c:cat>
            <c:strRef>
              <c:f>Sheet1!$A$2</c:f>
              <c:strCache>
                <c:ptCount val="1"/>
                <c:pt idx="0">
                  <c:v>类别 1</c:v>
                </c:pt>
              </c:strCache>
            </c:strRef>
          </c:cat>
          <c:val>
            <c:numRef>
              <c:f>Sheet1!$C$2</c:f>
              <c:numCache>
                <c:formatCode>General</c:formatCode>
                <c:ptCount val="1"/>
                <c:pt idx="0">
                  <c:v>5</c:v>
                </c:pt>
              </c:numCache>
            </c:numRef>
          </c:val>
          <c:extLst xmlns:c16r2="http://schemas.microsoft.com/office/drawing/2015/06/chart">
            <c:ext xmlns:c16="http://schemas.microsoft.com/office/drawing/2014/chart" uri="{C3380CC4-5D6E-409C-BE32-E72D297353CC}">
              <c16:uniqueId val="{00000002-88CD-4DCA-B1D9-9EE6AE3584A9}"/>
            </c:ext>
          </c:extLst>
        </c:ser>
        <c:dLbls>
          <c:showLegendKey val="0"/>
          <c:showVal val="0"/>
          <c:showCatName val="0"/>
          <c:showSerName val="0"/>
          <c:showPercent val="0"/>
          <c:showBubbleSize val="0"/>
        </c:dLbls>
        <c:gapWidth val="182"/>
        <c:axId val="121940608"/>
        <c:axId val="121939072"/>
      </c:barChart>
      <c:barChart>
        <c:barDir val="bar"/>
        <c:grouping val="clustered"/>
        <c:varyColors val="0"/>
        <c:ser>
          <c:idx val="0"/>
          <c:order val="0"/>
          <c:tx>
            <c:strRef>
              <c:f>Sheet1!$B$1</c:f>
              <c:strCache>
                <c:ptCount val="1"/>
                <c:pt idx="0">
                  <c:v>系列 1</c:v>
                </c:pt>
              </c:strCache>
            </c:strRef>
          </c:tx>
          <c:spPr>
            <a:blipFill>
              <a:blip xmlns:r="http://schemas.openxmlformats.org/officeDocument/2006/relationships" r:embed="rId2"/>
              <a:stretch>
                <a:fillRect/>
              </a:stretch>
            </a:blipFill>
            <a:ln>
              <a:noFill/>
            </a:ln>
            <a:effectLst/>
          </c:spPr>
          <c:invertIfNegative val="0"/>
          <c:pictureOptions>
            <c:pictureFormat val="stackScale"/>
            <c:pictureStackUnit val="1"/>
          </c:pictureOptions>
          <c:cat>
            <c:strRef>
              <c:f>Sheet1!$A$2</c:f>
              <c:strCache>
                <c:ptCount val="1"/>
                <c:pt idx="0">
                  <c:v>类别 1</c:v>
                </c:pt>
              </c:strCache>
            </c:strRef>
          </c:cat>
          <c:val>
            <c:numRef>
              <c:f>Sheet1!$B$2</c:f>
              <c:numCache>
                <c:formatCode>General</c:formatCode>
                <c:ptCount val="1"/>
                <c:pt idx="0">
                  <c:v>3.8</c:v>
                </c:pt>
              </c:numCache>
            </c:numRef>
          </c:val>
          <c:extLst xmlns:c16r2="http://schemas.microsoft.com/office/drawing/2015/06/chart">
            <c:ext xmlns:c16="http://schemas.microsoft.com/office/drawing/2014/chart" uri="{C3380CC4-5D6E-409C-BE32-E72D297353CC}">
              <c16:uniqueId val="{00000003-88CD-4DCA-B1D9-9EE6AE3584A9}"/>
            </c:ext>
          </c:extLst>
        </c:ser>
        <c:dLbls>
          <c:showLegendKey val="0"/>
          <c:showVal val="0"/>
          <c:showCatName val="0"/>
          <c:showSerName val="0"/>
          <c:showPercent val="0"/>
          <c:showBubbleSize val="0"/>
        </c:dLbls>
        <c:gapWidth val="182"/>
        <c:axId val="121952128"/>
        <c:axId val="121950592"/>
      </c:barChart>
      <c:valAx>
        <c:axId val="121939072"/>
        <c:scaling>
          <c:orientation val="minMax"/>
        </c:scaling>
        <c:delete val="1"/>
        <c:axPos val="t"/>
        <c:numFmt formatCode="General" sourceLinked="1"/>
        <c:majorTickMark val="out"/>
        <c:minorTickMark val="none"/>
        <c:tickLblPos val="nextTo"/>
        <c:crossAx val="121940608"/>
        <c:crosses val="max"/>
        <c:crossBetween val="between"/>
      </c:valAx>
      <c:catAx>
        <c:axId val="121940608"/>
        <c:scaling>
          <c:orientation val="minMax"/>
        </c:scaling>
        <c:delete val="1"/>
        <c:axPos val="l"/>
        <c:numFmt formatCode="General" sourceLinked="1"/>
        <c:majorTickMark val="out"/>
        <c:minorTickMark val="none"/>
        <c:tickLblPos val="nextTo"/>
        <c:crossAx val="121939072"/>
        <c:crosses val="autoZero"/>
        <c:auto val="1"/>
        <c:lblAlgn val="ctr"/>
        <c:lblOffset val="100"/>
        <c:noMultiLvlLbl val="0"/>
      </c:catAx>
      <c:valAx>
        <c:axId val="121950592"/>
        <c:scaling>
          <c:orientation val="minMax"/>
        </c:scaling>
        <c:delete val="1"/>
        <c:axPos val="b"/>
        <c:numFmt formatCode="General" sourceLinked="1"/>
        <c:majorTickMark val="out"/>
        <c:minorTickMark val="none"/>
        <c:tickLblPos val="nextTo"/>
        <c:crossAx val="121952128"/>
        <c:crosses val="autoZero"/>
        <c:crossBetween val="between"/>
      </c:valAx>
      <c:catAx>
        <c:axId val="121952128"/>
        <c:scaling>
          <c:orientation val="minMax"/>
        </c:scaling>
        <c:delete val="1"/>
        <c:axPos val="l"/>
        <c:numFmt formatCode="General" sourceLinked="1"/>
        <c:majorTickMark val="out"/>
        <c:minorTickMark val="none"/>
        <c:tickLblPos val="nextTo"/>
        <c:crossAx val="121950592"/>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1"/>
          <c:tx>
            <c:strRef>
              <c:f>Sheet1!$C$1</c:f>
              <c:strCache>
                <c:ptCount val="1"/>
                <c:pt idx="0">
                  <c:v>系列 2</c:v>
                </c:pt>
              </c:strCache>
            </c:strRef>
          </c:tx>
          <c:spPr>
            <a:blipFill>
              <a:blip xmlns:r="http://schemas.openxmlformats.org/officeDocument/2006/relationships" r:embed="rId1"/>
              <a:stretch>
                <a:fillRect/>
              </a:stretch>
            </a:blipFill>
            <a:ln>
              <a:noFill/>
            </a:ln>
            <a:effectLst/>
          </c:spPr>
          <c:invertIfNegative val="0"/>
          <c:pictureOptions>
            <c:pictureFormat val="stackScale"/>
          </c:pictureOptions>
          <c:dPt>
            <c:idx val="0"/>
            <c:invertIfNegative val="0"/>
            <c:bubble3D val="0"/>
            <c:spPr>
              <a:blipFill>
                <a:blip xmlns:r="http://schemas.openxmlformats.org/officeDocument/2006/relationships" r:embed="rId1"/>
                <a:stretch>
                  <a:fillRect/>
                </a:stretch>
              </a:blipFill>
              <a:ln>
                <a:noFill/>
              </a:ln>
              <a:effectLst/>
            </c:spPr>
            <c:pictureOptions>
              <c:pictureFormat val="stackScale"/>
            </c:pictureOptions>
            <c:extLst xmlns:c16r2="http://schemas.microsoft.com/office/drawing/2015/06/chart">
              <c:ext xmlns:c16="http://schemas.microsoft.com/office/drawing/2014/chart" uri="{C3380CC4-5D6E-409C-BE32-E72D297353CC}">
                <c16:uniqueId val="{00000001-0B0A-4FCD-8930-2BA8C641299C}"/>
              </c:ext>
            </c:extLst>
          </c:dPt>
          <c:cat>
            <c:strRef>
              <c:f>Sheet1!$A$2</c:f>
              <c:strCache>
                <c:ptCount val="1"/>
                <c:pt idx="0">
                  <c:v>类别 1</c:v>
                </c:pt>
              </c:strCache>
            </c:strRef>
          </c:cat>
          <c:val>
            <c:numRef>
              <c:f>Sheet1!$C$2</c:f>
              <c:numCache>
                <c:formatCode>General</c:formatCode>
                <c:ptCount val="1"/>
                <c:pt idx="0">
                  <c:v>5</c:v>
                </c:pt>
              </c:numCache>
            </c:numRef>
          </c:val>
          <c:extLst xmlns:c16r2="http://schemas.microsoft.com/office/drawing/2015/06/chart">
            <c:ext xmlns:c16="http://schemas.microsoft.com/office/drawing/2014/chart" uri="{C3380CC4-5D6E-409C-BE32-E72D297353CC}">
              <c16:uniqueId val="{00000002-0B0A-4FCD-8930-2BA8C641299C}"/>
            </c:ext>
          </c:extLst>
        </c:ser>
        <c:dLbls>
          <c:showLegendKey val="0"/>
          <c:showVal val="0"/>
          <c:showCatName val="0"/>
          <c:showSerName val="0"/>
          <c:showPercent val="0"/>
          <c:showBubbleSize val="0"/>
        </c:dLbls>
        <c:gapWidth val="182"/>
        <c:axId val="121969280"/>
        <c:axId val="121967744"/>
      </c:barChart>
      <c:barChart>
        <c:barDir val="bar"/>
        <c:grouping val="clustered"/>
        <c:varyColors val="0"/>
        <c:ser>
          <c:idx val="0"/>
          <c:order val="0"/>
          <c:tx>
            <c:strRef>
              <c:f>Sheet1!$B$1</c:f>
              <c:strCache>
                <c:ptCount val="1"/>
                <c:pt idx="0">
                  <c:v>系列 1</c:v>
                </c:pt>
              </c:strCache>
            </c:strRef>
          </c:tx>
          <c:spPr>
            <a:blipFill>
              <a:blip xmlns:r="http://schemas.openxmlformats.org/officeDocument/2006/relationships" r:embed="rId1"/>
              <a:stretch>
                <a:fillRect/>
              </a:stretch>
            </a:blipFill>
            <a:ln>
              <a:noFill/>
            </a:ln>
            <a:effectLst/>
          </c:spPr>
          <c:invertIfNegative val="0"/>
          <c:pictureOptions>
            <c:pictureFormat val="stackScale"/>
          </c:pictureOptions>
          <c:cat>
            <c:strRef>
              <c:f>Sheet1!$A$2</c:f>
              <c:strCache>
                <c:ptCount val="1"/>
                <c:pt idx="0">
                  <c:v>类别 1</c:v>
                </c:pt>
              </c:strCache>
            </c:strRef>
          </c:cat>
          <c:val>
            <c:numRef>
              <c:f>Sheet1!$B$2</c:f>
              <c:numCache>
                <c:formatCode>General</c:formatCode>
                <c:ptCount val="1"/>
                <c:pt idx="0">
                  <c:v>3</c:v>
                </c:pt>
              </c:numCache>
            </c:numRef>
          </c:val>
          <c:extLst xmlns:c16r2="http://schemas.microsoft.com/office/drawing/2015/06/chart">
            <c:ext xmlns:c16="http://schemas.microsoft.com/office/drawing/2014/chart" uri="{C3380CC4-5D6E-409C-BE32-E72D297353CC}">
              <c16:uniqueId val="{00000003-0B0A-4FCD-8930-2BA8C641299C}"/>
            </c:ext>
          </c:extLst>
        </c:ser>
        <c:dLbls>
          <c:showLegendKey val="0"/>
          <c:showVal val="0"/>
          <c:showCatName val="0"/>
          <c:showSerName val="0"/>
          <c:showPercent val="0"/>
          <c:showBubbleSize val="0"/>
        </c:dLbls>
        <c:gapWidth val="182"/>
        <c:axId val="121972608"/>
        <c:axId val="121971072"/>
      </c:barChart>
      <c:valAx>
        <c:axId val="121967744"/>
        <c:scaling>
          <c:orientation val="minMax"/>
        </c:scaling>
        <c:delete val="1"/>
        <c:axPos val="t"/>
        <c:numFmt formatCode="General" sourceLinked="1"/>
        <c:majorTickMark val="out"/>
        <c:minorTickMark val="none"/>
        <c:tickLblPos val="nextTo"/>
        <c:crossAx val="121969280"/>
        <c:crosses val="max"/>
        <c:crossBetween val="between"/>
      </c:valAx>
      <c:catAx>
        <c:axId val="121969280"/>
        <c:scaling>
          <c:orientation val="minMax"/>
        </c:scaling>
        <c:delete val="1"/>
        <c:axPos val="l"/>
        <c:numFmt formatCode="General" sourceLinked="1"/>
        <c:majorTickMark val="out"/>
        <c:minorTickMark val="none"/>
        <c:tickLblPos val="nextTo"/>
        <c:crossAx val="121967744"/>
        <c:crosses val="autoZero"/>
        <c:auto val="1"/>
        <c:lblAlgn val="ctr"/>
        <c:lblOffset val="100"/>
        <c:noMultiLvlLbl val="0"/>
      </c:catAx>
      <c:valAx>
        <c:axId val="121971072"/>
        <c:scaling>
          <c:orientation val="minMax"/>
        </c:scaling>
        <c:delete val="1"/>
        <c:axPos val="b"/>
        <c:numFmt formatCode="General" sourceLinked="1"/>
        <c:majorTickMark val="out"/>
        <c:minorTickMark val="none"/>
        <c:tickLblPos val="nextTo"/>
        <c:crossAx val="121972608"/>
        <c:crosses val="autoZero"/>
        <c:crossBetween val="between"/>
      </c:valAx>
      <c:catAx>
        <c:axId val="121972608"/>
        <c:scaling>
          <c:orientation val="minMax"/>
        </c:scaling>
        <c:delete val="1"/>
        <c:axPos val="l"/>
        <c:numFmt formatCode="General" sourceLinked="1"/>
        <c:majorTickMark val="out"/>
        <c:minorTickMark val="none"/>
        <c:tickLblPos val="nextTo"/>
        <c:crossAx val="121971072"/>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a:outerShdw blurRad="266700" dist="38100" dir="2700000" algn="tl" rotWithShape="0">
                <a:prstClr val="black">
                  <a:alpha val="40000"/>
                </a:prstClr>
              </a:outerShdw>
            </a:effectLst>
          </c:spPr>
          <c:invertIfNegative val="0"/>
          <c:dPt>
            <c:idx val="0"/>
            <c:invertIfNegative val="0"/>
            <c:bubble3D val="0"/>
            <c:spPr>
              <a:solidFill>
                <a:schemeClr val="accent2"/>
              </a:solidFill>
              <a:ln>
                <a:noFill/>
              </a:ln>
              <a:effectLst>
                <a:outerShdw blurRad="2667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6731-4CB4-9528-5BE01E1800CF}"/>
              </c:ext>
            </c:extLst>
          </c:dPt>
          <c:dPt>
            <c:idx val="1"/>
            <c:invertIfNegative val="0"/>
            <c:bubble3D val="0"/>
            <c:spPr>
              <a:solidFill>
                <a:schemeClr val="accent3"/>
              </a:solidFill>
              <a:ln>
                <a:noFill/>
              </a:ln>
              <a:effectLst>
                <a:outerShdw blurRad="2667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4-6731-4CB4-9528-5BE01E1800CF}"/>
              </c:ext>
            </c:extLst>
          </c:dPt>
          <c:dPt>
            <c:idx val="2"/>
            <c:invertIfNegative val="0"/>
            <c:bubble3D val="0"/>
            <c:spPr>
              <a:solidFill>
                <a:schemeClr val="accent4"/>
              </a:solidFill>
              <a:ln>
                <a:noFill/>
              </a:ln>
              <a:effectLst>
                <a:outerShdw blurRad="2667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5-6731-4CB4-9528-5BE01E1800CF}"/>
              </c:ext>
            </c:extLst>
          </c:dPt>
          <c:dPt>
            <c:idx val="3"/>
            <c:invertIfNegative val="0"/>
            <c:bubble3D val="0"/>
            <c:spPr>
              <a:solidFill>
                <a:schemeClr val="accent5"/>
              </a:solidFill>
              <a:ln>
                <a:noFill/>
              </a:ln>
              <a:effectLst>
                <a:outerShdw blurRad="2667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6-6731-4CB4-9528-5BE01E1800CF}"/>
              </c:ext>
            </c:extLst>
          </c:dPt>
          <c:dPt>
            <c:idx val="4"/>
            <c:invertIfNegative val="0"/>
            <c:bubble3D val="0"/>
            <c:spPr>
              <a:solidFill>
                <a:schemeClr val="accent6"/>
              </a:solidFill>
              <a:ln>
                <a:noFill/>
              </a:ln>
              <a:effectLst>
                <a:outerShdw blurRad="2667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7-6731-4CB4-9528-5BE01E1800CF}"/>
              </c:ext>
            </c:extLst>
          </c:dPt>
          <c:dLbls>
            <c:spPr>
              <a:noFill/>
              <a:ln>
                <a:noFill/>
              </a:ln>
              <a:effectLst/>
            </c:spPr>
            <c:txPr>
              <a:bodyPr rot="0" vert="horz"/>
              <a:lstStyle/>
              <a:p>
                <a:pPr>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类别 1</c:v>
                </c:pt>
                <c:pt idx="1">
                  <c:v>类别 2</c:v>
                </c:pt>
                <c:pt idx="2">
                  <c:v>类别 3</c:v>
                </c:pt>
                <c:pt idx="3">
                  <c:v>类别 4</c:v>
                </c:pt>
                <c:pt idx="4">
                  <c:v>类别5</c:v>
                </c:pt>
              </c:strCache>
            </c:strRef>
          </c:cat>
          <c:val>
            <c:numRef>
              <c:f>Sheet1!$B$2:$B$6</c:f>
              <c:numCache>
                <c:formatCode>General</c:formatCode>
                <c:ptCount val="5"/>
                <c:pt idx="0">
                  <c:v>4.3</c:v>
                </c:pt>
                <c:pt idx="1">
                  <c:v>2.5</c:v>
                </c:pt>
                <c:pt idx="2">
                  <c:v>3.5</c:v>
                </c:pt>
                <c:pt idx="3">
                  <c:v>4.5</c:v>
                </c:pt>
                <c:pt idx="4">
                  <c:v>4.2</c:v>
                </c:pt>
              </c:numCache>
            </c:numRef>
          </c:val>
          <c:extLst xmlns:c16r2="http://schemas.microsoft.com/office/drawing/2015/06/chart">
            <c:ext xmlns:c16="http://schemas.microsoft.com/office/drawing/2014/chart" uri="{C3380CC4-5D6E-409C-BE32-E72D297353CC}">
              <c16:uniqueId val="{00000000-6731-4CB4-9528-5BE01E1800CF}"/>
            </c:ext>
          </c:extLst>
        </c:ser>
        <c:dLbls>
          <c:dLblPos val="outEnd"/>
          <c:showLegendKey val="0"/>
          <c:showVal val="1"/>
          <c:showCatName val="0"/>
          <c:showSerName val="0"/>
          <c:showPercent val="0"/>
          <c:showBubbleSize val="0"/>
        </c:dLbls>
        <c:gapWidth val="99"/>
        <c:overlap val="-27"/>
        <c:axId val="124209408"/>
        <c:axId val="124226560"/>
      </c:barChart>
      <c:catAx>
        <c:axId val="124209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124226560"/>
        <c:crosses val="autoZero"/>
        <c:auto val="1"/>
        <c:lblAlgn val="ctr"/>
        <c:lblOffset val="100"/>
        <c:noMultiLvlLbl val="0"/>
      </c:catAx>
      <c:valAx>
        <c:axId val="1242265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124209408"/>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25400">
              <a:solidFill>
                <a:schemeClr val="bg1"/>
              </a:solidFill>
            </a:ln>
          </c:spPr>
          <c:dPt>
            <c:idx val="0"/>
            <c:bubble3D val="0"/>
            <c:spPr>
              <a:solidFill>
                <a:schemeClr val="accent2"/>
              </a:solidFill>
              <a:ln w="25400">
                <a:solidFill>
                  <a:schemeClr val="bg1"/>
                </a:solidFill>
              </a:ln>
              <a:effectLst/>
            </c:spPr>
            <c:extLst xmlns:c16r2="http://schemas.microsoft.com/office/drawing/2015/06/chart">
              <c:ext xmlns:c16="http://schemas.microsoft.com/office/drawing/2014/chart" uri="{C3380CC4-5D6E-409C-BE32-E72D297353CC}">
                <c16:uniqueId val="{00000001-1A7E-4958-B24A-CCEF581BE31D}"/>
              </c:ext>
            </c:extLst>
          </c:dPt>
          <c:dPt>
            <c:idx val="1"/>
            <c:bubble3D val="0"/>
            <c:spPr>
              <a:solidFill>
                <a:schemeClr val="accent3"/>
              </a:solidFill>
              <a:ln w="25400">
                <a:solidFill>
                  <a:schemeClr val="bg1"/>
                </a:solidFill>
              </a:ln>
              <a:effectLst/>
            </c:spPr>
            <c:extLst xmlns:c16r2="http://schemas.microsoft.com/office/drawing/2015/06/chart">
              <c:ext xmlns:c16="http://schemas.microsoft.com/office/drawing/2014/chart" uri="{C3380CC4-5D6E-409C-BE32-E72D297353CC}">
                <c16:uniqueId val="{00000002-1A7E-4958-B24A-CCEF581BE31D}"/>
              </c:ext>
            </c:extLst>
          </c:dPt>
          <c:dPt>
            <c:idx val="2"/>
            <c:bubble3D val="0"/>
            <c:spPr>
              <a:solidFill>
                <a:schemeClr val="accent4"/>
              </a:solidFill>
              <a:ln w="25400">
                <a:solidFill>
                  <a:schemeClr val="bg1"/>
                </a:solidFill>
              </a:ln>
              <a:effectLst/>
            </c:spPr>
            <c:extLst xmlns:c16r2="http://schemas.microsoft.com/office/drawing/2015/06/chart">
              <c:ext xmlns:c16="http://schemas.microsoft.com/office/drawing/2014/chart" uri="{C3380CC4-5D6E-409C-BE32-E72D297353CC}">
                <c16:uniqueId val="{00000003-1A7E-4958-B24A-CCEF581BE31D}"/>
              </c:ext>
            </c:extLst>
          </c:dPt>
          <c:dPt>
            <c:idx val="3"/>
            <c:bubble3D val="0"/>
            <c:spPr>
              <a:solidFill>
                <a:schemeClr val="accent5"/>
              </a:solidFill>
              <a:ln w="25400">
                <a:solidFill>
                  <a:schemeClr val="bg1"/>
                </a:solidFill>
              </a:ln>
              <a:effectLst/>
            </c:spPr>
            <c:extLst xmlns:c16r2="http://schemas.microsoft.com/office/drawing/2015/06/chart">
              <c:ext xmlns:c16="http://schemas.microsoft.com/office/drawing/2014/chart" uri="{C3380CC4-5D6E-409C-BE32-E72D297353CC}">
                <c16:uniqueId val="{00000004-1A7E-4958-B24A-CCEF581BE31D}"/>
              </c:ext>
            </c:extLst>
          </c:dPt>
          <c:dLbls>
            <c:spPr>
              <a:noFill/>
              <a:ln>
                <a:noFill/>
              </a:ln>
              <a:effectLst/>
            </c:spPr>
            <c:txPr>
              <a:bodyPr rot="0" vert="horz"/>
              <a:lstStyle/>
              <a:p>
                <a:pPr>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15</c:v>
                </c:pt>
                <c:pt idx="1">
                  <c:v>10</c:v>
                </c:pt>
                <c:pt idx="2">
                  <c:v>23</c:v>
                </c:pt>
                <c:pt idx="3">
                  <c:v>15</c:v>
                </c:pt>
              </c:numCache>
            </c:numRef>
          </c:val>
          <c:extLst xmlns:c16r2="http://schemas.microsoft.com/office/drawing/2015/06/chart">
            <c:ext xmlns:c16="http://schemas.microsoft.com/office/drawing/2014/chart" uri="{C3380CC4-5D6E-409C-BE32-E72D297353CC}">
              <c16:uniqueId val="{00000000-1A7E-4958-B24A-CCEF581BE31D}"/>
            </c:ext>
          </c:extLst>
        </c:ser>
        <c:dLbls>
          <c:showLegendKey val="0"/>
          <c:showVal val="1"/>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17ED56-09A2-4298-BF6C-7FF189AAEBF3}" type="datetimeFigureOut">
              <a:rPr lang="zh-CN" altLang="en-US" smtClean="0"/>
              <a:t>2019/10/28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91BA96-25D1-4A34-B1B7-D25A6AB1AFFF}" type="slidenum">
              <a:rPr lang="zh-CN" altLang="en-US" smtClean="0"/>
              <a:t>‹#›</a:t>
            </a:fld>
            <a:endParaRPr lang="zh-CN" altLang="en-US"/>
          </a:p>
        </p:txBody>
      </p:sp>
    </p:spTree>
    <p:extLst>
      <p:ext uri="{BB962C8B-B14F-4D97-AF65-F5344CB8AC3E}">
        <p14:creationId xmlns:p14="http://schemas.microsoft.com/office/powerpoint/2010/main" val="3790987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1</a:t>
            </a:fld>
            <a:endParaRPr lang="zh-CN" altLang="en-US"/>
          </a:p>
        </p:txBody>
      </p:sp>
    </p:spTree>
    <p:extLst>
      <p:ext uri="{BB962C8B-B14F-4D97-AF65-F5344CB8AC3E}">
        <p14:creationId xmlns:p14="http://schemas.microsoft.com/office/powerpoint/2010/main" val="28685703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10</a:t>
            </a:fld>
            <a:endParaRPr lang="zh-CN" altLang="en-US"/>
          </a:p>
        </p:txBody>
      </p:sp>
    </p:spTree>
    <p:extLst>
      <p:ext uri="{BB962C8B-B14F-4D97-AF65-F5344CB8AC3E}">
        <p14:creationId xmlns:p14="http://schemas.microsoft.com/office/powerpoint/2010/main" val="2670250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11</a:t>
            </a:fld>
            <a:endParaRPr lang="zh-CN" altLang="en-US"/>
          </a:p>
        </p:txBody>
      </p:sp>
    </p:spTree>
    <p:extLst>
      <p:ext uri="{BB962C8B-B14F-4D97-AF65-F5344CB8AC3E}">
        <p14:creationId xmlns:p14="http://schemas.microsoft.com/office/powerpoint/2010/main" val="4023465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12</a:t>
            </a:fld>
            <a:endParaRPr lang="zh-CN" altLang="en-US"/>
          </a:p>
        </p:txBody>
      </p:sp>
    </p:spTree>
    <p:extLst>
      <p:ext uri="{BB962C8B-B14F-4D97-AF65-F5344CB8AC3E}">
        <p14:creationId xmlns:p14="http://schemas.microsoft.com/office/powerpoint/2010/main" val="3265435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13</a:t>
            </a:fld>
            <a:endParaRPr lang="zh-CN" altLang="en-US"/>
          </a:p>
        </p:txBody>
      </p:sp>
    </p:spTree>
    <p:extLst>
      <p:ext uri="{BB962C8B-B14F-4D97-AF65-F5344CB8AC3E}">
        <p14:creationId xmlns:p14="http://schemas.microsoft.com/office/powerpoint/2010/main" val="4294610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14</a:t>
            </a:fld>
            <a:endParaRPr lang="zh-CN" altLang="en-US"/>
          </a:p>
        </p:txBody>
      </p:sp>
    </p:spTree>
    <p:extLst>
      <p:ext uri="{BB962C8B-B14F-4D97-AF65-F5344CB8AC3E}">
        <p14:creationId xmlns:p14="http://schemas.microsoft.com/office/powerpoint/2010/main" val="2945747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15</a:t>
            </a:fld>
            <a:endParaRPr lang="zh-CN" altLang="en-US"/>
          </a:p>
        </p:txBody>
      </p:sp>
    </p:spTree>
    <p:extLst>
      <p:ext uri="{BB962C8B-B14F-4D97-AF65-F5344CB8AC3E}">
        <p14:creationId xmlns:p14="http://schemas.microsoft.com/office/powerpoint/2010/main" val="13741308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16</a:t>
            </a:fld>
            <a:endParaRPr lang="zh-CN" altLang="en-US"/>
          </a:p>
        </p:txBody>
      </p:sp>
    </p:spTree>
    <p:extLst>
      <p:ext uri="{BB962C8B-B14F-4D97-AF65-F5344CB8AC3E}">
        <p14:creationId xmlns:p14="http://schemas.microsoft.com/office/powerpoint/2010/main" val="27694654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17</a:t>
            </a:fld>
            <a:endParaRPr lang="zh-CN" altLang="en-US"/>
          </a:p>
        </p:txBody>
      </p:sp>
    </p:spTree>
    <p:extLst>
      <p:ext uri="{BB962C8B-B14F-4D97-AF65-F5344CB8AC3E}">
        <p14:creationId xmlns:p14="http://schemas.microsoft.com/office/powerpoint/2010/main" val="14549844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18</a:t>
            </a:fld>
            <a:endParaRPr lang="zh-CN" altLang="en-US"/>
          </a:p>
        </p:txBody>
      </p:sp>
    </p:spTree>
    <p:extLst>
      <p:ext uri="{BB962C8B-B14F-4D97-AF65-F5344CB8AC3E}">
        <p14:creationId xmlns:p14="http://schemas.microsoft.com/office/powerpoint/2010/main" val="42112873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19</a:t>
            </a:fld>
            <a:endParaRPr lang="zh-CN" altLang="en-US"/>
          </a:p>
        </p:txBody>
      </p:sp>
    </p:spTree>
    <p:extLst>
      <p:ext uri="{BB962C8B-B14F-4D97-AF65-F5344CB8AC3E}">
        <p14:creationId xmlns:p14="http://schemas.microsoft.com/office/powerpoint/2010/main" val="311984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2</a:t>
            </a:fld>
            <a:endParaRPr lang="zh-CN" altLang="en-US"/>
          </a:p>
        </p:txBody>
      </p:sp>
    </p:spTree>
    <p:extLst>
      <p:ext uri="{BB962C8B-B14F-4D97-AF65-F5344CB8AC3E}">
        <p14:creationId xmlns:p14="http://schemas.microsoft.com/office/powerpoint/2010/main" val="30295350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20</a:t>
            </a:fld>
            <a:endParaRPr lang="zh-CN" altLang="en-US"/>
          </a:p>
        </p:txBody>
      </p:sp>
    </p:spTree>
    <p:extLst>
      <p:ext uri="{BB962C8B-B14F-4D97-AF65-F5344CB8AC3E}">
        <p14:creationId xmlns:p14="http://schemas.microsoft.com/office/powerpoint/2010/main" val="4404143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21</a:t>
            </a:fld>
            <a:endParaRPr lang="zh-CN" altLang="en-US"/>
          </a:p>
        </p:txBody>
      </p:sp>
    </p:spTree>
    <p:extLst>
      <p:ext uri="{BB962C8B-B14F-4D97-AF65-F5344CB8AC3E}">
        <p14:creationId xmlns:p14="http://schemas.microsoft.com/office/powerpoint/2010/main" val="42709717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22</a:t>
            </a:fld>
            <a:endParaRPr lang="zh-CN" altLang="en-US"/>
          </a:p>
        </p:txBody>
      </p:sp>
    </p:spTree>
    <p:extLst>
      <p:ext uri="{BB962C8B-B14F-4D97-AF65-F5344CB8AC3E}">
        <p14:creationId xmlns:p14="http://schemas.microsoft.com/office/powerpoint/2010/main" val="16983826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23</a:t>
            </a:fld>
            <a:endParaRPr lang="zh-CN" altLang="en-US"/>
          </a:p>
        </p:txBody>
      </p:sp>
    </p:spTree>
    <p:extLst>
      <p:ext uri="{BB962C8B-B14F-4D97-AF65-F5344CB8AC3E}">
        <p14:creationId xmlns:p14="http://schemas.microsoft.com/office/powerpoint/2010/main" val="30991902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solidFill>
                  <a:prstClr val="black"/>
                </a:solidFill>
                <a:latin typeface="Calibri"/>
                <a:ea typeface="宋体"/>
              </a:rPr>
              <a:pPr/>
              <a:t>24</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868570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3</a:t>
            </a:fld>
            <a:endParaRPr lang="zh-CN" altLang="en-US"/>
          </a:p>
        </p:txBody>
      </p:sp>
    </p:spTree>
    <p:extLst>
      <p:ext uri="{BB962C8B-B14F-4D97-AF65-F5344CB8AC3E}">
        <p14:creationId xmlns:p14="http://schemas.microsoft.com/office/powerpoint/2010/main" val="1905716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4</a:t>
            </a:fld>
            <a:endParaRPr lang="zh-CN" altLang="en-US"/>
          </a:p>
        </p:txBody>
      </p:sp>
    </p:spTree>
    <p:extLst>
      <p:ext uri="{BB962C8B-B14F-4D97-AF65-F5344CB8AC3E}">
        <p14:creationId xmlns:p14="http://schemas.microsoft.com/office/powerpoint/2010/main" val="673907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5</a:t>
            </a:fld>
            <a:endParaRPr lang="zh-CN" altLang="en-US"/>
          </a:p>
        </p:txBody>
      </p:sp>
    </p:spTree>
    <p:extLst>
      <p:ext uri="{BB962C8B-B14F-4D97-AF65-F5344CB8AC3E}">
        <p14:creationId xmlns:p14="http://schemas.microsoft.com/office/powerpoint/2010/main" val="2720299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6</a:t>
            </a:fld>
            <a:endParaRPr lang="zh-CN" altLang="en-US"/>
          </a:p>
        </p:txBody>
      </p:sp>
    </p:spTree>
    <p:extLst>
      <p:ext uri="{BB962C8B-B14F-4D97-AF65-F5344CB8AC3E}">
        <p14:creationId xmlns:p14="http://schemas.microsoft.com/office/powerpoint/2010/main" val="3753935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7</a:t>
            </a:fld>
            <a:endParaRPr lang="zh-CN" altLang="en-US"/>
          </a:p>
        </p:txBody>
      </p:sp>
    </p:spTree>
    <p:extLst>
      <p:ext uri="{BB962C8B-B14F-4D97-AF65-F5344CB8AC3E}">
        <p14:creationId xmlns:p14="http://schemas.microsoft.com/office/powerpoint/2010/main" val="1044469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8</a:t>
            </a:fld>
            <a:endParaRPr lang="zh-CN" altLang="en-US"/>
          </a:p>
        </p:txBody>
      </p:sp>
    </p:spTree>
    <p:extLst>
      <p:ext uri="{BB962C8B-B14F-4D97-AF65-F5344CB8AC3E}">
        <p14:creationId xmlns:p14="http://schemas.microsoft.com/office/powerpoint/2010/main" val="1508786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91BA96-25D1-4A34-B1B7-D25A6AB1AFFF}" type="slidenum">
              <a:rPr lang="zh-CN" altLang="en-US" smtClean="0"/>
              <a:t>9</a:t>
            </a:fld>
            <a:endParaRPr lang="zh-CN" altLang="en-US"/>
          </a:p>
        </p:txBody>
      </p:sp>
    </p:spTree>
    <p:extLst>
      <p:ext uri="{BB962C8B-B14F-4D97-AF65-F5344CB8AC3E}">
        <p14:creationId xmlns:p14="http://schemas.microsoft.com/office/powerpoint/2010/main" val="551628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AFFCC9F0-540B-43F9-98C8-7E976A813DF5}" type="datetimeFigureOut">
              <a:rPr lang="zh-CN" altLang="en-US" smtClean="0"/>
              <a:t>2019/10/28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ACEF7D-BE26-4E5A-B1EF-06C4E0501743}" type="slidenum">
              <a:rPr lang="zh-CN" altLang="en-US" smtClean="0"/>
              <a:t>‹#›</a:t>
            </a:fld>
            <a:endParaRPr lang="zh-CN" altLang="en-US"/>
          </a:p>
        </p:txBody>
      </p:sp>
    </p:spTree>
    <p:extLst>
      <p:ext uri="{BB962C8B-B14F-4D97-AF65-F5344CB8AC3E}">
        <p14:creationId xmlns:p14="http://schemas.microsoft.com/office/powerpoint/2010/main" val="3441447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5" name="任意多边形: 形状 14"/>
          <p:cNvSpPr>
            <a:spLocks noGrp="1"/>
          </p:cNvSpPr>
          <p:nvPr>
            <p:ph type="pic" sz="quarter" idx="10"/>
          </p:nvPr>
        </p:nvSpPr>
        <p:spPr>
          <a:xfrm>
            <a:off x="1482706" y="1928596"/>
            <a:ext cx="1478208" cy="1478208"/>
          </a:xfrm>
          <a:custGeom>
            <a:avLst/>
            <a:gdLst>
              <a:gd name="connsiteX0" fmla="*/ 739104 w 1478208"/>
              <a:gd name="connsiteY0" fmla="*/ 0 h 1478208"/>
              <a:gd name="connsiteX1" fmla="*/ 1478208 w 1478208"/>
              <a:gd name="connsiteY1" fmla="*/ 739104 h 1478208"/>
              <a:gd name="connsiteX2" fmla="*/ 739104 w 1478208"/>
              <a:gd name="connsiteY2" fmla="*/ 1478208 h 1478208"/>
              <a:gd name="connsiteX3" fmla="*/ 0 w 1478208"/>
              <a:gd name="connsiteY3" fmla="*/ 739104 h 1478208"/>
              <a:gd name="connsiteX4" fmla="*/ 739104 w 1478208"/>
              <a:gd name="connsiteY4" fmla="*/ 0 h 1478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8208" h="1478208">
                <a:moveTo>
                  <a:pt x="739104" y="0"/>
                </a:moveTo>
                <a:cubicBezTo>
                  <a:pt x="1147300" y="0"/>
                  <a:pt x="1478208" y="330908"/>
                  <a:pt x="1478208" y="739104"/>
                </a:cubicBezTo>
                <a:cubicBezTo>
                  <a:pt x="1478208" y="1147300"/>
                  <a:pt x="1147300" y="1478208"/>
                  <a:pt x="739104" y="1478208"/>
                </a:cubicBezTo>
                <a:cubicBezTo>
                  <a:pt x="330908" y="1478208"/>
                  <a:pt x="0" y="1147300"/>
                  <a:pt x="0" y="739104"/>
                </a:cubicBezTo>
                <a:cubicBezTo>
                  <a:pt x="0" y="330908"/>
                  <a:pt x="330908" y="0"/>
                  <a:pt x="739104" y="0"/>
                </a:cubicBezTo>
                <a:close/>
              </a:path>
            </a:pathLst>
          </a:custGeom>
          <a:ln w="25400">
            <a:solidFill>
              <a:schemeClr val="accent2"/>
            </a:solidFill>
          </a:ln>
        </p:spPr>
        <p:txBody>
          <a:bodyPr wrap="square">
            <a:noAutofit/>
          </a:bodyPr>
          <a:lstStyle>
            <a:lvl1pPr algn="ctr">
              <a:lnSpc>
                <a:spcPct val="200000"/>
              </a:lnSpc>
              <a:defRPr sz="1200"/>
            </a:lvl1pPr>
          </a:lstStyle>
          <a:p>
            <a:endParaRPr lang="zh-CN" altLang="en-US" dirty="0"/>
          </a:p>
        </p:txBody>
      </p:sp>
      <p:sp>
        <p:nvSpPr>
          <p:cNvPr id="16" name="任意多边形: 形状 15"/>
          <p:cNvSpPr>
            <a:spLocks noGrp="1"/>
          </p:cNvSpPr>
          <p:nvPr>
            <p:ph type="pic" sz="quarter" idx="11"/>
          </p:nvPr>
        </p:nvSpPr>
        <p:spPr>
          <a:xfrm>
            <a:off x="4074515" y="1928596"/>
            <a:ext cx="1478208" cy="1478208"/>
          </a:xfrm>
          <a:custGeom>
            <a:avLst/>
            <a:gdLst>
              <a:gd name="connsiteX0" fmla="*/ 739104 w 1478208"/>
              <a:gd name="connsiteY0" fmla="*/ 0 h 1478208"/>
              <a:gd name="connsiteX1" fmla="*/ 1478208 w 1478208"/>
              <a:gd name="connsiteY1" fmla="*/ 739104 h 1478208"/>
              <a:gd name="connsiteX2" fmla="*/ 739104 w 1478208"/>
              <a:gd name="connsiteY2" fmla="*/ 1478208 h 1478208"/>
              <a:gd name="connsiteX3" fmla="*/ 0 w 1478208"/>
              <a:gd name="connsiteY3" fmla="*/ 739104 h 1478208"/>
              <a:gd name="connsiteX4" fmla="*/ 739104 w 1478208"/>
              <a:gd name="connsiteY4" fmla="*/ 0 h 1478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8208" h="1478208">
                <a:moveTo>
                  <a:pt x="739104" y="0"/>
                </a:moveTo>
                <a:cubicBezTo>
                  <a:pt x="1147300" y="0"/>
                  <a:pt x="1478208" y="330908"/>
                  <a:pt x="1478208" y="739104"/>
                </a:cubicBezTo>
                <a:cubicBezTo>
                  <a:pt x="1478208" y="1147300"/>
                  <a:pt x="1147300" y="1478208"/>
                  <a:pt x="739104" y="1478208"/>
                </a:cubicBezTo>
                <a:cubicBezTo>
                  <a:pt x="330908" y="1478208"/>
                  <a:pt x="0" y="1147300"/>
                  <a:pt x="0" y="739104"/>
                </a:cubicBezTo>
                <a:cubicBezTo>
                  <a:pt x="0" y="330908"/>
                  <a:pt x="330908" y="0"/>
                  <a:pt x="739104" y="0"/>
                </a:cubicBezTo>
                <a:close/>
              </a:path>
            </a:pathLst>
          </a:custGeom>
          <a:ln w="25400">
            <a:solidFill>
              <a:schemeClr val="accent3"/>
            </a:solidFill>
          </a:ln>
        </p:spPr>
        <p:txBody>
          <a:bodyPr wrap="square">
            <a:noAutofit/>
          </a:bodyPr>
          <a:lstStyle>
            <a:lvl1pPr algn="ctr">
              <a:lnSpc>
                <a:spcPct val="200000"/>
              </a:lnSpc>
              <a:defRPr sz="1200"/>
            </a:lvl1pPr>
          </a:lstStyle>
          <a:p>
            <a:endParaRPr lang="zh-CN" altLang="en-US" dirty="0"/>
          </a:p>
        </p:txBody>
      </p:sp>
      <p:sp>
        <p:nvSpPr>
          <p:cNvPr id="17" name="任意多边形: 形状 16"/>
          <p:cNvSpPr>
            <a:spLocks noGrp="1"/>
          </p:cNvSpPr>
          <p:nvPr>
            <p:ph type="pic" sz="quarter" idx="12"/>
          </p:nvPr>
        </p:nvSpPr>
        <p:spPr>
          <a:xfrm>
            <a:off x="6666324" y="1928596"/>
            <a:ext cx="1478208" cy="1478208"/>
          </a:xfrm>
          <a:custGeom>
            <a:avLst/>
            <a:gdLst>
              <a:gd name="connsiteX0" fmla="*/ 739104 w 1478208"/>
              <a:gd name="connsiteY0" fmla="*/ 0 h 1478208"/>
              <a:gd name="connsiteX1" fmla="*/ 1478208 w 1478208"/>
              <a:gd name="connsiteY1" fmla="*/ 739104 h 1478208"/>
              <a:gd name="connsiteX2" fmla="*/ 739104 w 1478208"/>
              <a:gd name="connsiteY2" fmla="*/ 1478208 h 1478208"/>
              <a:gd name="connsiteX3" fmla="*/ 0 w 1478208"/>
              <a:gd name="connsiteY3" fmla="*/ 739104 h 1478208"/>
              <a:gd name="connsiteX4" fmla="*/ 739104 w 1478208"/>
              <a:gd name="connsiteY4" fmla="*/ 0 h 1478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8208" h="1478208">
                <a:moveTo>
                  <a:pt x="739104" y="0"/>
                </a:moveTo>
                <a:cubicBezTo>
                  <a:pt x="1147300" y="0"/>
                  <a:pt x="1478208" y="330908"/>
                  <a:pt x="1478208" y="739104"/>
                </a:cubicBezTo>
                <a:cubicBezTo>
                  <a:pt x="1478208" y="1147300"/>
                  <a:pt x="1147300" y="1478208"/>
                  <a:pt x="739104" y="1478208"/>
                </a:cubicBezTo>
                <a:cubicBezTo>
                  <a:pt x="330908" y="1478208"/>
                  <a:pt x="0" y="1147300"/>
                  <a:pt x="0" y="739104"/>
                </a:cubicBezTo>
                <a:cubicBezTo>
                  <a:pt x="0" y="330908"/>
                  <a:pt x="330908" y="0"/>
                  <a:pt x="739104" y="0"/>
                </a:cubicBezTo>
                <a:close/>
              </a:path>
            </a:pathLst>
          </a:custGeom>
          <a:ln w="25400">
            <a:solidFill>
              <a:schemeClr val="accent4"/>
            </a:solidFill>
          </a:ln>
        </p:spPr>
        <p:txBody>
          <a:bodyPr wrap="square">
            <a:noAutofit/>
          </a:bodyPr>
          <a:lstStyle>
            <a:lvl1pPr algn="ctr">
              <a:lnSpc>
                <a:spcPct val="200000"/>
              </a:lnSpc>
              <a:defRPr sz="1200"/>
            </a:lvl1pPr>
          </a:lstStyle>
          <a:p>
            <a:endParaRPr lang="zh-CN" altLang="en-US" dirty="0"/>
          </a:p>
        </p:txBody>
      </p:sp>
      <p:sp>
        <p:nvSpPr>
          <p:cNvPr id="18" name="任意多边形: 形状 17"/>
          <p:cNvSpPr>
            <a:spLocks noGrp="1"/>
          </p:cNvSpPr>
          <p:nvPr>
            <p:ph type="pic" sz="quarter" idx="13"/>
          </p:nvPr>
        </p:nvSpPr>
        <p:spPr>
          <a:xfrm>
            <a:off x="9258132" y="1928596"/>
            <a:ext cx="1478208" cy="1478208"/>
          </a:xfrm>
          <a:custGeom>
            <a:avLst/>
            <a:gdLst>
              <a:gd name="connsiteX0" fmla="*/ 739104 w 1478208"/>
              <a:gd name="connsiteY0" fmla="*/ 0 h 1478208"/>
              <a:gd name="connsiteX1" fmla="*/ 1478208 w 1478208"/>
              <a:gd name="connsiteY1" fmla="*/ 739104 h 1478208"/>
              <a:gd name="connsiteX2" fmla="*/ 739104 w 1478208"/>
              <a:gd name="connsiteY2" fmla="*/ 1478208 h 1478208"/>
              <a:gd name="connsiteX3" fmla="*/ 0 w 1478208"/>
              <a:gd name="connsiteY3" fmla="*/ 739104 h 1478208"/>
              <a:gd name="connsiteX4" fmla="*/ 739104 w 1478208"/>
              <a:gd name="connsiteY4" fmla="*/ 0 h 1478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8208" h="1478208">
                <a:moveTo>
                  <a:pt x="739104" y="0"/>
                </a:moveTo>
                <a:cubicBezTo>
                  <a:pt x="1147300" y="0"/>
                  <a:pt x="1478208" y="330908"/>
                  <a:pt x="1478208" y="739104"/>
                </a:cubicBezTo>
                <a:cubicBezTo>
                  <a:pt x="1478208" y="1147300"/>
                  <a:pt x="1147300" y="1478208"/>
                  <a:pt x="739104" y="1478208"/>
                </a:cubicBezTo>
                <a:cubicBezTo>
                  <a:pt x="330908" y="1478208"/>
                  <a:pt x="0" y="1147300"/>
                  <a:pt x="0" y="739104"/>
                </a:cubicBezTo>
                <a:cubicBezTo>
                  <a:pt x="0" y="330908"/>
                  <a:pt x="330908" y="0"/>
                  <a:pt x="739104" y="0"/>
                </a:cubicBezTo>
                <a:close/>
              </a:path>
            </a:pathLst>
          </a:custGeom>
          <a:ln w="25400">
            <a:solidFill>
              <a:schemeClr val="accent5"/>
            </a:solidFill>
          </a:ln>
        </p:spPr>
        <p:txBody>
          <a:bodyPr wrap="square">
            <a:noAutofit/>
          </a:bodyPr>
          <a:lstStyle>
            <a:lvl1pPr algn="ctr">
              <a:lnSpc>
                <a:spcPct val="200000"/>
              </a:lnSpc>
              <a:defRPr sz="1200"/>
            </a:lvl1pPr>
          </a:lstStyle>
          <a:p>
            <a:endParaRPr lang="zh-CN" altLang="en-US" dirty="0"/>
          </a:p>
        </p:txBody>
      </p:sp>
    </p:spTree>
    <p:extLst>
      <p:ext uri="{BB962C8B-B14F-4D97-AF65-F5344CB8AC3E}">
        <p14:creationId xmlns:p14="http://schemas.microsoft.com/office/powerpoint/2010/main" val="474770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5" name="任意多边形: 形状 14"/>
          <p:cNvSpPr>
            <a:spLocks noGrp="1"/>
          </p:cNvSpPr>
          <p:nvPr>
            <p:ph type="pic" sz="quarter" idx="10"/>
          </p:nvPr>
        </p:nvSpPr>
        <p:spPr>
          <a:xfrm>
            <a:off x="874713" y="446995"/>
            <a:ext cx="2564483" cy="3018518"/>
          </a:xfrm>
          <a:custGeom>
            <a:avLst/>
            <a:gdLst>
              <a:gd name="connsiteX0" fmla="*/ 0 w 2564483"/>
              <a:gd name="connsiteY0" fmla="*/ 0 h 3018518"/>
              <a:gd name="connsiteX1" fmla="*/ 2564483 w 2564483"/>
              <a:gd name="connsiteY1" fmla="*/ 0 h 3018518"/>
              <a:gd name="connsiteX2" fmla="*/ 2564483 w 2564483"/>
              <a:gd name="connsiteY2" fmla="*/ 3018518 h 3018518"/>
              <a:gd name="connsiteX3" fmla="*/ 0 w 2564483"/>
              <a:gd name="connsiteY3" fmla="*/ 3018518 h 3018518"/>
            </a:gdLst>
            <a:ahLst/>
            <a:cxnLst>
              <a:cxn ang="0">
                <a:pos x="connsiteX0" y="connsiteY0"/>
              </a:cxn>
              <a:cxn ang="0">
                <a:pos x="connsiteX1" y="connsiteY1"/>
              </a:cxn>
              <a:cxn ang="0">
                <a:pos x="connsiteX2" y="connsiteY2"/>
              </a:cxn>
              <a:cxn ang="0">
                <a:pos x="connsiteX3" y="connsiteY3"/>
              </a:cxn>
            </a:cxnLst>
            <a:rect l="l" t="t" r="r" b="b"/>
            <a:pathLst>
              <a:path w="2564483" h="3018518">
                <a:moveTo>
                  <a:pt x="0" y="0"/>
                </a:moveTo>
                <a:lnTo>
                  <a:pt x="2564483" y="0"/>
                </a:lnTo>
                <a:lnTo>
                  <a:pt x="2564483" y="3018518"/>
                </a:lnTo>
                <a:lnTo>
                  <a:pt x="0" y="3018518"/>
                </a:lnTo>
                <a:close/>
              </a:path>
            </a:pathLst>
          </a:custGeom>
        </p:spPr>
        <p:txBody>
          <a:bodyPr wrap="square">
            <a:noAutofit/>
          </a:bodyPr>
          <a:lstStyle/>
          <a:p>
            <a:endParaRPr lang="zh-CN" altLang="en-US" dirty="0"/>
          </a:p>
        </p:txBody>
      </p:sp>
      <p:sp>
        <p:nvSpPr>
          <p:cNvPr id="16" name="任意多边形: 形状 15"/>
          <p:cNvSpPr>
            <a:spLocks noGrp="1"/>
          </p:cNvSpPr>
          <p:nvPr>
            <p:ph type="pic" sz="quarter" idx="11"/>
          </p:nvPr>
        </p:nvSpPr>
        <p:spPr>
          <a:xfrm>
            <a:off x="3500744" y="446995"/>
            <a:ext cx="2564483" cy="3018518"/>
          </a:xfrm>
          <a:custGeom>
            <a:avLst/>
            <a:gdLst>
              <a:gd name="connsiteX0" fmla="*/ 0 w 2564483"/>
              <a:gd name="connsiteY0" fmla="*/ 0 h 3018518"/>
              <a:gd name="connsiteX1" fmla="*/ 2564483 w 2564483"/>
              <a:gd name="connsiteY1" fmla="*/ 0 h 3018518"/>
              <a:gd name="connsiteX2" fmla="*/ 2564483 w 2564483"/>
              <a:gd name="connsiteY2" fmla="*/ 3018518 h 3018518"/>
              <a:gd name="connsiteX3" fmla="*/ 0 w 2564483"/>
              <a:gd name="connsiteY3" fmla="*/ 3018518 h 3018518"/>
            </a:gdLst>
            <a:ahLst/>
            <a:cxnLst>
              <a:cxn ang="0">
                <a:pos x="connsiteX0" y="connsiteY0"/>
              </a:cxn>
              <a:cxn ang="0">
                <a:pos x="connsiteX1" y="connsiteY1"/>
              </a:cxn>
              <a:cxn ang="0">
                <a:pos x="connsiteX2" y="connsiteY2"/>
              </a:cxn>
              <a:cxn ang="0">
                <a:pos x="connsiteX3" y="connsiteY3"/>
              </a:cxn>
            </a:cxnLst>
            <a:rect l="l" t="t" r="r" b="b"/>
            <a:pathLst>
              <a:path w="2564483" h="3018518">
                <a:moveTo>
                  <a:pt x="0" y="0"/>
                </a:moveTo>
                <a:lnTo>
                  <a:pt x="2564483" y="0"/>
                </a:lnTo>
                <a:lnTo>
                  <a:pt x="2564483" y="3018518"/>
                </a:lnTo>
                <a:lnTo>
                  <a:pt x="0" y="3018518"/>
                </a:lnTo>
                <a:close/>
              </a:path>
            </a:pathLst>
          </a:custGeom>
        </p:spPr>
        <p:txBody>
          <a:bodyPr wrap="square">
            <a:noAutofit/>
          </a:bodyPr>
          <a:lstStyle/>
          <a:p>
            <a:endParaRPr lang="zh-CN" altLang="en-US"/>
          </a:p>
        </p:txBody>
      </p:sp>
      <p:sp>
        <p:nvSpPr>
          <p:cNvPr id="17" name="任意多边形: 形状 16"/>
          <p:cNvSpPr>
            <a:spLocks noGrp="1"/>
          </p:cNvSpPr>
          <p:nvPr>
            <p:ph type="pic" sz="quarter" idx="12"/>
          </p:nvPr>
        </p:nvSpPr>
        <p:spPr>
          <a:xfrm>
            <a:off x="6126775" y="446995"/>
            <a:ext cx="2564483" cy="3018518"/>
          </a:xfrm>
          <a:custGeom>
            <a:avLst/>
            <a:gdLst>
              <a:gd name="connsiteX0" fmla="*/ 0 w 2564483"/>
              <a:gd name="connsiteY0" fmla="*/ 0 h 3018518"/>
              <a:gd name="connsiteX1" fmla="*/ 2564483 w 2564483"/>
              <a:gd name="connsiteY1" fmla="*/ 0 h 3018518"/>
              <a:gd name="connsiteX2" fmla="*/ 2564483 w 2564483"/>
              <a:gd name="connsiteY2" fmla="*/ 3018518 h 3018518"/>
              <a:gd name="connsiteX3" fmla="*/ 0 w 2564483"/>
              <a:gd name="connsiteY3" fmla="*/ 3018518 h 3018518"/>
            </a:gdLst>
            <a:ahLst/>
            <a:cxnLst>
              <a:cxn ang="0">
                <a:pos x="connsiteX0" y="connsiteY0"/>
              </a:cxn>
              <a:cxn ang="0">
                <a:pos x="connsiteX1" y="connsiteY1"/>
              </a:cxn>
              <a:cxn ang="0">
                <a:pos x="connsiteX2" y="connsiteY2"/>
              </a:cxn>
              <a:cxn ang="0">
                <a:pos x="connsiteX3" y="connsiteY3"/>
              </a:cxn>
            </a:cxnLst>
            <a:rect l="l" t="t" r="r" b="b"/>
            <a:pathLst>
              <a:path w="2564483" h="3018518">
                <a:moveTo>
                  <a:pt x="0" y="0"/>
                </a:moveTo>
                <a:lnTo>
                  <a:pt x="2564483" y="0"/>
                </a:lnTo>
                <a:lnTo>
                  <a:pt x="2564483" y="3018518"/>
                </a:lnTo>
                <a:lnTo>
                  <a:pt x="0" y="3018518"/>
                </a:lnTo>
                <a:close/>
              </a:path>
            </a:pathLst>
          </a:custGeom>
        </p:spPr>
        <p:txBody>
          <a:bodyPr wrap="square">
            <a:noAutofit/>
          </a:bodyPr>
          <a:lstStyle/>
          <a:p>
            <a:endParaRPr lang="zh-CN" altLang="en-US"/>
          </a:p>
        </p:txBody>
      </p:sp>
      <p:sp>
        <p:nvSpPr>
          <p:cNvPr id="18" name="任意多边形: 形状 17"/>
          <p:cNvSpPr>
            <a:spLocks noGrp="1"/>
          </p:cNvSpPr>
          <p:nvPr>
            <p:ph type="pic" sz="quarter" idx="13"/>
          </p:nvPr>
        </p:nvSpPr>
        <p:spPr>
          <a:xfrm>
            <a:off x="8752805" y="446995"/>
            <a:ext cx="2564483" cy="3018518"/>
          </a:xfrm>
          <a:custGeom>
            <a:avLst/>
            <a:gdLst>
              <a:gd name="connsiteX0" fmla="*/ 0 w 2564483"/>
              <a:gd name="connsiteY0" fmla="*/ 0 h 3018518"/>
              <a:gd name="connsiteX1" fmla="*/ 2564483 w 2564483"/>
              <a:gd name="connsiteY1" fmla="*/ 0 h 3018518"/>
              <a:gd name="connsiteX2" fmla="*/ 2564483 w 2564483"/>
              <a:gd name="connsiteY2" fmla="*/ 3018518 h 3018518"/>
              <a:gd name="connsiteX3" fmla="*/ 0 w 2564483"/>
              <a:gd name="connsiteY3" fmla="*/ 3018518 h 3018518"/>
            </a:gdLst>
            <a:ahLst/>
            <a:cxnLst>
              <a:cxn ang="0">
                <a:pos x="connsiteX0" y="connsiteY0"/>
              </a:cxn>
              <a:cxn ang="0">
                <a:pos x="connsiteX1" y="connsiteY1"/>
              </a:cxn>
              <a:cxn ang="0">
                <a:pos x="connsiteX2" y="connsiteY2"/>
              </a:cxn>
              <a:cxn ang="0">
                <a:pos x="connsiteX3" y="connsiteY3"/>
              </a:cxn>
            </a:cxnLst>
            <a:rect l="l" t="t" r="r" b="b"/>
            <a:pathLst>
              <a:path w="2564483" h="3018518">
                <a:moveTo>
                  <a:pt x="0" y="0"/>
                </a:moveTo>
                <a:lnTo>
                  <a:pt x="2564483" y="0"/>
                </a:lnTo>
                <a:lnTo>
                  <a:pt x="2564483" y="3018518"/>
                </a:lnTo>
                <a:lnTo>
                  <a:pt x="0" y="301851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585837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0" y="0"/>
            <a:ext cx="5486400" cy="6858000"/>
          </a:xfrm>
          <a:custGeom>
            <a:avLst/>
            <a:gdLst>
              <a:gd name="connsiteX0" fmla="*/ 0 w 5486400"/>
              <a:gd name="connsiteY0" fmla="*/ 0 h 6858000"/>
              <a:gd name="connsiteX1" fmla="*/ 5486400 w 5486400"/>
              <a:gd name="connsiteY1" fmla="*/ 0 h 6858000"/>
              <a:gd name="connsiteX2" fmla="*/ 5486400 w 5486400"/>
              <a:gd name="connsiteY2" fmla="*/ 6858000 h 6858000"/>
              <a:gd name="connsiteX3" fmla="*/ 0 w 5486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86400" h="6858000">
                <a:moveTo>
                  <a:pt x="0" y="0"/>
                </a:moveTo>
                <a:lnTo>
                  <a:pt x="5486400" y="0"/>
                </a:lnTo>
                <a:lnTo>
                  <a:pt x="54864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2186287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1030512" y="667657"/>
            <a:ext cx="4281716" cy="5641068"/>
          </a:xfrm>
          <a:custGeom>
            <a:avLst/>
            <a:gdLst>
              <a:gd name="connsiteX0" fmla="*/ 2655519 w 4281716"/>
              <a:gd name="connsiteY0" fmla="*/ 1491967 h 5641068"/>
              <a:gd name="connsiteX1" fmla="*/ 3396543 w 4281716"/>
              <a:gd name="connsiteY1" fmla="*/ 1491967 h 5641068"/>
              <a:gd name="connsiteX2" fmla="*/ 3396543 w 4281716"/>
              <a:gd name="connsiteY2" fmla="*/ 5138056 h 5641068"/>
              <a:gd name="connsiteX3" fmla="*/ 2655519 w 4281716"/>
              <a:gd name="connsiteY3" fmla="*/ 5138056 h 5641068"/>
              <a:gd name="connsiteX4" fmla="*/ 3540692 w 4281716"/>
              <a:gd name="connsiteY4" fmla="*/ 1008175 h 5641068"/>
              <a:gd name="connsiteX5" fmla="*/ 4281716 w 4281716"/>
              <a:gd name="connsiteY5" fmla="*/ 1008175 h 5641068"/>
              <a:gd name="connsiteX6" fmla="*/ 4281716 w 4281716"/>
              <a:gd name="connsiteY6" fmla="*/ 4441372 h 5641068"/>
              <a:gd name="connsiteX7" fmla="*/ 3540692 w 4281716"/>
              <a:gd name="connsiteY7" fmla="*/ 4441372 h 5641068"/>
              <a:gd name="connsiteX8" fmla="*/ 0 w 4281716"/>
              <a:gd name="connsiteY8" fmla="*/ 787674 h 5641068"/>
              <a:gd name="connsiteX9" fmla="*/ 741024 w 4281716"/>
              <a:gd name="connsiteY9" fmla="*/ 787674 h 5641068"/>
              <a:gd name="connsiteX10" fmla="*/ 741024 w 4281716"/>
              <a:gd name="connsiteY10" fmla="*/ 4644572 h 5641068"/>
              <a:gd name="connsiteX11" fmla="*/ 0 w 4281716"/>
              <a:gd name="connsiteY11" fmla="*/ 4644572 h 5641068"/>
              <a:gd name="connsiteX12" fmla="*/ 1770346 w 4281716"/>
              <a:gd name="connsiteY12" fmla="*/ 741798 h 5641068"/>
              <a:gd name="connsiteX13" fmla="*/ 2511370 w 4281716"/>
              <a:gd name="connsiteY13" fmla="*/ 741798 h 5641068"/>
              <a:gd name="connsiteX14" fmla="*/ 2511370 w 4281716"/>
              <a:gd name="connsiteY14" fmla="*/ 5641068 h 5641068"/>
              <a:gd name="connsiteX15" fmla="*/ 1770346 w 4281716"/>
              <a:gd name="connsiteY15" fmla="*/ 5641068 h 5641068"/>
              <a:gd name="connsiteX16" fmla="*/ 885173 w 4281716"/>
              <a:gd name="connsiteY16" fmla="*/ 0 h 5641068"/>
              <a:gd name="connsiteX17" fmla="*/ 1626197 w 4281716"/>
              <a:gd name="connsiteY17" fmla="*/ 0 h 5641068"/>
              <a:gd name="connsiteX18" fmla="*/ 1626197 w 4281716"/>
              <a:gd name="connsiteY18" fmla="*/ 4136572 h 5641068"/>
              <a:gd name="connsiteX19" fmla="*/ 885173 w 4281716"/>
              <a:gd name="connsiteY19" fmla="*/ 4136572 h 5641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81716" h="5641068">
                <a:moveTo>
                  <a:pt x="2655519" y="1491967"/>
                </a:moveTo>
                <a:lnTo>
                  <a:pt x="3396543" y="1491967"/>
                </a:lnTo>
                <a:lnTo>
                  <a:pt x="3396543" y="5138056"/>
                </a:lnTo>
                <a:lnTo>
                  <a:pt x="2655519" y="5138056"/>
                </a:lnTo>
                <a:close/>
                <a:moveTo>
                  <a:pt x="3540692" y="1008175"/>
                </a:moveTo>
                <a:lnTo>
                  <a:pt x="4281716" y="1008175"/>
                </a:lnTo>
                <a:lnTo>
                  <a:pt x="4281716" y="4441372"/>
                </a:lnTo>
                <a:lnTo>
                  <a:pt x="3540692" y="4441372"/>
                </a:lnTo>
                <a:close/>
                <a:moveTo>
                  <a:pt x="0" y="787674"/>
                </a:moveTo>
                <a:lnTo>
                  <a:pt x="741024" y="787674"/>
                </a:lnTo>
                <a:lnTo>
                  <a:pt x="741024" y="4644572"/>
                </a:lnTo>
                <a:lnTo>
                  <a:pt x="0" y="4644572"/>
                </a:lnTo>
                <a:close/>
                <a:moveTo>
                  <a:pt x="1770346" y="741798"/>
                </a:moveTo>
                <a:lnTo>
                  <a:pt x="2511370" y="741798"/>
                </a:lnTo>
                <a:lnTo>
                  <a:pt x="2511370" y="5641068"/>
                </a:lnTo>
                <a:lnTo>
                  <a:pt x="1770346" y="5641068"/>
                </a:lnTo>
                <a:close/>
                <a:moveTo>
                  <a:pt x="885173" y="0"/>
                </a:moveTo>
                <a:lnTo>
                  <a:pt x="1626197" y="0"/>
                </a:lnTo>
                <a:lnTo>
                  <a:pt x="1626197" y="4136572"/>
                </a:lnTo>
                <a:lnTo>
                  <a:pt x="885173" y="413657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744171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4" name="矩形 3"/>
          <p:cNvSpPr/>
          <p:nvPr userDrawn="1"/>
        </p:nvSpPr>
        <p:spPr>
          <a:xfrm>
            <a:off x="2705478" y="33450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9" name="任意多边形: 形状 8"/>
          <p:cNvSpPr>
            <a:spLocks noGrp="1"/>
          </p:cNvSpPr>
          <p:nvPr>
            <p:ph type="pic" sz="quarter" idx="10"/>
          </p:nvPr>
        </p:nvSpPr>
        <p:spPr>
          <a:xfrm>
            <a:off x="1030512" y="667657"/>
            <a:ext cx="4281716" cy="5641068"/>
          </a:xfrm>
          <a:custGeom>
            <a:avLst/>
            <a:gdLst>
              <a:gd name="connsiteX0" fmla="*/ 2655519 w 4281716"/>
              <a:gd name="connsiteY0" fmla="*/ 1491967 h 5641068"/>
              <a:gd name="connsiteX1" fmla="*/ 3396543 w 4281716"/>
              <a:gd name="connsiteY1" fmla="*/ 1491967 h 5641068"/>
              <a:gd name="connsiteX2" fmla="*/ 3396543 w 4281716"/>
              <a:gd name="connsiteY2" fmla="*/ 5138056 h 5641068"/>
              <a:gd name="connsiteX3" fmla="*/ 2655519 w 4281716"/>
              <a:gd name="connsiteY3" fmla="*/ 5138056 h 5641068"/>
              <a:gd name="connsiteX4" fmla="*/ 3540692 w 4281716"/>
              <a:gd name="connsiteY4" fmla="*/ 1008175 h 5641068"/>
              <a:gd name="connsiteX5" fmla="*/ 4281716 w 4281716"/>
              <a:gd name="connsiteY5" fmla="*/ 1008175 h 5641068"/>
              <a:gd name="connsiteX6" fmla="*/ 4281716 w 4281716"/>
              <a:gd name="connsiteY6" fmla="*/ 4441372 h 5641068"/>
              <a:gd name="connsiteX7" fmla="*/ 3540692 w 4281716"/>
              <a:gd name="connsiteY7" fmla="*/ 4441372 h 5641068"/>
              <a:gd name="connsiteX8" fmla="*/ 0 w 4281716"/>
              <a:gd name="connsiteY8" fmla="*/ 787674 h 5641068"/>
              <a:gd name="connsiteX9" fmla="*/ 741024 w 4281716"/>
              <a:gd name="connsiteY9" fmla="*/ 787674 h 5641068"/>
              <a:gd name="connsiteX10" fmla="*/ 741024 w 4281716"/>
              <a:gd name="connsiteY10" fmla="*/ 4644572 h 5641068"/>
              <a:gd name="connsiteX11" fmla="*/ 0 w 4281716"/>
              <a:gd name="connsiteY11" fmla="*/ 4644572 h 5641068"/>
              <a:gd name="connsiteX12" fmla="*/ 1770346 w 4281716"/>
              <a:gd name="connsiteY12" fmla="*/ 741798 h 5641068"/>
              <a:gd name="connsiteX13" fmla="*/ 2511370 w 4281716"/>
              <a:gd name="connsiteY13" fmla="*/ 741798 h 5641068"/>
              <a:gd name="connsiteX14" fmla="*/ 2511370 w 4281716"/>
              <a:gd name="connsiteY14" fmla="*/ 5641068 h 5641068"/>
              <a:gd name="connsiteX15" fmla="*/ 1770346 w 4281716"/>
              <a:gd name="connsiteY15" fmla="*/ 5641068 h 5641068"/>
              <a:gd name="connsiteX16" fmla="*/ 885173 w 4281716"/>
              <a:gd name="connsiteY16" fmla="*/ 0 h 5641068"/>
              <a:gd name="connsiteX17" fmla="*/ 1626197 w 4281716"/>
              <a:gd name="connsiteY17" fmla="*/ 0 h 5641068"/>
              <a:gd name="connsiteX18" fmla="*/ 1626197 w 4281716"/>
              <a:gd name="connsiteY18" fmla="*/ 4136572 h 5641068"/>
              <a:gd name="connsiteX19" fmla="*/ 885173 w 4281716"/>
              <a:gd name="connsiteY19" fmla="*/ 4136572 h 5641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81716" h="5641068">
                <a:moveTo>
                  <a:pt x="2655519" y="1491967"/>
                </a:moveTo>
                <a:lnTo>
                  <a:pt x="3396543" y="1491967"/>
                </a:lnTo>
                <a:lnTo>
                  <a:pt x="3396543" y="5138056"/>
                </a:lnTo>
                <a:lnTo>
                  <a:pt x="2655519" y="5138056"/>
                </a:lnTo>
                <a:close/>
                <a:moveTo>
                  <a:pt x="3540692" y="1008175"/>
                </a:moveTo>
                <a:lnTo>
                  <a:pt x="4281716" y="1008175"/>
                </a:lnTo>
                <a:lnTo>
                  <a:pt x="4281716" y="4441372"/>
                </a:lnTo>
                <a:lnTo>
                  <a:pt x="3540692" y="4441372"/>
                </a:lnTo>
                <a:close/>
                <a:moveTo>
                  <a:pt x="0" y="787674"/>
                </a:moveTo>
                <a:lnTo>
                  <a:pt x="741024" y="787674"/>
                </a:lnTo>
                <a:lnTo>
                  <a:pt x="741024" y="4644572"/>
                </a:lnTo>
                <a:lnTo>
                  <a:pt x="0" y="4644572"/>
                </a:lnTo>
                <a:close/>
                <a:moveTo>
                  <a:pt x="1770346" y="741798"/>
                </a:moveTo>
                <a:lnTo>
                  <a:pt x="2511370" y="741798"/>
                </a:lnTo>
                <a:lnTo>
                  <a:pt x="2511370" y="5641068"/>
                </a:lnTo>
                <a:lnTo>
                  <a:pt x="1770346" y="5641068"/>
                </a:lnTo>
                <a:close/>
                <a:moveTo>
                  <a:pt x="885173" y="0"/>
                </a:moveTo>
                <a:lnTo>
                  <a:pt x="1626197" y="0"/>
                </a:lnTo>
                <a:lnTo>
                  <a:pt x="1626197" y="4136572"/>
                </a:lnTo>
                <a:lnTo>
                  <a:pt x="885173" y="413657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1344352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0" y="0"/>
            <a:ext cx="12192000" cy="6858000"/>
          </a:xfrm>
          <a:custGeom>
            <a:avLst/>
            <a:gdLst>
              <a:gd name="connsiteX0" fmla="*/ 0 w 5486400"/>
              <a:gd name="connsiteY0" fmla="*/ 0 h 6858000"/>
              <a:gd name="connsiteX1" fmla="*/ 5486400 w 5486400"/>
              <a:gd name="connsiteY1" fmla="*/ 0 h 6858000"/>
              <a:gd name="connsiteX2" fmla="*/ 5486400 w 5486400"/>
              <a:gd name="connsiteY2" fmla="*/ 6858000 h 6858000"/>
              <a:gd name="connsiteX3" fmla="*/ 0 w 5486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86400" h="6858000">
                <a:moveTo>
                  <a:pt x="0" y="0"/>
                </a:moveTo>
                <a:lnTo>
                  <a:pt x="5486400" y="0"/>
                </a:lnTo>
                <a:lnTo>
                  <a:pt x="54864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962553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0" y="1"/>
            <a:ext cx="12192000" cy="3465513"/>
          </a:xfrm>
          <a:custGeom>
            <a:avLst/>
            <a:gdLst>
              <a:gd name="connsiteX0" fmla="*/ 0 w 12192000"/>
              <a:gd name="connsiteY0" fmla="*/ 0 h 3465513"/>
              <a:gd name="connsiteX1" fmla="*/ 12192000 w 12192000"/>
              <a:gd name="connsiteY1" fmla="*/ 0 h 3465513"/>
              <a:gd name="connsiteX2" fmla="*/ 12192000 w 12192000"/>
              <a:gd name="connsiteY2" fmla="*/ 3465513 h 3465513"/>
              <a:gd name="connsiteX3" fmla="*/ 0 w 12192000"/>
              <a:gd name="connsiteY3" fmla="*/ 3465513 h 3465513"/>
            </a:gdLst>
            <a:ahLst/>
            <a:cxnLst>
              <a:cxn ang="0">
                <a:pos x="connsiteX0" y="connsiteY0"/>
              </a:cxn>
              <a:cxn ang="0">
                <a:pos x="connsiteX1" y="connsiteY1"/>
              </a:cxn>
              <a:cxn ang="0">
                <a:pos x="connsiteX2" y="connsiteY2"/>
              </a:cxn>
              <a:cxn ang="0">
                <a:pos x="connsiteX3" y="connsiteY3"/>
              </a:cxn>
            </a:cxnLst>
            <a:rect l="l" t="t" r="r" b="b"/>
            <a:pathLst>
              <a:path w="12192000" h="3465513">
                <a:moveTo>
                  <a:pt x="0" y="0"/>
                </a:moveTo>
                <a:lnTo>
                  <a:pt x="12192000" y="0"/>
                </a:lnTo>
                <a:lnTo>
                  <a:pt x="12192000" y="3465513"/>
                </a:lnTo>
                <a:lnTo>
                  <a:pt x="0" y="346551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5796584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6337300" y="0"/>
            <a:ext cx="5854700" cy="6858000"/>
          </a:xfrm>
          <a:custGeom>
            <a:avLst/>
            <a:gdLst>
              <a:gd name="connsiteX0" fmla="*/ 0 w 5854700"/>
              <a:gd name="connsiteY0" fmla="*/ 0 h 6858000"/>
              <a:gd name="connsiteX1" fmla="*/ 5854700 w 5854700"/>
              <a:gd name="connsiteY1" fmla="*/ 0 h 6858000"/>
              <a:gd name="connsiteX2" fmla="*/ 5854700 w 5854700"/>
              <a:gd name="connsiteY2" fmla="*/ 6858000 h 6858000"/>
              <a:gd name="connsiteX3" fmla="*/ 0 w 58547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54700" h="6858000">
                <a:moveTo>
                  <a:pt x="0" y="0"/>
                </a:moveTo>
                <a:lnTo>
                  <a:pt x="5854700" y="0"/>
                </a:lnTo>
                <a:lnTo>
                  <a:pt x="58547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016963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14042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3120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FFCC9F0-540B-43F9-98C8-7E976A813DF5}" type="datetimeFigureOut">
              <a:rPr lang="zh-CN" altLang="en-US" smtClean="0"/>
              <a:t>2019/10/28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BACEF7D-BE26-4E5A-B1EF-06C4E0501743}" type="slidenum">
              <a:rPr lang="zh-CN" altLang="en-US" smtClean="0"/>
              <a:t>‹#›</a:t>
            </a:fld>
            <a:endParaRPr lang="zh-CN" altLang="en-US"/>
          </a:p>
        </p:txBody>
      </p:sp>
    </p:spTree>
    <p:extLst>
      <p:ext uri="{BB962C8B-B14F-4D97-AF65-F5344CB8AC3E}">
        <p14:creationId xmlns:p14="http://schemas.microsoft.com/office/powerpoint/2010/main" val="11294402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9266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345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35603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32373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10060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20227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47165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69689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4804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5" name="任意多边形: 形状 14"/>
          <p:cNvSpPr>
            <a:spLocks noGrp="1"/>
          </p:cNvSpPr>
          <p:nvPr>
            <p:ph type="pic" sz="quarter" idx="10"/>
          </p:nvPr>
        </p:nvSpPr>
        <p:spPr>
          <a:xfrm>
            <a:off x="1482706" y="1928596"/>
            <a:ext cx="1478208" cy="1478208"/>
          </a:xfrm>
          <a:custGeom>
            <a:avLst/>
            <a:gdLst>
              <a:gd name="connsiteX0" fmla="*/ 739104 w 1478208"/>
              <a:gd name="connsiteY0" fmla="*/ 0 h 1478208"/>
              <a:gd name="connsiteX1" fmla="*/ 1478208 w 1478208"/>
              <a:gd name="connsiteY1" fmla="*/ 739104 h 1478208"/>
              <a:gd name="connsiteX2" fmla="*/ 739104 w 1478208"/>
              <a:gd name="connsiteY2" fmla="*/ 1478208 h 1478208"/>
              <a:gd name="connsiteX3" fmla="*/ 0 w 1478208"/>
              <a:gd name="connsiteY3" fmla="*/ 739104 h 1478208"/>
              <a:gd name="connsiteX4" fmla="*/ 739104 w 1478208"/>
              <a:gd name="connsiteY4" fmla="*/ 0 h 1478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8208" h="1478208">
                <a:moveTo>
                  <a:pt x="739104" y="0"/>
                </a:moveTo>
                <a:cubicBezTo>
                  <a:pt x="1147300" y="0"/>
                  <a:pt x="1478208" y="330908"/>
                  <a:pt x="1478208" y="739104"/>
                </a:cubicBezTo>
                <a:cubicBezTo>
                  <a:pt x="1478208" y="1147300"/>
                  <a:pt x="1147300" y="1478208"/>
                  <a:pt x="739104" y="1478208"/>
                </a:cubicBezTo>
                <a:cubicBezTo>
                  <a:pt x="330908" y="1478208"/>
                  <a:pt x="0" y="1147300"/>
                  <a:pt x="0" y="739104"/>
                </a:cubicBezTo>
                <a:cubicBezTo>
                  <a:pt x="0" y="330908"/>
                  <a:pt x="330908" y="0"/>
                  <a:pt x="739104" y="0"/>
                </a:cubicBezTo>
                <a:close/>
              </a:path>
            </a:pathLst>
          </a:custGeom>
          <a:ln w="25400">
            <a:solidFill>
              <a:schemeClr val="accent2"/>
            </a:solidFill>
          </a:ln>
        </p:spPr>
        <p:txBody>
          <a:bodyPr wrap="square">
            <a:noAutofit/>
          </a:bodyPr>
          <a:lstStyle>
            <a:lvl1pPr algn="ctr">
              <a:lnSpc>
                <a:spcPct val="200000"/>
              </a:lnSpc>
              <a:defRPr sz="1200"/>
            </a:lvl1pPr>
          </a:lstStyle>
          <a:p>
            <a:endParaRPr lang="zh-CN" altLang="en-US" dirty="0"/>
          </a:p>
        </p:txBody>
      </p:sp>
      <p:sp>
        <p:nvSpPr>
          <p:cNvPr id="16" name="任意多边形: 形状 15"/>
          <p:cNvSpPr>
            <a:spLocks noGrp="1"/>
          </p:cNvSpPr>
          <p:nvPr>
            <p:ph type="pic" sz="quarter" idx="11"/>
          </p:nvPr>
        </p:nvSpPr>
        <p:spPr>
          <a:xfrm>
            <a:off x="4074515" y="1928596"/>
            <a:ext cx="1478208" cy="1478208"/>
          </a:xfrm>
          <a:custGeom>
            <a:avLst/>
            <a:gdLst>
              <a:gd name="connsiteX0" fmla="*/ 739104 w 1478208"/>
              <a:gd name="connsiteY0" fmla="*/ 0 h 1478208"/>
              <a:gd name="connsiteX1" fmla="*/ 1478208 w 1478208"/>
              <a:gd name="connsiteY1" fmla="*/ 739104 h 1478208"/>
              <a:gd name="connsiteX2" fmla="*/ 739104 w 1478208"/>
              <a:gd name="connsiteY2" fmla="*/ 1478208 h 1478208"/>
              <a:gd name="connsiteX3" fmla="*/ 0 w 1478208"/>
              <a:gd name="connsiteY3" fmla="*/ 739104 h 1478208"/>
              <a:gd name="connsiteX4" fmla="*/ 739104 w 1478208"/>
              <a:gd name="connsiteY4" fmla="*/ 0 h 1478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8208" h="1478208">
                <a:moveTo>
                  <a:pt x="739104" y="0"/>
                </a:moveTo>
                <a:cubicBezTo>
                  <a:pt x="1147300" y="0"/>
                  <a:pt x="1478208" y="330908"/>
                  <a:pt x="1478208" y="739104"/>
                </a:cubicBezTo>
                <a:cubicBezTo>
                  <a:pt x="1478208" y="1147300"/>
                  <a:pt x="1147300" y="1478208"/>
                  <a:pt x="739104" y="1478208"/>
                </a:cubicBezTo>
                <a:cubicBezTo>
                  <a:pt x="330908" y="1478208"/>
                  <a:pt x="0" y="1147300"/>
                  <a:pt x="0" y="739104"/>
                </a:cubicBezTo>
                <a:cubicBezTo>
                  <a:pt x="0" y="330908"/>
                  <a:pt x="330908" y="0"/>
                  <a:pt x="739104" y="0"/>
                </a:cubicBezTo>
                <a:close/>
              </a:path>
            </a:pathLst>
          </a:custGeom>
          <a:ln w="25400">
            <a:solidFill>
              <a:schemeClr val="accent3"/>
            </a:solidFill>
          </a:ln>
        </p:spPr>
        <p:txBody>
          <a:bodyPr wrap="square">
            <a:noAutofit/>
          </a:bodyPr>
          <a:lstStyle>
            <a:lvl1pPr algn="ctr">
              <a:lnSpc>
                <a:spcPct val="200000"/>
              </a:lnSpc>
              <a:defRPr sz="1200"/>
            </a:lvl1pPr>
          </a:lstStyle>
          <a:p>
            <a:endParaRPr lang="zh-CN" altLang="en-US" dirty="0"/>
          </a:p>
        </p:txBody>
      </p:sp>
      <p:sp>
        <p:nvSpPr>
          <p:cNvPr id="17" name="任意多边形: 形状 16"/>
          <p:cNvSpPr>
            <a:spLocks noGrp="1"/>
          </p:cNvSpPr>
          <p:nvPr>
            <p:ph type="pic" sz="quarter" idx="12"/>
          </p:nvPr>
        </p:nvSpPr>
        <p:spPr>
          <a:xfrm>
            <a:off x="6666324" y="1928596"/>
            <a:ext cx="1478208" cy="1478208"/>
          </a:xfrm>
          <a:custGeom>
            <a:avLst/>
            <a:gdLst>
              <a:gd name="connsiteX0" fmla="*/ 739104 w 1478208"/>
              <a:gd name="connsiteY0" fmla="*/ 0 h 1478208"/>
              <a:gd name="connsiteX1" fmla="*/ 1478208 w 1478208"/>
              <a:gd name="connsiteY1" fmla="*/ 739104 h 1478208"/>
              <a:gd name="connsiteX2" fmla="*/ 739104 w 1478208"/>
              <a:gd name="connsiteY2" fmla="*/ 1478208 h 1478208"/>
              <a:gd name="connsiteX3" fmla="*/ 0 w 1478208"/>
              <a:gd name="connsiteY3" fmla="*/ 739104 h 1478208"/>
              <a:gd name="connsiteX4" fmla="*/ 739104 w 1478208"/>
              <a:gd name="connsiteY4" fmla="*/ 0 h 1478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8208" h="1478208">
                <a:moveTo>
                  <a:pt x="739104" y="0"/>
                </a:moveTo>
                <a:cubicBezTo>
                  <a:pt x="1147300" y="0"/>
                  <a:pt x="1478208" y="330908"/>
                  <a:pt x="1478208" y="739104"/>
                </a:cubicBezTo>
                <a:cubicBezTo>
                  <a:pt x="1478208" y="1147300"/>
                  <a:pt x="1147300" y="1478208"/>
                  <a:pt x="739104" y="1478208"/>
                </a:cubicBezTo>
                <a:cubicBezTo>
                  <a:pt x="330908" y="1478208"/>
                  <a:pt x="0" y="1147300"/>
                  <a:pt x="0" y="739104"/>
                </a:cubicBezTo>
                <a:cubicBezTo>
                  <a:pt x="0" y="330908"/>
                  <a:pt x="330908" y="0"/>
                  <a:pt x="739104" y="0"/>
                </a:cubicBezTo>
                <a:close/>
              </a:path>
            </a:pathLst>
          </a:custGeom>
          <a:ln w="25400">
            <a:solidFill>
              <a:schemeClr val="accent4"/>
            </a:solidFill>
          </a:ln>
        </p:spPr>
        <p:txBody>
          <a:bodyPr wrap="square">
            <a:noAutofit/>
          </a:bodyPr>
          <a:lstStyle>
            <a:lvl1pPr algn="ctr">
              <a:lnSpc>
                <a:spcPct val="200000"/>
              </a:lnSpc>
              <a:defRPr sz="1200"/>
            </a:lvl1pPr>
          </a:lstStyle>
          <a:p>
            <a:endParaRPr lang="zh-CN" altLang="en-US" dirty="0"/>
          </a:p>
        </p:txBody>
      </p:sp>
      <p:sp>
        <p:nvSpPr>
          <p:cNvPr id="18" name="任意多边形: 形状 17"/>
          <p:cNvSpPr>
            <a:spLocks noGrp="1"/>
          </p:cNvSpPr>
          <p:nvPr>
            <p:ph type="pic" sz="quarter" idx="13"/>
          </p:nvPr>
        </p:nvSpPr>
        <p:spPr>
          <a:xfrm>
            <a:off x="9258132" y="1928596"/>
            <a:ext cx="1478208" cy="1478208"/>
          </a:xfrm>
          <a:custGeom>
            <a:avLst/>
            <a:gdLst>
              <a:gd name="connsiteX0" fmla="*/ 739104 w 1478208"/>
              <a:gd name="connsiteY0" fmla="*/ 0 h 1478208"/>
              <a:gd name="connsiteX1" fmla="*/ 1478208 w 1478208"/>
              <a:gd name="connsiteY1" fmla="*/ 739104 h 1478208"/>
              <a:gd name="connsiteX2" fmla="*/ 739104 w 1478208"/>
              <a:gd name="connsiteY2" fmla="*/ 1478208 h 1478208"/>
              <a:gd name="connsiteX3" fmla="*/ 0 w 1478208"/>
              <a:gd name="connsiteY3" fmla="*/ 739104 h 1478208"/>
              <a:gd name="connsiteX4" fmla="*/ 739104 w 1478208"/>
              <a:gd name="connsiteY4" fmla="*/ 0 h 1478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8208" h="1478208">
                <a:moveTo>
                  <a:pt x="739104" y="0"/>
                </a:moveTo>
                <a:cubicBezTo>
                  <a:pt x="1147300" y="0"/>
                  <a:pt x="1478208" y="330908"/>
                  <a:pt x="1478208" y="739104"/>
                </a:cubicBezTo>
                <a:cubicBezTo>
                  <a:pt x="1478208" y="1147300"/>
                  <a:pt x="1147300" y="1478208"/>
                  <a:pt x="739104" y="1478208"/>
                </a:cubicBezTo>
                <a:cubicBezTo>
                  <a:pt x="330908" y="1478208"/>
                  <a:pt x="0" y="1147300"/>
                  <a:pt x="0" y="739104"/>
                </a:cubicBezTo>
                <a:cubicBezTo>
                  <a:pt x="0" y="330908"/>
                  <a:pt x="330908" y="0"/>
                  <a:pt x="739104" y="0"/>
                </a:cubicBezTo>
                <a:close/>
              </a:path>
            </a:pathLst>
          </a:custGeom>
          <a:ln w="25400">
            <a:solidFill>
              <a:schemeClr val="accent5"/>
            </a:solidFill>
          </a:ln>
        </p:spPr>
        <p:txBody>
          <a:bodyPr wrap="square">
            <a:noAutofit/>
          </a:bodyPr>
          <a:lstStyle>
            <a:lvl1pPr algn="ctr">
              <a:lnSpc>
                <a:spcPct val="200000"/>
              </a:lnSpc>
              <a:defRPr sz="1200"/>
            </a:lvl1pPr>
          </a:lstStyle>
          <a:p>
            <a:endParaRPr lang="zh-CN" altLang="en-US" dirty="0"/>
          </a:p>
        </p:txBody>
      </p:sp>
    </p:spTree>
    <p:extLst>
      <p:ext uri="{BB962C8B-B14F-4D97-AF65-F5344CB8AC3E}">
        <p14:creationId xmlns:p14="http://schemas.microsoft.com/office/powerpoint/2010/main" val="1340337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5" name="任意多边形: 形状 14"/>
          <p:cNvSpPr>
            <a:spLocks noGrp="1"/>
          </p:cNvSpPr>
          <p:nvPr>
            <p:ph type="pic" sz="quarter" idx="10"/>
          </p:nvPr>
        </p:nvSpPr>
        <p:spPr>
          <a:xfrm>
            <a:off x="874713" y="446995"/>
            <a:ext cx="2564483" cy="3018518"/>
          </a:xfrm>
          <a:custGeom>
            <a:avLst/>
            <a:gdLst>
              <a:gd name="connsiteX0" fmla="*/ 0 w 2564483"/>
              <a:gd name="connsiteY0" fmla="*/ 0 h 3018518"/>
              <a:gd name="connsiteX1" fmla="*/ 2564483 w 2564483"/>
              <a:gd name="connsiteY1" fmla="*/ 0 h 3018518"/>
              <a:gd name="connsiteX2" fmla="*/ 2564483 w 2564483"/>
              <a:gd name="connsiteY2" fmla="*/ 3018518 h 3018518"/>
              <a:gd name="connsiteX3" fmla="*/ 0 w 2564483"/>
              <a:gd name="connsiteY3" fmla="*/ 3018518 h 3018518"/>
            </a:gdLst>
            <a:ahLst/>
            <a:cxnLst>
              <a:cxn ang="0">
                <a:pos x="connsiteX0" y="connsiteY0"/>
              </a:cxn>
              <a:cxn ang="0">
                <a:pos x="connsiteX1" y="connsiteY1"/>
              </a:cxn>
              <a:cxn ang="0">
                <a:pos x="connsiteX2" y="connsiteY2"/>
              </a:cxn>
              <a:cxn ang="0">
                <a:pos x="connsiteX3" y="connsiteY3"/>
              </a:cxn>
            </a:cxnLst>
            <a:rect l="l" t="t" r="r" b="b"/>
            <a:pathLst>
              <a:path w="2564483" h="3018518">
                <a:moveTo>
                  <a:pt x="0" y="0"/>
                </a:moveTo>
                <a:lnTo>
                  <a:pt x="2564483" y="0"/>
                </a:lnTo>
                <a:lnTo>
                  <a:pt x="2564483" y="3018518"/>
                </a:lnTo>
                <a:lnTo>
                  <a:pt x="0" y="3018518"/>
                </a:lnTo>
                <a:close/>
              </a:path>
            </a:pathLst>
          </a:custGeom>
        </p:spPr>
        <p:txBody>
          <a:bodyPr wrap="square">
            <a:noAutofit/>
          </a:bodyPr>
          <a:lstStyle/>
          <a:p>
            <a:endParaRPr lang="zh-CN" altLang="en-US" dirty="0"/>
          </a:p>
        </p:txBody>
      </p:sp>
      <p:sp>
        <p:nvSpPr>
          <p:cNvPr id="16" name="任意多边形: 形状 15"/>
          <p:cNvSpPr>
            <a:spLocks noGrp="1"/>
          </p:cNvSpPr>
          <p:nvPr>
            <p:ph type="pic" sz="quarter" idx="11"/>
          </p:nvPr>
        </p:nvSpPr>
        <p:spPr>
          <a:xfrm>
            <a:off x="3500744" y="446995"/>
            <a:ext cx="2564483" cy="3018518"/>
          </a:xfrm>
          <a:custGeom>
            <a:avLst/>
            <a:gdLst>
              <a:gd name="connsiteX0" fmla="*/ 0 w 2564483"/>
              <a:gd name="connsiteY0" fmla="*/ 0 h 3018518"/>
              <a:gd name="connsiteX1" fmla="*/ 2564483 w 2564483"/>
              <a:gd name="connsiteY1" fmla="*/ 0 h 3018518"/>
              <a:gd name="connsiteX2" fmla="*/ 2564483 w 2564483"/>
              <a:gd name="connsiteY2" fmla="*/ 3018518 h 3018518"/>
              <a:gd name="connsiteX3" fmla="*/ 0 w 2564483"/>
              <a:gd name="connsiteY3" fmla="*/ 3018518 h 3018518"/>
            </a:gdLst>
            <a:ahLst/>
            <a:cxnLst>
              <a:cxn ang="0">
                <a:pos x="connsiteX0" y="connsiteY0"/>
              </a:cxn>
              <a:cxn ang="0">
                <a:pos x="connsiteX1" y="connsiteY1"/>
              </a:cxn>
              <a:cxn ang="0">
                <a:pos x="connsiteX2" y="connsiteY2"/>
              </a:cxn>
              <a:cxn ang="0">
                <a:pos x="connsiteX3" y="connsiteY3"/>
              </a:cxn>
            </a:cxnLst>
            <a:rect l="l" t="t" r="r" b="b"/>
            <a:pathLst>
              <a:path w="2564483" h="3018518">
                <a:moveTo>
                  <a:pt x="0" y="0"/>
                </a:moveTo>
                <a:lnTo>
                  <a:pt x="2564483" y="0"/>
                </a:lnTo>
                <a:lnTo>
                  <a:pt x="2564483" y="3018518"/>
                </a:lnTo>
                <a:lnTo>
                  <a:pt x="0" y="3018518"/>
                </a:lnTo>
                <a:close/>
              </a:path>
            </a:pathLst>
          </a:custGeom>
        </p:spPr>
        <p:txBody>
          <a:bodyPr wrap="square">
            <a:noAutofit/>
          </a:bodyPr>
          <a:lstStyle/>
          <a:p>
            <a:endParaRPr lang="zh-CN" altLang="en-US"/>
          </a:p>
        </p:txBody>
      </p:sp>
      <p:sp>
        <p:nvSpPr>
          <p:cNvPr id="17" name="任意多边形: 形状 16"/>
          <p:cNvSpPr>
            <a:spLocks noGrp="1"/>
          </p:cNvSpPr>
          <p:nvPr>
            <p:ph type="pic" sz="quarter" idx="12"/>
          </p:nvPr>
        </p:nvSpPr>
        <p:spPr>
          <a:xfrm>
            <a:off x="6126775" y="446995"/>
            <a:ext cx="2564483" cy="3018518"/>
          </a:xfrm>
          <a:custGeom>
            <a:avLst/>
            <a:gdLst>
              <a:gd name="connsiteX0" fmla="*/ 0 w 2564483"/>
              <a:gd name="connsiteY0" fmla="*/ 0 h 3018518"/>
              <a:gd name="connsiteX1" fmla="*/ 2564483 w 2564483"/>
              <a:gd name="connsiteY1" fmla="*/ 0 h 3018518"/>
              <a:gd name="connsiteX2" fmla="*/ 2564483 w 2564483"/>
              <a:gd name="connsiteY2" fmla="*/ 3018518 h 3018518"/>
              <a:gd name="connsiteX3" fmla="*/ 0 w 2564483"/>
              <a:gd name="connsiteY3" fmla="*/ 3018518 h 3018518"/>
            </a:gdLst>
            <a:ahLst/>
            <a:cxnLst>
              <a:cxn ang="0">
                <a:pos x="connsiteX0" y="connsiteY0"/>
              </a:cxn>
              <a:cxn ang="0">
                <a:pos x="connsiteX1" y="connsiteY1"/>
              </a:cxn>
              <a:cxn ang="0">
                <a:pos x="connsiteX2" y="connsiteY2"/>
              </a:cxn>
              <a:cxn ang="0">
                <a:pos x="connsiteX3" y="connsiteY3"/>
              </a:cxn>
            </a:cxnLst>
            <a:rect l="l" t="t" r="r" b="b"/>
            <a:pathLst>
              <a:path w="2564483" h="3018518">
                <a:moveTo>
                  <a:pt x="0" y="0"/>
                </a:moveTo>
                <a:lnTo>
                  <a:pt x="2564483" y="0"/>
                </a:lnTo>
                <a:lnTo>
                  <a:pt x="2564483" y="3018518"/>
                </a:lnTo>
                <a:lnTo>
                  <a:pt x="0" y="3018518"/>
                </a:lnTo>
                <a:close/>
              </a:path>
            </a:pathLst>
          </a:custGeom>
        </p:spPr>
        <p:txBody>
          <a:bodyPr wrap="square">
            <a:noAutofit/>
          </a:bodyPr>
          <a:lstStyle/>
          <a:p>
            <a:endParaRPr lang="zh-CN" altLang="en-US"/>
          </a:p>
        </p:txBody>
      </p:sp>
      <p:sp>
        <p:nvSpPr>
          <p:cNvPr id="18" name="任意多边形: 形状 17"/>
          <p:cNvSpPr>
            <a:spLocks noGrp="1"/>
          </p:cNvSpPr>
          <p:nvPr>
            <p:ph type="pic" sz="quarter" idx="13"/>
          </p:nvPr>
        </p:nvSpPr>
        <p:spPr>
          <a:xfrm>
            <a:off x="8752805" y="446995"/>
            <a:ext cx="2564483" cy="3018518"/>
          </a:xfrm>
          <a:custGeom>
            <a:avLst/>
            <a:gdLst>
              <a:gd name="connsiteX0" fmla="*/ 0 w 2564483"/>
              <a:gd name="connsiteY0" fmla="*/ 0 h 3018518"/>
              <a:gd name="connsiteX1" fmla="*/ 2564483 w 2564483"/>
              <a:gd name="connsiteY1" fmla="*/ 0 h 3018518"/>
              <a:gd name="connsiteX2" fmla="*/ 2564483 w 2564483"/>
              <a:gd name="connsiteY2" fmla="*/ 3018518 h 3018518"/>
              <a:gd name="connsiteX3" fmla="*/ 0 w 2564483"/>
              <a:gd name="connsiteY3" fmla="*/ 3018518 h 3018518"/>
            </a:gdLst>
            <a:ahLst/>
            <a:cxnLst>
              <a:cxn ang="0">
                <a:pos x="connsiteX0" y="connsiteY0"/>
              </a:cxn>
              <a:cxn ang="0">
                <a:pos x="connsiteX1" y="connsiteY1"/>
              </a:cxn>
              <a:cxn ang="0">
                <a:pos x="connsiteX2" y="connsiteY2"/>
              </a:cxn>
              <a:cxn ang="0">
                <a:pos x="connsiteX3" y="connsiteY3"/>
              </a:cxn>
            </a:cxnLst>
            <a:rect l="l" t="t" r="r" b="b"/>
            <a:pathLst>
              <a:path w="2564483" h="3018518">
                <a:moveTo>
                  <a:pt x="0" y="0"/>
                </a:moveTo>
                <a:lnTo>
                  <a:pt x="2564483" y="0"/>
                </a:lnTo>
                <a:lnTo>
                  <a:pt x="2564483" y="3018518"/>
                </a:lnTo>
                <a:lnTo>
                  <a:pt x="0" y="301851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082480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0" y="0"/>
            <a:ext cx="5486400" cy="6858000"/>
          </a:xfrm>
          <a:custGeom>
            <a:avLst/>
            <a:gdLst>
              <a:gd name="connsiteX0" fmla="*/ 0 w 5486400"/>
              <a:gd name="connsiteY0" fmla="*/ 0 h 6858000"/>
              <a:gd name="connsiteX1" fmla="*/ 5486400 w 5486400"/>
              <a:gd name="connsiteY1" fmla="*/ 0 h 6858000"/>
              <a:gd name="connsiteX2" fmla="*/ 5486400 w 5486400"/>
              <a:gd name="connsiteY2" fmla="*/ 6858000 h 6858000"/>
              <a:gd name="connsiteX3" fmla="*/ 0 w 5486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86400" h="6858000">
                <a:moveTo>
                  <a:pt x="0" y="0"/>
                </a:moveTo>
                <a:lnTo>
                  <a:pt x="5486400" y="0"/>
                </a:lnTo>
                <a:lnTo>
                  <a:pt x="54864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305428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1030512" y="667657"/>
            <a:ext cx="4281716" cy="5641068"/>
          </a:xfrm>
          <a:custGeom>
            <a:avLst/>
            <a:gdLst>
              <a:gd name="connsiteX0" fmla="*/ 2655519 w 4281716"/>
              <a:gd name="connsiteY0" fmla="*/ 1491967 h 5641068"/>
              <a:gd name="connsiteX1" fmla="*/ 3396543 w 4281716"/>
              <a:gd name="connsiteY1" fmla="*/ 1491967 h 5641068"/>
              <a:gd name="connsiteX2" fmla="*/ 3396543 w 4281716"/>
              <a:gd name="connsiteY2" fmla="*/ 5138056 h 5641068"/>
              <a:gd name="connsiteX3" fmla="*/ 2655519 w 4281716"/>
              <a:gd name="connsiteY3" fmla="*/ 5138056 h 5641068"/>
              <a:gd name="connsiteX4" fmla="*/ 3540692 w 4281716"/>
              <a:gd name="connsiteY4" fmla="*/ 1008175 h 5641068"/>
              <a:gd name="connsiteX5" fmla="*/ 4281716 w 4281716"/>
              <a:gd name="connsiteY5" fmla="*/ 1008175 h 5641068"/>
              <a:gd name="connsiteX6" fmla="*/ 4281716 w 4281716"/>
              <a:gd name="connsiteY6" fmla="*/ 4441372 h 5641068"/>
              <a:gd name="connsiteX7" fmla="*/ 3540692 w 4281716"/>
              <a:gd name="connsiteY7" fmla="*/ 4441372 h 5641068"/>
              <a:gd name="connsiteX8" fmla="*/ 0 w 4281716"/>
              <a:gd name="connsiteY8" fmla="*/ 787674 h 5641068"/>
              <a:gd name="connsiteX9" fmla="*/ 741024 w 4281716"/>
              <a:gd name="connsiteY9" fmla="*/ 787674 h 5641068"/>
              <a:gd name="connsiteX10" fmla="*/ 741024 w 4281716"/>
              <a:gd name="connsiteY10" fmla="*/ 4644572 h 5641068"/>
              <a:gd name="connsiteX11" fmla="*/ 0 w 4281716"/>
              <a:gd name="connsiteY11" fmla="*/ 4644572 h 5641068"/>
              <a:gd name="connsiteX12" fmla="*/ 1770346 w 4281716"/>
              <a:gd name="connsiteY12" fmla="*/ 741798 h 5641068"/>
              <a:gd name="connsiteX13" fmla="*/ 2511370 w 4281716"/>
              <a:gd name="connsiteY13" fmla="*/ 741798 h 5641068"/>
              <a:gd name="connsiteX14" fmla="*/ 2511370 w 4281716"/>
              <a:gd name="connsiteY14" fmla="*/ 5641068 h 5641068"/>
              <a:gd name="connsiteX15" fmla="*/ 1770346 w 4281716"/>
              <a:gd name="connsiteY15" fmla="*/ 5641068 h 5641068"/>
              <a:gd name="connsiteX16" fmla="*/ 885173 w 4281716"/>
              <a:gd name="connsiteY16" fmla="*/ 0 h 5641068"/>
              <a:gd name="connsiteX17" fmla="*/ 1626197 w 4281716"/>
              <a:gd name="connsiteY17" fmla="*/ 0 h 5641068"/>
              <a:gd name="connsiteX18" fmla="*/ 1626197 w 4281716"/>
              <a:gd name="connsiteY18" fmla="*/ 4136572 h 5641068"/>
              <a:gd name="connsiteX19" fmla="*/ 885173 w 4281716"/>
              <a:gd name="connsiteY19" fmla="*/ 4136572 h 5641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81716" h="5641068">
                <a:moveTo>
                  <a:pt x="2655519" y="1491967"/>
                </a:moveTo>
                <a:lnTo>
                  <a:pt x="3396543" y="1491967"/>
                </a:lnTo>
                <a:lnTo>
                  <a:pt x="3396543" y="5138056"/>
                </a:lnTo>
                <a:lnTo>
                  <a:pt x="2655519" y="5138056"/>
                </a:lnTo>
                <a:close/>
                <a:moveTo>
                  <a:pt x="3540692" y="1008175"/>
                </a:moveTo>
                <a:lnTo>
                  <a:pt x="4281716" y="1008175"/>
                </a:lnTo>
                <a:lnTo>
                  <a:pt x="4281716" y="4441372"/>
                </a:lnTo>
                <a:lnTo>
                  <a:pt x="3540692" y="4441372"/>
                </a:lnTo>
                <a:close/>
                <a:moveTo>
                  <a:pt x="0" y="787674"/>
                </a:moveTo>
                <a:lnTo>
                  <a:pt x="741024" y="787674"/>
                </a:lnTo>
                <a:lnTo>
                  <a:pt x="741024" y="4644572"/>
                </a:lnTo>
                <a:lnTo>
                  <a:pt x="0" y="4644572"/>
                </a:lnTo>
                <a:close/>
                <a:moveTo>
                  <a:pt x="1770346" y="741798"/>
                </a:moveTo>
                <a:lnTo>
                  <a:pt x="2511370" y="741798"/>
                </a:lnTo>
                <a:lnTo>
                  <a:pt x="2511370" y="5641068"/>
                </a:lnTo>
                <a:lnTo>
                  <a:pt x="1770346" y="5641068"/>
                </a:lnTo>
                <a:close/>
                <a:moveTo>
                  <a:pt x="885173" y="0"/>
                </a:moveTo>
                <a:lnTo>
                  <a:pt x="1626197" y="0"/>
                </a:lnTo>
                <a:lnTo>
                  <a:pt x="1626197" y="4136572"/>
                </a:lnTo>
                <a:lnTo>
                  <a:pt x="885173" y="413657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011517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0" y="0"/>
            <a:ext cx="12192000" cy="6858000"/>
          </a:xfrm>
          <a:custGeom>
            <a:avLst/>
            <a:gdLst>
              <a:gd name="connsiteX0" fmla="*/ 0 w 5486400"/>
              <a:gd name="connsiteY0" fmla="*/ 0 h 6858000"/>
              <a:gd name="connsiteX1" fmla="*/ 5486400 w 5486400"/>
              <a:gd name="connsiteY1" fmla="*/ 0 h 6858000"/>
              <a:gd name="connsiteX2" fmla="*/ 5486400 w 5486400"/>
              <a:gd name="connsiteY2" fmla="*/ 6858000 h 6858000"/>
              <a:gd name="connsiteX3" fmla="*/ 0 w 5486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86400" h="6858000">
                <a:moveTo>
                  <a:pt x="0" y="0"/>
                </a:moveTo>
                <a:lnTo>
                  <a:pt x="5486400" y="0"/>
                </a:lnTo>
                <a:lnTo>
                  <a:pt x="54864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9366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0" y="1"/>
            <a:ext cx="12192000" cy="3465513"/>
          </a:xfrm>
          <a:custGeom>
            <a:avLst/>
            <a:gdLst>
              <a:gd name="connsiteX0" fmla="*/ 0 w 12192000"/>
              <a:gd name="connsiteY0" fmla="*/ 0 h 3465513"/>
              <a:gd name="connsiteX1" fmla="*/ 12192000 w 12192000"/>
              <a:gd name="connsiteY1" fmla="*/ 0 h 3465513"/>
              <a:gd name="connsiteX2" fmla="*/ 12192000 w 12192000"/>
              <a:gd name="connsiteY2" fmla="*/ 3465513 h 3465513"/>
              <a:gd name="connsiteX3" fmla="*/ 0 w 12192000"/>
              <a:gd name="connsiteY3" fmla="*/ 3465513 h 3465513"/>
            </a:gdLst>
            <a:ahLst/>
            <a:cxnLst>
              <a:cxn ang="0">
                <a:pos x="connsiteX0" y="connsiteY0"/>
              </a:cxn>
              <a:cxn ang="0">
                <a:pos x="connsiteX1" y="connsiteY1"/>
              </a:cxn>
              <a:cxn ang="0">
                <a:pos x="connsiteX2" y="connsiteY2"/>
              </a:cxn>
              <a:cxn ang="0">
                <a:pos x="connsiteX3" y="connsiteY3"/>
              </a:cxn>
            </a:cxnLst>
            <a:rect l="l" t="t" r="r" b="b"/>
            <a:pathLst>
              <a:path w="12192000" h="3465513">
                <a:moveTo>
                  <a:pt x="0" y="0"/>
                </a:moveTo>
                <a:lnTo>
                  <a:pt x="12192000" y="0"/>
                </a:lnTo>
                <a:lnTo>
                  <a:pt x="12192000" y="3465513"/>
                </a:lnTo>
                <a:lnTo>
                  <a:pt x="0" y="346551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396478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6337300" y="0"/>
            <a:ext cx="5854700" cy="6858000"/>
          </a:xfrm>
          <a:custGeom>
            <a:avLst/>
            <a:gdLst>
              <a:gd name="connsiteX0" fmla="*/ 0 w 5854700"/>
              <a:gd name="connsiteY0" fmla="*/ 0 h 6858000"/>
              <a:gd name="connsiteX1" fmla="*/ 5854700 w 5854700"/>
              <a:gd name="connsiteY1" fmla="*/ 0 h 6858000"/>
              <a:gd name="connsiteX2" fmla="*/ 5854700 w 5854700"/>
              <a:gd name="connsiteY2" fmla="*/ 6858000 h 6858000"/>
              <a:gd name="connsiteX3" fmla="*/ 0 w 58547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54700" h="6858000">
                <a:moveTo>
                  <a:pt x="0" y="0"/>
                </a:moveTo>
                <a:lnTo>
                  <a:pt x="5854700" y="0"/>
                </a:lnTo>
                <a:lnTo>
                  <a:pt x="58547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401266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FCC9F0-540B-43F9-98C8-7E976A813DF5}" type="datetimeFigureOut">
              <a:rPr lang="zh-CN" altLang="en-US" smtClean="0"/>
              <a:t>2019/10/28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CEF7D-BE26-4E5A-B1EF-06C4E0501743}" type="slidenum">
              <a:rPr lang="zh-CN" altLang="en-US" smtClean="0"/>
              <a:t>‹#›</a:t>
            </a:fld>
            <a:endParaRPr lang="zh-CN" altLang="en-US"/>
          </a:p>
        </p:txBody>
      </p:sp>
    </p:spTree>
    <p:extLst>
      <p:ext uri="{BB962C8B-B14F-4D97-AF65-F5344CB8AC3E}">
        <p14:creationId xmlns:p14="http://schemas.microsoft.com/office/powerpoint/2010/main" val="4054765336"/>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6" r:id="rId10"/>
    <p:sldLayoutId id="2147483667" r:id="rId11"/>
    <p:sldLayoutId id="2147483668" r:id="rId12"/>
    <p:sldLayoutId id="2147483669" r:id="rId13"/>
    <p:sldLayoutId id="2147483673" r:id="rId14"/>
    <p:sldLayoutId id="2147483670" r:id="rId15"/>
    <p:sldLayoutId id="2147483671" r:id="rId16"/>
    <p:sldLayoutId id="2147483672"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835183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chart" Target="../charts/chart1.xml"/><Relationship Id="rId7"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chart" Target="../charts/chart4.xml"/><Relationship Id="rId5" Type="http://schemas.openxmlformats.org/officeDocument/2006/relationships/chart" Target="../charts/chart3.xml"/><Relationship Id="rId10" Type="http://schemas.openxmlformats.org/officeDocument/2006/relationships/image" Target="../media/image10.jpeg"/><Relationship Id="rId4" Type="http://schemas.openxmlformats.org/officeDocument/2006/relationships/chart" Target="../charts/chart2.xml"/><Relationship Id="rId9"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gs>
            <a:gs pos="100000">
              <a:schemeClr val="accent5"/>
            </a:gs>
          </a:gsLst>
          <a:lin ang="2700000" scaled="1"/>
          <a:tileRect/>
        </a:gra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rotWithShape="1">
          <a:blip r:embed="rId3" cstate="screen">
            <a:extLst>
              <a:ext uri="{28A0092B-C50C-407E-A947-70E740481C1C}">
                <a14:useLocalDpi xmlns:a14="http://schemas.microsoft.com/office/drawing/2010/main"/>
              </a:ext>
            </a:extLst>
          </a:blip>
          <a:srcRect t="6822" b="6820"/>
          <a:stretch/>
        </p:blipFill>
        <p:spPr>
          <a:xfrm>
            <a:off x="0" y="0"/>
            <a:ext cx="12192000" cy="6858000"/>
          </a:xfrm>
          <a:prstGeom prst="rect">
            <a:avLst/>
          </a:prstGeom>
        </p:spPr>
      </p:pic>
      <p:sp>
        <p:nvSpPr>
          <p:cNvPr id="5" name="矩形 4"/>
          <p:cNvSpPr/>
          <p:nvPr/>
        </p:nvSpPr>
        <p:spPr>
          <a:xfrm rot="2700000">
            <a:off x="3035015" y="368015"/>
            <a:ext cx="6121970" cy="6121970"/>
          </a:xfrm>
          <a:prstGeom prst="rect">
            <a:avLst/>
          </a:prstGeom>
          <a:gradFill>
            <a:gsLst>
              <a:gs pos="0">
                <a:schemeClr val="accent3">
                  <a:alpha val="90000"/>
                </a:schemeClr>
              </a:gs>
              <a:gs pos="100000">
                <a:schemeClr val="accent5">
                  <a:alpha val="90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2641371" y="1712686"/>
            <a:ext cx="6909264" cy="2123658"/>
          </a:xfrm>
          <a:prstGeom prst="rect">
            <a:avLst/>
          </a:prstGeom>
          <a:noFill/>
        </p:spPr>
        <p:txBody>
          <a:bodyPr wrap="none" rtlCol="0">
            <a:spAutoFit/>
          </a:bodyPr>
          <a:lstStyle/>
          <a:p>
            <a:pPr algn="ctr"/>
            <a:r>
              <a:rPr lang="zh-CN" altLang="en-US" sz="6600" b="1" dirty="0">
                <a:solidFill>
                  <a:schemeClr val="bg1"/>
                </a:solidFill>
                <a:effectLst>
                  <a:outerShdw blurRad="50800" dist="38100" dir="2700000" algn="tl" rotWithShape="0">
                    <a:prstClr val="black">
                      <a:alpha val="40000"/>
                    </a:prstClr>
                  </a:outerShdw>
                </a:effectLst>
                <a:cs typeface="+mn-ea"/>
                <a:sym typeface="+mn-lt"/>
              </a:rPr>
              <a:t>新员工</a:t>
            </a:r>
            <a:endParaRPr lang="en-US" altLang="zh-CN" sz="6600" b="1" dirty="0">
              <a:solidFill>
                <a:schemeClr val="bg1"/>
              </a:solidFill>
              <a:effectLst>
                <a:outerShdw blurRad="50800" dist="38100" dir="2700000" algn="tl" rotWithShape="0">
                  <a:prstClr val="black">
                    <a:alpha val="40000"/>
                  </a:prstClr>
                </a:outerShdw>
              </a:effectLst>
              <a:cs typeface="+mn-ea"/>
              <a:sym typeface="+mn-lt"/>
            </a:endParaRPr>
          </a:p>
          <a:p>
            <a:pPr algn="ctr"/>
            <a:r>
              <a:rPr lang="zh-CN" altLang="en-US" sz="6600" b="1" dirty="0">
                <a:solidFill>
                  <a:schemeClr val="bg1"/>
                </a:solidFill>
                <a:effectLst>
                  <a:outerShdw blurRad="50800" dist="38100" dir="2700000" algn="tl" rotWithShape="0">
                    <a:prstClr val="black">
                      <a:alpha val="40000"/>
                    </a:prstClr>
                  </a:outerShdw>
                </a:effectLst>
                <a:cs typeface="+mn-ea"/>
                <a:sym typeface="+mn-lt"/>
              </a:rPr>
              <a:t>入职培训</a:t>
            </a:r>
            <a:r>
              <a:rPr lang="en-US" altLang="zh-CN" sz="6600" b="1" dirty="0" smtClean="0">
                <a:solidFill>
                  <a:schemeClr val="bg1"/>
                </a:solidFill>
                <a:effectLst>
                  <a:outerShdw blurRad="50800" dist="38100" dir="2700000" algn="tl" rotWithShape="0">
                    <a:prstClr val="black">
                      <a:alpha val="40000"/>
                    </a:prstClr>
                  </a:outerShdw>
                </a:effectLst>
                <a:cs typeface="+mn-ea"/>
                <a:sym typeface="+mn-lt"/>
              </a:rPr>
              <a:t>PPT</a:t>
            </a:r>
            <a:r>
              <a:rPr lang="zh-CN" altLang="en-US" sz="6600" b="1" dirty="0">
                <a:solidFill>
                  <a:schemeClr val="bg1"/>
                </a:solidFill>
                <a:effectLst>
                  <a:outerShdw blurRad="50800" dist="38100" dir="2700000" algn="tl" rotWithShape="0">
                    <a:prstClr val="black">
                      <a:alpha val="40000"/>
                    </a:prstClr>
                  </a:outerShdw>
                </a:effectLst>
                <a:cs typeface="+mn-ea"/>
                <a:sym typeface="+mn-lt"/>
              </a:rPr>
              <a:t>模板</a:t>
            </a:r>
          </a:p>
        </p:txBody>
      </p:sp>
      <p:sp>
        <p:nvSpPr>
          <p:cNvPr id="7" name="矩形: 圆角 6"/>
          <p:cNvSpPr/>
          <p:nvPr/>
        </p:nvSpPr>
        <p:spPr>
          <a:xfrm>
            <a:off x="5109028" y="5355771"/>
            <a:ext cx="1973943" cy="4064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50000"/>
                    <a:lumOff val="50000"/>
                  </a:schemeClr>
                </a:solidFill>
                <a:cs typeface="+mn-ea"/>
                <a:sym typeface="+mn-lt"/>
              </a:rPr>
              <a:t>20XX.12.12</a:t>
            </a:r>
            <a:endParaRPr lang="zh-CN" altLang="en-US" dirty="0">
              <a:solidFill>
                <a:schemeClr val="tx1">
                  <a:lumMod val="50000"/>
                  <a:lumOff val="50000"/>
                </a:schemeClr>
              </a:solidFill>
              <a:cs typeface="+mn-ea"/>
              <a:sym typeface="+mn-lt"/>
            </a:endParaRPr>
          </a:p>
        </p:txBody>
      </p:sp>
      <p:sp>
        <p:nvSpPr>
          <p:cNvPr id="8" name="文本框 7"/>
          <p:cNvSpPr txBox="1"/>
          <p:nvPr/>
        </p:nvSpPr>
        <p:spPr>
          <a:xfrm>
            <a:off x="4067047" y="3970308"/>
            <a:ext cx="4057906" cy="369332"/>
          </a:xfrm>
          <a:prstGeom prst="rect">
            <a:avLst/>
          </a:prstGeom>
          <a:noFill/>
        </p:spPr>
        <p:txBody>
          <a:bodyPr wrap="none" rtlCol="0">
            <a:spAutoFit/>
          </a:bodyPr>
          <a:lstStyle/>
          <a:p>
            <a:pPr algn="ctr"/>
            <a:r>
              <a:rPr lang="en-US" altLang="zh-CN" dirty="0">
                <a:solidFill>
                  <a:schemeClr val="bg1"/>
                </a:solidFill>
                <a:cs typeface="+mn-ea"/>
                <a:sym typeface="+mn-lt"/>
              </a:rPr>
              <a:t>ZHI CHANG WEN HUA TONG YONG</a:t>
            </a:r>
            <a:endParaRPr lang="zh-CN" altLang="en-US" dirty="0">
              <a:solidFill>
                <a:schemeClr val="bg1"/>
              </a:solidFill>
              <a:cs typeface="+mn-ea"/>
              <a:sym typeface="+mn-lt"/>
            </a:endParaRPr>
          </a:p>
        </p:txBody>
      </p:sp>
      <p:sp>
        <p:nvSpPr>
          <p:cNvPr id="14" name="任意多边形: 形状 13"/>
          <p:cNvSpPr/>
          <p:nvPr/>
        </p:nvSpPr>
        <p:spPr>
          <a:xfrm rot="2700000">
            <a:off x="2240996" y="-348119"/>
            <a:ext cx="7710008" cy="7710008"/>
          </a:xfrm>
          <a:custGeom>
            <a:avLst/>
            <a:gdLst>
              <a:gd name="connsiteX0" fmla="*/ 738946 w 7710008"/>
              <a:gd name="connsiteY0" fmla="*/ 738946 h 7710008"/>
              <a:gd name="connsiteX1" fmla="*/ 738946 w 7710008"/>
              <a:gd name="connsiteY1" fmla="*/ 6860916 h 7710008"/>
              <a:gd name="connsiteX2" fmla="*/ 6860916 w 7710008"/>
              <a:gd name="connsiteY2" fmla="*/ 6860916 h 7710008"/>
              <a:gd name="connsiteX3" fmla="*/ 6860917 w 7710008"/>
              <a:gd name="connsiteY3" fmla="*/ 738946 h 7710008"/>
              <a:gd name="connsiteX4" fmla="*/ 0 w 7710008"/>
              <a:gd name="connsiteY4" fmla="*/ 0 h 7710008"/>
              <a:gd name="connsiteX5" fmla="*/ 7710008 w 7710008"/>
              <a:gd name="connsiteY5" fmla="*/ 0 h 7710008"/>
              <a:gd name="connsiteX6" fmla="*/ 7710008 w 7710008"/>
              <a:gd name="connsiteY6" fmla="*/ 7710008 h 7710008"/>
              <a:gd name="connsiteX7" fmla="*/ 0 w 7710008"/>
              <a:gd name="connsiteY7" fmla="*/ 7710008 h 771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10008" h="7710008">
                <a:moveTo>
                  <a:pt x="738946" y="738946"/>
                </a:moveTo>
                <a:lnTo>
                  <a:pt x="738946" y="6860916"/>
                </a:lnTo>
                <a:lnTo>
                  <a:pt x="6860916" y="6860916"/>
                </a:lnTo>
                <a:lnTo>
                  <a:pt x="6860917" y="738946"/>
                </a:lnTo>
                <a:close/>
                <a:moveTo>
                  <a:pt x="0" y="0"/>
                </a:moveTo>
                <a:lnTo>
                  <a:pt x="7710008" y="0"/>
                </a:lnTo>
                <a:lnTo>
                  <a:pt x="7710008" y="7710008"/>
                </a:lnTo>
                <a:lnTo>
                  <a:pt x="0" y="7710008"/>
                </a:lnTo>
                <a:close/>
              </a:path>
            </a:pathLst>
          </a:cu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722805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0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by="(-#ppt_w*2)" calcmode="lin" valueType="num">
                                      <p:cBhvr rctx="PPT">
                                        <p:cTn id="17" dur="500" autoRev="1" fill="hold">
                                          <p:stCondLst>
                                            <p:cond delay="0"/>
                                          </p:stCondLst>
                                        </p:cTn>
                                        <p:tgtEl>
                                          <p:spTgt spid="6"/>
                                        </p:tgtEl>
                                        <p:attrNameLst>
                                          <p:attrName>ppt_w</p:attrName>
                                        </p:attrNameLst>
                                      </p:cBhvr>
                                    </p:anim>
                                    <p:anim by="(#ppt_w*0.50)" calcmode="lin" valueType="num">
                                      <p:cBhvr>
                                        <p:cTn id="18" dur="500" decel="50000" autoRev="1" fill="hold">
                                          <p:stCondLst>
                                            <p:cond delay="0"/>
                                          </p:stCondLst>
                                        </p:cTn>
                                        <p:tgtEl>
                                          <p:spTgt spid="6"/>
                                        </p:tgtEl>
                                        <p:attrNameLst>
                                          <p:attrName>ppt_x</p:attrName>
                                        </p:attrNameLst>
                                      </p:cBhvr>
                                    </p:anim>
                                    <p:anim from="(-#ppt_h/2)" to="(#ppt_y)" calcmode="lin" valueType="num">
                                      <p:cBhvr>
                                        <p:cTn id="19" dur="1000" fill="hold">
                                          <p:stCondLst>
                                            <p:cond delay="0"/>
                                          </p:stCondLst>
                                        </p:cTn>
                                        <p:tgtEl>
                                          <p:spTgt spid="6"/>
                                        </p:tgtEl>
                                        <p:attrNameLst>
                                          <p:attrName>ppt_y</p:attrName>
                                        </p:attrNameLst>
                                      </p:cBhvr>
                                    </p:anim>
                                    <p:animRot by="21600000">
                                      <p:cBhvr>
                                        <p:cTn id="20" dur="1000" fill="hold">
                                          <p:stCondLst>
                                            <p:cond delay="0"/>
                                          </p:stCondLst>
                                        </p:cTn>
                                        <p:tgtEl>
                                          <p:spTgt spid="6"/>
                                        </p:tgtEl>
                                        <p:attrNameLst>
                                          <p:attrName>r</p:attrName>
                                        </p:attrNameLst>
                                      </p:cBhvr>
                                    </p:animRot>
                                  </p:childTnLst>
                                </p:cTn>
                              </p:par>
                            </p:childTnLst>
                          </p:cTn>
                        </p:par>
                        <p:par>
                          <p:cTn id="21" fill="hold">
                            <p:stCondLst>
                              <p:cond delay="31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3600"/>
                            </p:stCondLst>
                            <p:childTnLst>
                              <p:par>
                                <p:cTn id="28" presetID="10"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6296054" y="1101725"/>
            <a:ext cx="4178285" cy="1325068"/>
            <a:chOff x="6296054" y="1101725"/>
            <a:chExt cx="4178285" cy="1325068"/>
          </a:xfrm>
        </p:grpSpPr>
        <p:sp>
          <p:nvSpPr>
            <p:cNvPr id="2" name="文本框 1"/>
            <p:cNvSpPr txBox="1"/>
            <p:nvPr/>
          </p:nvSpPr>
          <p:spPr>
            <a:xfrm>
              <a:off x="6296055" y="1101725"/>
              <a:ext cx="3057248" cy="523220"/>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black">
                      <a:lumMod val="75000"/>
                      <a:lumOff val="25000"/>
                    </a:prstClr>
                  </a:solidFill>
                  <a:effectLst/>
                  <a:uLnTx/>
                  <a:uFillTx/>
                  <a:cs typeface="+mn-ea"/>
                  <a:sym typeface="+mn-lt"/>
                </a:rPr>
                <a:t>标题文字添加此处</a:t>
              </a:r>
            </a:p>
          </p:txBody>
        </p:sp>
        <p:sp>
          <p:nvSpPr>
            <p:cNvPr id="39" name="矩形 38"/>
            <p:cNvSpPr/>
            <p:nvPr/>
          </p:nvSpPr>
          <p:spPr>
            <a:xfrm>
              <a:off x="6296054" y="1624945"/>
              <a:ext cx="4178285" cy="535531"/>
            </a:xfrm>
            <a:prstGeom prst="rect">
              <a:avLst/>
            </a:prstGeom>
          </p:spPr>
          <p:txBody>
            <a:bodyPr wrap="square">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a:t>
              </a:r>
            </a:p>
          </p:txBody>
        </p:sp>
        <p:cxnSp>
          <p:nvCxnSpPr>
            <p:cNvPr id="4" name="直接连接符 3"/>
            <p:cNvCxnSpPr>
              <a:cxnSpLocks/>
            </p:cNvCxnSpPr>
            <p:nvPr/>
          </p:nvCxnSpPr>
          <p:spPr>
            <a:xfrm>
              <a:off x="6470227" y="2426793"/>
              <a:ext cx="118296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5" name="矩形 4"/>
          <p:cNvSpPr/>
          <p:nvPr/>
        </p:nvSpPr>
        <p:spPr>
          <a:xfrm>
            <a:off x="6296055" y="3677688"/>
            <a:ext cx="4792859" cy="867930"/>
          </a:xfrm>
          <a:prstGeom prst="rect">
            <a:avLst/>
          </a:prstGeom>
        </p:spPr>
        <p:txBody>
          <a:bodyPr wrap="square">
            <a:spAutoFit/>
          </a:bodyPr>
          <a:lstStyle/>
          <a:p>
            <a:pPr lvl="0" algn="just">
              <a:lnSpc>
                <a:spcPct val="120000"/>
              </a:lnSpc>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用户可以在投影仪或者计算机上进行演示，也可以将演示文稿打印出来，制作成胶片，以便应用到更广泛的领域</a:t>
            </a:r>
            <a:r>
              <a:rPr lang="zh-CN" altLang="en-US" sz="1400" dirty="0">
                <a:solidFill>
                  <a:prstClr val="black">
                    <a:lumMod val="50000"/>
                    <a:lumOff val="50000"/>
                  </a:prstClr>
                </a:solidFill>
                <a:cs typeface="+mn-ea"/>
                <a:sym typeface="+mn-lt"/>
              </a:rPr>
              <a:t>中用户可以在投影仪或者计算机上进行演示</a:t>
            </a:r>
            <a:endPar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endParaRPr>
          </a:p>
        </p:txBody>
      </p:sp>
      <p:sp>
        <p:nvSpPr>
          <p:cNvPr id="6" name="矩形 5"/>
          <p:cNvSpPr/>
          <p:nvPr/>
        </p:nvSpPr>
        <p:spPr>
          <a:xfrm>
            <a:off x="6296056" y="2765941"/>
            <a:ext cx="1767009" cy="897233"/>
          </a:xfrm>
          <a:prstGeom prst="rect">
            <a:avLst/>
          </a:prstGeom>
        </p:spPr>
        <p:txBody>
          <a:bodyPr wrap="square">
            <a:spAutoFit/>
          </a:bodyPr>
          <a:lstStyle/>
          <a:p>
            <a:pPr lvl="0" algn="just">
              <a:lnSpc>
                <a:spcPct val="120000"/>
              </a:lnSpc>
              <a:defRPr/>
            </a:pPr>
            <a:r>
              <a:rPr kumimoji="0" lang="en-US" altLang="zh-CN" sz="4800" b="1" u="none" strike="noStrike" kern="1200" cap="none" spc="0" normalizeH="0" baseline="0" noProof="0" dirty="0">
                <a:ln>
                  <a:noFill/>
                </a:ln>
                <a:solidFill>
                  <a:schemeClr val="accent2"/>
                </a:solidFill>
                <a:effectLst/>
                <a:uLnTx/>
                <a:uFillTx/>
                <a:cs typeface="+mn-ea"/>
                <a:sym typeface="+mn-lt"/>
              </a:rPr>
              <a:t>98%</a:t>
            </a:r>
            <a:endParaRPr kumimoji="0" lang="zh-CN" altLang="en-US" sz="4800" b="1" u="none" strike="noStrike" kern="1200" cap="none" spc="0" normalizeH="0" baseline="0" noProof="0" dirty="0">
              <a:ln>
                <a:noFill/>
              </a:ln>
              <a:solidFill>
                <a:schemeClr val="accent2"/>
              </a:solidFill>
              <a:effectLst/>
              <a:uLnTx/>
              <a:uFillTx/>
              <a:cs typeface="+mn-ea"/>
              <a:sym typeface="+mn-lt"/>
            </a:endParaRPr>
          </a:p>
        </p:txBody>
      </p:sp>
      <p:sp>
        <p:nvSpPr>
          <p:cNvPr id="7" name="矩形: 圆角 6"/>
          <p:cNvSpPr/>
          <p:nvPr/>
        </p:nvSpPr>
        <p:spPr>
          <a:xfrm>
            <a:off x="6418789" y="5192487"/>
            <a:ext cx="695332" cy="696398"/>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5400000" scaled="1"/>
            <a:tileRect/>
          </a:gradFill>
          <a:ln>
            <a:noFill/>
          </a:ln>
          <a:effectLst>
            <a:outerShdw blurRad="165100" sx="102000" sy="102000" algn="ctr" rotWithShape="0">
              <a:prstClr val="black">
                <a:alpha val="28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dirty="0">
              <a:cs typeface="+mn-ea"/>
              <a:sym typeface="+mn-lt"/>
            </a:endParaRPr>
          </a:p>
        </p:txBody>
      </p:sp>
      <p:sp>
        <p:nvSpPr>
          <p:cNvPr id="8" name="矩形: 圆角 7"/>
          <p:cNvSpPr/>
          <p:nvPr/>
        </p:nvSpPr>
        <p:spPr>
          <a:xfrm>
            <a:off x="7367733" y="5192487"/>
            <a:ext cx="695332" cy="696398"/>
          </a:xfrm>
          <a:prstGeom prst="roundRect">
            <a:avLst/>
          </a:prstGeom>
          <a:gradFill flip="none" rotWithShape="1">
            <a:lin ang="16200000" scaled="1"/>
            <a:tileRect/>
          </a:gradFill>
          <a:effectLst>
            <a:outerShdw blurRad="165100" sx="102000" sy="102000" algn="ctr" rotWithShape="0">
              <a:prstClr val="black">
                <a:alpha val="28000"/>
              </a:prstClr>
            </a:outerShdw>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a:cs typeface="+mn-ea"/>
              <a:sym typeface="+mn-lt"/>
            </a:endParaRPr>
          </a:p>
        </p:txBody>
      </p:sp>
      <p:sp>
        <p:nvSpPr>
          <p:cNvPr id="9" name="矩形: 圆角 8"/>
          <p:cNvSpPr/>
          <p:nvPr/>
        </p:nvSpPr>
        <p:spPr>
          <a:xfrm>
            <a:off x="8316677" y="5192486"/>
            <a:ext cx="695332" cy="696398"/>
          </a:xfrm>
          <a:prstGeom prst="roundRect">
            <a:avLst/>
          </a:prstGeom>
          <a:gradFill flip="none" rotWithShape="1">
            <a:lin ang="16200000" scaled="1"/>
            <a:tileRect/>
          </a:gradFill>
          <a:effectLst>
            <a:outerShdw blurRad="165100" sx="102000" sy="102000" algn="ctr" rotWithShape="0">
              <a:prstClr val="black">
                <a:alpha val="28000"/>
              </a:prstClr>
            </a:outerShdw>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zh-CN" altLang="en-US">
              <a:cs typeface="+mn-ea"/>
              <a:sym typeface="+mn-lt"/>
            </a:endParaRPr>
          </a:p>
        </p:txBody>
      </p:sp>
      <p:sp>
        <p:nvSpPr>
          <p:cNvPr id="10" name="矩形: 圆角 9"/>
          <p:cNvSpPr/>
          <p:nvPr/>
        </p:nvSpPr>
        <p:spPr>
          <a:xfrm>
            <a:off x="9258324" y="5192487"/>
            <a:ext cx="695332" cy="696398"/>
          </a:xfrm>
          <a:prstGeom prst="roundRect">
            <a:avLst/>
          </a:prstGeom>
          <a:gradFill flip="none" rotWithShape="1">
            <a:lin ang="16200000" scaled="1"/>
            <a:tileRect/>
          </a:gradFill>
          <a:effectLst>
            <a:outerShdw blurRad="165100" sx="102000" sy="102000" algn="ctr" rotWithShape="0">
              <a:prstClr val="black">
                <a:alpha val="28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cs typeface="+mn-ea"/>
              <a:sym typeface="+mn-lt"/>
            </a:endParaRPr>
          </a:p>
        </p:txBody>
      </p:sp>
      <p:sp>
        <p:nvSpPr>
          <p:cNvPr id="11" name="矩形: 圆角 10"/>
          <p:cNvSpPr/>
          <p:nvPr/>
        </p:nvSpPr>
        <p:spPr>
          <a:xfrm>
            <a:off x="10207268" y="5192487"/>
            <a:ext cx="695332" cy="696398"/>
          </a:xfrm>
          <a:prstGeom prst="roundRect">
            <a:avLst/>
          </a:prstGeom>
          <a:gradFill flip="none" rotWithShape="1">
            <a:lin ang="16200000" scaled="1"/>
            <a:tileRect/>
          </a:gradFill>
          <a:effectLst>
            <a:outerShdw blurRad="165100" sx="102000" sy="102000" algn="ctr" rotWithShape="0">
              <a:prstClr val="black">
                <a:alpha val="28000"/>
              </a:prstClr>
            </a:outerShdw>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zh-CN" altLang="en-US">
              <a:cs typeface="+mn-ea"/>
              <a:sym typeface="+mn-lt"/>
            </a:endParaRPr>
          </a:p>
        </p:txBody>
      </p:sp>
      <p:sp>
        <p:nvSpPr>
          <p:cNvPr id="12" name="Freeform 104"/>
          <p:cNvSpPr>
            <a:spLocks noEditPoints="1"/>
          </p:cNvSpPr>
          <p:nvPr/>
        </p:nvSpPr>
        <p:spPr bwMode="auto">
          <a:xfrm>
            <a:off x="7638990" y="5430429"/>
            <a:ext cx="204142" cy="191975"/>
          </a:xfrm>
          <a:custGeom>
            <a:avLst/>
            <a:gdLst>
              <a:gd name="T0" fmla="*/ 120 w 128"/>
              <a:gd name="T1" fmla="*/ 73 h 120"/>
              <a:gd name="T2" fmla="*/ 120 w 128"/>
              <a:gd name="T3" fmla="*/ 56 h 120"/>
              <a:gd name="T4" fmla="*/ 64 w 128"/>
              <a:gd name="T5" fmla="*/ 0 h 120"/>
              <a:gd name="T6" fmla="*/ 8 w 128"/>
              <a:gd name="T7" fmla="*/ 56 h 120"/>
              <a:gd name="T8" fmla="*/ 8 w 128"/>
              <a:gd name="T9" fmla="*/ 73 h 120"/>
              <a:gd name="T10" fmla="*/ 0 w 128"/>
              <a:gd name="T11" fmla="*/ 90 h 120"/>
              <a:gd name="T12" fmla="*/ 21 w 128"/>
              <a:gd name="T13" fmla="*/ 112 h 120"/>
              <a:gd name="T14" fmla="*/ 32 w 128"/>
              <a:gd name="T15" fmla="*/ 120 h 120"/>
              <a:gd name="T16" fmla="*/ 44 w 128"/>
              <a:gd name="T17" fmla="*/ 108 h 120"/>
              <a:gd name="T18" fmla="*/ 44 w 128"/>
              <a:gd name="T19" fmla="*/ 72 h 120"/>
              <a:gd name="T20" fmla="*/ 32 w 128"/>
              <a:gd name="T21" fmla="*/ 60 h 120"/>
              <a:gd name="T22" fmla="*/ 21 w 128"/>
              <a:gd name="T23" fmla="*/ 68 h 120"/>
              <a:gd name="T24" fmla="*/ 16 w 128"/>
              <a:gd name="T25" fmla="*/ 68 h 120"/>
              <a:gd name="T26" fmla="*/ 16 w 128"/>
              <a:gd name="T27" fmla="*/ 56 h 120"/>
              <a:gd name="T28" fmla="*/ 64 w 128"/>
              <a:gd name="T29" fmla="*/ 8 h 120"/>
              <a:gd name="T30" fmla="*/ 112 w 128"/>
              <a:gd name="T31" fmla="*/ 56 h 120"/>
              <a:gd name="T32" fmla="*/ 112 w 128"/>
              <a:gd name="T33" fmla="*/ 68 h 120"/>
              <a:gd name="T34" fmla="*/ 107 w 128"/>
              <a:gd name="T35" fmla="*/ 68 h 120"/>
              <a:gd name="T36" fmla="*/ 96 w 128"/>
              <a:gd name="T37" fmla="*/ 60 h 120"/>
              <a:gd name="T38" fmla="*/ 84 w 128"/>
              <a:gd name="T39" fmla="*/ 72 h 120"/>
              <a:gd name="T40" fmla="*/ 84 w 128"/>
              <a:gd name="T41" fmla="*/ 108 h 120"/>
              <a:gd name="T42" fmla="*/ 96 w 128"/>
              <a:gd name="T43" fmla="*/ 120 h 120"/>
              <a:gd name="T44" fmla="*/ 107 w 128"/>
              <a:gd name="T45" fmla="*/ 112 h 120"/>
              <a:gd name="T46" fmla="*/ 128 w 128"/>
              <a:gd name="T47" fmla="*/ 90 h 120"/>
              <a:gd name="T48" fmla="*/ 120 w 128"/>
              <a:gd name="T49" fmla="*/ 73 h 120"/>
              <a:gd name="T50" fmla="*/ 28 w 128"/>
              <a:gd name="T51" fmla="*/ 72 h 120"/>
              <a:gd name="T52" fmla="*/ 32 w 128"/>
              <a:gd name="T53" fmla="*/ 68 h 120"/>
              <a:gd name="T54" fmla="*/ 36 w 128"/>
              <a:gd name="T55" fmla="*/ 72 h 120"/>
              <a:gd name="T56" fmla="*/ 36 w 128"/>
              <a:gd name="T57" fmla="*/ 108 h 120"/>
              <a:gd name="T58" fmla="*/ 32 w 128"/>
              <a:gd name="T59" fmla="*/ 112 h 120"/>
              <a:gd name="T60" fmla="*/ 28 w 128"/>
              <a:gd name="T61" fmla="*/ 108 h 120"/>
              <a:gd name="T62" fmla="*/ 28 w 128"/>
              <a:gd name="T63" fmla="*/ 72 h 120"/>
              <a:gd name="T64" fmla="*/ 20 w 128"/>
              <a:gd name="T65" fmla="*/ 76 h 120"/>
              <a:gd name="T66" fmla="*/ 20 w 128"/>
              <a:gd name="T67" fmla="*/ 103 h 120"/>
              <a:gd name="T68" fmla="*/ 8 w 128"/>
              <a:gd name="T69" fmla="*/ 90 h 120"/>
              <a:gd name="T70" fmla="*/ 20 w 128"/>
              <a:gd name="T71" fmla="*/ 76 h 120"/>
              <a:gd name="T72" fmla="*/ 100 w 128"/>
              <a:gd name="T73" fmla="*/ 108 h 120"/>
              <a:gd name="T74" fmla="*/ 96 w 128"/>
              <a:gd name="T75" fmla="*/ 112 h 120"/>
              <a:gd name="T76" fmla="*/ 92 w 128"/>
              <a:gd name="T77" fmla="*/ 108 h 120"/>
              <a:gd name="T78" fmla="*/ 92 w 128"/>
              <a:gd name="T79" fmla="*/ 72 h 120"/>
              <a:gd name="T80" fmla="*/ 96 w 128"/>
              <a:gd name="T81" fmla="*/ 68 h 120"/>
              <a:gd name="T82" fmla="*/ 100 w 128"/>
              <a:gd name="T83" fmla="*/ 72 h 120"/>
              <a:gd name="T84" fmla="*/ 100 w 128"/>
              <a:gd name="T85" fmla="*/ 108 h 120"/>
              <a:gd name="T86" fmla="*/ 108 w 128"/>
              <a:gd name="T87" fmla="*/ 103 h 120"/>
              <a:gd name="T88" fmla="*/ 108 w 128"/>
              <a:gd name="T89" fmla="*/ 76 h 120"/>
              <a:gd name="T90" fmla="*/ 120 w 128"/>
              <a:gd name="T91" fmla="*/ 90 h 120"/>
              <a:gd name="T92" fmla="*/ 108 w 128"/>
              <a:gd name="T93" fmla="*/ 10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120">
                <a:moveTo>
                  <a:pt x="120" y="73"/>
                </a:moveTo>
                <a:cubicBezTo>
                  <a:pt x="120" y="56"/>
                  <a:pt x="120" y="56"/>
                  <a:pt x="120" y="56"/>
                </a:cubicBezTo>
                <a:cubicBezTo>
                  <a:pt x="120" y="25"/>
                  <a:pt x="95" y="0"/>
                  <a:pt x="64" y="0"/>
                </a:cubicBezTo>
                <a:cubicBezTo>
                  <a:pt x="33" y="0"/>
                  <a:pt x="8" y="25"/>
                  <a:pt x="8" y="56"/>
                </a:cubicBezTo>
                <a:cubicBezTo>
                  <a:pt x="8" y="73"/>
                  <a:pt x="8" y="73"/>
                  <a:pt x="8" y="73"/>
                </a:cubicBezTo>
                <a:cubicBezTo>
                  <a:pt x="3" y="77"/>
                  <a:pt x="0" y="83"/>
                  <a:pt x="0" y="90"/>
                </a:cubicBezTo>
                <a:cubicBezTo>
                  <a:pt x="0" y="102"/>
                  <a:pt x="9" y="111"/>
                  <a:pt x="21" y="112"/>
                </a:cubicBezTo>
                <a:cubicBezTo>
                  <a:pt x="22" y="116"/>
                  <a:pt x="27" y="120"/>
                  <a:pt x="32" y="120"/>
                </a:cubicBezTo>
                <a:cubicBezTo>
                  <a:pt x="39" y="120"/>
                  <a:pt x="44" y="114"/>
                  <a:pt x="44" y="108"/>
                </a:cubicBezTo>
                <a:cubicBezTo>
                  <a:pt x="44" y="72"/>
                  <a:pt x="44" y="72"/>
                  <a:pt x="44" y="72"/>
                </a:cubicBezTo>
                <a:cubicBezTo>
                  <a:pt x="44" y="65"/>
                  <a:pt x="39" y="60"/>
                  <a:pt x="32" y="60"/>
                </a:cubicBezTo>
                <a:cubicBezTo>
                  <a:pt x="27" y="60"/>
                  <a:pt x="22" y="63"/>
                  <a:pt x="21" y="68"/>
                </a:cubicBezTo>
                <a:cubicBezTo>
                  <a:pt x="19" y="68"/>
                  <a:pt x="18" y="68"/>
                  <a:pt x="16" y="68"/>
                </a:cubicBezTo>
                <a:cubicBezTo>
                  <a:pt x="16" y="56"/>
                  <a:pt x="16" y="56"/>
                  <a:pt x="16" y="56"/>
                </a:cubicBezTo>
                <a:cubicBezTo>
                  <a:pt x="16" y="29"/>
                  <a:pt x="37" y="8"/>
                  <a:pt x="64" y="8"/>
                </a:cubicBezTo>
                <a:cubicBezTo>
                  <a:pt x="91" y="8"/>
                  <a:pt x="112" y="29"/>
                  <a:pt x="112" y="56"/>
                </a:cubicBezTo>
                <a:cubicBezTo>
                  <a:pt x="112" y="68"/>
                  <a:pt x="112" y="68"/>
                  <a:pt x="112" y="68"/>
                </a:cubicBezTo>
                <a:cubicBezTo>
                  <a:pt x="110" y="68"/>
                  <a:pt x="109" y="68"/>
                  <a:pt x="107" y="68"/>
                </a:cubicBezTo>
                <a:cubicBezTo>
                  <a:pt x="106" y="63"/>
                  <a:pt x="101" y="60"/>
                  <a:pt x="96" y="60"/>
                </a:cubicBezTo>
                <a:cubicBezTo>
                  <a:pt x="89" y="60"/>
                  <a:pt x="84" y="65"/>
                  <a:pt x="84" y="72"/>
                </a:cubicBezTo>
                <a:cubicBezTo>
                  <a:pt x="84" y="108"/>
                  <a:pt x="84" y="108"/>
                  <a:pt x="84" y="108"/>
                </a:cubicBezTo>
                <a:cubicBezTo>
                  <a:pt x="84" y="114"/>
                  <a:pt x="89" y="120"/>
                  <a:pt x="96" y="120"/>
                </a:cubicBezTo>
                <a:cubicBezTo>
                  <a:pt x="101" y="120"/>
                  <a:pt x="106" y="116"/>
                  <a:pt x="107" y="112"/>
                </a:cubicBezTo>
                <a:cubicBezTo>
                  <a:pt x="119" y="111"/>
                  <a:pt x="128" y="102"/>
                  <a:pt x="128" y="90"/>
                </a:cubicBezTo>
                <a:cubicBezTo>
                  <a:pt x="128" y="83"/>
                  <a:pt x="125" y="77"/>
                  <a:pt x="120" y="73"/>
                </a:cubicBezTo>
                <a:close/>
                <a:moveTo>
                  <a:pt x="28" y="72"/>
                </a:moveTo>
                <a:cubicBezTo>
                  <a:pt x="28" y="69"/>
                  <a:pt x="30" y="68"/>
                  <a:pt x="32" y="68"/>
                </a:cubicBezTo>
                <a:cubicBezTo>
                  <a:pt x="34" y="68"/>
                  <a:pt x="36" y="69"/>
                  <a:pt x="36" y="72"/>
                </a:cubicBezTo>
                <a:cubicBezTo>
                  <a:pt x="36" y="108"/>
                  <a:pt x="36" y="108"/>
                  <a:pt x="36" y="108"/>
                </a:cubicBezTo>
                <a:cubicBezTo>
                  <a:pt x="36" y="110"/>
                  <a:pt x="34" y="112"/>
                  <a:pt x="32" y="112"/>
                </a:cubicBezTo>
                <a:cubicBezTo>
                  <a:pt x="30" y="112"/>
                  <a:pt x="28" y="110"/>
                  <a:pt x="28" y="108"/>
                </a:cubicBezTo>
                <a:lnTo>
                  <a:pt x="28" y="72"/>
                </a:lnTo>
                <a:close/>
                <a:moveTo>
                  <a:pt x="20" y="76"/>
                </a:moveTo>
                <a:cubicBezTo>
                  <a:pt x="20" y="103"/>
                  <a:pt x="20" y="103"/>
                  <a:pt x="20" y="103"/>
                </a:cubicBezTo>
                <a:cubicBezTo>
                  <a:pt x="13" y="102"/>
                  <a:pt x="8" y="96"/>
                  <a:pt x="8" y="90"/>
                </a:cubicBezTo>
                <a:cubicBezTo>
                  <a:pt x="8" y="83"/>
                  <a:pt x="13" y="77"/>
                  <a:pt x="20" y="76"/>
                </a:cubicBezTo>
                <a:close/>
                <a:moveTo>
                  <a:pt x="100" y="108"/>
                </a:moveTo>
                <a:cubicBezTo>
                  <a:pt x="100" y="110"/>
                  <a:pt x="98" y="112"/>
                  <a:pt x="96" y="112"/>
                </a:cubicBezTo>
                <a:cubicBezTo>
                  <a:pt x="94" y="112"/>
                  <a:pt x="92" y="110"/>
                  <a:pt x="92" y="108"/>
                </a:cubicBezTo>
                <a:cubicBezTo>
                  <a:pt x="92" y="72"/>
                  <a:pt x="92" y="72"/>
                  <a:pt x="92" y="72"/>
                </a:cubicBezTo>
                <a:cubicBezTo>
                  <a:pt x="92" y="69"/>
                  <a:pt x="94" y="68"/>
                  <a:pt x="96" y="68"/>
                </a:cubicBezTo>
                <a:cubicBezTo>
                  <a:pt x="98" y="68"/>
                  <a:pt x="100" y="69"/>
                  <a:pt x="100" y="72"/>
                </a:cubicBezTo>
                <a:lnTo>
                  <a:pt x="100" y="108"/>
                </a:lnTo>
                <a:close/>
                <a:moveTo>
                  <a:pt x="108" y="103"/>
                </a:moveTo>
                <a:cubicBezTo>
                  <a:pt x="108" y="76"/>
                  <a:pt x="108" y="76"/>
                  <a:pt x="108" y="76"/>
                </a:cubicBezTo>
                <a:cubicBezTo>
                  <a:pt x="115" y="77"/>
                  <a:pt x="120" y="83"/>
                  <a:pt x="120" y="90"/>
                </a:cubicBezTo>
                <a:cubicBezTo>
                  <a:pt x="120" y="96"/>
                  <a:pt x="115" y="102"/>
                  <a:pt x="108"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3" name="Freeform 80"/>
          <p:cNvSpPr>
            <a:spLocks noEditPoints="1"/>
          </p:cNvSpPr>
          <p:nvPr/>
        </p:nvSpPr>
        <p:spPr bwMode="auto">
          <a:xfrm>
            <a:off x="9499623" y="5426691"/>
            <a:ext cx="204818" cy="179131"/>
          </a:xfrm>
          <a:custGeom>
            <a:avLst/>
            <a:gdLst>
              <a:gd name="T0" fmla="*/ 77 w 128"/>
              <a:gd name="T1" fmla="*/ 93 h 112"/>
              <a:gd name="T2" fmla="*/ 72 w 128"/>
              <a:gd name="T3" fmla="*/ 97 h 112"/>
              <a:gd name="T4" fmla="*/ 72 w 128"/>
              <a:gd name="T5" fmla="*/ 64 h 112"/>
              <a:gd name="T6" fmla="*/ 68 w 128"/>
              <a:gd name="T7" fmla="*/ 60 h 112"/>
              <a:gd name="T8" fmla="*/ 68 w 128"/>
              <a:gd name="T9" fmla="*/ 60 h 112"/>
              <a:gd name="T10" fmla="*/ 64 w 128"/>
              <a:gd name="T11" fmla="*/ 64 h 112"/>
              <a:gd name="T12" fmla="*/ 64 w 128"/>
              <a:gd name="T13" fmla="*/ 97 h 112"/>
              <a:gd name="T14" fmla="*/ 59 w 128"/>
              <a:gd name="T15" fmla="*/ 93 h 112"/>
              <a:gd name="T16" fmla="*/ 53 w 128"/>
              <a:gd name="T17" fmla="*/ 93 h 112"/>
              <a:gd name="T18" fmla="*/ 53 w 128"/>
              <a:gd name="T19" fmla="*/ 99 h 112"/>
              <a:gd name="T20" fmla="*/ 65 w 128"/>
              <a:gd name="T21" fmla="*/ 110 h 112"/>
              <a:gd name="T22" fmla="*/ 68 w 128"/>
              <a:gd name="T23" fmla="*/ 112 h 112"/>
              <a:gd name="T24" fmla="*/ 71 w 128"/>
              <a:gd name="T25" fmla="*/ 110 h 112"/>
              <a:gd name="T26" fmla="*/ 83 w 128"/>
              <a:gd name="T27" fmla="*/ 99 h 112"/>
              <a:gd name="T28" fmla="*/ 83 w 128"/>
              <a:gd name="T29" fmla="*/ 93 h 112"/>
              <a:gd name="T30" fmla="*/ 77 w 128"/>
              <a:gd name="T31" fmla="*/ 93 h 112"/>
              <a:gd name="T32" fmla="*/ 111 w 128"/>
              <a:gd name="T33" fmla="*/ 42 h 112"/>
              <a:gd name="T34" fmla="*/ 111 w 128"/>
              <a:gd name="T35" fmla="*/ 42 h 112"/>
              <a:gd name="T36" fmla="*/ 101 w 128"/>
              <a:gd name="T37" fmla="*/ 12 h 112"/>
              <a:gd name="T38" fmla="*/ 77 w 128"/>
              <a:gd name="T39" fmla="*/ 0 h 112"/>
              <a:gd name="T40" fmla="*/ 43 w 128"/>
              <a:gd name="T41" fmla="*/ 21 h 112"/>
              <a:gd name="T42" fmla="*/ 43 w 128"/>
              <a:gd name="T43" fmla="*/ 21 h 112"/>
              <a:gd name="T44" fmla="*/ 37 w 128"/>
              <a:gd name="T45" fmla="*/ 20 h 112"/>
              <a:gd name="T46" fmla="*/ 26 w 128"/>
              <a:gd name="T47" fmla="*/ 24 h 112"/>
              <a:gd name="T48" fmla="*/ 12 w 128"/>
              <a:gd name="T49" fmla="*/ 50 h 112"/>
              <a:gd name="T50" fmla="*/ 12 w 128"/>
              <a:gd name="T51" fmla="*/ 50 h 112"/>
              <a:gd name="T52" fmla="*/ 0 w 128"/>
              <a:gd name="T53" fmla="*/ 70 h 112"/>
              <a:gd name="T54" fmla="*/ 0 w 128"/>
              <a:gd name="T55" fmla="*/ 74 h 112"/>
              <a:gd name="T56" fmla="*/ 22 w 128"/>
              <a:gd name="T57" fmla="*/ 96 h 112"/>
              <a:gd name="T58" fmla="*/ 40 w 128"/>
              <a:gd name="T59" fmla="*/ 96 h 112"/>
              <a:gd name="T60" fmla="*/ 40 w 128"/>
              <a:gd name="T61" fmla="*/ 96 h 112"/>
              <a:gd name="T62" fmla="*/ 44 w 128"/>
              <a:gd name="T63" fmla="*/ 92 h 112"/>
              <a:gd name="T64" fmla="*/ 40 w 128"/>
              <a:gd name="T65" fmla="*/ 88 h 112"/>
              <a:gd name="T66" fmla="*/ 24 w 128"/>
              <a:gd name="T67" fmla="*/ 88 h 112"/>
              <a:gd name="T68" fmla="*/ 8 w 128"/>
              <a:gd name="T69" fmla="*/ 72 h 112"/>
              <a:gd name="T70" fmla="*/ 23 w 128"/>
              <a:gd name="T71" fmla="*/ 56 h 112"/>
              <a:gd name="T72" fmla="*/ 20 w 128"/>
              <a:gd name="T73" fmla="*/ 46 h 112"/>
              <a:gd name="T74" fmla="*/ 38 w 128"/>
              <a:gd name="T75" fmla="*/ 28 h 112"/>
              <a:gd name="T76" fmla="*/ 48 w 128"/>
              <a:gd name="T77" fmla="*/ 31 h 112"/>
              <a:gd name="T78" fmla="*/ 76 w 128"/>
              <a:gd name="T79" fmla="*/ 8 h 112"/>
              <a:gd name="T80" fmla="*/ 104 w 128"/>
              <a:gd name="T81" fmla="*/ 36 h 112"/>
              <a:gd name="T82" fmla="*/ 101 w 128"/>
              <a:gd name="T83" fmla="*/ 48 h 112"/>
              <a:gd name="T84" fmla="*/ 120 w 128"/>
              <a:gd name="T85" fmla="*/ 68 h 112"/>
              <a:gd name="T86" fmla="*/ 100 w 128"/>
              <a:gd name="T87" fmla="*/ 88 h 112"/>
              <a:gd name="T88" fmla="*/ 96 w 128"/>
              <a:gd name="T89" fmla="*/ 88 h 112"/>
              <a:gd name="T90" fmla="*/ 92 w 128"/>
              <a:gd name="T91" fmla="*/ 92 h 112"/>
              <a:gd name="T92" fmla="*/ 96 w 128"/>
              <a:gd name="T93" fmla="*/ 96 h 112"/>
              <a:gd name="T94" fmla="*/ 96 w 128"/>
              <a:gd name="T95" fmla="*/ 96 h 112"/>
              <a:gd name="T96" fmla="*/ 98 w 128"/>
              <a:gd name="T97" fmla="*/ 96 h 112"/>
              <a:gd name="T98" fmla="*/ 127 w 128"/>
              <a:gd name="T99" fmla="*/ 69 h 112"/>
              <a:gd name="T100" fmla="*/ 111 w 128"/>
              <a:gd name="T101" fmla="*/ 4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12">
                <a:moveTo>
                  <a:pt x="77" y="93"/>
                </a:moveTo>
                <a:cubicBezTo>
                  <a:pt x="72" y="97"/>
                  <a:pt x="72" y="97"/>
                  <a:pt x="72" y="97"/>
                </a:cubicBezTo>
                <a:cubicBezTo>
                  <a:pt x="72" y="64"/>
                  <a:pt x="72" y="64"/>
                  <a:pt x="72" y="64"/>
                </a:cubicBezTo>
                <a:cubicBezTo>
                  <a:pt x="72" y="61"/>
                  <a:pt x="70" y="60"/>
                  <a:pt x="68" y="60"/>
                </a:cubicBezTo>
                <a:cubicBezTo>
                  <a:pt x="68" y="60"/>
                  <a:pt x="68" y="60"/>
                  <a:pt x="68" y="60"/>
                </a:cubicBezTo>
                <a:cubicBezTo>
                  <a:pt x="66" y="60"/>
                  <a:pt x="64" y="61"/>
                  <a:pt x="64" y="64"/>
                </a:cubicBezTo>
                <a:cubicBezTo>
                  <a:pt x="64" y="97"/>
                  <a:pt x="64" y="97"/>
                  <a:pt x="64" y="97"/>
                </a:cubicBezTo>
                <a:cubicBezTo>
                  <a:pt x="59" y="93"/>
                  <a:pt x="59" y="93"/>
                  <a:pt x="59" y="93"/>
                </a:cubicBezTo>
                <a:cubicBezTo>
                  <a:pt x="58" y="91"/>
                  <a:pt x="55" y="91"/>
                  <a:pt x="53" y="93"/>
                </a:cubicBezTo>
                <a:cubicBezTo>
                  <a:pt x="52" y="95"/>
                  <a:pt x="52" y="97"/>
                  <a:pt x="53" y="99"/>
                </a:cubicBezTo>
                <a:cubicBezTo>
                  <a:pt x="65" y="110"/>
                  <a:pt x="65" y="110"/>
                  <a:pt x="65" y="110"/>
                </a:cubicBezTo>
                <a:cubicBezTo>
                  <a:pt x="66" y="111"/>
                  <a:pt x="67" y="112"/>
                  <a:pt x="68" y="112"/>
                </a:cubicBezTo>
                <a:cubicBezTo>
                  <a:pt x="69" y="112"/>
                  <a:pt x="70" y="111"/>
                  <a:pt x="71" y="110"/>
                </a:cubicBezTo>
                <a:cubicBezTo>
                  <a:pt x="83" y="99"/>
                  <a:pt x="83" y="99"/>
                  <a:pt x="83" y="99"/>
                </a:cubicBezTo>
                <a:cubicBezTo>
                  <a:pt x="84" y="97"/>
                  <a:pt x="84" y="95"/>
                  <a:pt x="83" y="93"/>
                </a:cubicBezTo>
                <a:cubicBezTo>
                  <a:pt x="81" y="91"/>
                  <a:pt x="78" y="91"/>
                  <a:pt x="77" y="93"/>
                </a:cubicBezTo>
                <a:close/>
                <a:moveTo>
                  <a:pt x="111" y="42"/>
                </a:moveTo>
                <a:cubicBezTo>
                  <a:pt x="111" y="42"/>
                  <a:pt x="111" y="42"/>
                  <a:pt x="111" y="42"/>
                </a:cubicBezTo>
                <a:cubicBezTo>
                  <a:pt x="113" y="33"/>
                  <a:pt x="111" y="23"/>
                  <a:pt x="101" y="12"/>
                </a:cubicBezTo>
                <a:cubicBezTo>
                  <a:pt x="95" y="5"/>
                  <a:pt x="86" y="1"/>
                  <a:pt x="77" y="0"/>
                </a:cubicBezTo>
                <a:cubicBezTo>
                  <a:pt x="62" y="0"/>
                  <a:pt x="49" y="8"/>
                  <a:pt x="43" y="21"/>
                </a:cubicBezTo>
                <a:cubicBezTo>
                  <a:pt x="43" y="21"/>
                  <a:pt x="43" y="21"/>
                  <a:pt x="43" y="21"/>
                </a:cubicBezTo>
                <a:cubicBezTo>
                  <a:pt x="41" y="20"/>
                  <a:pt x="39" y="20"/>
                  <a:pt x="37" y="20"/>
                </a:cubicBezTo>
                <a:cubicBezTo>
                  <a:pt x="33" y="20"/>
                  <a:pt x="29" y="22"/>
                  <a:pt x="26" y="24"/>
                </a:cubicBezTo>
                <a:cubicBezTo>
                  <a:pt x="12" y="35"/>
                  <a:pt x="11" y="43"/>
                  <a:pt x="12" y="50"/>
                </a:cubicBezTo>
                <a:cubicBezTo>
                  <a:pt x="12" y="50"/>
                  <a:pt x="12" y="50"/>
                  <a:pt x="12" y="50"/>
                </a:cubicBezTo>
                <a:cubicBezTo>
                  <a:pt x="5" y="54"/>
                  <a:pt x="0" y="61"/>
                  <a:pt x="0" y="70"/>
                </a:cubicBezTo>
                <a:cubicBezTo>
                  <a:pt x="0" y="74"/>
                  <a:pt x="0" y="74"/>
                  <a:pt x="0" y="74"/>
                </a:cubicBezTo>
                <a:cubicBezTo>
                  <a:pt x="0" y="86"/>
                  <a:pt x="10" y="96"/>
                  <a:pt x="22" y="96"/>
                </a:cubicBezTo>
                <a:cubicBezTo>
                  <a:pt x="40" y="96"/>
                  <a:pt x="40" y="96"/>
                  <a:pt x="40" y="96"/>
                </a:cubicBezTo>
                <a:cubicBezTo>
                  <a:pt x="40" y="96"/>
                  <a:pt x="40" y="96"/>
                  <a:pt x="40" y="96"/>
                </a:cubicBezTo>
                <a:cubicBezTo>
                  <a:pt x="42" y="96"/>
                  <a:pt x="44" y="94"/>
                  <a:pt x="44" y="92"/>
                </a:cubicBezTo>
                <a:cubicBezTo>
                  <a:pt x="44" y="89"/>
                  <a:pt x="42" y="88"/>
                  <a:pt x="40" y="88"/>
                </a:cubicBezTo>
                <a:cubicBezTo>
                  <a:pt x="24" y="88"/>
                  <a:pt x="24" y="88"/>
                  <a:pt x="24" y="88"/>
                </a:cubicBezTo>
                <a:cubicBezTo>
                  <a:pt x="15" y="88"/>
                  <a:pt x="8" y="81"/>
                  <a:pt x="8" y="72"/>
                </a:cubicBezTo>
                <a:cubicBezTo>
                  <a:pt x="8" y="63"/>
                  <a:pt x="15" y="56"/>
                  <a:pt x="23" y="56"/>
                </a:cubicBezTo>
                <a:cubicBezTo>
                  <a:pt x="21" y="53"/>
                  <a:pt x="20" y="49"/>
                  <a:pt x="20" y="46"/>
                </a:cubicBezTo>
                <a:cubicBezTo>
                  <a:pt x="20" y="36"/>
                  <a:pt x="28" y="28"/>
                  <a:pt x="38" y="28"/>
                </a:cubicBezTo>
                <a:cubicBezTo>
                  <a:pt x="42" y="28"/>
                  <a:pt x="45" y="29"/>
                  <a:pt x="48" y="31"/>
                </a:cubicBezTo>
                <a:cubicBezTo>
                  <a:pt x="51" y="18"/>
                  <a:pt x="62" y="8"/>
                  <a:pt x="76" y="8"/>
                </a:cubicBezTo>
                <a:cubicBezTo>
                  <a:pt x="91" y="8"/>
                  <a:pt x="104" y="20"/>
                  <a:pt x="104" y="36"/>
                </a:cubicBezTo>
                <a:cubicBezTo>
                  <a:pt x="104" y="40"/>
                  <a:pt x="103" y="44"/>
                  <a:pt x="101" y="48"/>
                </a:cubicBezTo>
                <a:cubicBezTo>
                  <a:pt x="112" y="48"/>
                  <a:pt x="120" y="57"/>
                  <a:pt x="120" y="68"/>
                </a:cubicBezTo>
                <a:cubicBezTo>
                  <a:pt x="120" y="79"/>
                  <a:pt x="111" y="88"/>
                  <a:pt x="100" y="88"/>
                </a:cubicBezTo>
                <a:cubicBezTo>
                  <a:pt x="96" y="88"/>
                  <a:pt x="96" y="88"/>
                  <a:pt x="96" y="88"/>
                </a:cubicBezTo>
                <a:cubicBezTo>
                  <a:pt x="94" y="88"/>
                  <a:pt x="92" y="89"/>
                  <a:pt x="92" y="92"/>
                </a:cubicBezTo>
                <a:cubicBezTo>
                  <a:pt x="92" y="94"/>
                  <a:pt x="94" y="96"/>
                  <a:pt x="96" y="96"/>
                </a:cubicBezTo>
                <a:cubicBezTo>
                  <a:pt x="96" y="96"/>
                  <a:pt x="96" y="96"/>
                  <a:pt x="96" y="96"/>
                </a:cubicBezTo>
                <a:cubicBezTo>
                  <a:pt x="98" y="96"/>
                  <a:pt x="98" y="96"/>
                  <a:pt x="98" y="96"/>
                </a:cubicBezTo>
                <a:cubicBezTo>
                  <a:pt x="113" y="96"/>
                  <a:pt x="127" y="84"/>
                  <a:pt x="127" y="69"/>
                </a:cubicBezTo>
                <a:cubicBezTo>
                  <a:pt x="128" y="57"/>
                  <a:pt x="121" y="47"/>
                  <a:pt x="111"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4" name="Freeform 36"/>
          <p:cNvSpPr>
            <a:spLocks noEditPoints="1"/>
          </p:cNvSpPr>
          <p:nvPr/>
        </p:nvSpPr>
        <p:spPr bwMode="auto">
          <a:xfrm>
            <a:off x="6662581" y="5426691"/>
            <a:ext cx="204142" cy="191975"/>
          </a:xfrm>
          <a:custGeom>
            <a:avLst/>
            <a:gdLst>
              <a:gd name="T0" fmla="*/ 116 w 128"/>
              <a:gd name="T1" fmla="*/ 28 h 120"/>
              <a:gd name="T2" fmla="*/ 112 w 128"/>
              <a:gd name="T3" fmla="*/ 28 h 120"/>
              <a:gd name="T4" fmla="*/ 112 w 128"/>
              <a:gd name="T5" fmla="*/ 20 h 120"/>
              <a:gd name="T6" fmla="*/ 100 w 128"/>
              <a:gd name="T7" fmla="*/ 8 h 120"/>
              <a:gd name="T8" fmla="*/ 56 w 128"/>
              <a:gd name="T9" fmla="*/ 8 h 120"/>
              <a:gd name="T10" fmla="*/ 36 w 128"/>
              <a:gd name="T11" fmla="*/ 0 h 120"/>
              <a:gd name="T12" fmla="*/ 12 w 128"/>
              <a:gd name="T13" fmla="*/ 0 h 120"/>
              <a:gd name="T14" fmla="*/ 0 w 128"/>
              <a:gd name="T15" fmla="*/ 12 h 120"/>
              <a:gd name="T16" fmla="*/ 0 w 128"/>
              <a:gd name="T17" fmla="*/ 108 h 120"/>
              <a:gd name="T18" fmla="*/ 12 w 128"/>
              <a:gd name="T19" fmla="*/ 120 h 120"/>
              <a:gd name="T20" fmla="*/ 20 w 128"/>
              <a:gd name="T21" fmla="*/ 120 h 120"/>
              <a:gd name="T22" fmla="*/ 88 w 128"/>
              <a:gd name="T23" fmla="*/ 120 h 120"/>
              <a:gd name="T24" fmla="*/ 116 w 128"/>
              <a:gd name="T25" fmla="*/ 120 h 120"/>
              <a:gd name="T26" fmla="*/ 128 w 128"/>
              <a:gd name="T27" fmla="*/ 108 h 120"/>
              <a:gd name="T28" fmla="*/ 128 w 128"/>
              <a:gd name="T29" fmla="*/ 40 h 120"/>
              <a:gd name="T30" fmla="*/ 116 w 128"/>
              <a:gd name="T31" fmla="*/ 28 h 120"/>
              <a:gd name="T32" fmla="*/ 16 w 128"/>
              <a:gd name="T33" fmla="*/ 112 h 120"/>
              <a:gd name="T34" fmla="*/ 8 w 128"/>
              <a:gd name="T35" fmla="*/ 104 h 120"/>
              <a:gd name="T36" fmla="*/ 8 w 128"/>
              <a:gd name="T37" fmla="*/ 16 h 120"/>
              <a:gd name="T38" fmla="*/ 16 w 128"/>
              <a:gd name="T39" fmla="*/ 8 h 120"/>
              <a:gd name="T40" fmla="*/ 36 w 128"/>
              <a:gd name="T41" fmla="*/ 8 h 120"/>
              <a:gd name="T42" fmla="*/ 56 w 128"/>
              <a:gd name="T43" fmla="*/ 16 h 120"/>
              <a:gd name="T44" fmla="*/ 96 w 128"/>
              <a:gd name="T45" fmla="*/ 16 h 120"/>
              <a:gd name="T46" fmla="*/ 104 w 128"/>
              <a:gd name="T47" fmla="*/ 24 h 120"/>
              <a:gd name="T48" fmla="*/ 104 w 128"/>
              <a:gd name="T49" fmla="*/ 28 h 120"/>
              <a:gd name="T50" fmla="*/ 32 w 128"/>
              <a:gd name="T51" fmla="*/ 28 h 120"/>
              <a:gd name="T52" fmla="*/ 20 w 128"/>
              <a:gd name="T53" fmla="*/ 40 h 120"/>
              <a:gd name="T54" fmla="*/ 20 w 128"/>
              <a:gd name="T55" fmla="*/ 108 h 120"/>
              <a:gd name="T56" fmla="*/ 20 w 128"/>
              <a:gd name="T57" fmla="*/ 112 h 120"/>
              <a:gd name="T58" fmla="*/ 16 w 128"/>
              <a:gd name="T59" fmla="*/ 112 h 120"/>
              <a:gd name="T60" fmla="*/ 120 w 128"/>
              <a:gd name="T61" fmla="*/ 104 h 120"/>
              <a:gd name="T62" fmla="*/ 112 w 128"/>
              <a:gd name="T63" fmla="*/ 112 h 120"/>
              <a:gd name="T64" fmla="*/ 88 w 128"/>
              <a:gd name="T65" fmla="*/ 112 h 120"/>
              <a:gd name="T66" fmla="*/ 28 w 128"/>
              <a:gd name="T67" fmla="*/ 112 h 120"/>
              <a:gd name="T68" fmla="*/ 28 w 128"/>
              <a:gd name="T69" fmla="*/ 104 h 120"/>
              <a:gd name="T70" fmla="*/ 28 w 128"/>
              <a:gd name="T71" fmla="*/ 44 h 120"/>
              <a:gd name="T72" fmla="*/ 36 w 128"/>
              <a:gd name="T73" fmla="*/ 36 h 120"/>
              <a:gd name="T74" fmla="*/ 112 w 128"/>
              <a:gd name="T75" fmla="*/ 36 h 120"/>
              <a:gd name="T76" fmla="*/ 120 w 128"/>
              <a:gd name="T77" fmla="*/ 44 h 120"/>
              <a:gd name="T78" fmla="*/ 120 w 128"/>
              <a:gd name="T79" fmla="*/ 10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0">
                <a:moveTo>
                  <a:pt x="116" y="28"/>
                </a:moveTo>
                <a:cubicBezTo>
                  <a:pt x="112" y="28"/>
                  <a:pt x="112" y="28"/>
                  <a:pt x="112" y="28"/>
                </a:cubicBezTo>
                <a:cubicBezTo>
                  <a:pt x="112" y="20"/>
                  <a:pt x="112" y="20"/>
                  <a:pt x="112" y="20"/>
                </a:cubicBezTo>
                <a:cubicBezTo>
                  <a:pt x="112" y="13"/>
                  <a:pt x="106" y="8"/>
                  <a:pt x="100" y="8"/>
                </a:cubicBezTo>
                <a:cubicBezTo>
                  <a:pt x="100" y="8"/>
                  <a:pt x="78" y="8"/>
                  <a:pt x="56" y="8"/>
                </a:cubicBezTo>
                <a:cubicBezTo>
                  <a:pt x="52" y="8"/>
                  <a:pt x="39" y="0"/>
                  <a:pt x="36" y="0"/>
                </a:cubicBezTo>
                <a:cubicBezTo>
                  <a:pt x="18" y="0"/>
                  <a:pt x="12" y="0"/>
                  <a:pt x="12" y="0"/>
                </a:cubicBezTo>
                <a:cubicBezTo>
                  <a:pt x="5" y="0"/>
                  <a:pt x="0" y="5"/>
                  <a:pt x="0" y="12"/>
                </a:cubicBezTo>
                <a:cubicBezTo>
                  <a:pt x="0" y="108"/>
                  <a:pt x="0" y="108"/>
                  <a:pt x="0" y="108"/>
                </a:cubicBezTo>
                <a:cubicBezTo>
                  <a:pt x="0" y="114"/>
                  <a:pt x="5" y="120"/>
                  <a:pt x="12" y="120"/>
                </a:cubicBezTo>
                <a:cubicBezTo>
                  <a:pt x="20" y="120"/>
                  <a:pt x="20" y="120"/>
                  <a:pt x="20" y="120"/>
                </a:cubicBezTo>
                <a:cubicBezTo>
                  <a:pt x="88" y="120"/>
                  <a:pt x="88" y="120"/>
                  <a:pt x="88" y="120"/>
                </a:cubicBezTo>
                <a:cubicBezTo>
                  <a:pt x="116" y="120"/>
                  <a:pt x="116" y="120"/>
                  <a:pt x="116" y="120"/>
                </a:cubicBezTo>
                <a:cubicBezTo>
                  <a:pt x="122" y="120"/>
                  <a:pt x="128" y="114"/>
                  <a:pt x="128" y="108"/>
                </a:cubicBezTo>
                <a:cubicBezTo>
                  <a:pt x="128" y="40"/>
                  <a:pt x="128" y="40"/>
                  <a:pt x="128" y="40"/>
                </a:cubicBezTo>
                <a:cubicBezTo>
                  <a:pt x="128" y="33"/>
                  <a:pt x="122" y="28"/>
                  <a:pt x="116" y="28"/>
                </a:cubicBezTo>
                <a:close/>
                <a:moveTo>
                  <a:pt x="16" y="112"/>
                </a:moveTo>
                <a:cubicBezTo>
                  <a:pt x="11" y="112"/>
                  <a:pt x="8" y="108"/>
                  <a:pt x="8" y="104"/>
                </a:cubicBezTo>
                <a:cubicBezTo>
                  <a:pt x="8" y="16"/>
                  <a:pt x="8" y="16"/>
                  <a:pt x="8" y="16"/>
                </a:cubicBezTo>
                <a:cubicBezTo>
                  <a:pt x="8" y="11"/>
                  <a:pt x="11" y="8"/>
                  <a:pt x="16" y="8"/>
                </a:cubicBezTo>
                <a:cubicBezTo>
                  <a:pt x="16" y="8"/>
                  <a:pt x="20" y="8"/>
                  <a:pt x="36" y="8"/>
                </a:cubicBezTo>
                <a:cubicBezTo>
                  <a:pt x="40" y="8"/>
                  <a:pt x="52" y="16"/>
                  <a:pt x="56" y="16"/>
                </a:cubicBezTo>
                <a:cubicBezTo>
                  <a:pt x="76" y="16"/>
                  <a:pt x="96" y="16"/>
                  <a:pt x="96" y="16"/>
                </a:cubicBezTo>
                <a:cubicBezTo>
                  <a:pt x="100" y="16"/>
                  <a:pt x="104" y="19"/>
                  <a:pt x="104" y="24"/>
                </a:cubicBezTo>
                <a:cubicBezTo>
                  <a:pt x="104" y="28"/>
                  <a:pt x="104" y="28"/>
                  <a:pt x="104" y="28"/>
                </a:cubicBezTo>
                <a:cubicBezTo>
                  <a:pt x="32" y="28"/>
                  <a:pt x="32" y="28"/>
                  <a:pt x="32" y="28"/>
                </a:cubicBezTo>
                <a:cubicBezTo>
                  <a:pt x="25" y="28"/>
                  <a:pt x="20" y="33"/>
                  <a:pt x="20" y="40"/>
                </a:cubicBezTo>
                <a:cubicBezTo>
                  <a:pt x="20" y="108"/>
                  <a:pt x="20" y="108"/>
                  <a:pt x="20" y="108"/>
                </a:cubicBezTo>
                <a:cubicBezTo>
                  <a:pt x="20" y="112"/>
                  <a:pt x="20" y="112"/>
                  <a:pt x="20" y="112"/>
                </a:cubicBezTo>
                <a:lnTo>
                  <a:pt x="16" y="112"/>
                </a:lnTo>
                <a:close/>
                <a:moveTo>
                  <a:pt x="120" y="104"/>
                </a:moveTo>
                <a:cubicBezTo>
                  <a:pt x="120" y="108"/>
                  <a:pt x="116" y="112"/>
                  <a:pt x="112" y="112"/>
                </a:cubicBezTo>
                <a:cubicBezTo>
                  <a:pt x="88" y="112"/>
                  <a:pt x="88" y="112"/>
                  <a:pt x="88" y="112"/>
                </a:cubicBezTo>
                <a:cubicBezTo>
                  <a:pt x="28" y="112"/>
                  <a:pt x="28" y="112"/>
                  <a:pt x="28" y="112"/>
                </a:cubicBezTo>
                <a:cubicBezTo>
                  <a:pt x="28" y="104"/>
                  <a:pt x="28" y="104"/>
                  <a:pt x="28" y="104"/>
                </a:cubicBezTo>
                <a:cubicBezTo>
                  <a:pt x="28" y="44"/>
                  <a:pt x="28" y="44"/>
                  <a:pt x="28" y="44"/>
                </a:cubicBezTo>
                <a:cubicBezTo>
                  <a:pt x="28" y="39"/>
                  <a:pt x="31" y="36"/>
                  <a:pt x="36" y="36"/>
                </a:cubicBezTo>
                <a:cubicBezTo>
                  <a:pt x="112" y="36"/>
                  <a:pt x="112" y="36"/>
                  <a:pt x="112" y="36"/>
                </a:cubicBezTo>
                <a:cubicBezTo>
                  <a:pt x="116" y="36"/>
                  <a:pt x="120" y="39"/>
                  <a:pt x="120" y="44"/>
                </a:cubicBezTo>
                <a:lnTo>
                  <a:pt x="120"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5" name="Freeform 93"/>
          <p:cNvSpPr>
            <a:spLocks noEditPoints="1"/>
          </p:cNvSpPr>
          <p:nvPr/>
        </p:nvSpPr>
        <p:spPr bwMode="auto">
          <a:xfrm>
            <a:off x="10474340" y="5417694"/>
            <a:ext cx="204818" cy="204818"/>
          </a:xfrm>
          <a:custGeom>
            <a:avLst/>
            <a:gdLst>
              <a:gd name="T0" fmla="*/ 43 w 128"/>
              <a:gd name="T1" fmla="*/ 58 h 128"/>
              <a:gd name="T2" fmla="*/ 52 w 128"/>
              <a:gd name="T3" fmla="*/ 49 h 128"/>
              <a:gd name="T4" fmla="*/ 65 w 128"/>
              <a:gd name="T5" fmla="*/ 62 h 128"/>
              <a:gd name="T6" fmla="*/ 68 w 128"/>
              <a:gd name="T7" fmla="*/ 63 h 128"/>
              <a:gd name="T8" fmla="*/ 71 w 128"/>
              <a:gd name="T9" fmla="*/ 62 h 128"/>
              <a:gd name="T10" fmla="*/ 91 w 128"/>
              <a:gd name="T11" fmla="*/ 43 h 128"/>
              <a:gd name="T12" fmla="*/ 91 w 128"/>
              <a:gd name="T13" fmla="*/ 37 h 128"/>
              <a:gd name="T14" fmla="*/ 85 w 128"/>
              <a:gd name="T15" fmla="*/ 37 h 128"/>
              <a:gd name="T16" fmla="*/ 68 w 128"/>
              <a:gd name="T17" fmla="*/ 54 h 128"/>
              <a:gd name="T18" fmla="*/ 55 w 128"/>
              <a:gd name="T19" fmla="*/ 41 h 128"/>
              <a:gd name="T20" fmla="*/ 54 w 128"/>
              <a:gd name="T21" fmla="*/ 40 h 128"/>
              <a:gd name="T22" fmla="*/ 49 w 128"/>
              <a:gd name="T23" fmla="*/ 41 h 128"/>
              <a:gd name="T24" fmla="*/ 37 w 128"/>
              <a:gd name="T25" fmla="*/ 52 h 128"/>
              <a:gd name="T26" fmla="*/ 37 w 128"/>
              <a:gd name="T27" fmla="*/ 58 h 128"/>
              <a:gd name="T28" fmla="*/ 43 w 128"/>
              <a:gd name="T29" fmla="*/ 58 h 128"/>
              <a:gd name="T30" fmla="*/ 124 w 128"/>
              <a:gd name="T31" fmla="*/ 91 h 128"/>
              <a:gd name="T32" fmla="*/ 120 w 128"/>
              <a:gd name="T33" fmla="*/ 91 h 128"/>
              <a:gd name="T34" fmla="*/ 120 w 128"/>
              <a:gd name="T35" fmla="*/ 8 h 128"/>
              <a:gd name="T36" fmla="*/ 124 w 128"/>
              <a:gd name="T37" fmla="*/ 8 h 128"/>
              <a:gd name="T38" fmla="*/ 128 w 128"/>
              <a:gd name="T39" fmla="*/ 4 h 128"/>
              <a:gd name="T40" fmla="*/ 124 w 128"/>
              <a:gd name="T41" fmla="*/ 0 h 128"/>
              <a:gd name="T42" fmla="*/ 4 w 128"/>
              <a:gd name="T43" fmla="*/ 0 h 128"/>
              <a:gd name="T44" fmla="*/ 0 w 128"/>
              <a:gd name="T45" fmla="*/ 4 h 128"/>
              <a:gd name="T46" fmla="*/ 4 w 128"/>
              <a:gd name="T47" fmla="*/ 8 h 128"/>
              <a:gd name="T48" fmla="*/ 8 w 128"/>
              <a:gd name="T49" fmla="*/ 8 h 128"/>
              <a:gd name="T50" fmla="*/ 8 w 128"/>
              <a:gd name="T51" fmla="*/ 91 h 128"/>
              <a:gd name="T52" fmla="*/ 4 w 128"/>
              <a:gd name="T53" fmla="*/ 91 h 128"/>
              <a:gd name="T54" fmla="*/ 0 w 128"/>
              <a:gd name="T55" fmla="*/ 95 h 128"/>
              <a:gd name="T56" fmla="*/ 4 w 128"/>
              <a:gd name="T57" fmla="*/ 99 h 128"/>
              <a:gd name="T58" fmla="*/ 42 w 128"/>
              <a:gd name="T59" fmla="*/ 99 h 128"/>
              <a:gd name="T60" fmla="*/ 21 w 128"/>
              <a:gd name="T61" fmla="*/ 120 h 128"/>
              <a:gd name="T62" fmla="*/ 21 w 128"/>
              <a:gd name="T63" fmla="*/ 126 h 128"/>
              <a:gd name="T64" fmla="*/ 27 w 128"/>
              <a:gd name="T65" fmla="*/ 126 h 128"/>
              <a:gd name="T66" fmla="*/ 54 w 128"/>
              <a:gd name="T67" fmla="*/ 99 h 128"/>
              <a:gd name="T68" fmla="*/ 60 w 128"/>
              <a:gd name="T69" fmla="*/ 99 h 128"/>
              <a:gd name="T70" fmla="*/ 60 w 128"/>
              <a:gd name="T71" fmla="*/ 115 h 128"/>
              <a:gd name="T72" fmla="*/ 64 w 128"/>
              <a:gd name="T73" fmla="*/ 119 h 128"/>
              <a:gd name="T74" fmla="*/ 68 w 128"/>
              <a:gd name="T75" fmla="*/ 115 h 128"/>
              <a:gd name="T76" fmla="*/ 68 w 128"/>
              <a:gd name="T77" fmla="*/ 99 h 128"/>
              <a:gd name="T78" fmla="*/ 74 w 128"/>
              <a:gd name="T79" fmla="*/ 99 h 128"/>
              <a:gd name="T80" fmla="*/ 101 w 128"/>
              <a:gd name="T81" fmla="*/ 126 h 128"/>
              <a:gd name="T82" fmla="*/ 107 w 128"/>
              <a:gd name="T83" fmla="*/ 126 h 128"/>
              <a:gd name="T84" fmla="*/ 107 w 128"/>
              <a:gd name="T85" fmla="*/ 120 h 128"/>
              <a:gd name="T86" fmla="*/ 86 w 128"/>
              <a:gd name="T87" fmla="*/ 99 h 128"/>
              <a:gd name="T88" fmla="*/ 124 w 128"/>
              <a:gd name="T89" fmla="*/ 99 h 128"/>
              <a:gd name="T90" fmla="*/ 128 w 128"/>
              <a:gd name="T91" fmla="*/ 95 h 128"/>
              <a:gd name="T92" fmla="*/ 124 w 128"/>
              <a:gd name="T93" fmla="*/ 91 h 128"/>
              <a:gd name="T94" fmla="*/ 112 w 128"/>
              <a:gd name="T95" fmla="*/ 91 h 128"/>
              <a:gd name="T96" fmla="*/ 76 w 128"/>
              <a:gd name="T97" fmla="*/ 91 h 128"/>
              <a:gd name="T98" fmla="*/ 76 w 128"/>
              <a:gd name="T99" fmla="*/ 91 h 128"/>
              <a:gd name="T100" fmla="*/ 52 w 128"/>
              <a:gd name="T101" fmla="*/ 91 h 128"/>
              <a:gd name="T102" fmla="*/ 52 w 128"/>
              <a:gd name="T103" fmla="*/ 91 h 128"/>
              <a:gd name="T104" fmla="*/ 16 w 128"/>
              <a:gd name="T105" fmla="*/ 91 h 128"/>
              <a:gd name="T106" fmla="*/ 16 w 128"/>
              <a:gd name="T107" fmla="*/ 8 h 128"/>
              <a:gd name="T108" fmla="*/ 112 w 128"/>
              <a:gd name="T109" fmla="*/ 8 h 128"/>
              <a:gd name="T110" fmla="*/ 112 w 128"/>
              <a:gd name="T111"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8" h="128">
                <a:moveTo>
                  <a:pt x="43" y="58"/>
                </a:moveTo>
                <a:cubicBezTo>
                  <a:pt x="52" y="49"/>
                  <a:pt x="52" y="49"/>
                  <a:pt x="52" y="49"/>
                </a:cubicBezTo>
                <a:cubicBezTo>
                  <a:pt x="65" y="62"/>
                  <a:pt x="65" y="62"/>
                  <a:pt x="65" y="62"/>
                </a:cubicBezTo>
                <a:cubicBezTo>
                  <a:pt x="66" y="63"/>
                  <a:pt x="67" y="63"/>
                  <a:pt x="68" y="63"/>
                </a:cubicBezTo>
                <a:cubicBezTo>
                  <a:pt x="69" y="63"/>
                  <a:pt x="70" y="63"/>
                  <a:pt x="71" y="62"/>
                </a:cubicBezTo>
                <a:cubicBezTo>
                  <a:pt x="91" y="43"/>
                  <a:pt x="91" y="43"/>
                  <a:pt x="91" y="43"/>
                </a:cubicBezTo>
                <a:cubicBezTo>
                  <a:pt x="92" y="41"/>
                  <a:pt x="92" y="38"/>
                  <a:pt x="91" y="37"/>
                </a:cubicBezTo>
                <a:cubicBezTo>
                  <a:pt x="89" y="35"/>
                  <a:pt x="87" y="35"/>
                  <a:pt x="85" y="37"/>
                </a:cubicBezTo>
                <a:cubicBezTo>
                  <a:pt x="68" y="54"/>
                  <a:pt x="68" y="54"/>
                  <a:pt x="68" y="54"/>
                </a:cubicBezTo>
                <a:cubicBezTo>
                  <a:pt x="55" y="41"/>
                  <a:pt x="55" y="41"/>
                  <a:pt x="55" y="41"/>
                </a:cubicBezTo>
                <a:cubicBezTo>
                  <a:pt x="55" y="40"/>
                  <a:pt x="54" y="40"/>
                  <a:pt x="54" y="40"/>
                </a:cubicBezTo>
                <a:cubicBezTo>
                  <a:pt x="52" y="39"/>
                  <a:pt x="50" y="39"/>
                  <a:pt x="49" y="41"/>
                </a:cubicBezTo>
                <a:cubicBezTo>
                  <a:pt x="37" y="52"/>
                  <a:pt x="37" y="52"/>
                  <a:pt x="37" y="52"/>
                </a:cubicBezTo>
                <a:cubicBezTo>
                  <a:pt x="36" y="54"/>
                  <a:pt x="36" y="57"/>
                  <a:pt x="37" y="58"/>
                </a:cubicBezTo>
                <a:cubicBezTo>
                  <a:pt x="39" y="60"/>
                  <a:pt x="41" y="60"/>
                  <a:pt x="43" y="58"/>
                </a:cubicBezTo>
                <a:close/>
                <a:moveTo>
                  <a:pt x="124" y="91"/>
                </a:moveTo>
                <a:cubicBezTo>
                  <a:pt x="120" y="91"/>
                  <a:pt x="120" y="91"/>
                  <a:pt x="120" y="91"/>
                </a:cubicBezTo>
                <a:cubicBezTo>
                  <a:pt x="120" y="8"/>
                  <a:pt x="120" y="8"/>
                  <a:pt x="120" y="8"/>
                </a:cubicBezTo>
                <a:cubicBezTo>
                  <a:pt x="124" y="8"/>
                  <a:pt x="124" y="8"/>
                  <a:pt x="124" y="8"/>
                </a:cubicBezTo>
                <a:cubicBezTo>
                  <a:pt x="126" y="8"/>
                  <a:pt x="128" y="6"/>
                  <a:pt x="128" y="4"/>
                </a:cubicBezTo>
                <a:cubicBezTo>
                  <a:pt x="128" y="1"/>
                  <a:pt x="126" y="0"/>
                  <a:pt x="124" y="0"/>
                </a:cubicBezTo>
                <a:cubicBezTo>
                  <a:pt x="4" y="0"/>
                  <a:pt x="4" y="0"/>
                  <a:pt x="4" y="0"/>
                </a:cubicBezTo>
                <a:cubicBezTo>
                  <a:pt x="2" y="0"/>
                  <a:pt x="0" y="1"/>
                  <a:pt x="0" y="4"/>
                </a:cubicBezTo>
                <a:cubicBezTo>
                  <a:pt x="0" y="6"/>
                  <a:pt x="2" y="8"/>
                  <a:pt x="4" y="8"/>
                </a:cubicBezTo>
                <a:cubicBezTo>
                  <a:pt x="8" y="8"/>
                  <a:pt x="8" y="8"/>
                  <a:pt x="8" y="8"/>
                </a:cubicBezTo>
                <a:cubicBezTo>
                  <a:pt x="8" y="91"/>
                  <a:pt x="8" y="91"/>
                  <a:pt x="8" y="91"/>
                </a:cubicBezTo>
                <a:cubicBezTo>
                  <a:pt x="4" y="91"/>
                  <a:pt x="4" y="91"/>
                  <a:pt x="4" y="91"/>
                </a:cubicBezTo>
                <a:cubicBezTo>
                  <a:pt x="2" y="91"/>
                  <a:pt x="0" y="93"/>
                  <a:pt x="0" y="95"/>
                </a:cubicBezTo>
                <a:cubicBezTo>
                  <a:pt x="0" y="98"/>
                  <a:pt x="2" y="99"/>
                  <a:pt x="4" y="99"/>
                </a:cubicBezTo>
                <a:cubicBezTo>
                  <a:pt x="42" y="99"/>
                  <a:pt x="42" y="99"/>
                  <a:pt x="42" y="99"/>
                </a:cubicBezTo>
                <a:cubicBezTo>
                  <a:pt x="21" y="120"/>
                  <a:pt x="21" y="120"/>
                  <a:pt x="21" y="120"/>
                </a:cubicBezTo>
                <a:cubicBezTo>
                  <a:pt x="20" y="122"/>
                  <a:pt x="20" y="125"/>
                  <a:pt x="21" y="126"/>
                </a:cubicBezTo>
                <a:cubicBezTo>
                  <a:pt x="23" y="128"/>
                  <a:pt x="25" y="128"/>
                  <a:pt x="27" y="126"/>
                </a:cubicBezTo>
                <a:cubicBezTo>
                  <a:pt x="54" y="99"/>
                  <a:pt x="54" y="99"/>
                  <a:pt x="54" y="99"/>
                </a:cubicBezTo>
                <a:cubicBezTo>
                  <a:pt x="60" y="99"/>
                  <a:pt x="60" y="99"/>
                  <a:pt x="60" y="99"/>
                </a:cubicBezTo>
                <a:cubicBezTo>
                  <a:pt x="60" y="115"/>
                  <a:pt x="60" y="115"/>
                  <a:pt x="60" y="115"/>
                </a:cubicBezTo>
                <a:cubicBezTo>
                  <a:pt x="60" y="117"/>
                  <a:pt x="62" y="119"/>
                  <a:pt x="64" y="119"/>
                </a:cubicBezTo>
                <a:cubicBezTo>
                  <a:pt x="66" y="119"/>
                  <a:pt x="68" y="117"/>
                  <a:pt x="68" y="115"/>
                </a:cubicBezTo>
                <a:cubicBezTo>
                  <a:pt x="68" y="99"/>
                  <a:pt x="68" y="99"/>
                  <a:pt x="68" y="99"/>
                </a:cubicBezTo>
                <a:cubicBezTo>
                  <a:pt x="74" y="99"/>
                  <a:pt x="74" y="99"/>
                  <a:pt x="74" y="99"/>
                </a:cubicBezTo>
                <a:cubicBezTo>
                  <a:pt x="101" y="126"/>
                  <a:pt x="101" y="126"/>
                  <a:pt x="101" y="126"/>
                </a:cubicBezTo>
                <a:cubicBezTo>
                  <a:pt x="103" y="128"/>
                  <a:pt x="105" y="128"/>
                  <a:pt x="107" y="126"/>
                </a:cubicBezTo>
                <a:cubicBezTo>
                  <a:pt x="108" y="125"/>
                  <a:pt x="108" y="122"/>
                  <a:pt x="107" y="120"/>
                </a:cubicBezTo>
                <a:cubicBezTo>
                  <a:pt x="86" y="99"/>
                  <a:pt x="86" y="99"/>
                  <a:pt x="86" y="99"/>
                </a:cubicBezTo>
                <a:cubicBezTo>
                  <a:pt x="124" y="99"/>
                  <a:pt x="124" y="99"/>
                  <a:pt x="124" y="99"/>
                </a:cubicBezTo>
                <a:cubicBezTo>
                  <a:pt x="126" y="99"/>
                  <a:pt x="128" y="98"/>
                  <a:pt x="128" y="95"/>
                </a:cubicBezTo>
                <a:cubicBezTo>
                  <a:pt x="128" y="93"/>
                  <a:pt x="126" y="91"/>
                  <a:pt x="124" y="91"/>
                </a:cubicBezTo>
                <a:close/>
                <a:moveTo>
                  <a:pt x="112" y="91"/>
                </a:moveTo>
                <a:cubicBezTo>
                  <a:pt x="76" y="91"/>
                  <a:pt x="76" y="91"/>
                  <a:pt x="76" y="91"/>
                </a:cubicBezTo>
                <a:cubicBezTo>
                  <a:pt x="76" y="91"/>
                  <a:pt x="76" y="91"/>
                  <a:pt x="76" y="91"/>
                </a:cubicBezTo>
                <a:cubicBezTo>
                  <a:pt x="52" y="91"/>
                  <a:pt x="52" y="91"/>
                  <a:pt x="52" y="91"/>
                </a:cubicBezTo>
                <a:cubicBezTo>
                  <a:pt x="52" y="91"/>
                  <a:pt x="52" y="91"/>
                  <a:pt x="52" y="91"/>
                </a:cubicBezTo>
                <a:cubicBezTo>
                  <a:pt x="16" y="91"/>
                  <a:pt x="16" y="91"/>
                  <a:pt x="16" y="91"/>
                </a:cubicBezTo>
                <a:cubicBezTo>
                  <a:pt x="16" y="8"/>
                  <a:pt x="16" y="8"/>
                  <a:pt x="16" y="8"/>
                </a:cubicBezTo>
                <a:cubicBezTo>
                  <a:pt x="112" y="8"/>
                  <a:pt x="112" y="8"/>
                  <a:pt x="112" y="8"/>
                </a:cubicBezTo>
                <a:lnTo>
                  <a:pt x="112"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6" name="Freeform 24"/>
          <p:cNvSpPr>
            <a:spLocks noEditPoints="1"/>
          </p:cNvSpPr>
          <p:nvPr/>
        </p:nvSpPr>
        <p:spPr bwMode="auto">
          <a:xfrm>
            <a:off x="8554100" y="5430429"/>
            <a:ext cx="198059" cy="204818"/>
          </a:xfrm>
          <a:custGeom>
            <a:avLst/>
            <a:gdLst>
              <a:gd name="T0" fmla="*/ 100 w 124"/>
              <a:gd name="T1" fmla="*/ 80 h 128"/>
              <a:gd name="T2" fmla="*/ 80 w 124"/>
              <a:gd name="T3" fmla="*/ 91 h 128"/>
              <a:gd name="T4" fmla="*/ 46 w 124"/>
              <a:gd name="T5" fmla="*/ 75 h 128"/>
              <a:gd name="T6" fmla="*/ 48 w 124"/>
              <a:gd name="T7" fmla="*/ 64 h 128"/>
              <a:gd name="T8" fmla="*/ 46 w 124"/>
              <a:gd name="T9" fmla="*/ 54 h 128"/>
              <a:gd name="T10" fmla="*/ 81 w 124"/>
              <a:gd name="T11" fmla="*/ 38 h 128"/>
              <a:gd name="T12" fmla="*/ 100 w 124"/>
              <a:gd name="T13" fmla="*/ 48 h 128"/>
              <a:gd name="T14" fmla="*/ 124 w 124"/>
              <a:gd name="T15" fmla="*/ 24 h 128"/>
              <a:gd name="T16" fmla="*/ 100 w 124"/>
              <a:gd name="T17" fmla="*/ 0 h 128"/>
              <a:gd name="T18" fmla="*/ 76 w 124"/>
              <a:gd name="T19" fmla="*/ 24 h 128"/>
              <a:gd name="T20" fmla="*/ 77 w 124"/>
              <a:gd name="T21" fmla="*/ 31 h 128"/>
              <a:gd name="T22" fmla="*/ 41 w 124"/>
              <a:gd name="T23" fmla="*/ 47 h 128"/>
              <a:gd name="T24" fmla="*/ 24 w 124"/>
              <a:gd name="T25" fmla="*/ 40 h 128"/>
              <a:gd name="T26" fmla="*/ 0 w 124"/>
              <a:gd name="T27" fmla="*/ 64 h 128"/>
              <a:gd name="T28" fmla="*/ 24 w 124"/>
              <a:gd name="T29" fmla="*/ 88 h 128"/>
              <a:gd name="T30" fmla="*/ 41 w 124"/>
              <a:gd name="T31" fmla="*/ 82 h 128"/>
              <a:gd name="T32" fmla="*/ 77 w 124"/>
              <a:gd name="T33" fmla="*/ 99 h 128"/>
              <a:gd name="T34" fmla="*/ 76 w 124"/>
              <a:gd name="T35" fmla="*/ 104 h 128"/>
              <a:gd name="T36" fmla="*/ 100 w 124"/>
              <a:gd name="T37" fmla="*/ 128 h 128"/>
              <a:gd name="T38" fmla="*/ 124 w 124"/>
              <a:gd name="T39" fmla="*/ 104 h 128"/>
              <a:gd name="T40" fmla="*/ 100 w 124"/>
              <a:gd name="T41" fmla="*/ 80 h 128"/>
              <a:gd name="T42" fmla="*/ 100 w 124"/>
              <a:gd name="T43" fmla="*/ 8 h 128"/>
              <a:gd name="T44" fmla="*/ 116 w 124"/>
              <a:gd name="T45" fmla="*/ 24 h 128"/>
              <a:gd name="T46" fmla="*/ 100 w 124"/>
              <a:gd name="T47" fmla="*/ 40 h 128"/>
              <a:gd name="T48" fmla="*/ 84 w 124"/>
              <a:gd name="T49" fmla="*/ 24 h 128"/>
              <a:gd name="T50" fmla="*/ 100 w 124"/>
              <a:gd name="T51" fmla="*/ 8 h 128"/>
              <a:gd name="T52" fmla="*/ 24 w 124"/>
              <a:gd name="T53" fmla="*/ 80 h 128"/>
              <a:gd name="T54" fmla="*/ 8 w 124"/>
              <a:gd name="T55" fmla="*/ 64 h 128"/>
              <a:gd name="T56" fmla="*/ 24 w 124"/>
              <a:gd name="T57" fmla="*/ 48 h 128"/>
              <a:gd name="T58" fmla="*/ 40 w 124"/>
              <a:gd name="T59" fmla="*/ 64 h 128"/>
              <a:gd name="T60" fmla="*/ 24 w 124"/>
              <a:gd name="T61" fmla="*/ 80 h 128"/>
              <a:gd name="T62" fmla="*/ 100 w 124"/>
              <a:gd name="T63" fmla="*/ 120 h 128"/>
              <a:gd name="T64" fmla="*/ 84 w 124"/>
              <a:gd name="T65" fmla="*/ 104 h 128"/>
              <a:gd name="T66" fmla="*/ 100 w 124"/>
              <a:gd name="T67" fmla="*/ 88 h 128"/>
              <a:gd name="T68" fmla="*/ 116 w 124"/>
              <a:gd name="T69" fmla="*/ 104 h 128"/>
              <a:gd name="T70" fmla="*/ 100 w 124"/>
              <a:gd name="T71"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4" h="128">
                <a:moveTo>
                  <a:pt x="100" y="80"/>
                </a:moveTo>
                <a:cubicBezTo>
                  <a:pt x="92" y="80"/>
                  <a:pt x="85" y="85"/>
                  <a:pt x="80" y="91"/>
                </a:cubicBezTo>
                <a:cubicBezTo>
                  <a:pt x="46" y="75"/>
                  <a:pt x="46" y="75"/>
                  <a:pt x="46" y="75"/>
                </a:cubicBezTo>
                <a:cubicBezTo>
                  <a:pt x="47" y="72"/>
                  <a:pt x="48" y="68"/>
                  <a:pt x="48" y="64"/>
                </a:cubicBezTo>
                <a:cubicBezTo>
                  <a:pt x="48" y="61"/>
                  <a:pt x="47" y="57"/>
                  <a:pt x="46" y="54"/>
                </a:cubicBezTo>
                <a:cubicBezTo>
                  <a:pt x="81" y="38"/>
                  <a:pt x="81" y="38"/>
                  <a:pt x="81" y="38"/>
                </a:cubicBezTo>
                <a:cubicBezTo>
                  <a:pt x="85" y="44"/>
                  <a:pt x="92" y="48"/>
                  <a:pt x="100" y="48"/>
                </a:cubicBezTo>
                <a:cubicBezTo>
                  <a:pt x="113" y="48"/>
                  <a:pt x="124" y="38"/>
                  <a:pt x="124" y="24"/>
                </a:cubicBezTo>
                <a:cubicBezTo>
                  <a:pt x="124" y="11"/>
                  <a:pt x="113" y="0"/>
                  <a:pt x="100" y="0"/>
                </a:cubicBezTo>
                <a:cubicBezTo>
                  <a:pt x="87" y="0"/>
                  <a:pt x="76" y="11"/>
                  <a:pt x="76" y="24"/>
                </a:cubicBezTo>
                <a:cubicBezTo>
                  <a:pt x="76" y="27"/>
                  <a:pt x="77" y="29"/>
                  <a:pt x="77" y="31"/>
                </a:cubicBezTo>
                <a:cubicBezTo>
                  <a:pt x="41" y="47"/>
                  <a:pt x="41" y="47"/>
                  <a:pt x="41" y="47"/>
                </a:cubicBezTo>
                <a:cubicBezTo>
                  <a:pt x="37" y="43"/>
                  <a:pt x="31" y="40"/>
                  <a:pt x="24" y="40"/>
                </a:cubicBezTo>
                <a:cubicBezTo>
                  <a:pt x="11" y="40"/>
                  <a:pt x="0" y="51"/>
                  <a:pt x="0" y="64"/>
                </a:cubicBezTo>
                <a:cubicBezTo>
                  <a:pt x="0" y="78"/>
                  <a:pt x="11" y="88"/>
                  <a:pt x="24" y="88"/>
                </a:cubicBezTo>
                <a:cubicBezTo>
                  <a:pt x="31" y="88"/>
                  <a:pt x="36" y="86"/>
                  <a:pt x="41" y="82"/>
                </a:cubicBezTo>
                <a:cubicBezTo>
                  <a:pt x="77" y="99"/>
                  <a:pt x="77" y="99"/>
                  <a:pt x="77" y="99"/>
                </a:cubicBezTo>
                <a:cubicBezTo>
                  <a:pt x="76" y="100"/>
                  <a:pt x="76" y="102"/>
                  <a:pt x="76" y="104"/>
                </a:cubicBezTo>
                <a:cubicBezTo>
                  <a:pt x="76" y="118"/>
                  <a:pt x="87" y="128"/>
                  <a:pt x="100" y="128"/>
                </a:cubicBezTo>
                <a:cubicBezTo>
                  <a:pt x="113" y="128"/>
                  <a:pt x="124" y="118"/>
                  <a:pt x="124" y="104"/>
                </a:cubicBezTo>
                <a:cubicBezTo>
                  <a:pt x="124" y="91"/>
                  <a:pt x="113" y="80"/>
                  <a:pt x="100" y="80"/>
                </a:cubicBezTo>
                <a:close/>
                <a:moveTo>
                  <a:pt x="100" y="8"/>
                </a:moveTo>
                <a:cubicBezTo>
                  <a:pt x="109" y="8"/>
                  <a:pt x="116" y="15"/>
                  <a:pt x="116" y="24"/>
                </a:cubicBezTo>
                <a:cubicBezTo>
                  <a:pt x="116" y="33"/>
                  <a:pt x="109" y="40"/>
                  <a:pt x="100" y="40"/>
                </a:cubicBezTo>
                <a:cubicBezTo>
                  <a:pt x="91" y="40"/>
                  <a:pt x="84" y="33"/>
                  <a:pt x="84" y="24"/>
                </a:cubicBezTo>
                <a:cubicBezTo>
                  <a:pt x="84" y="15"/>
                  <a:pt x="91" y="8"/>
                  <a:pt x="100" y="8"/>
                </a:cubicBezTo>
                <a:close/>
                <a:moveTo>
                  <a:pt x="24" y="80"/>
                </a:moveTo>
                <a:cubicBezTo>
                  <a:pt x="15" y="80"/>
                  <a:pt x="8" y="73"/>
                  <a:pt x="8" y="64"/>
                </a:cubicBezTo>
                <a:cubicBezTo>
                  <a:pt x="8" y="55"/>
                  <a:pt x="15" y="48"/>
                  <a:pt x="24" y="48"/>
                </a:cubicBezTo>
                <a:cubicBezTo>
                  <a:pt x="33" y="48"/>
                  <a:pt x="40" y="55"/>
                  <a:pt x="40" y="64"/>
                </a:cubicBezTo>
                <a:cubicBezTo>
                  <a:pt x="40" y="73"/>
                  <a:pt x="33" y="80"/>
                  <a:pt x="24" y="80"/>
                </a:cubicBezTo>
                <a:close/>
                <a:moveTo>
                  <a:pt x="100" y="120"/>
                </a:moveTo>
                <a:cubicBezTo>
                  <a:pt x="91" y="120"/>
                  <a:pt x="84" y="113"/>
                  <a:pt x="84" y="104"/>
                </a:cubicBezTo>
                <a:cubicBezTo>
                  <a:pt x="84" y="95"/>
                  <a:pt x="91" y="88"/>
                  <a:pt x="100" y="88"/>
                </a:cubicBezTo>
                <a:cubicBezTo>
                  <a:pt x="109" y="88"/>
                  <a:pt x="116" y="95"/>
                  <a:pt x="116" y="104"/>
                </a:cubicBezTo>
                <a:cubicBezTo>
                  <a:pt x="116" y="113"/>
                  <a:pt x="109" y="120"/>
                  <a:pt x="100" y="1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pic>
        <p:nvPicPr>
          <p:cNvPr id="19" name="图片占位符 1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1232515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randombar(horizontal)">
                                      <p:cBhvr>
                                        <p:cTn id="21" dur="500"/>
                                        <p:tgtEl>
                                          <p:spTgt spid="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ppt_w</p:attrName>
                                        </p:attrNameLst>
                                      </p:cBhvr>
                                      <p:tavLst>
                                        <p:tav tm="0">
                                          <p:val>
                                            <p:fltVal val="0"/>
                                          </p:val>
                                        </p:tav>
                                        <p:tav tm="100000">
                                          <p:val>
                                            <p:strVal val="#ppt_w"/>
                                          </p:val>
                                        </p:tav>
                                      </p:tavLst>
                                    </p:anim>
                                    <p:anim calcmode="lin" valueType="num">
                                      <p:cBhvr>
                                        <p:cTn id="51" dur="500" fill="hold"/>
                                        <p:tgtEl>
                                          <p:spTgt spid="12"/>
                                        </p:tgtEl>
                                        <p:attrNameLst>
                                          <p:attrName>ppt_h</p:attrName>
                                        </p:attrNameLst>
                                      </p:cBhvr>
                                      <p:tavLst>
                                        <p:tav tm="0">
                                          <p:val>
                                            <p:fltVal val="0"/>
                                          </p:val>
                                        </p:tav>
                                        <p:tav tm="100000">
                                          <p:val>
                                            <p:strVal val="#ppt_h"/>
                                          </p:val>
                                        </p:tav>
                                      </p:tavLst>
                                    </p:anim>
                                    <p:animEffect transition="in" filter="fade">
                                      <p:cBhvr>
                                        <p:cTn id="52" dur="500"/>
                                        <p:tgtEl>
                                          <p:spTgt spid="12"/>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animEffect transition="in" filter="fade">
                                      <p:cBhvr>
                                        <p:cTn id="57" dur="500"/>
                                        <p:tgtEl>
                                          <p:spTgt spid="1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animEffect transition="in" filter="fade">
                                      <p:cBhvr>
                                        <p:cTn id="62" dur="500"/>
                                        <p:tgtEl>
                                          <p:spTgt spid="14"/>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p:cTn id="70" dur="500" fill="hold"/>
                                        <p:tgtEl>
                                          <p:spTgt spid="16"/>
                                        </p:tgtEl>
                                        <p:attrNameLst>
                                          <p:attrName>ppt_w</p:attrName>
                                        </p:attrNameLst>
                                      </p:cBhvr>
                                      <p:tavLst>
                                        <p:tav tm="0">
                                          <p:val>
                                            <p:fltVal val="0"/>
                                          </p:val>
                                        </p:tav>
                                        <p:tav tm="100000">
                                          <p:val>
                                            <p:strVal val="#ppt_w"/>
                                          </p:val>
                                        </p:tav>
                                      </p:tavLst>
                                    </p:anim>
                                    <p:anim calcmode="lin" valueType="num">
                                      <p:cBhvr>
                                        <p:cTn id="71" dur="500" fill="hold"/>
                                        <p:tgtEl>
                                          <p:spTgt spid="16"/>
                                        </p:tgtEl>
                                        <p:attrNameLst>
                                          <p:attrName>ppt_h</p:attrName>
                                        </p:attrNameLst>
                                      </p:cBhvr>
                                      <p:tavLst>
                                        <p:tav tm="0">
                                          <p:val>
                                            <p:fltVal val="0"/>
                                          </p:val>
                                        </p:tav>
                                        <p:tav tm="100000">
                                          <p:val>
                                            <p:strVal val="#ppt_h"/>
                                          </p:val>
                                        </p:tav>
                                      </p:tavLst>
                                    </p:anim>
                                    <p:animEffect transition="in" filter="fade">
                                      <p:cBhvr>
                                        <p:cTn id="7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950860" y="4661325"/>
            <a:ext cx="5221288" cy="867930"/>
          </a:xfrm>
          <a:prstGeom prst="rect">
            <a:avLst/>
          </a:prstGeom>
        </p:spPr>
        <p:txBody>
          <a:bodyPr wrap="square">
            <a:spAutoFit/>
          </a:bodyPr>
          <a:lstStyle/>
          <a:p>
            <a:pPr lvl="0" algn="just">
              <a:lnSpc>
                <a:spcPct val="120000"/>
              </a:lnSpc>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用户可以在投影仪或者计算机上进行演示，也可以将演示文稿打印出来，制作成胶片，以便应用到更广泛的领域</a:t>
            </a:r>
            <a:r>
              <a:rPr lang="zh-CN" altLang="en-US" sz="1400" dirty="0">
                <a:solidFill>
                  <a:prstClr val="black">
                    <a:lumMod val="50000"/>
                    <a:lumOff val="50000"/>
                  </a:prstClr>
                </a:solidFill>
                <a:cs typeface="+mn-ea"/>
                <a:sym typeface="+mn-lt"/>
              </a:rPr>
              <a:t>中用户可以在投影仪或者计算机上进行演示</a:t>
            </a:r>
            <a:endPar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endParaRPr>
          </a:p>
        </p:txBody>
      </p:sp>
      <p:grpSp>
        <p:nvGrpSpPr>
          <p:cNvPr id="28" name="组合 27"/>
          <p:cNvGrpSpPr/>
          <p:nvPr/>
        </p:nvGrpSpPr>
        <p:grpSpPr>
          <a:xfrm>
            <a:off x="5950860" y="2964813"/>
            <a:ext cx="3735387" cy="1305295"/>
            <a:chOff x="5950860" y="2964813"/>
            <a:chExt cx="3735387" cy="1305295"/>
          </a:xfrm>
        </p:grpSpPr>
        <p:sp>
          <p:nvSpPr>
            <p:cNvPr id="2" name="文本框 1"/>
            <p:cNvSpPr txBox="1"/>
            <p:nvPr/>
          </p:nvSpPr>
          <p:spPr>
            <a:xfrm>
              <a:off x="5950860" y="2964813"/>
              <a:ext cx="305724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black">
                      <a:lumMod val="75000"/>
                      <a:lumOff val="25000"/>
                    </a:prstClr>
                  </a:solidFill>
                  <a:effectLst/>
                  <a:uLnTx/>
                  <a:uFillTx/>
                  <a:cs typeface="+mn-ea"/>
                  <a:sym typeface="+mn-lt"/>
                </a:rPr>
                <a:t>标题文字添加此处</a:t>
              </a:r>
            </a:p>
          </p:txBody>
        </p:sp>
        <p:sp>
          <p:nvSpPr>
            <p:cNvPr id="39" name="矩形 38"/>
            <p:cNvSpPr/>
            <p:nvPr/>
          </p:nvSpPr>
          <p:spPr>
            <a:xfrm>
              <a:off x="5950860" y="3488033"/>
              <a:ext cx="3735387" cy="535531"/>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a:t>
              </a:r>
            </a:p>
          </p:txBody>
        </p:sp>
        <p:cxnSp>
          <p:nvCxnSpPr>
            <p:cNvPr id="5" name="直接连接符 4"/>
            <p:cNvCxnSpPr>
              <a:cxnSpLocks/>
            </p:cNvCxnSpPr>
            <p:nvPr/>
          </p:nvCxnSpPr>
          <p:spPr>
            <a:xfrm>
              <a:off x="6092859" y="4270108"/>
              <a:ext cx="118296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5950859" y="1070901"/>
            <a:ext cx="5221289" cy="1424377"/>
            <a:chOff x="5950859" y="1070901"/>
            <a:chExt cx="5221289" cy="1424377"/>
          </a:xfrm>
        </p:grpSpPr>
        <p:sp>
          <p:nvSpPr>
            <p:cNvPr id="7" name="矩形 6"/>
            <p:cNvSpPr/>
            <p:nvPr/>
          </p:nvSpPr>
          <p:spPr>
            <a:xfrm>
              <a:off x="5950860" y="1419398"/>
              <a:ext cx="5221288" cy="718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5950860" y="1419398"/>
              <a:ext cx="4049486" cy="718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5950860" y="2087759"/>
              <a:ext cx="5221288" cy="718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5950859" y="2087759"/>
              <a:ext cx="4717143" cy="718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5950860" y="1070901"/>
              <a:ext cx="1826141"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accent3"/>
                  </a:solidFill>
                  <a:effectLst/>
                  <a:uLnTx/>
                  <a:uFillTx/>
                  <a:cs typeface="+mn-ea"/>
                  <a:sym typeface="+mn-lt"/>
                </a:rPr>
                <a:t>标题文字添加此处</a:t>
              </a:r>
            </a:p>
          </p:txBody>
        </p:sp>
        <p:sp>
          <p:nvSpPr>
            <p:cNvPr id="11" name="文本框 10"/>
            <p:cNvSpPr txBox="1"/>
            <p:nvPr/>
          </p:nvSpPr>
          <p:spPr>
            <a:xfrm>
              <a:off x="5950860" y="1773385"/>
              <a:ext cx="1826141"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accent3"/>
                  </a:solidFill>
                  <a:effectLst/>
                  <a:uLnTx/>
                  <a:uFillTx/>
                  <a:cs typeface="+mn-ea"/>
                  <a:sym typeface="+mn-lt"/>
                </a:rPr>
                <a:t>标题文字添加此处</a:t>
              </a:r>
            </a:p>
          </p:txBody>
        </p:sp>
        <p:sp>
          <p:nvSpPr>
            <p:cNvPr id="6" name="文本框 5"/>
            <p:cNvSpPr txBox="1"/>
            <p:nvPr/>
          </p:nvSpPr>
          <p:spPr>
            <a:xfrm>
              <a:off x="9754925" y="1537333"/>
              <a:ext cx="490840" cy="276999"/>
            </a:xfrm>
            <a:prstGeom prst="rect">
              <a:avLst/>
            </a:prstGeom>
            <a:noFill/>
          </p:spPr>
          <p:txBody>
            <a:bodyPr wrap="none" rtlCol="0">
              <a:spAutoFit/>
            </a:bodyPr>
            <a:lstStyle/>
            <a:p>
              <a:pPr algn="ctr"/>
              <a:r>
                <a:rPr lang="en-US" altLang="zh-CN" sz="1200" dirty="0">
                  <a:solidFill>
                    <a:schemeClr val="tx1">
                      <a:lumMod val="65000"/>
                      <a:lumOff val="35000"/>
                    </a:schemeClr>
                  </a:solidFill>
                  <a:cs typeface="+mn-ea"/>
                  <a:sym typeface="+mn-lt"/>
                </a:rPr>
                <a:t>80%</a:t>
              </a:r>
              <a:endParaRPr lang="zh-CN" altLang="en-US" sz="1200" dirty="0">
                <a:solidFill>
                  <a:schemeClr val="tx1">
                    <a:lumMod val="65000"/>
                    <a:lumOff val="35000"/>
                  </a:schemeClr>
                </a:solidFill>
                <a:cs typeface="+mn-ea"/>
                <a:sym typeface="+mn-lt"/>
              </a:endParaRPr>
            </a:p>
          </p:txBody>
        </p:sp>
        <p:sp>
          <p:nvSpPr>
            <p:cNvPr id="13" name="文本框 12"/>
            <p:cNvSpPr txBox="1"/>
            <p:nvPr/>
          </p:nvSpPr>
          <p:spPr>
            <a:xfrm>
              <a:off x="10448967" y="2218279"/>
              <a:ext cx="490840" cy="276999"/>
            </a:xfrm>
            <a:prstGeom prst="rect">
              <a:avLst/>
            </a:prstGeom>
            <a:noFill/>
          </p:spPr>
          <p:txBody>
            <a:bodyPr wrap="none" rtlCol="0">
              <a:spAutoFit/>
            </a:bodyPr>
            <a:lstStyle/>
            <a:p>
              <a:pPr algn="ctr"/>
              <a:r>
                <a:rPr lang="en-US" altLang="zh-CN" sz="1200" dirty="0">
                  <a:solidFill>
                    <a:schemeClr val="tx1">
                      <a:lumMod val="65000"/>
                      <a:lumOff val="35000"/>
                    </a:schemeClr>
                  </a:solidFill>
                  <a:cs typeface="+mn-ea"/>
                  <a:sym typeface="+mn-lt"/>
                </a:rPr>
                <a:t>93%</a:t>
              </a:r>
              <a:endParaRPr lang="zh-CN" altLang="en-US" sz="1200" dirty="0">
                <a:solidFill>
                  <a:schemeClr val="tx1">
                    <a:lumMod val="65000"/>
                    <a:lumOff val="35000"/>
                  </a:schemeClr>
                </a:solidFill>
                <a:cs typeface="+mn-ea"/>
                <a:sym typeface="+mn-lt"/>
              </a:endParaRPr>
            </a:p>
          </p:txBody>
        </p:sp>
      </p:grpSp>
      <p:pic>
        <p:nvPicPr>
          <p:cNvPr id="26" name="图片占位符 2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9777004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500"/>
                                        <p:tgtEl>
                                          <p:spTgt spid="27"/>
                                        </p:tgtEl>
                                      </p:cBhvr>
                                    </p:animEffect>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1+#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336664" y="1298650"/>
            <a:ext cx="4980624" cy="4326084"/>
            <a:chOff x="6336664" y="1298650"/>
            <a:chExt cx="4980624" cy="4326084"/>
          </a:xfrm>
        </p:grpSpPr>
        <p:sp>
          <p:nvSpPr>
            <p:cNvPr id="36" name="矩形 35"/>
            <p:cNvSpPr/>
            <p:nvPr/>
          </p:nvSpPr>
          <p:spPr>
            <a:xfrm>
              <a:off x="7093864" y="1665421"/>
              <a:ext cx="4223424" cy="8679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50000"/>
                      <a:lumOff val="50000"/>
                    </a:schemeClr>
                  </a:solidFill>
                  <a:effectLst/>
                  <a:uLnTx/>
                  <a:uFillTx/>
                  <a:cs typeface="+mn-ea"/>
                  <a:sym typeface="+mn-lt"/>
                </a:rPr>
                <a:t>用户可以在投影仪或者计算机上进行演示也可以将演示文稿打印出来制作成胶片以便应用到更广泛的领域中</a:t>
              </a:r>
            </a:p>
          </p:txBody>
        </p:sp>
        <p:sp>
          <p:nvSpPr>
            <p:cNvPr id="37" name="矩形 36"/>
            <p:cNvSpPr/>
            <p:nvPr/>
          </p:nvSpPr>
          <p:spPr>
            <a:xfrm>
              <a:off x="7093863" y="1298650"/>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sp>
          <p:nvSpPr>
            <p:cNvPr id="40" name="矩形 39"/>
            <p:cNvSpPr/>
            <p:nvPr/>
          </p:nvSpPr>
          <p:spPr>
            <a:xfrm>
              <a:off x="7093864" y="3211112"/>
              <a:ext cx="4223424" cy="8679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50000"/>
                      <a:lumOff val="50000"/>
                    </a:schemeClr>
                  </a:solidFill>
                  <a:effectLst/>
                  <a:uLnTx/>
                  <a:uFillTx/>
                  <a:cs typeface="+mn-ea"/>
                  <a:sym typeface="+mn-lt"/>
                </a:rPr>
                <a:t>用户可以在投影仪或者计算机上进行演示也可以将演示文稿打印出来制作成胶片以便应用到更广泛的领域中</a:t>
              </a:r>
            </a:p>
          </p:txBody>
        </p:sp>
        <p:sp>
          <p:nvSpPr>
            <p:cNvPr id="41" name="矩形 40"/>
            <p:cNvSpPr/>
            <p:nvPr/>
          </p:nvSpPr>
          <p:spPr>
            <a:xfrm>
              <a:off x="7093863" y="2844341"/>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sp>
          <p:nvSpPr>
            <p:cNvPr id="43" name="矩形 42"/>
            <p:cNvSpPr/>
            <p:nvPr/>
          </p:nvSpPr>
          <p:spPr>
            <a:xfrm>
              <a:off x="7093864" y="4756804"/>
              <a:ext cx="4223424" cy="8679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50000"/>
                      <a:lumOff val="50000"/>
                    </a:schemeClr>
                  </a:solidFill>
                  <a:effectLst/>
                  <a:uLnTx/>
                  <a:uFillTx/>
                  <a:cs typeface="+mn-ea"/>
                  <a:sym typeface="+mn-lt"/>
                </a:rPr>
                <a:t>用户可以在投影仪或者计算机上进行演示也可以将演示文稿打印出来制作成胶片以便应用到更广泛的领域中</a:t>
              </a:r>
            </a:p>
          </p:txBody>
        </p:sp>
        <p:sp>
          <p:nvSpPr>
            <p:cNvPr id="44" name="矩形 43"/>
            <p:cNvSpPr/>
            <p:nvPr/>
          </p:nvSpPr>
          <p:spPr>
            <a:xfrm>
              <a:off x="7093863" y="4404180"/>
              <a:ext cx="3697287"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sp>
          <p:nvSpPr>
            <p:cNvPr id="46" name="Freeform 49"/>
            <p:cNvSpPr>
              <a:spLocks noEditPoints="1"/>
            </p:cNvSpPr>
            <p:nvPr/>
          </p:nvSpPr>
          <p:spPr bwMode="auto">
            <a:xfrm>
              <a:off x="6337700" y="1538976"/>
              <a:ext cx="517143" cy="518855"/>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20 h 128"/>
                <a:gd name="T12" fmla="*/ 8 w 128"/>
                <a:gd name="T13" fmla="*/ 64 h 128"/>
                <a:gd name="T14" fmla="*/ 64 w 128"/>
                <a:gd name="T15" fmla="*/ 8 h 128"/>
                <a:gd name="T16" fmla="*/ 120 w 128"/>
                <a:gd name="T17" fmla="*/ 64 h 128"/>
                <a:gd name="T18" fmla="*/ 64 w 128"/>
                <a:gd name="T19" fmla="*/ 120 h 128"/>
                <a:gd name="T20" fmla="*/ 88 w 128"/>
                <a:gd name="T21" fmla="*/ 60 h 128"/>
                <a:gd name="T22" fmla="*/ 68 w 128"/>
                <a:gd name="T23" fmla="*/ 60 h 128"/>
                <a:gd name="T24" fmla="*/ 68 w 128"/>
                <a:gd name="T25" fmla="*/ 32 h 128"/>
                <a:gd name="T26" fmla="*/ 64 w 128"/>
                <a:gd name="T27" fmla="*/ 28 h 128"/>
                <a:gd name="T28" fmla="*/ 60 w 128"/>
                <a:gd name="T29" fmla="*/ 32 h 128"/>
                <a:gd name="T30" fmla="*/ 60 w 128"/>
                <a:gd name="T31" fmla="*/ 64 h 128"/>
                <a:gd name="T32" fmla="*/ 64 w 128"/>
                <a:gd name="T33" fmla="*/ 68 h 128"/>
                <a:gd name="T34" fmla="*/ 88 w 128"/>
                <a:gd name="T35" fmla="*/ 68 h 128"/>
                <a:gd name="T36" fmla="*/ 92 w 128"/>
                <a:gd name="T37" fmla="*/ 64 h 128"/>
                <a:gd name="T38" fmla="*/ 88 w 128"/>
                <a:gd name="T39" fmla="*/ 6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0"/>
                  </a:moveTo>
                  <a:cubicBezTo>
                    <a:pt x="28" y="0"/>
                    <a:pt x="0" y="28"/>
                    <a:pt x="0" y="64"/>
                  </a:cubicBezTo>
                  <a:cubicBezTo>
                    <a:pt x="0" y="99"/>
                    <a:pt x="28" y="128"/>
                    <a:pt x="64" y="128"/>
                  </a:cubicBezTo>
                  <a:cubicBezTo>
                    <a:pt x="99" y="128"/>
                    <a:pt x="128" y="99"/>
                    <a:pt x="128" y="64"/>
                  </a:cubicBezTo>
                  <a:cubicBezTo>
                    <a:pt x="128" y="28"/>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moveTo>
                    <a:pt x="88" y="60"/>
                  </a:moveTo>
                  <a:cubicBezTo>
                    <a:pt x="68" y="60"/>
                    <a:pt x="68" y="60"/>
                    <a:pt x="68" y="60"/>
                  </a:cubicBezTo>
                  <a:cubicBezTo>
                    <a:pt x="68" y="32"/>
                    <a:pt x="68" y="32"/>
                    <a:pt x="68" y="32"/>
                  </a:cubicBezTo>
                  <a:cubicBezTo>
                    <a:pt x="68" y="30"/>
                    <a:pt x="66" y="28"/>
                    <a:pt x="64" y="28"/>
                  </a:cubicBezTo>
                  <a:cubicBezTo>
                    <a:pt x="61" y="28"/>
                    <a:pt x="60" y="30"/>
                    <a:pt x="60" y="32"/>
                  </a:cubicBezTo>
                  <a:cubicBezTo>
                    <a:pt x="60" y="64"/>
                    <a:pt x="60" y="64"/>
                    <a:pt x="60" y="64"/>
                  </a:cubicBezTo>
                  <a:cubicBezTo>
                    <a:pt x="60" y="66"/>
                    <a:pt x="61" y="68"/>
                    <a:pt x="64" y="68"/>
                  </a:cubicBezTo>
                  <a:cubicBezTo>
                    <a:pt x="88" y="68"/>
                    <a:pt x="88" y="68"/>
                    <a:pt x="88" y="68"/>
                  </a:cubicBezTo>
                  <a:cubicBezTo>
                    <a:pt x="90" y="68"/>
                    <a:pt x="92" y="66"/>
                    <a:pt x="92" y="64"/>
                  </a:cubicBezTo>
                  <a:cubicBezTo>
                    <a:pt x="92" y="62"/>
                    <a:pt x="90" y="60"/>
                    <a:pt x="88" y="6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7" name="Freeform 36"/>
            <p:cNvSpPr>
              <a:spLocks noEditPoints="1"/>
            </p:cNvSpPr>
            <p:nvPr/>
          </p:nvSpPr>
          <p:spPr bwMode="auto">
            <a:xfrm>
              <a:off x="6337701" y="3091089"/>
              <a:ext cx="517142" cy="486320"/>
            </a:xfrm>
            <a:custGeom>
              <a:avLst/>
              <a:gdLst>
                <a:gd name="T0" fmla="*/ 116 w 128"/>
                <a:gd name="T1" fmla="*/ 28 h 120"/>
                <a:gd name="T2" fmla="*/ 112 w 128"/>
                <a:gd name="T3" fmla="*/ 28 h 120"/>
                <a:gd name="T4" fmla="*/ 112 w 128"/>
                <a:gd name="T5" fmla="*/ 20 h 120"/>
                <a:gd name="T6" fmla="*/ 100 w 128"/>
                <a:gd name="T7" fmla="*/ 8 h 120"/>
                <a:gd name="T8" fmla="*/ 56 w 128"/>
                <a:gd name="T9" fmla="*/ 8 h 120"/>
                <a:gd name="T10" fmla="*/ 36 w 128"/>
                <a:gd name="T11" fmla="*/ 0 h 120"/>
                <a:gd name="T12" fmla="*/ 12 w 128"/>
                <a:gd name="T13" fmla="*/ 0 h 120"/>
                <a:gd name="T14" fmla="*/ 0 w 128"/>
                <a:gd name="T15" fmla="*/ 12 h 120"/>
                <a:gd name="T16" fmla="*/ 0 w 128"/>
                <a:gd name="T17" fmla="*/ 108 h 120"/>
                <a:gd name="T18" fmla="*/ 12 w 128"/>
                <a:gd name="T19" fmla="*/ 120 h 120"/>
                <a:gd name="T20" fmla="*/ 20 w 128"/>
                <a:gd name="T21" fmla="*/ 120 h 120"/>
                <a:gd name="T22" fmla="*/ 88 w 128"/>
                <a:gd name="T23" fmla="*/ 120 h 120"/>
                <a:gd name="T24" fmla="*/ 116 w 128"/>
                <a:gd name="T25" fmla="*/ 120 h 120"/>
                <a:gd name="T26" fmla="*/ 128 w 128"/>
                <a:gd name="T27" fmla="*/ 108 h 120"/>
                <a:gd name="T28" fmla="*/ 128 w 128"/>
                <a:gd name="T29" fmla="*/ 40 h 120"/>
                <a:gd name="T30" fmla="*/ 116 w 128"/>
                <a:gd name="T31" fmla="*/ 28 h 120"/>
                <a:gd name="T32" fmla="*/ 16 w 128"/>
                <a:gd name="T33" fmla="*/ 112 h 120"/>
                <a:gd name="T34" fmla="*/ 8 w 128"/>
                <a:gd name="T35" fmla="*/ 104 h 120"/>
                <a:gd name="T36" fmla="*/ 8 w 128"/>
                <a:gd name="T37" fmla="*/ 16 h 120"/>
                <a:gd name="T38" fmla="*/ 16 w 128"/>
                <a:gd name="T39" fmla="*/ 8 h 120"/>
                <a:gd name="T40" fmla="*/ 36 w 128"/>
                <a:gd name="T41" fmla="*/ 8 h 120"/>
                <a:gd name="T42" fmla="*/ 56 w 128"/>
                <a:gd name="T43" fmla="*/ 16 h 120"/>
                <a:gd name="T44" fmla="*/ 96 w 128"/>
                <a:gd name="T45" fmla="*/ 16 h 120"/>
                <a:gd name="T46" fmla="*/ 104 w 128"/>
                <a:gd name="T47" fmla="*/ 24 h 120"/>
                <a:gd name="T48" fmla="*/ 104 w 128"/>
                <a:gd name="T49" fmla="*/ 28 h 120"/>
                <a:gd name="T50" fmla="*/ 32 w 128"/>
                <a:gd name="T51" fmla="*/ 28 h 120"/>
                <a:gd name="T52" fmla="*/ 20 w 128"/>
                <a:gd name="T53" fmla="*/ 40 h 120"/>
                <a:gd name="T54" fmla="*/ 20 w 128"/>
                <a:gd name="T55" fmla="*/ 108 h 120"/>
                <a:gd name="T56" fmla="*/ 20 w 128"/>
                <a:gd name="T57" fmla="*/ 112 h 120"/>
                <a:gd name="T58" fmla="*/ 16 w 128"/>
                <a:gd name="T59" fmla="*/ 112 h 120"/>
                <a:gd name="T60" fmla="*/ 120 w 128"/>
                <a:gd name="T61" fmla="*/ 104 h 120"/>
                <a:gd name="T62" fmla="*/ 112 w 128"/>
                <a:gd name="T63" fmla="*/ 112 h 120"/>
                <a:gd name="T64" fmla="*/ 88 w 128"/>
                <a:gd name="T65" fmla="*/ 112 h 120"/>
                <a:gd name="T66" fmla="*/ 28 w 128"/>
                <a:gd name="T67" fmla="*/ 112 h 120"/>
                <a:gd name="T68" fmla="*/ 28 w 128"/>
                <a:gd name="T69" fmla="*/ 104 h 120"/>
                <a:gd name="T70" fmla="*/ 28 w 128"/>
                <a:gd name="T71" fmla="*/ 44 h 120"/>
                <a:gd name="T72" fmla="*/ 36 w 128"/>
                <a:gd name="T73" fmla="*/ 36 h 120"/>
                <a:gd name="T74" fmla="*/ 112 w 128"/>
                <a:gd name="T75" fmla="*/ 36 h 120"/>
                <a:gd name="T76" fmla="*/ 120 w 128"/>
                <a:gd name="T77" fmla="*/ 44 h 120"/>
                <a:gd name="T78" fmla="*/ 120 w 128"/>
                <a:gd name="T79" fmla="*/ 10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0">
                  <a:moveTo>
                    <a:pt x="116" y="28"/>
                  </a:moveTo>
                  <a:cubicBezTo>
                    <a:pt x="112" y="28"/>
                    <a:pt x="112" y="28"/>
                    <a:pt x="112" y="28"/>
                  </a:cubicBezTo>
                  <a:cubicBezTo>
                    <a:pt x="112" y="20"/>
                    <a:pt x="112" y="20"/>
                    <a:pt x="112" y="20"/>
                  </a:cubicBezTo>
                  <a:cubicBezTo>
                    <a:pt x="112" y="13"/>
                    <a:pt x="106" y="8"/>
                    <a:pt x="100" y="8"/>
                  </a:cubicBezTo>
                  <a:cubicBezTo>
                    <a:pt x="100" y="8"/>
                    <a:pt x="78" y="8"/>
                    <a:pt x="56" y="8"/>
                  </a:cubicBezTo>
                  <a:cubicBezTo>
                    <a:pt x="52" y="8"/>
                    <a:pt x="39" y="0"/>
                    <a:pt x="36" y="0"/>
                  </a:cubicBezTo>
                  <a:cubicBezTo>
                    <a:pt x="18" y="0"/>
                    <a:pt x="12" y="0"/>
                    <a:pt x="12" y="0"/>
                  </a:cubicBezTo>
                  <a:cubicBezTo>
                    <a:pt x="5" y="0"/>
                    <a:pt x="0" y="5"/>
                    <a:pt x="0" y="12"/>
                  </a:cubicBezTo>
                  <a:cubicBezTo>
                    <a:pt x="0" y="108"/>
                    <a:pt x="0" y="108"/>
                    <a:pt x="0" y="108"/>
                  </a:cubicBezTo>
                  <a:cubicBezTo>
                    <a:pt x="0" y="114"/>
                    <a:pt x="5" y="120"/>
                    <a:pt x="12" y="120"/>
                  </a:cubicBezTo>
                  <a:cubicBezTo>
                    <a:pt x="20" y="120"/>
                    <a:pt x="20" y="120"/>
                    <a:pt x="20" y="120"/>
                  </a:cubicBezTo>
                  <a:cubicBezTo>
                    <a:pt x="88" y="120"/>
                    <a:pt x="88" y="120"/>
                    <a:pt x="88" y="120"/>
                  </a:cubicBezTo>
                  <a:cubicBezTo>
                    <a:pt x="116" y="120"/>
                    <a:pt x="116" y="120"/>
                    <a:pt x="116" y="120"/>
                  </a:cubicBezTo>
                  <a:cubicBezTo>
                    <a:pt x="122" y="120"/>
                    <a:pt x="128" y="114"/>
                    <a:pt x="128" y="108"/>
                  </a:cubicBezTo>
                  <a:cubicBezTo>
                    <a:pt x="128" y="40"/>
                    <a:pt x="128" y="40"/>
                    <a:pt x="128" y="40"/>
                  </a:cubicBezTo>
                  <a:cubicBezTo>
                    <a:pt x="128" y="33"/>
                    <a:pt x="122" y="28"/>
                    <a:pt x="116" y="28"/>
                  </a:cubicBezTo>
                  <a:close/>
                  <a:moveTo>
                    <a:pt x="16" y="112"/>
                  </a:moveTo>
                  <a:cubicBezTo>
                    <a:pt x="11" y="112"/>
                    <a:pt x="8" y="108"/>
                    <a:pt x="8" y="104"/>
                  </a:cubicBezTo>
                  <a:cubicBezTo>
                    <a:pt x="8" y="16"/>
                    <a:pt x="8" y="16"/>
                    <a:pt x="8" y="16"/>
                  </a:cubicBezTo>
                  <a:cubicBezTo>
                    <a:pt x="8" y="11"/>
                    <a:pt x="11" y="8"/>
                    <a:pt x="16" y="8"/>
                  </a:cubicBezTo>
                  <a:cubicBezTo>
                    <a:pt x="16" y="8"/>
                    <a:pt x="20" y="8"/>
                    <a:pt x="36" y="8"/>
                  </a:cubicBezTo>
                  <a:cubicBezTo>
                    <a:pt x="40" y="8"/>
                    <a:pt x="52" y="16"/>
                    <a:pt x="56" y="16"/>
                  </a:cubicBezTo>
                  <a:cubicBezTo>
                    <a:pt x="76" y="16"/>
                    <a:pt x="96" y="16"/>
                    <a:pt x="96" y="16"/>
                  </a:cubicBezTo>
                  <a:cubicBezTo>
                    <a:pt x="100" y="16"/>
                    <a:pt x="104" y="19"/>
                    <a:pt x="104" y="24"/>
                  </a:cubicBezTo>
                  <a:cubicBezTo>
                    <a:pt x="104" y="28"/>
                    <a:pt x="104" y="28"/>
                    <a:pt x="104" y="28"/>
                  </a:cubicBezTo>
                  <a:cubicBezTo>
                    <a:pt x="32" y="28"/>
                    <a:pt x="32" y="28"/>
                    <a:pt x="32" y="28"/>
                  </a:cubicBezTo>
                  <a:cubicBezTo>
                    <a:pt x="25" y="28"/>
                    <a:pt x="20" y="33"/>
                    <a:pt x="20" y="40"/>
                  </a:cubicBezTo>
                  <a:cubicBezTo>
                    <a:pt x="20" y="108"/>
                    <a:pt x="20" y="108"/>
                    <a:pt x="20" y="108"/>
                  </a:cubicBezTo>
                  <a:cubicBezTo>
                    <a:pt x="20" y="112"/>
                    <a:pt x="20" y="112"/>
                    <a:pt x="20" y="112"/>
                  </a:cubicBezTo>
                  <a:lnTo>
                    <a:pt x="16" y="112"/>
                  </a:lnTo>
                  <a:close/>
                  <a:moveTo>
                    <a:pt x="120" y="104"/>
                  </a:moveTo>
                  <a:cubicBezTo>
                    <a:pt x="120" y="108"/>
                    <a:pt x="116" y="112"/>
                    <a:pt x="112" y="112"/>
                  </a:cubicBezTo>
                  <a:cubicBezTo>
                    <a:pt x="88" y="112"/>
                    <a:pt x="88" y="112"/>
                    <a:pt x="88" y="112"/>
                  </a:cubicBezTo>
                  <a:cubicBezTo>
                    <a:pt x="28" y="112"/>
                    <a:pt x="28" y="112"/>
                    <a:pt x="28" y="112"/>
                  </a:cubicBezTo>
                  <a:cubicBezTo>
                    <a:pt x="28" y="104"/>
                    <a:pt x="28" y="104"/>
                    <a:pt x="28" y="104"/>
                  </a:cubicBezTo>
                  <a:cubicBezTo>
                    <a:pt x="28" y="44"/>
                    <a:pt x="28" y="44"/>
                    <a:pt x="28" y="44"/>
                  </a:cubicBezTo>
                  <a:cubicBezTo>
                    <a:pt x="28" y="39"/>
                    <a:pt x="31" y="36"/>
                    <a:pt x="36" y="36"/>
                  </a:cubicBezTo>
                  <a:cubicBezTo>
                    <a:pt x="112" y="36"/>
                    <a:pt x="112" y="36"/>
                    <a:pt x="112" y="36"/>
                  </a:cubicBezTo>
                  <a:cubicBezTo>
                    <a:pt x="116" y="36"/>
                    <a:pt x="120" y="39"/>
                    <a:pt x="120" y="44"/>
                  </a:cubicBezTo>
                  <a:lnTo>
                    <a:pt x="120"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8" name="Freeform 93"/>
            <p:cNvSpPr>
              <a:spLocks noEditPoints="1"/>
            </p:cNvSpPr>
            <p:nvPr/>
          </p:nvSpPr>
          <p:spPr bwMode="auto">
            <a:xfrm>
              <a:off x="6336664" y="4630359"/>
              <a:ext cx="518855" cy="518855"/>
            </a:xfrm>
            <a:custGeom>
              <a:avLst/>
              <a:gdLst>
                <a:gd name="T0" fmla="*/ 43 w 128"/>
                <a:gd name="T1" fmla="*/ 58 h 128"/>
                <a:gd name="T2" fmla="*/ 52 w 128"/>
                <a:gd name="T3" fmla="*/ 49 h 128"/>
                <a:gd name="T4" fmla="*/ 65 w 128"/>
                <a:gd name="T5" fmla="*/ 62 h 128"/>
                <a:gd name="T6" fmla="*/ 68 w 128"/>
                <a:gd name="T7" fmla="*/ 63 h 128"/>
                <a:gd name="T8" fmla="*/ 71 w 128"/>
                <a:gd name="T9" fmla="*/ 62 h 128"/>
                <a:gd name="T10" fmla="*/ 91 w 128"/>
                <a:gd name="T11" fmla="*/ 43 h 128"/>
                <a:gd name="T12" fmla="*/ 91 w 128"/>
                <a:gd name="T13" fmla="*/ 37 h 128"/>
                <a:gd name="T14" fmla="*/ 85 w 128"/>
                <a:gd name="T15" fmla="*/ 37 h 128"/>
                <a:gd name="T16" fmla="*/ 68 w 128"/>
                <a:gd name="T17" fmla="*/ 54 h 128"/>
                <a:gd name="T18" fmla="*/ 55 w 128"/>
                <a:gd name="T19" fmla="*/ 41 h 128"/>
                <a:gd name="T20" fmla="*/ 54 w 128"/>
                <a:gd name="T21" fmla="*/ 40 h 128"/>
                <a:gd name="T22" fmla="*/ 49 w 128"/>
                <a:gd name="T23" fmla="*/ 41 h 128"/>
                <a:gd name="T24" fmla="*/ 37 w 128"/>
                <a:gd name="T25" fmla="*/ 52 h 128"/>
                <a:gd name="T26" fmla="*/ 37 w 128"/>
                <a:gd name="T27" fmla="*/ 58 h 128"/>
                <a:gd name="T28" fmla="*/ 43 w 128"/>
                <a:gd name="T29" fmla="*/ 58 h 128"/>
                <a:gd name="T30" fmla="*/ 124 w 128"/>
                <a:gd name="T31" fmla="*/ 91 h 128"/>
                <a:gd name="T32" fmla="*/ 120 w 128"/>
                <a:gd name="T33" fmla="*/ 91 h 128"/>
                <a:gd name="T34" fmla="*/ 120 w 128"/>
                <a:gd name="T35" fmla="*/ 8 h 128"/>
                <a:gd name="T36" fmla="*/ 124 w 128"/>
                <a:gd name="T37" fmla="*/ 8 h 128"/>
                <a:gd name="T38" fmla="*/ 128 w 128"/>
                <a:gd name="T39" fmla="*/ 4 h 128"/>
                <a:gd name="T40" fmla="*/ 124 w 128"/>
                <a:gd name="T41" fmla="*/ 0 h 128"/>
                <a:gd name="T42" fmla="*/ 4 w 128"/>
                <a:gd name="T43" fmla="*/ 0 h 128"/>
                <a:gd name="T44" fmla="*/ 0 w 128"/>
                <a:gd name="T45" fmla="*/ 4 h 128"/>
                <a:gd name="T46" fmla="*/ 4 w 128"/>
                <a:gd name="T47" fmla="*/ 8 h 128"/>
                <a:gd name="T48" fmla="*/ 8 w 128"/>
                <a:gd name="T49" fmla="*/ 8 h 128"/>
                <a:gd name="T50" fmla="*/ 8 w 128"/>
                <a:gd name="T51" fmla="*/ 91 h 128"/>
                <a:gd name="T52" fmla="*/ 4 w 128"/>
                <a:gd name="T53" fmla="*/ 91 h 128"/>
                <a:gd name="T54" fmla="*/ 0 w 128"/>
                <a:gd name="T55" fmla="*/ 95 h 128"/>
                <a:gd name="T56" fmla="*/ 4 w 128"/>
                <a:gd name="T57" fmla="*/ 99 h 128"/>
                <a:gd name="T58" fmla="*/ 42 w 128"/>
                <a:gd name="T59" fmla="*/ 99 h 128"/>
                <a:gd name="T60" fmla="*/ 21 w 128"/>
                <a:gd name="T61" fmla="*/ 120 h 128"/>
                <a:gd name="T62" fmla="*/ 21 w 128"/>
                <a:gd name="T63" fmla="*/ 126 h 128"/>
                <a:gd name="T64" fmla="*/ 27 w 128"/>
                <a:gd name="T65" fmla="*/ 126 h 128"/>
                <a:gd name="T66" fmla="*/ 54 w 128"/>
                <a:gd name="T67" fmla="*/ 99 h 128"/>
                <a:gd name="T68" fmla="*/ 60 w 128"/>
                <a:gd name="T69" fmla="*/ 99 h 128"/>
                <a:gd name="T70" fmla="*/ 60 w 128"/>
                <a:gd name="T71" fmla="*/ 115 h 128"/>
                <a:gd name="T72" fmla="*/ 64 w 128"/>
                <a:gd name="T73" fmla="*/ 119 h 128"/>
                <a:gd name="T74" fmla="*/ 68 w 128"/>
                <a:gd name="T75" fmla="*/ 115 h 128"/>
                <a:gd name="T76" fmla="*/ 68 w 128"/>
                <a:gd name="T77" fmla="*/ 99 h 128"/>
                <a:gd name="T78" fmla="*/ 74 w 128"/>
                <a:gd name="T79" fmla="*/ 99 h 128"/>
                <a:gd name="T80" fmla="*/ 101 w 128"/>
                <a:gd name="T81" fmla="*/ 126 h 128"/>
                <a:gd name="T82" fmla="*/ 107 w 128"/>
                <a:gd name="T83" fmla="*/ 126 h 128"/>
                <a:gd name="T84" fmla="*/ 107 w 128"/>
                <a:gd name="T85" fmla="*/ 120 h 128"/>
                <a:gd name="T86" fmla="*/ 86 w 128"/>
                <a:gd name="T87" fmla="*/ 99 h 128"/>
                <a:gd name="T88" fmla="*/ 124 w 128"/>
                <a:gd name="T89" fmla="*/ 99 h 128"/>
                <a:gd name="T90" fmla="*/ 128 w 128"/>
                <a:gd name="T91" fmla="*/ 95 h 128"/>
                <a:gd name="T92" fmla="*/ 124 w 128"/>
                <a:gd name="T93" fmla="*/ 91 h 128"/>
                <a:gd name="T94" fmla="*/ 112 w 128"/>
                <a:gd name="T95" fmla="*/ 91 h 128"/>
                <a:gd name="T96" fmla="*/ 76 w 128"/>
                <a:gd name="T97" fmla="*/ 91 h 128"/>
                <a:gd name="T98" fmla="*/ 76 w 128"/>
                <a:gd name="T99" fmla="*/ 91 h 128"/>
                <a:gd name="T100" fmla="*/ 52 w 128"/>
                <a:gd name="T101" fmla="*/ 91 h 128"/>
                <a:gd name="T102" fmla="*/ 52 w 128"/>
                <a:gd name="T103" fmla="*/ 91 h 128"/>
                <a:gd name="T104" fmla="*/ 16 w 128"/>
                <a:gd name="T105" fmla="*/ 91 h 128"/>
                <a:gd name="T106" fmla="*/ 16 w 128"/>
                <a:gd name="T107" fmla="*/ 8 h 128"/>
                <a:gd name="T108" fmla="*/ 112 w 128"/>
                <a:gd name="T109" fmla="*/ 8 h 128"/>
                <a:gd name="T110" fmla="*/ 112 w 128"/>
                <a:gd name="T111"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8" h="128">
                  <a:moveTo>
                    <a:pt x="43" y="58"/>
                  </a:moveTo>
                  <a:cubicBezTo>
                    <a:pt x="52" y="49"/>
                    <a:pt x="52" y="49"/>
                    <a:pt x="52" y="49"/>
                  </a:cubicBezTo>
                  <a:cubicBezTo>
                    <a:pt x="65" y="62"/>
                    <a:pt x="65" y="62"/>
                    <a:pt x="65" y="62"/>
                  </a:cubicBezTo>
                  <a:cubicBezTo>
                    <a:pt x="66" y="63"/>
                    <a:pt x="67" y="63"/>
                    <a:pt x="68" y="63"/>
                  </a:cubicBezTo>
                  <a:cubicBezTo>
                    <a:pt x="69" y="63"/>
                    <a:pt x="70" y="63"/>
                    <a:pt x="71" y="62"/>
                  </a:cubicBezTo>
                  <a:cubicBezTo>
                    <a:pt x="91" y="43"/>
                    <a:pt x="91" y="43"/>
                    <a:pt x="91" y="43"/>
                  </a:cubicBezTo>
                  <a:cubicBezTo>
                    <a:pt x="92" y="41"/>
                    <a:pt x="92" y="38"/>
                    <a:pt x="91" y="37"/>
                  </a:cubicBezTo>
                  <a:cubicBezTo>
                    <a:pt x="89" y="35"/>
                    <a:pt x="87" y="35"/>
                    <a:pt x="85" y="37"/>
                  </a:cubicBezTo>
                  <a:cubicBezTo>
                    <a:pt x="68" y="54"/>
                    <a:pt x="68" y="54"/>
                    <a:pt x="68" y="54"/>
                  </a:cubicBezTo>
                  <a:cubicBezTo>
                    <a:pt x="55" y="41"/>
                    <a:pt x="55" y="41"/>
                    <a:pt x="55" y="41"/>
                  </a:cubicBezTo>
                  <a:cubicBezTo>
                    <a:pt x="55" y="40"/>
                    <a:pt x="54" y="40"/>
                    <a:pt x="54" y="40"/>
                  </a:cubicBezTo>
                  <a:cubicBezTo>
                    <a:pt x="52" y="39"/>
                    <a:pt x="50" y="39"/>
                    <a:pt x="49" y="41"/>
                  </a:cubicBezTo>
                  <a:cubicBezTo>
                    <a:pt x="37" y="52"/>
                    <a:pt x="37" y="52"/>
                    <a:pt x="37" y="52"/>
                  </a:cubicBezTo>
                  <a:cubicBezTo>
                    <a:pt x="36" y="54"/>
                    <a:pt x="36" y="57"/>
                    <a:pt x="37" y="58"/>
                  </a:cubicBezTo>
                  <a:cubicBezTo>
                    <a:pt x="39" y="60"/>
                    <a:pt x="41" y="60"/>
                    <a:pt x="43" y="58"/>
                  </a:cubicBezTo>
                  <a:close/>
                  <a:moveTo>
                    <a:pt x="124" y="91"/>
                  </a:moveTo>
                  <a:cubicBezTo>
                    <a:pt x="120" y="91"/>
                    <a:pt x="120" y="91"/>
                    <a:pt x="120" y="91"/>
                  </a:cubicBezTo>
                  <a:cubicBezTo>
                    <a:pt x="120" y="8"/>
                    <a:pt x="120" y="8"/>
                    <a:pt x="120" y="8"/>
                  </a:cubicBezTo>
                  <a:cubicBezTo>
                    <a:pt x="124" y="8"/>
                    <a:pt x="124" y="8"/>
                    <a:pt x="124" y="8"/>
                  </a:cubicBezTo>
                  <a:cubicBezTo>
                    <a:pt x="126" y="8"/>
                    <a:pt x="128" y="6"/>
                    <a:pt x="128" y="4"/>
                  </a:cubicBezTo>
                  <a:cubicBezTo>
                    <a:pt x="128" y="1"/>
                    <a:pt x="126" y="0"/>
                    <a:pt x="124" y="0"/>
                  </a:cubicBezTo>
                  <a:cubicBezTo>
                    <a:pt x="4" y="0"/>
                    <a:pt x="4" y="0"/>
                    <a:pt x="4" y="0"/>
                  </a:cubicBezTo>
                  <a:cubicBezTo>
                    <a:pt x="2" y="0"/>
                    <a:pt x="0" y="1"/>
                    <a:pt x="0" y="4"/>
                  </a:cubicBezTo>
                  <a:cubicBezTo>
                    <a:pt x="0" y="6"/>
                    <a:pt x="2" y="8"/>
                    <a:pt x="4" y="8"/>
                  </a:cubicBezTo>
                  <a:cubicBezTo>
                    <a:pt x="8" y="8"/>
                    <a:pt x="8" y="8"/>
                    <a:pt x="8" y="8"/>
                  </a:cubicBezTo>
                  <a:cubicBezTo>
                    <a:pt x="8" y="91"/>
                    <a:pt x="8" y="91"/>
                    <a:pt x="8" y="91"/>
                  </a:cubicBezTo>
                  <a:cubicBezTo>
                    <a:pt x="4" y="91"/>
                    <a:pt x="4" y="91"/>
                    <a:pt x="4" y="91"/>
                  </a:cubicBezTo>
                  <a:cubicBezTo>
                    <a:pt x="2" y="91"/>
                    <a:pt x="0" y="93"/>
                    <a:pt x="0" y="95"/>
                  </a:cubicBezTo>
                  <a:cubicBezTo>
                    <a:pt x="0" y="98"/>
                    <a:pt x="2" y="99"/>
                    <a:pt x="4" y="99"/>
                  </a:cubicBezTo>
                  <a:cubicBezTo>
                    <a:pt x="42" y="99"/>
                    <a:pt x="42" y="99"/>
                    <a:pt x="42" y="99"/>
                  </a:cubicBezTo>
                  <a:cubicBezTo>
                    <a:pt x="21" y="120"/>
                    <a:pt x="21" y="120"/>
                    <a:pt x="21" y="120"/>
                  </a:cubicBezTo>
                  <a:cubicBezTo>
                    <a:pt x="20" y="122"/>
                    <a:pt x="20" y="125"/>
                    <a:pt x="21" y="126"/>
                  </a:cubicBezTo>
                  <a:cubicBezTo>
                    <a:pt x="23" y="128"/>
                    <a:pt x="25" y="128"/>
                    <a:pt x="27" y="126"/>
                  </a:cubicBezTo>
                  <a:cubicBezTo>
                    <a:pt x="54" y="99"/>
                    <a:pt x="54" y="99"/>
                    <a:pt x="54" y="99"/>
                  </a:cubicBezTo>
                  <a:cubicBezTo>
                    <a:pt x="60" y="99"/>
                    <a:pt x="60" y="99"/>
                    <a:pt x="60" y="99"/>
                  </a:cubicBezTo>
                  <a:cubicBezTo>
                    <a:pt x="60" y="115"/>
                    <a:pt x="60" y="115"/>
                    <a:pt x="60" y="115"/>
                  </a:cubicBezTo>
                  <a:cubicBezTo>
                    <a:pt x="60" y="117"/>
                    <a:pt x="62" y="119"/>
                    <a:pt x="64" y="119"/>
                  </a:cubicBezTo>
                  <a:cubicBezTo>
                    <a:pt x="66" y="119"/>
                    <a:pt x="68" y="117"/>
                    <a:pt x="68" y="115"/>
                  </a:cubicBezTo>
                  <a:cubicBezTo>
                    <a:pt x="68" y="99"/>
                    <a:pt x="68" y="99"/>
                    <a:pt x="68" y="99"/>
                  </a:cubicBezTo>
                  <a:cubicBezTo>
                    <a:pt x="74" y="99"/>
                    <a:pt x="74" y="99"/>
                    <a:pt x="74" y="99"/>
                  </a:cubicBezTo>
                  <a:cubicBezTo>
                    <a:pt x="101" y="126"/>
                    <a:pt x="101" y="126"/>
                    <a:pt x="101" y="126"/>
                  </a:cubicBezTo>
                  <a:cubicBezTo>
                    <a:pt x="103" y="128"/>
                    <a:pt x="105" y="128"/>
                    <a:pt x="107" y="126"/>
                  </a:cubicBezTo>
                  <a:cubicBezTo>
                    <a:pt x="108" y="125"/>
                    <a:pt x="108" y="122"/>
                    <a:pt x="107" y="120"/>
                  </a:cubicBezTo>
                  <a:cubicBezTo>
                    <a:pt x="86" y="99"/>
                    <a:pt x="86" y="99"/>
                    <a:pt x="86" y="99"/>
                  </a:cubicBezTo>
                  <a:cubicBezTo>
                    <a:pt x="124" y="99"/>
                    <a:pt x="124" y="99"/>
                    <a:pt x="124" y="99"/>
                  </a:cubicBezTo>
                  <a:cubicBezTo>
                    <a:pt x="126" y="99"/>
                    <a:pt x="128" y="98"/>
                    <a:pt x="128" y="95"/>
                  </a:cubicBezTo>
                  <a:cubicBezTo>
                    <a:pt x="128" y="93"/>
                    <a:pt x="126" y="91"/>
                    <a:pt x="124" y="91"/>
                  </a:cubicBezTo>
                  <a:close/>
                  <a:moveTo>
                    <a:pt x="112" y="91"/>
                  </a:moveTo>
                  <a:cubicBezTo>
                    <a:pt x="76" y="91"/>
                    <a:pt x="76" y="91"/>
                    <a:pt x="76" y="91"/>
                  </a:cubicBezTo>
                  <a:cubicBezTo>
                    <a:pt x="76" y="91"/>
                    <a:pt x="76" y="91"/>
                    <a:pt x="76" y="91"/>
                  </a:cubicBezTo>
                  <a:cubicBezTo>
                    <a:pt x="52" y="91"/>
                    <a:pt x="52" y="91"/>
                    <a:pt x="52" y="91"/>
                  </a:cubicBezTo>
                  <a:cubicBezTo>
                    <a:pt x="52" y="91"/>
                    <a:pt x="52" y="91"/>
                    <a:pt x="52" y="91"/>
                  </a:cubicBezTo>
                  <a:cubicBezTo>
                    <a:pt x="16" y="91"/>
                    <a:pt x="16" y="91"/>
                    <a:pt x="16" y="91"/>
                  </a:cubicBezTo>
                  <a:cubicBezTo>
                    <a:pt x="16" y="8"/>
                    <a:pt x="16" y="8"/>
                    <a:pt x="16" y="8"/>
                  </a:cubicBezTo>
                  <a:cubicBezTo>
                    <a:pt x="112" y="8"/>
                    <a:pt x="112" y="8"/>
                    <a:pt x="112" y="8"/>
                  </a:cubicBezTo>
                  <a:lnTo>
                    <a:pt x="112" y="91"/>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5" name="组合 4"/>
          <p:cNvGrpSpPr/>
          <p:nvPr/>
        </p:nvGrpSpPr>
        <p:grpSpPr>
          <a:xfrm>
            <a:off x="874713" y="1621699"/>
            <a:ext cx="4277859" cy="3777616"/>
            <a:chOff x="874713" y="1621699"/>
            <a:chExt cx="4277859" cy="3777616"/>
          </a:xfrm>
        </p:grpSpPr>
        <p:sp>
          <p:nvSpPr>
            <p:cNvPr id="2" name="文本框 1"/>
            <p:cNvSpPr txBox="1"/>
            <p:nvPr/>
          </p:nvSpPr>
          <p:spPr>
            <a:xfrm>
              <a:off x="874713" y="1621699"/>
              <a:ext cx="3057248" cy="523220"/>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black">
                      <a:lumMod val="75000"/>
                      <a:lumOff val="25000"/>
                    </a:prstClr>
                  </a:solidFill>
                  <a:effectLst/>
                  <a:uLnTx/>
                  <a:uFillTx/>
                  <a:cs typeface="+mn-ea"/>
                  <a:sym typeface="+mn-lt"/>
                </a:rPr>
                <a:t>标题文字添加此处</a:t>
              </a:r>
            </a:p>
          </p:txBody>
        </p:sp>
        <p:sp>
          <p:nvSpPr>
            <p:cNvPr id="39" name="矩形 38"/>
            <p:cNvSpPr/>
            <p:nvPr/>
          </p:nvSpPr>
          <p:spPr>
            <a:xfrm>
              <a:off x="874713" y="2144919"/>
              <a:ext cx="3748087" cy="535531"/>
            </a:xfrm>
            <a:prstGeom prst="rect">
              <a:avLst/>
            </a:prstGeom>
          </p:spPr>
          <p:txBody>
            <a:bodyPr wrap="square">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a:t>
              </a:r>
            </a:p>
          </p:txBody>
        </p:sp>
        <p:cxnSp>
          <p:nvCxnSpPr>
            <p:cNvPr id="4" name="直接连接符 3"/>
            <p:cNvCxnSpPr>
              <a:cxnSpLocks/>
            </p:cNvCxnSpPr>
            <p:nvPr/>
          </p:nvCxnSpPr>
          <p:spPr>
            <a:xfrm>
              <a:off x="991280" y="2884694"/>
              <a:ext cx="118296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874714" y="3083541"/>
              <a:ext cx="4277858" cy="1643527"/>
            </a:xfrm>
            <a:prstGeom prst="rect">
              <a:avLst/>
            </a:prstGeom>
          </p:spPr>
          <p:txBody>
            <a:bodyPr wrap="square">
              <a:spAutoFit/>
            </a:bodyPr>
            <a:lstStyle/>
            <a:p>
              <a:pPr lvl="0" algn="just">
                <a:lnSpc>
                  <a:spcPct val="120000"/>
                </a:lnSpc>
                <a:defRPr/>
              </a:pPr>
              <a:r>
                <a:rPr lang="zh-CN" altLang="en-US" sz="1400" dirty="0">
                  <a:solidFill>
                    <a:prstClr val="black">
                      <a:lumMod val="50000"/>
                      <a:lumOff val="50000"/>
                    </a:prstClr>
                  </a:solidFill>
                  <a:cs typeface="+mn-ea"/>
                  <a:sym typeface="+mn-lt"/>
                </a:rPr>
                <a:t>用户可以在投影仪或者计算机上进行演示，也可以将演示文稿打印出来，制作成胶片，以便应用到更广泛的领域中。利用</a:t>
              </a:r>
              <a:r>
                <a:rPr lang="en-US" altLang="zh-CN" sz="1400" dirty="0">
                  <a:solidFill>
                    <a:prstClr val="black">
                      <a:lumMod val="50000"/>
                      <a:lumOff val="50000"/>
                    </a:prstClr>
                  </a:solidFill>
                  <a:cs typeface="+mn-ea"/>
                  <a:sym typeface="+mn-lt"/>
                </a:rPr>
                <a:t>Microsoft Office PowerPoint</a:t>
              </a:r>
              <a:r>
                <a:rPr lang="zh-CN" altLang="en-US" sz="1400" dirty="0">
                  <a:solidFill>
                    <a:prstClr val="black">
                      <a:lumMod val="50000"/>
                      <a:lumOff val="50000"/>
                    </a:prstClr>
                  </a:solidFill>
                  <a:cs typeface="+mn-ea"/>
                  <a:sym typeface="+mn-lt"/>
                </a:rPr>
                <a:t>不仅可以创建演示文稿，还可以在互联网上召开面对面会议、远程会议或在网上给观众展示演示文稿用户可以在投影仪或者计算机上进行演示</a:t>
              </a:r>
            </a:p>
          </p:txBody>
        </p:sp>
        <p:sp>
          <p:nvSpPr>
            <p:cNvPr id="3" name="矩形 2"/>
            <p:cNvSpPr/>
            <p:nvPr/>
          </p:nvSpPr>
          <p:spPr>
            <a:xfrm>
              <a:off x="991280" y="4925915"/>
              <a:ext cx="2680834" cy="473400"/>
            </a:xfrm>
            <a:prstGeom prst="rect">
              <a:avLst/>
            </a:prstGeom>
            <a:no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文本框 48"/>
            <p:cNvSpPr txBox="1"/>
            <p:nvPr/>
          </p:nvSpPr>
          <p:spPr>
            <a:xfrm>
              <a:off x="1316035" y="4964548"/>
              <a:ext cx="2031325" cy="369332"/>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prstClr val="black">
                      <a:lumMod val="75000"/>
                      <a:lumOff val="25000"/>
                    </a:prstClr>
                  </a:solidFill>
                  <a:effectLst/>
                  <a:uLnTx/>
                  <a:uFillTx/>
                  <a:cs typeface="+mn-ea"/>
                  <a:sym typeface="+mn-lt"/>
                </a:rPr>
                <a:t>标题文字添加此处</a:t>
              </a:r>
            </a:p>
          </p:txBody>
        </p:sp>
      </p:grpSp>
    </p:spTree>
    <p:extLst>
      <p:ext uri="{BB962C8B-B14F-4D97-AF65-F5344CB8AC3E}">
        <p14:creationId xmlns:p14="http://schemas.microsoft.com/office/powerpoint/2010/main" val="16062639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占位符 2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3" name="矩形 2"/>
          <p:cNvSpPr/>
          <p:nvPr/>
        </p:nvSpPr>
        <p:spPr>
          <a:xfrm>
            <a:off x="6096000" y="315686"/>
            <a:ext cx="6096000" cy="6226629"/>
          </a:xfrm>
          <a:prstGeom prst="rect">
            <a:avLst/>
          </a:prstGeom>
          <a:solidFill>
            <a:schemeClr val="tx1">
              <a:lumMod val="65000"/>
              <a:lumOff val="3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6" name="组合 25"/>
          <p:cNvGrpSpPr/>
          <p:nvPr/>
        </p:nvGrpSpPr>
        <p:grpSpPr>
          <a:xfrm>
            <a:off x="7113829" y="1101725"/>
            <a:ext cx="4178285" cy="1325068"/>
            <a:chOff x="7113829" y="1101725"/>
            <a:chExt cx="4178285" cy="1325068"/>
          </a:xfrm>
        </p:grpSpPr>
        <p:sp>
          <p:nvSpPr>
            <p:cNvPr id="2" name="文本框 1"/>
            <p:cNvSpPr txBox="1"/>
            <p:nvPr/>
          </p:nvSpPr>
          <p:spPr>
            <a:xfrm>
              <a:off x="8234866" y="1101725"/>
              <a:ext cx="3057248" cy="523220"/>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chemeClr val="bg1"/>
                  </a:solidFill>
                  <a:effectLst/>
                  <a:uLnTx/>
                  <a:uFillTx/>
                  <a:cs typeface="+mn-ea"/>
                  <a:sym typeface="+mn-lt"/>
                </a:rPr>
                <a:t>标题文字添加此处</a:t>
              </a:r>
            </a:p>
          </p:txBody>
        </p:sp>
        <p:sp>
          <p:nvSpPr>
            <p:cNvPr id="39" name="矩形 38"/>
            <p:cNvSpPr/>
            <p:nvPr/>
          </p:nvSpPr>
          <p:spPr>
            <a:xfrm>
              <a:off x="7113829" y="1624945"/>
              <a:ext cx="4178285" cy="535531"/>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a:t>
              </a:r>
            </a:p>
          </p:txBody>
        </p:sp>
        <p:cxnSp>
          <p:nvCxnSpPr>
            <p:cNvPr id="4" name="直接连接符 3"/>
            <p:cNvCxnSpPr>
              <a:cxnSpLocks/>
            </p:cNvCxnSpPr>
            <p:nvPr/>
          </p:nvCxnSpPr>
          <p:spPr>
            <a:xfrm>
              <a:off x="10109154" y="2426793"/>
              <a:ext cx="11829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7113829" y="2864888"/>
            <a:ext cx="4178285" cy="2718786"/>
            <a:chOff x="7113829" y="2864888"/>
            <a:chExt cx="4178285" cy="2718786"/>
          </a:xfrm>
        </p:grpSpPr>
        <p:sp>
          <p:nvSpPr>
            <p:cNvPr id="5" name="矩形 4"/>
            <p:cNvSpPr/>
            <p:nvPr/>
          </p:nvSpPr>
          <p:spPr>
            <a:xfrm>
              <a:off x="7113829" y="2864888"/>
              <a:ext cx="4178285" cy="1643527"/>
            </a:xfrm>
            <a:prstGeom prst="rect">
              <a:avLst/>
            </a:prstGeom>
          </p:spPr>
          <p:txBody>
            <a:bodyPr wrap="square">
              <a:spAutoFit/>
            </a:bodyPr>
            <a:lstStyle/>
            <a:p>
              <a:pPr lvl="0" algn="r">
                <a:lnSpc>
                  <a:spcPct val="120000"/>
                </a:lnSpc>
                <a:defRPr/>
              </a:pPr>
              <a:r>
                <a:rPr lang="zh-CN" altLang="en-US" sz="1400" dirty="0">
                  <a:solidFill>
                    <a:schemeClr val="bg1"/>
                  </a:solidFill>
                  <a:cs typeface="+mn-ea"/>
                  <a:sym typeface="+mn-lt"/>
                </a:rPr>
                <a:t>用户可以在投影仪或者计算机上进行演示，也可以将演示文稿打印出来，制作成胶片，以便应用到更广泛的领域中。不仅可以创建演示文稿，还可以在互联网上召开面对面会议、远程会议或在网上给观众展示演示文稿用户可以在投影仪或者计算机上进行演示</a:t>
              </a:r>
            </a:p>
          </p:txBody>
        </p:sp>
        <p:sp>
          <p:nvSpPr>
            <p:cNvPr id="18" name="矩形 17"/>
            <p:cNvSpPr/>
            <p:nvPr/>
          </p:nvSpPr>
          <p:spPr>
            <a:xfrm>
              <a:off x="7113829" y="4715744"/>
              <a:ext cx="4178285" cy="867930"/>
            </a:xfrm>
            <a:prstGeom prst="rect">
              <a:avLst/>
            </a:prstGeom>
          </p:spPr>
          <p:txBody>
            <a:bodyPr wrap="square">
              <a:spAutoFit/>
            </a:bodyPr>
            <a:lstStyle/>
            <a:p>
              <a:pPr lvl="0" algn="r">
                <a:lnSpc>
                  <a:spcPct val="120000"/>
                </a:lnSpc>
                <a:defRPr/>
              </a:pPr>
              <a:r>
                <a:rPr lang="zh-CN" altLang="en-US" sz="1400" dirty="0">
                  <a:solidFill>
                    <a:schemeClr val="bg1"/>
                  </a:solidFill>
                  <a:cs typeface="+mn-ea"/>
                  <a:sym typeface="+mn-lt"/>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98485792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right)">
                                      <p:cBhvr>
                                        <p:cTn id="11" dur="500"/>
                                        <p:tgtEl>
                                          <p:spTgt spid="2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up)">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flipH="1">
            <a:off x="2374900" y="1866900"/>
            <a:ext cx="7442200" cy="18620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500" b="0" i="0" u="none" strike="noStrike" kern="1200" cap="none" spc="0" normalizeH="0" baseline="0" noProof="0" dirty="0">
                <a:ln>
                  <a:noFill/>
                </a:ln>
                <a:solidFill>
                  <a:schemeClr val="accent4"/>
                </a:solidFill>
                <a:effectLst/>
                <a:uLnTx/>
                <a:uFillTx/>
                <a:cs typeface="+mn-ea"/>
                <a:sym typeface="+mn-lt"/>
              </a:rPr>
              <a:t>Part three</a:t>
            </a:r>
            <a:endParaRPr kumimoji="0" lang="zh-CN" altLang="en-US" sz="11500" b="0" i="0" u="none" strike="noStrike" kern="1200" cap="none" spc="0" normalizeH="0" baseline="0" noProof="0" dirty="0">
              <a:ln>
                <a:noFill/>
              </a:ln>
              <a:solidFill>
                <a:schemeClr val="accent4"/>
              </a:solidFill>
              <a:effectLst/>
              <a:uLnTx/>
              <a:uFillTx/>
              <a:cs typeface="+mn-ea"/>
              <a:sym typeface="+mn-lt"/>
            </a:endParaRPr>
          </a:p>
        </p:txBody>
      </p:sp>
      <p:sp>
        <p:nvSpPr>
          <p:cNvPr id="3" name="矩形 2"/>
          <p:cNvSpPr/>
          <p:nvPr/>
        </p:nvSpPr>
        <p:spPr>
          <a:xfrm>
            <a:off x="2019300" y="3640048"/>
            <a:ext cx="8153400" cy="6093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用户可以在投影仪或者计算机上进行演示，也可以将演示文稿打印出来，制作成胶片，以便应用到更广泛的领域中利用</a:t>
            </a:r>
            <a:r>
              <a:rPr kumimoji="0" lang="en-US" altLang="zh-CN" sz="1400" b="0" i="0" u="none" strike="noStrike" kern="1200" cap="none" spc="0" normalizeH="0" baseline="0" noProof="0" dirty="0">
                <a:ln>
                  <a:noFill/>
                </a:ln>
                <a:solidFill>
                  <a:prstClr val="black">
                    <a:lumMod val="50000"/>
                    <a:lumOff val="50000"/>
                  </a:prstClr>
                </a:solidFill>
                <a:effectLst/>
                <a:uLnTx/>
                <a:uFillTx/>
                <a:cs typeface="+mn-ea"/>
                <a:sym typeface="+mn-lt"/>
              </a:rPr>
              <a:t>Microsoft Office PowerPoint</a:t>
            </a: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不仅可以创建演示文稿</a:t>
            </a:r>
          </a:p>
        </p:txBody>
      </p:sp>
    </p:spTree>
    <p:extLst>
      <p:ext uri="{BB962C8B-B14F-4D97-AF65-F5344CB8AC3E}">
        <p14:creationId xmlns:p14="http://schemas.microsoft.com/office/powerpoint/2010/main" val="177856259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874713" y="2406762"/>
            <a:ext cx="4277859" cy="3105369"/>
            <a:chOff x="874713" y="2406762"/>
            <a:chExt cx="4277859" cy="3105369"/>
          </a:xfrm>
        </p:grpSpPr>
        <p:sp>
          <p:nvSpPr>
            <p:cNvPr id="2" name="文本框 1"/>
            <p:cNvSpPr txBox="1"/>
            <p:nvPr/>
          </p:nvSpPr>
          <p:spPr>
            <a:xfrm>
              <a:off x="874713" y="2406762"/>
              <a:ext cx="305724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black">
                      <a:lumMod val="75000"/>
                      <a:lumOff val="25000"/>
                    </a:prstClr>
                  </a:solidFill>
                  <a:effectLst/>
                  <a:uLnTx/>
                  <a:uFillTx/>
                  <a:cs typeface="+mn-ea"/>
                  <a:sym typeface="+mn-lt"/>
                </a:rPr>
                <a:t>标题文字添加此处</a:t>
              </a:r>
            </a:p>
          </p:txBody>
        </p:sp>
        <p:sp>
          <p:nvSpPr>
            <p:cNvPr id="39" name="矩形 38"/>
            <p:cNvSpPr/>
            <p:nvPr/>
          </p:nvSpPr>
          <p:spPr>
            <a:xfrm>
              <a:off x="874713" y="2929982"/>
              <a:ext cx="3748087" cy="535531"/>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a:t>
              </a:r>
            </a:p>
          </p:txBody>
        </p:sp>
        <p:cxnSp>
          <p:nvCxnSpPr>
            <p:cNvPr id="4" name="直接连接符 3"/>
            <p:cNvCxnSpPr>
              <a:cxnSpLocks/>
            </p:cNvCxnSpPr>
            <p:nvPr/>
          </p:nvCxnSpPr>
          <p:spPr>
            <a:xfrm>
              <a:off x="991280" y="3669757"/>
              <a:ext cx="118296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874714" y="3868604"/>
              <a:ext cx="4277858" cy="1643527"/>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用户可以在投影仪或者计算机上进行演示，也可以将演示文稿打印出来，制作成胶片，以便应用到更广泛的领域中。利用</a:t>
              </a:r>
              <a:r>
                <a:rPr kumimoji="0" lang="en-US" altLang="zh-CN" sz="1400" b="0" i="0" u="none" strike="noStrike" kern="1200" cap="none" spc="0" normalizeH="0" baseline="0" noProof="0" dirty="0">
                  <a:ln>
                    <a:noFill/>
                  </a:ln>
                  <a:solidFill>
                    <a:prstClr val="black">
                      <a:lumMod val="50000"/>
                      <a:lumOff val="50000"/>
                    </a:prstClr>
                  </a:solidFill>
                  <a:effectLst/>
                  <a:uLnTx/>
                  <a:uFillTx/>
                  <a:cs typeface="+mn-ea"/>
                  <a:sym typeface="+mn-lt"/>
                </a:rPr>
                <a:t>Microsoft Office PowerPoint</a:t>
              </a: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不仅可以创建演示文稿，还可以在互联网上召开面对面会议、远程会议或在网上给观众展示演示文稿用户可以在投影仪或者计算机上进行演示</a:t>
              </a:r>
            </a:p>
          </p:txBody>
        </p:sp>
      </p:grpSp>
      <p:grpSp>
        <p:nvGrpSpPr>
          <p:cNvPr id="17" name="Group 71"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6052861" y="3056448"/>
            <a:ext cx="3226955" cy="2249920"/>
            <a:chOff x="3412101" y="3132431"/>
            <a:chExt cx="3549650" cy="2474912"/>
          </a:xfrm>
        </p:grpSpPr>
        <p:sp>
          <p:nvSpPr>
            <p:cNvPr id="18" name="Freeform 8"/>
            <p:cNvSpPr>
              <a:spLocks/>
            </p:cNvSpPr>
            <p:nvPr/>
          </p:nvSpPr>
          <p:spPr bwMode="auto">
            <a:xfrm>
              <a:off x="3412101" y="4086518"/>
              <a:ext cx="3549650" cy="1454150"/>
            </a:xfrm>
            <a:custGeom>
              <a:avLst/>
              <a:gdLst>
                <a:gd name="T0" fmla="*/ 944 w 944"/>
                <a:gd name="T1" fmla="*/ 93 h 387"/>
                <a:gd name="T2" fmla="*/ 886 w 944"/>
                <a:gd name="T3" fmla="*/ 66 h 387"/>
                <a:gd name="T4" fmla="*/ 88 w 944"/>
                <a:gd name="T5" fmla="*/ 0 h 387"/>
                <a:gd name="T6" fmla="*/ 45 w 944"/>
                <a:gd name="T7" fmla="*/ 112 h 387"/>
                <a:gd name="T8" fmla="*/ 469 w 944"/>
                <a:gd name="T9" fmla="*/ 387 h 387"/>
                <a:gd name="T10" fmla="*/ 944 w 944"/>
                <a:gd name="T11" fmla="*/ 93 h 387"/>
              </a:gdLst>
              <a:ahLst/>
              <a:cxnLst>
                <a:cxn ang="0">
                  <a:pos x="T0" y="T1"/>
                </a:cxn>
                <a:cxn ang="0">
                  <a:pos x="T2" y="T3"/>
                </a:cxn>
                <a:cxn ang="0">
                  <a:pos x="T4" y="T5"/>
                </a:cxn>
                <a:cxn ang="0">
                  <a:pos x="T6" y="T7"/>
                </a:cxn>
                <a:cxn ang="0">
                  <a:pos x="T8" y="T9"/>
                </a:cxn>
                <a:cxn ang="0">
                  <a:pos x="T10" y="T11"/>
                </a:cxn>
              </a:cxnLst>
              <a:rect l="0" t="0" r="r" b="b"/>
              <a:pathLst>
                <a:path w="944" h="387">
                  <a:moveTo>
                    <a:pt x="944" y="93"/>
                  </a:moveTo>
                  <a:cubicBezTo>
                    <a:pt x="886" y="66"/>
                    <a:pt x="886" y="66"/>
                    <a:pt x="886" y="66"/>
                  </a:cubicBezTo>
                  <a:cubicBezTo>
                    <a:pt x="88" y="0"/>
                    <a:pt x="88" y="0"/>
                    <a:pt x="88" y="0"/>
                  </a:cubicBezTo>
                  <a:cubicBezTo>
                    <a:pt x="88" y="0"/>
                    <a:pt x="0" y="38"/>
                    <a:pt x="45" y="112"/>
                  </a:cubicBezTo>
                  <a:cubicBezTo>
                    <a:pt x="107" y="211"/>
                    <a:pt x="469" y="387"/>
                    <a:pt x="469" y="387"/>
                  </a:cubicBezTo>
                  <a:lnTo>
                    <a:pt x="944" y="93"/>
                  </a:lnTo>
                  <a:close/>
                </a:path>
              </a:pathLst>
            </a:custGeom>
            <a:solidFill>
              <a:schemeClr val="accent3">
                <a:lumMod val="50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9" name="Freeform 9"/>
            <p:cNvSpPr>
              <a:spLocks/>
            </p:cNvSpPr>
            <p:nvPr/>
          </p:nvSpPr>
          <p:spPr bwMode="auto">
            <a:xfrm>
              <a:off x="3793101" y="3969043"/>
              <a:ext cx="3082925" cy="1398588"/>
            </a:xfrm>
            <a:custGeom>
              <a:avLst/>
              <a:gdLst>
                <a:gd name="T0" fmla="*/ 1942 w 1942"/>
                <a:gd name="T1" fmla="*/ 34 h 881"/>
                <a:gd name="T2" fmla="*/ 1942 w 1942"/>
                <a:gd name="T3" fmla="*/ 266 h 881"/>
                <a:gd name="T4" fmla="*/ 871 w 1942"/>
                <a:gd name="T5" fmla="*/ 881 h 881"/>
                <a:gd name="T6" fmla="*/ 4 w 1942"/>
                <a:gd name="T7" fmla="*/ 398 h 881"/>
                <a:gd name="T8" fmla="*/ 0 w 1942"/>
                <a:gd name="T9" fmla="*/ 133 h 881"/>
                <a:gd name="T10" fmla="*/ 893 w 1942"/>
                <a:gd name="T11" fmla="*/ 606 h 881"/>
                <a:gd name="T12" fmla="*/ 1937 w 1942"/>
                <a:gd name="T13" fmla="*/ 0 h 881"/>
                <a:gd name="T14" fmla="*/ 1942 w 1942"/>
                <a:gd name="T15" fmla="*/ 34 h 8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2" h="881">
                  <a:moveTo>
                    <a:pt x="1942" y="34"/>
                  </a:moveTo>
                  <a:lnTo>
                    <a:pt x="1942" y="266"/>
                  </a:lnTo>
                  <a:lnTo>
                    <a:pt x="871" y="881"/>
                  </a:lnTo>
                  <a:lnTo>
                    <a:pt x="4" y="398"/>
                  </a:lnTo>
                  <a:lnTo>
                    <a:pt x="0" y="133"/>
                  </a:lnTo>
                  <a:lnTo>
                    <a:pt x="893" y="606"/>
                  </a:lnTo>
                  <a:lnTo>
                    <a:pt x="1937" y="0"/>
                  </a:lnTo>
                  <a:lnTo>
                    <a:pt x="1942" y="3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0" name="Freeform 10"/>
            <p:cNvSpPr>
              <a:spLocks/>
            </p:cNvSpPr>
            <p:nvPr/>
          </p:nvSpPr>
          <p:spPr bwMode="auto">
            <a:xfrm>
              <a:off x="3626413" y="3132431"/>
              <a:ext cx="3335338" cy="1735138"/>
            </a:xfrm>
            <a:custGeom>
              <a:avLst/>
              <a:gdLst>
                <a:gd name="T0" fmla="*/ 887 w 887"/>
                <a:gd name="T1" fmla="*/ 194 h 462"/>
                <a:gd name="T2" fmla="*/ 413 w 887"/>
                <a:gd name="T3" fmla="*/ 462 h 462"/>
                <a:gd name="T4" fmla="*/ 0 w 887"/>
                <a:gd name="T5" fmla="*/ 250 h 462"/>
                <a:gd name="T6" fmla="*/ 13 w 887"/>
                <a:gd name="T7" fmla="*/ 244 h 462"/>
                <a:gd name="T8" fmla="*/ 460 w 887"/>
                <a:gd name="T9" fmla="*/ 18 h 462"/>
                <a:gd name="T10" fmla="*/ 517 w 887"/>
                <a:gd name="T11" fmla="*/ 10 h 462"/>
                <a:gd name="T12" fmla="*/ 887 w 887"/>
                <a:gd name="T13" fmla="*/ 194 h 462"/>
              </a:gdLst>
              <a:ahLst/>
              <a:cxnLst>
                <a:cxn ang="0">
                  <a:pos x="T0" y="T1"/>
                </a:cxn>
                <a:cxn ang="0">
                  <a:pos x="T2" y="T3"/>
                </a:cxn>
                <a:cxn ang="0">
                  <a:pos x="T4" y="T5"/>
                </a:cxn>
                <a:cxn ang="0">
                  <a:pos x="T6" y="T7"/>
                </a:cxn>
                <a:cxn ang="0">
                  <a:pos x="T8" y="T9"/>
                </a:cxn>
                <a:cxn ang="0">
                  <a:pos x="T10" y="T11"/>
                </a:cxn>
                <a:cxn ang="0">
                  <a:pos x="T12" y="T13"/>
                </a:cxn>
              </a:cxnLst>
              <a:rect l="0" t="0" r="r" b="b"/>
              <a:pathLst>
                <a:path w="887" h="462">
                  <a:moveTo>
                    <a:pt x="887" y="194"/>
                  </a:moveTo>
                  <a:cubicBezTo>
                    <a:pt x="413" y="462"/>
                    <a:pt x="413" y="462"/>
                    <a:pt x="413" y="462"/>
                  </a:cubicBezTo>
                  <a:cubicBezTo>
                    <a:pt x="0" y="250"/>
                    <a:pt x="0" y="250"/>
                    <a:pt x="0" y="250"/>
                  </a:cubicBezTo>
                  <a:cubicBezTo>
                    <a:pt x="13" y="244"/>
                    <a:pt x="13" y="244"/>
                    <a:pt x="13" y="244"/>
                  </a:cubicBezTo>
                  <a:cubicBezTo>
                    <a:pt x="460" y="18"/>
                    <a:pt x="460" y="18"/>
                    <a:pt x="460" y="18"/>
                  </a:cubicBezTo>
                  <a:cubicBezTo>
                    <a:pt x="460" y="18"/>
                    <a:pt x="491" y="0"/>
                    <a:pt x="517" y="10"/>
                  </a:cubicBezTo>
                  <a:cubicBezTo>
                    <a:pt x="544" y="20"/>
                    <a:pt x="887" y="194"/>
                    <a:pt x="887" y="194"/>
                  </a:cubicBezTo>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1" name="Freeform 11"/>
            <p:cNvSpPr>
              <a:spLocks/>
            </p:cNvSpPr>
            <p:nvPr/>
          </p:nvSpPr>
          <p:spPr bwMode="auto">
            <a:xfrm>
              <a:off x="5180576" y="3861093"/>
              <a:ext cx="1781175" cy="1157288"/>
            </a:xfrm>
            <a:custGeom>
              <a:avLst/>
              <a:gdLst>
                <a:gd name="T0" fmla="*/ 0 w 1122"/>
                <a:gd name="T1" fmla="*/ 634 h 729"/>
                <a:gd name="T2" fmla="*/ 1122 w 1122"/>
                <a:gd name="T3" fmla="*/ 0 h 729"/>
                <a:gd name="T4" fmla="*/ 1122 w 1122"/>
                <a:gd name="T5" fmla="*/ 87 h 729"/>
                <a:gd name="T6" fmla="*/ 0 w 1122"/>
                <a:gd name="T7" fmla="*/ 729 h 729"/>
                <a:gd name="T8" fmla="*/ 0 w 1122"/>
                <a:gd name="T9" fmla="*/ 634 h 729"/>
              </a:gdLst>
              <a:ahLst/>
              <a:cxnLst>
                <a:cxn ang="0">
                  <a:pos x="T0" y="T1"/>
                </a:cxn>
                <a:cxn ang="0">
                  <a:pos x="T2" y="T3"/>
                </a:cxn>
                <a:cxn ang="0">
                  <a:pos x="T4" y="T5"/>
                </a:cxn>
                <a:cxn ang="0">
                  <a:pos x="T6" y="T7"/>
                </a:cxn>
                <a:cxn ang="0">
                  <a:pos x="T8" y="T9"/>
                </a:cxn>
              </a:cxnLst>
              <a:rect l="0" t="0" r="r" b="b"/>
              <a:pathLst>
                <a:path w="1122" h="729">
                  <a:moveTo>
                    <a:pt x="0" y="634"/>
                  </a:moveTo>
                  <a:lnTo>
                    <a:pt x="1122" y="0"/>
                  </a:lnTo>
                  <a:lnTo>
                    <a:pt x="1122" y="87"/>
                  </a:lnTo>
                  <a:lnTo>
                    <a:pt x="0" y="729"/>
                  </a:lnTo>
                  <a:lnTo>
                    <a:pt x="0" y="634"/>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2" name="Freeform 12"/>
            <p:cNvSpPr>
              <a:spLocks/>
            </p:cNvSpPr>
            <p:nvPr/>
          </p:nvSpPr>
          <p:spPr bwMode="auto">
            <a:xfrm>
              <a:off x="5180576" y="3861093"/>
              <a:ext cx="1781175" cy="1157288"/>
            </a:xfrm>
            <a:custGeom>
              <a:avLst/>
              <a:gdLst>
                <a:gd name="T0" fmla="*/ 0 w 1122"/>
                <a:gd name="T1" fmla="*/ 634 h 729"/>
                <a:gd name="T2" fmla="*/ 1122 w 1122"/>
                <a:gd name="T3" fmla="*/ 0 h 729"/>
                <a:gd name="T4" fmla="*/ 1122 w 1122"/>
                <a:gd name="T5" fmla="*/ 87 h 729"/>
                <a:gd name="T6" fmla="*/ 0 w 1122"/>
                <a:gd name="T7" fmla="*/ 729 h 729"/>
                <a:gd name="T8" fmla="*/ 0 w 1122"/>
                <a:gd name="T9" fmla="*/ 634 h 729"/>
              </a:gdLst>
              <a:ahLst/>
              <a:cxnLst>
                <a:cxn ang="0">
                  <a:pos x="T0" y="T1"/>
                </a:cxn>
                <a:cxn ang="0">
                  <a:pos x="T2" y="T3"/>
                </a:cxn>
                <a:cxn ang="0">
                  <a:pos x="T4" y="T5"/>
                </a:cxn>
                <a:cxn ang="0">
                  <a:pos x="T6" y="T7"/>
                </a:cxn>
                <a:cxn ang="0">
                  <a:pos x="T8" y="T9"/>
                </a:cxn>
              </a:cxnLst>
              <a:rect l="0" t="0" r="r" b="b"/>
              <a:pathLst>
                <a:path w="1122" h="729">
                  <a:moveTo>
                    <a:pt x="0" y="634"/>
                  </a:moveTo>
                  <a:lnTo>
                    <a:pt x="1122" y="0"/>
                  </a:lnTo>
                  <a:lnTo>
                    <a:pt x="1122" y="87"/>
                  </a:lnTo>
                  <a:lnTo>
                    <a:pt x="0" y="729"/>
                  </a:lnTo>
                  <a:lnTo>
                    <a:pt x="0" y="6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3" name="Freeform 13"/>
            <p:cNvSpPr>
              <a:spLocks/>
            </p:cNvSpPr>
            <p:nvPr/>
          </p:nvSpPr>
          <p:spPr bwMode="auto">
            <a:xfrm>
              <a:off x="5180576" y="4435768"/>
              <a:ext cx="1781175" cy="1171575"/>
            </a:xfrm>
            <a:custGeom>
              <a:avLst/>
              <a:gdLst>
                <a:gd name="T0" fmla="*/ 1122 w 1122"/>
                <a:gd name="T1" fmla="*/ 0 h 738"/>
                <a:gd name="T2" fmla="*/ 1122 w 1122"/>
                <a:gd name="T3" fmla="*/ 78 h 738"/>
                <a:gd name="T4" fmla="*/ 0 w 1122"/>
                <a:gd name="T5" fmla="*/ 738 h 738"/>
                <a:gd name="T6" fmla="*/ 0 w 1122"/>
                <a:gd name="T7" fmla="*/ 656 h 738"/>
                <a:gd name="T8" fmla="*/ 1122 w 1122"/>
                <a:gd name="T9" fmla="*/ 0 h 738"/>
              </a:gdLst>
              <a:ahLst/>
              <a:cxnLst>
                <a:cxn ang="0">
                  <a:pos x="T0" y="T1"/>
                </a:cxn>
                <a:cxn ang="0">
                  <a:pos x="T2" y="T3"/>
                </a:cxn>
                <a:cxn ang="0">
                  <a:pos x="T4" y="T5"/>
                </a:cxn>
                <a:cxn ang="0">
                  <a:pos x="T6" y="T7"/>
                </a:cxn>
                <a:cxn ang="0">
                  <a:pos x="T8" y="T9"/>
                </a:cxn>
              </a:cxnLst>
              <a:rect l="0" t="0" r="r" b="b"/>
              <a:pathLst>
                <a:path w="1122" h="738">
                  <a:moveTo>
                    <a:pt x="1122" y="0"/>
                  </a:moveTo>
                  <a:lnTo>
                    <a:pt x="1122" y="78"/>
                  </a:lnTo>
                  <a:lnTo>
                    <a:pt x="0" y="738"/>
                  </a:lnTo>
                  <a:lnTo>
                    <a:pt x="0" y="656"/>
                  </a:lnTo>
                  <a:lnTo>
                    <a:pt x="1122"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4" name="Freeform 14"/>
            <p:cNvSpPr>
              <a:spLocks/>
            </p:cNvSpPr>
            <p:nvPr/>
          </p:nvSpPr>
          <p:spPr bwMode="auto">
            <a:xfrm>
              <a:off x="3488301" y="4010318"/>
              <a:ext cx="1695450" cy="1597025"/>
            </a:xfrm>
            <a:custGeom>
              <a:avLst/>
              <a:gdLst>
                <a:gd name="T0" fmla="*/ 451 w 451"/>
                <a:gd name="T1" fmla="*/ 268 h 425"/>
                <a:gd name="T2" fmla="*/ 87 w 451"/>
                <a:gd name="T3" fmla="*/ 52 h 425"/>
                <a:gd name="T4" fmla="*/ 31 w 451"/>
                <a:gd name="T5" fmla="*/ 66 h 425"/>
                <a:gd name="T6" fmla="*/ 79 w 451"/>
                <a:gd name="T7" fmla="*/ 182 h 425"/>
                <a:gd name="T8" fmla="*/ 450 w 451"/>
                <a:gd name="T9" fmla="*/ 390 h 425"/>
                <a:gd name="T10" fmla="*/ 450 w 451"/>
                <a:gd name="T11" fmla="*/ 425 h 425"/>
                <a:gd name="T12" fmla="*/ 70 w 451"/>
                <a:gd name="T13" fmla="*/ 206 h 425"/>
                <a:gd name="T14" fmla="*/ 2 w 451"/>
                <a:gd name="T15" fmla="*/ 89 h 425"/>
                <a:gd name="T16" fmla="*/ 79 w 451"/>
                <a:gd name="T17" fmla="*/ 15 h 425"/>
                <a:gd name="T18" fmla="*/ 450 w 451"/>
                <a:gd name="T19" fmla="*/ 228 h 425"/>
                <a:gd name="T20" fmla="*/ 451 w 451"/>
                <a:gd name="T21" fmla="*/ 268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1" h="425">
                  <a:moveTo>
                    <a:pt x="451" y="268"/>
                  </a:moveTo>
                  <a:cubicBezTo>
                    <a:pt x="87" y="52"/>
                    <a:pt x="87" y="52"/>
                    <a:pt x="87" y="52"/>
                  </a:cubicBezTo>
                  <a:cubicBezTo>
                    <a:pt x="87" y="52"/>
                    <a:pt x="46" y="27"/>
                    <a:pt x="31" y="66"/>
                  </a:cubicBezTo>
                  <a:cubicBezTo>
                    <a:pt x="15" y="106"/>
                    <a:pt x="50" y="163"/>
                    <a:pt x="79" y="182"/>
                  </a:cubicBezTo>
                  <a:cubicBezTo>
                    <a:pt x="450" y="390"/>
                    <a:pt x="450" y="390"/>
                    <a:pt x="450" y="390"/>
                  </a:cubicBezTo>
                  <a:cubicBezTo>
                    <a:pt x="450" y="425"/>
                    <a:pt x="450" y="425"/>
                    <a:pt x="450" y="425"/>
                  </a:cubicBezTo>
                  <a:cubicBezTo>
                    <a:pt x="70" y="206"/>
                    <a:pt x="70" y="206"/>
                    <a:pt x="70" y="206"/>
                  </a:cubicBezTo>
                  <a:cubicBezTo>
                    <a:pt x="70" y="206"/>
                    <a:pt x="0" y="155"/>
                    <a:pt x="2" y="89"/>
                  </a:cubicBezTo>
                  <a:cubicBezTo>
                    <a:pt x="5" y="24"/>
                    <a:pt x="49" y="0"/>
                    <a:pt x="79" y="15"/>
                  </a:cubicBezTo>
                  <a:cubicBezTo>
                    <a:pt x="450" y="228"/>
                    <a:pt x="450" y="228"/>
                    <a:pt x="450" y="228"/>
                  </a:cubicBezTo>
                  <a:cubicBezTo>
                    <a:pt x="451" y="268"/>
                    <a:pt x="451" y="268"/>
                    <a:pt x="451" y="268"/>
                  </a:cubicBezTo>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25" name="Group 65"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8422566" y="4579005"/>
            <a:ext cx="2043545" cy="1408546"/>
            <a:chOff x="6018776" y="4807243"/>
            <a:chExt cx="2247900" cy="1549401"/>
          </a:xfrm>
        </p:grpSpPr>
        <p:sp>
          <p:nvSpPr>
            <p:cNvPr id="26" name="Freeform 17"/>
            <p:cNvSpPr>
              <a:spLocks/>
            </p:cNvSpPr>
            <p:nvPr/>
          </p:nvSpPr>
          <p:spPr bwMode="auto">
            <a:xfrm>
              <a:off x="6037826" y="5356518"/>
              <a:ext cx="2228850" cy="958850"/>
            </a:xfrm>
            <a:custGeom>
              <a:avLst/>
              <a:gdLst>
                <a:gd name="T0" fmla="*/ 0 w 593"/>
                <a:gd name="T1" fmla="*/ 83 h 255"/>
                <a:gd name="T2" fmla="*/ 36 w 593"/>
                <a:gd name="T3" fmla="*/ 64 h 255"/>
                <a:gd name="T4" fmla="*/ 536 w 593"/>
                <a:gd name="T5" fmla="*/ 0 h 255"/>
                <a:gd name="T6" fmla="*/ 566 w 593"/>
                <a:gd name="T7" fmla="*/ 69 h 255"/>
                <a:gd name="T8" fmla="*/ 308 w 593"/>
                <a:gd name="T9" fmla="*/ 255 h 255"/>
                <a:gd name="T10" fmla="*/ 0 w 593"/>
                <a:gd name="T11" fmla="*/ 83 h 255"/>
              </a:gdLst>
              <a:ahLst/>
              <a:cxnLst>
                <a:cxn ang="0">
                  <a:pos x="T0" y="T1"/>
                </a:cxn>
                <a:cxn ang="0">
                  <a:pos x="T2" y="T3"/>
                </a:cxn>
                <a:cxn ang="0">
                  <a:pos x="T4" y="T5"/>
                </a:cxn>
                <a:cxn ang="0">
                  <a:pos x="T6" y="T7"/>
                </a:cxn>
                <a:cxn ang="0">
                  <a:pos x="T8" y="T9"/>
                </a:cxn>
                <a:cxn ang="0">
                  <a:pos x="T10" y="T11"/>
                </a:cxn>
              </a:cxnLst>
              <a:rect l="0" t="0" r="r" b="b"/>
              <a:pathLst>
                <a:path w="593" h="255">
                  <a:moveTo>
                    <a:pt x="0" y="83"/>
                  </a:moveTo>
                  <a:cubicBezTo>
                    <a:pt x="36" y="64"/>
                    <a:pt x="36" y="64"/>
                    <a:pt x="36" y="64"/>
                  </a:cubicBezTo>
                  <a:cubicBezTo>
                    <a:pt x="536" y="0"/>
                    <a:pt x="536" y="0"/>
                    <a:pt x="536" y="0"/>
                  </a:cubicBezTo>
                  <a:cubicBezTo>
                    <a:pt x="536" y="0"/>
                    <a:pt x="593" y="22"/>
                    <a:pt x="566" y="69"/>
                  </a:cubicBezTo>
                  <a:cubicBezTo>
                    <a:pt x="530" y="133"/>
                    <a:pt x="308" y="255"/>
                    <a:pt x="308" y="255"/>
                  </a:cubicBezTo>
                  <a:lnTo>
                    <a:pt x="0" y="83"/>
                  </a:lnTo>
                  <a:close/>
                </a:path>
              </a:pathLst>
            </a:custGeom>
            <a:solidFill>
              <a:schemeClr val="accent1">
                <a:lumMod val="50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7" name="Freeform 18"/>
            <p:cNvSpPr>
              <a:spLocks/>
            </p:cNvSpPr>
            <p:nvPr/>
          </p:nvSpPr>
          <p:spPr bwMode="auto">
            <a:xfrm>
              <a:off x="6082276" y="5375568"/>
              <a:ext cx="1951038" cy="825500"/>
            </a:xfrm>
            <a:custGeom>
              <a:avLst/>
              <a:gdLst>
                <a:gd name="T0" fmla="*/ 0 w 1229"/>
                <a:gd name="T1" fmla="*/ 19 h 520"/>
                <a:gd name="T2" fmla="*/ 5 w 1229"/>
                <a:gd name="T3" fmla="*/ 165 h 520"/>
                <a:gd name="T4" fmla="*/ 696 w 1229"/>
                <a:gd name="T5" fmla="*/ 520 h 520"/>
                <a:gd name="T6" fmla="*/ 1229 w 1229"/>
                <a:gd name="T7" fmla="*/ 194 h 520"/>
                <a:gd name="T8" fmla="*/ 1225 w 1229"/>
                <a:gd name="T9" fmla="*/ 26 h 520"/>
                <a:gd name="T10" fmla="*/ 675 w 1229"/>
                <a:gd name="T11" fmla="*/ 350 h 520"/>
                <a:gd name="T12" fmla="*/ 0 w 1229"/>
                <a:gd name="T13" fmla="*/ 0 h 520"/>
                <a:gd name="T14" fmla="*/ 0 w 1229"/>
                <a:gd name="T15" fmla="*/ 19 h 5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9" h="520">
                  <a:moveTo>
                    <a:pt x="0" y="19"/>
                  </a:moveTo>
                  <a:lnTo>
                    <a:pt x="5" y="165"/>
                  </a:lnTo>
                  <a:lnTo>
                    <a:pt x="696" y="520"/>
                  </a:lnTo>
                  <a:lnTo>
                    <a:pt x="1229" y="194"/>
                  </a:lnTo>
                  <a:lnTo>
                    <a:pt x="1225" y="26"/>
                  </a:lnTo>
                  <a:lnTo>
                    <a:pt x="675" y="350"/>
                  </a:lnTo>
                  <a:lnTo>
                    <a:pt x="0" y="0"/>
                  </a:lnTo>
                  <a:lnTo>
                    <a:pt x="0" y="19"/>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8" name="Freeform 19"/>
            <p:cNvSpPr>
              <a:spLocks/>
            </p:cNvSpPr>
            <p:nvPr/>
          </p:nvSpPr>
          <p:spPr bwMode="auto">
            <a:xfrm>
              <a:off x="6018776" y="4807243"/>
              <a:ext cx="2109788" cy="1082675"/>
            </a:xfrm>
            <a:custGeom>
              <a:avLst/>
              <a:gdLst>
                <a:gd name="T0" fmla="*/ 0 w 561"/>
                <a:gd name="T1" fmla="*/ 133 h 288"/>
                <a:gd name="T2" fmla="*/ 307 w 561"/>
                <a:gd name="T3" fmla="*/ 288 h 288"/>
                <a:gd name="T4" fmla="*/ 561 w 561"/>
                <a:gd name="T5" fmla="*/ 143 h 288"/>
                <a:gd name="T6" fmla="*/ 552 w 561"/>
                <a:gd name="T7" fmla="*/ 139 h 288"/>
                <a:gd name="T8" fmla="*/ 265 w 561"/>
                <a:gd name="T9" fmla="*/ 10 h 288"/>
                <a:gd name="T10" fmla="*/ 228 w 561"/>
                <a:gd name="T11" fmla="*/ 6 h 288"/>
                <a:gd name="T12" fmla="*/ 0 w 561"/>
                <a:gd name="T13" fmla="*/ 133 h 288"/>
              </a:gdLst>
              <a:ahLst/>
              <a:cxnLst>
                <a:cxn ang="0">
                  <a:pos x="T0" y="T1"/>
                </a:cxn>
                <a:cxn ang="0">
                  <a:pos x="T2" y="T3"/>
                </a:cxn>
                <a:cxn ang="0">
                  <a:pos x="T4" y="T5"/>
                </a:cxn>
                <a:cxn ang="0">
                  <a:pos x="T6" y="T7"/>
                </a:cxn>
                <a:cxn ang="0">
                  <a:pos x="T8" y="T9"/>
                </a:cxn>
                <a:cxn ang="0">
                  <a:pos x="T10" y="T11"/>
                </a:cxn>
                <a:cxn ang="0">
                  <a:pos x="T12" y="T13"/>
                </a:cxn>
              </a:cxnLst>
              <a:rect l="0" t="0" r="r" b="b"/>
              <a:pathLst>
                <a:path w="561" h="288">
                  <a:moveTo>
                    <a:pt x="0" y="133"/>
                  </a:moveTo>
                  <a:cubicBezTo>
                    <a:pt x="307" y="288"/>
                    <a:pt x="307" y="288"/>
                    <a:pt x="307" y="288"/>
                  </a:cubicBezTo>
                  <a:cubicBezTo>
                    <a:pt x="561" y="143"/>
                    <a:pt x="561" y="143"/>
                    <a:pt x="561" y="143"/>
                  </a:cubicBezTo>
                  <a:cubicBezTo>
                    <a:pt x="552" y="139"/>
                    <a:pt x="552" y="139"/>
                    <a:pt x="552" y="139"/>
                  </a:cubicBezTo>
                  <a:cubicBezTo>
                    <a:pt x="265" y="10"/>
                    <a:pt x="265" y="10"/>
                    <a:pt x="265" y="10"/>
                  </a:cubicBezTo>
                  <a:cubicBezTo>
                    <a:pt x="265" y="10"/>
                    <a:pt x="245" y="0"/>
                    <a:pt x="228" y="6"/>
                  </a:cubicBezTo>
                  <a:cubicBezTo>
                    <a:pt x="211" y="13"/>
                    <a:pt x="0" y="133"/>
                    <a:pt x="0" y="1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9" name="Freeform 20"/>
            <p:cNvSpPr>
              <a:spLocks/>
            </p:cNvSpPr>
            <p:nvPr/>
          </p:nvSpPr>
          <p:spPr bwMode="auto">
            <a:xfrm>
              <a:off x="6018776" y="5307306"/>
              <a:ext cx="1157288" cy="676275"/>
            </a:xfrm>
            <a:custGeom>
              <a:avLst/>
              <a:gdLst>
                <a:gd name="T0" fmla="*/ 727 w 729"/>
                <a:gd name="T1" fmla="*/ 367 h 426"/>
                <a:gd name="T2" fmla="*/ 0 w 729"/>
                <a:gd name="T3" fmla="*/ 0 h 426"/>
                <a:gd name="T4" fmla="*/ 5 w 729"/>
                <a:gd name="T5" fmla="*/ 55 h 426"/>
                <a:gd name="T6" fmla="*/ 729 w 729"/>
                <a:gd name="T7" fmla="*/ 426 h 426"/>
                <a:gd name="T8" fmla="*/ 727 w 729"/>
                <a:gd name="T9" fmla="*/ 367 h 426"/>
              </a:gdLst>
              <a:ahLst/>
              <a:cxnLst>
                <a:cxn ang="0">
                  <a:pos x="T0" y="T1"/>
                </a:cxn>
                <a:cxn ang="0">
                  <a:pos x="T2" y="T3"/>
                </a:cxn>
                <a:cxn ang="0">
                  <a:pos x="T4" y="T5"/>
                </a:cxn>
                <a:cxn ang="0">
                  <a:pos x="T6" y="T7"/>
                </a:cxn>
                <a:cxn ang="0">
                  <a:pos x="T8" y="T9"/>
                </a:cxn>
              </a:cxnLst>
              <a:rect l="0" t="0" r="r" b="b"/>
              <a:pathLst>
                <a:path w="729" h="426">
                  <a:moveTo>
                    <a:pt x="727" y="367"/>
                  </a:moveTo>
                  <a:lnTo>
                    <a:pt x="0" y="0"/>
                  </a:lnTo>
                  <a:lnTo>
                    <a:pt x="5" y="55"/>
                  </a:lnTo>
                  <a:lnTo>
                    <a:pt x="729" y="426"/>
                  </a:lnTo>
                  <a:lnTo>
                    <a:pt x="727" y="367"/>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0" name="Freeform 21"/>
            <p:cNvSpPr>
              <a:spLocks/>
            </p:cNvSpPr>
            <p:nvPr/>
          </p:nvSpPr>
          <p:spPr bwMode="auto">
            <a:xfrm>
              <a:off x="6037826" y="5667668"/>
              <a:ext cx="1154113" cy="688975"/>
            </a:xfrm>
            <a:custGeom>
              <a:avLst/>
              <a:gdLst>
                <a:gd name="T0" fmla="*/ 0 w 727"/>
                <a:gd name="T1" fmla="*/ 0 h 434"/>
                <a:gd name="T2" fmla="*/ 2 w 727"/>
                <a:gd name="T3" fmla="*/ 50 h 434"/>
                <a:gd name="T4" fmla="*/ 727 w 727"/>
                <a:gd name="T5" fmla="*/ 434 h 434"/>
                <a:gd name="T6" fmla="*/ 724 w 727"/>
                <a:gd name="T7" fmla="*/ 381 h 434"/>
                <a:gd name="T8" fmla="*/ 0 w 727"/>
                <a:gd name="T9" fmla="*/ 0 h 434"/>
              </a:gdLst>
              <a:ahLst/>
              <a:cxnLst>
                <a:cxn ang="0">
                  <a:pos x="T0" y="T1"/>
                </a:cxn>
                <a:cxn ang="0">
                  <a:pos x="T2" y="T3"/>
                </a:cxn>
                <a:cxn ang="0">
                  <a:pos x="T4" y="T5"/>
                </a:cxn>
                <a:cxn ang="0">
                  <a:pos x="T6" y="T7"/>
                </a:cxn>
                <a:cxn ang="0">
                  <a:pos x="T8" y="T9"/>
                </a:cxn>
              </a:cxnLst>
              <a:rect l="0" t="0" r="r" b="b"/>
              <a:pathLst>
                <a:path w="727" h="434">
                  <a:moveTo>
                    <a:pt x="0" y="0"/>
                  </a:moveTo>
                  <a:lnTo>
                    <a:pt x="2" y="50"/>
                  </a:lnTo>
                  <a:lnTo>
                    <a:pt x="727" y="434"/>
                  </a:lnTo>
                  <a:lnTo>
                    <a:pt x="724" y="381"/>
                  </a:lnTo>
                  <a:lnTo>
                    <a:pt x="0"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1" name="Freeform 22"/>
            <p:cNvSpPr>
              <a:spLocks/>
            </p:cNvSpPr>
            <p:nvPr/>
          </p:nvSpPr>
          <p:spPr bwMode="auto">
            <a:xfrm>
              <a:off x="7172888" y="5307306"/>
              <a:ext cx="1055688" cy="1049338"/>
            </a:xfrm>
            <a:custGeom>
              <a:avLst/>
              <a:gdLst>
                <a:gd name="T0" fmla="*/ 0 w 281"/>
                <a:gd name="T1" fmla="*/ 180 h 279"/>
                <a:gd name="T2" fmla="*/ 223 w 281"/>
                <a:gd name="T3" fmla="*/ 34 h 279"/>
                <a:gd name="T4" fmla="*/ 259 w 281"/>
                <a:gd name="T5" fmla="*/ 41 h 279"/>
                <a:gd name="T6" fmla="*/ 232 w 281"/>
                <a:gd name="T7" fmla="*/ 115 h 279"/>
                <a:gd name="T8" fmla="*/ 4 w 281"/>
                <a:gd name="T9" fmla="*/ 257 h 279"/>
                <a:gd name="T10" fmla="*/ 5 w 281"/>
                <a:gd name="T11" fmla="*/ 279 h 279"/>
                <a:gd name="T12" fmla="*/ 238 w 281"/>
                <a:gd name="T13" fmla="*/ 130 h 279"/>
                <a:gd name="T14" fmla="*/ 278 w 281"/>
                <a:gd name="T15" fmla="*/ 55 h 279"/>
                <a:gd name="T16" fmla="*/ 227 w 281"/>
                <a:gd name="T17" fmla="*/ 10 h 279"/>
                <a:gd name="T18" fmla="*/ 0 w 281"/>
                <a:gd name="T19" fmla="*/ 155 h 279"/>
                <a:gd name="T20" fmla="*/ 0 w 281"/>
                <a:gd name="T21" fmla="*/ 18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1" h="279">
                  <a:moveTo>
                    <a:pt x="0" y="180"/>
                  </a:moveTo>
                  <a:cubicBezTo>
                    <a:pt x="223" y="34"/>
                    <a:pt x="223" y="34"/>
                    <a:pt x="223" y="34"/>
                  </a:cubicBezTo>
                  <a:cubicBezTo>
                    <a:pt x="223" y="34"/>
                    <a:pt x="248" y="17"/>
                    <a:pt x="259" y="41"/>
                  </a:cubicBezTo>
                  <a:cubicBezTo>
                    <a:pt x="270" y="66"/>
                    <a:pt x="250" y="102"/>
                    <a:pt x="232" y="115"/>
                  </a:cubicBezTo>
                  <a:cubicBezTo>
                    <a:pt x="4" y="257"/>
                    <a:pt x="4" y="257"/>
                    <a:pt x="4" y="257"/>
                  </a:cubicBezTo>
                  <a:cubicBezTo>
                    <a:pt x="5" y="279"/>
                    <a:pt x="5" y="279"/>
                    <a:pt x="5" y="279"/>
                  </a:cubicBezTo>
                  <a:cubicBezTo>
                    <a:pt x="238" y="130"/>
                    <a:pt x="238" y="130"/>
                    <a:pt x="238" y="130"/>
                  </a:cubicBezTo>
                  <a:cubicBezTo>
                    <a:pt x="238" y="130"/>
                    <a:pt x="281" y="96"/>
                    <a:pt x="278" y="55"/>
                  </a:cubicBezTo>
                  <a:cubicBezTo>
                    <a:pt x="274" y="14"/>
                    <a:pt x="246" y="0"/>
                    <a:pt x="227" y="10"/>
                  </a:cubicBezTo>
                  <a:cubicBezTo>
                    <a:pt x="0" y="155"/>
                    <a:pt x="0" y="155"/>
                    <a:pt x="0" y="155"/>
                  </a:cubicBezTo>
                  <a:lnTo>
                    <a:pt x="0" y="18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32" name="Group 67"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7923225" y="1247942"/>
            <a:ext cx="1870364" cy="1274529"/>
            <a:chOff x="5469501" y="1143074"/>
            <a:chExt cx="2057400" cy="1401982"/>
          </a:xfrm>
        </p:grpSpPr>
        <p:sp>
          <p:nvSpPr>
            <p:cNvPr id="33" name="Freeform 5"/>
            <p:cNvSpPr>
              <a:spLocks/>
            </p:cNvSpPr>
            <p:nvPr/>
          </p:nvSpPr>
          <p:spPr bwMode="auto">
            <a:xfrm>
              <a:off x="5947338" y="1579856"/>
              <a:ext cx="25400" cy="55563"/>
            </a:xfrm>
            <a:custGeom>
              <a:avLst/>
              <a:gdLst>
                <a:gd name="T0" fmla="*/ 3 w 7"/>
                <a:gd name="T1" fmla="*/ 0 h 15"/>
                <a:gd name="T2" fmla="*/ 5 w 7"/>
                <a:gd name="T3" fmla="*/ 3 h 15"/>
                <a:gd name="T4" fmla="*/ 7 w 7"/>
                <a:gd name="T5" fmla="*/ 15 h 15"/>
                <a:gd name="T6" fmla="*/ 3 w 7"/>
                <a:gd name="T7" fmla="*/ 0 h 15"/>
              </a:gdLst>
              <a:ahLst/>
              <a:cxnLst>
                <a:cxn ang="0">
                  <a:pos x="T0" y="T1"/>
                </a:cxn>
                <a:cxn ang="0">
                  <a:pos x="T2" y="T3"/>
                </a:cxn>
                <a:cxn ang="0">
                  <a:pos x="T4" y="T5"/>
                </a:cxn>
                <a:cxn ang="0">
                  <a:pos x="T6" y="T7"/>
                </a:cxn>
              </a:cxnLst>
              <a:rect l="0" t="0" r="r" b="b"/>
              <a:pathLst>
                <a:path w="7" h="15">
                  <a:moveTo>
                    <a:pt x="3" y="0"/>
                  </a:moveTo>
                  <a:cubicBezTo>
                    <a:pt x="3" y="1"/>
                    <a:pt x="4" y="2"/>
                    <a:pt x="5" y="3"/>
                  </a:cubicBezTo>
                  <a:cubicBezTo>
                    <a:pt x="5" y="7"/>
                    <a:pt x="6" y="11"/>
                    <a:pt x="7" y="15"/>
                  </a:cubicBezTo>
                  <a:cubicBezTo>
                    <a:pt x="0" y="11"/>
                    <a:pt x="0" y="8"/>
                    <a:pt x="3" y="0"/>
                  </a:cubicBezTo>
                </a:path>
              </a:pathLst>
            </a:custGeom>
            <a:solidFill>
              <a:srgbClr val="4159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4" name="Freeform 6"/>
            <p:cNvSpPr>
              <a:spLocks/>
            </p:cNvSpPr>
            <p:nvPr/>
          </p:nvSpPr>
          <p:spPr bwMode="auto">
            <a:xfrm>
              <a:off x="5969563" y="1651293"/>
              <a:ext cx="22225" cy="33338"/>
            </a:xfrm>
            <a:custGeom>
              <a:avLst/>
              <a:gdLst>
                <a:gd name="T0" fmla="*/ 1 w 6"/>
                <a:gd name="T1" fmla="*/ 0 h 9"/>
                <a:gd name="T2" fmla="*/ 5 w 6"/>
                <a:gd name="T3" fmla="*/ 9 h 9"/>
                <a:gd name="T4" fmla="*/ 1 w 6"/>
                <a:gd name="T5" fmla="*/ 0 h 9"/>
              </a:gdLst>
              <a:ahLst/>
              <a:cxnLst>
                <a:cxn ang="0">
                  <a:pos x="T0" y="T1"/>
                </a:cxn>
                <a:cxn ang="0">
                  <a:pos x="T2" y="T3"/>
                </a:cxn>
                <a:cxn ang="0">
                  <a:pos x="T4" y="T5"/>
                </a:cxn>
              </a:cxnLst>
              <a:rect l="0" t="0" r="r" b="b"/>
              <a:pathLst>
                <a:path w="6" h="9">
                  <a:moveTo>
                    <a:pt x="1" y="0"/>
                  </a:moveTo>
                  <a:cubicBezTo>
                    <a:pt x="6" y="1"/>
                    <a:pt x="5" y="5"/>
                    <a:pt x="5" y="9"/>
                  </a:cubicBezTo>
                  <a:cubicBezTo>
                    <a:pt x="0" y="7"/>
                    <a:pt x="1" y="3"/>
                    <a:pt x="1" y="0"/>
                  </a:cubicBezTo>
                  <a:close/>
                </a:path>
              </a:pathLst>
            </a:custGeom>
            <a:solidFill>
              <a:srgbClr val="4159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5" name="Freeform 7"/>
            <p:cNvSpPr>
              <a:spLocks/>
            </p:cNvSpPr>
            <p:nvPr/>
          </p:nvSpPr>
          <p:spPr bwMode="auto">
            <a:xfrm>
              <a:off x="5961626" y="1530643"/>
              <a:ext cx="15875" cy="11113"/>
            </a:xfrm>
            <a:custGeom>
              <a:avLst/>
              <a:gdLst>
                <a:gd name="T0" fmla="*/ 2 w 4"/>
                <a:gd name="T1" fmla="*/ 3 h 3"/>
                <a:gd name="T2" fmla="*/ 0 w 4"/>
                <a:gd name="T3" fmla="*/ 2 h 3"/>
                <a:gd name="T4" fmla="*/ 3 w 4"/>
                <a:gd name="T5" fmla="*/ 0 h 3"/>
                <a:gd name="T6" fmla="*/ 4 w 4"/>
                <a:gd name="T7" fmla="*/ 1 h 3"/>
                <a:gd name="T8" fmla="*/ 2 w 4"/>
                <a:gd name="T9" fmla="*/ 3 h 3"/>
              </a:gdLst>
              <a:ahLst/>
              <a:cxnLst>
                <a:cxn ang="0">
                  <a:pos x="T0" y="T1"/>
                </a:cxn>
                <a:cxn ang="0">
                  <a:pos x="T2" y="T3"/>
                </a:cxn>
                <a:cxn ang="0">
                  <a:pos x="T4" y="T5"/>
                </a:cxn>
                <a:cxn ang="0">
                  <a:pos x="T6" y="T7"/>
                </a:cxn>
                <a:cxn ang="0">
                  <a:pos x="T8" y="T9"/>
                </a:cxn>
              </a:cxnLst>
              <a:rect l="0" t="0" r="r" b="b"/>
              <a:pathLst>
                <a:path w="4" h="3">
                  <a:moveTo>
                    <a:pt x="2" y="3"/>
                  </a:moveTo>
                  <a:cubicBezTo>
                    <a:pt x="1" y="3"/>
                    <a:pt x="0" y="2"/>
                    <a:pt x="0" y="2"/>
                  </a:cubicBezTo>
                  <a:cubicBezTo>
                    <a:pt x="0" y="0"/>
                    <a:pt x="2" y="0"/>
                    <a:pt x="3" y="0"/>
                  </a:cubicBezTo>
                  <a:cubicBezTo>
                    <a:pt x="3" y="0"/>
                    <a:pt x="4" y="1"/>
                    <a:pt x="4" y="1"/>
                  </a:cubicBezTo>
                  <a:cubicBezTo>
                    <a:pt x="4" y="3"/>
                    <a:pt x="3" y="3"/>
                    <a:pt x="2" y="3"/>
                  </a:cubicBezTo>
                </a:path>
              </a:pathLst>
            </a:custGeom>
            <a:solidFill>
              <a:srgbClr val="657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8" name="Freeform 24"/>
            <p:cNvSpPr>
              <a:spLocks/>
            </p:cNvSpPr>
            <p:nvPr/>
          </p:nvSpPr>
          <p:spPr bwMode="auto">
            <a:xfrm>
              <a:off x="5483788" y="1632243"/>
              <a:ext cx="2043113" cy="871538"/>
            </a:xfrm>
            <a:custGeom>
              <a:avLst/>
              <a:gdLst>
                <a:gd name="T0" fmla="*/ 0 w 543"/>
                <a:gd name="T1" fmla="*/ 75 h 232"/>
                <a:gd name="T2" fmla="*/ 33 w 543"/>
                <a:gd name="T3" fmla="*/ 58 h 232"/>
                <a:gd name="T4" fmla="*/ 491 w 543"/>
                <a:gd name="T5" fmla="*/ 0 h 232"/>
                <a:gd name="T6" fmla="*/ 518 w 543"/>
                <a:gd name="T7" fmla="*/ 63 h 232"/>
                <a:gd name="T8" fmla="*/ 282 w 543"/>
                <a:gd name="T9" fmla="*/ 232 h 232"/>
                <a:gd name="T10" fmla="*/ 0 w 543"/>
                <a:gd name="T11" fmla="*/ 75 h 232"/>
              </a:gdLst>
              <a:ahLst/>
              <a:cxnLst>
                <a:cxn ang="0">
                  <a:pos x="T0" y="T1"/>
                </a:cxn>
                <a:cxn ang="0">
                  <a:pos x="T2" y="T3"/>
                </a:cxn>
                <a:cxn ang="0">
                  <a:pos x="T4" y="T5"/>
                </a:cxn>
                <a:cxn ang="0">
                  <a:pos x="T6" y="T7"/>
                </a:cxn>
                <a:cxn ang="0">
                  <a:pos x="T8" y="T9"/>
                </a:cxn>
                <a:cxn ang="0">
                  <a:pos x="T10" y="T11"/>
                </a:cxn>
              </a:cxnLst>
              <a:rect l="0" t="0" r="r" b="b"/>
              <a:pathLst>
                <a:path w="543" h="232">
                  <a:moveTo>
                    <a:pt x="0" y="75"/>
                  </a:moveTo>
                  <a:cubicBezTo>
                    <a:pt x="33" y="58"/>
                    <a:pt x="33" y="58"/>
                    <a:pt x="33" y="58"/>
                  </a:cubicBezTo>
                  <a:cubicBezTo>
                    <a:pt x="491" y="0"/>
                    <a:pt x="491" y="0"/>
                    <a:pt x="491" y="0"/>
                  </a:cubicBezTo>
                  <a:cubicBezTo>
                    <a:pt x="491" y="0"/>
                    <a:pt x="543" y="19"/>
                    <a:pt x="518" y="63"/>
                  </a:cubicBezTo>
                  <a:cubicBezTo>
                    <a:pt x="485" y="121"/>
                    <a:pt x="282" y="232"/>
                    <a:pt x="282" y="232"/>
                  </a:cubicBezTo>
                  <a:lnTo>
                    <a:pt x="0" y="75"/>
                  </a:lnTo>
                  <a:close/>
                </a:path>
              </a:pathLst>
            </a:cu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2" name="Freeform 25"/>
            <p:cNvSpPr>
              <a:spLocks/>
            </p:cNvSpPr>
            <p:nvPr/>
          </p:nvSpPr>
          <p:spPr bwMode="auto">
            <a:xfrm>
              <a:off x="5526651" y="1648118"/>
              <a:ext cx="1785938" cy="758825"/>
            </a:xfrm>
            <a:custGeom>
              <a:avLst/>
              <a:gdLst>
                <a:gd name="T0" fmla="*/ 0 w 1125"/>
                <a:gd name="T1" fmla="*/ 18 h 478"/>
                <a:gd name="T2" fmla="*/ 7 w 1125"/>
                <a:gd name="T3" fmla="*/ 151 h 478"/>
                <a:gd name="T4" fmla="*/ 639 w 1125"/>
                <a:gd name="T5" fmla="*/ 478 h 478"/>
                <a:gd name="T6" fmla="*/ 1125 w 1125"/>
                <a:gd name="T7" fmla="*/ 177 h 478"/>
                <a:gd name="T8" fmla="*/ 1120 w 1125"/>
                <a:gd name="T9" fmla="*/ 23 h 478"/>
                <a:gd name="T10" fmla="*/ 618 w 1125"/>
                <a:gd name="T11" fmla="*/ 319 h 478"/>
                <a:gd name="T12" fmla="*/ 2 w 1125"/>
                <a:gd name="T13" fmla="*/ 0 h 478"/>
                <a:gd name="T14" fmla="*/ 0 w 1125"/>
                <a:gd name="T15" fmla="*/ 18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5" h="478">
                  <a:moveTo>
                    <a:pt x="0" y="18"/>
                  </a:moveTo>
                  <a:lnTo>
                    <a:pt x="7" y="151"/>
                  </a:lnTo>
                  <a:lnTo>
                    <a:pt x="639" y="478"/>
                  </a:lnTo>
                  <a:lnTo>
                    <a:pt x="1125" y="177"/>
                  </a:lnTo>
                  <a:lnTo>
                    <a:pt x="1120" y="23"/>
                  </a:lnTo>
                  <a:lnTo>
                    <a:pt x="618" y="319"/>
                  </a:lnTo>
                  <a:lnTo>
                    <a:pt x="2" y="0"/>
                  </a:lnTo>
                  <a:lnTo>
                    <a:pt x="0" y="1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5" name="Freeform 26"/>
            <p:cNvSpPr>
              <a:spLocks/>
            </p:cNvSpPr>
            <p:nvPr/>
          </p:nvSpPr>
          <p:spPr bwMode="auto">
            <a:xfrm>
              <a:off x="5469501" y="1143074"/>
              <a:ext cx="1925638" cy="987425"/>
            </a:xfrm>
            <a:custGeom>
              <a:avLst/>
              <a:gdLst>
                <a:gd name="T0" fmla="*/ 0 w 512"/>
                <a:gd name="T1" fmla="*/ 121 h 263"/>
                <a:gd name="T2" fmla="*/ 280 w 512"/>
                <a:gd name="T3" fmla="*/ 263 h 263"/>
                <a:gd name="T4" fmla="*/ 512 w 512"/>
                <a:gd name="T5" fmla="*/ 131 h 263"/>
                <a:gd name="T6" fmla="*/ 505 w 512"/>
                <a:gd name="T7" fmla="*/ 127 h 263"/>
                <a:gd name="T8" fmla="*/ 242 w 512"/>
                <a:gd name="T9" fmla="*/ 9 h 263"/>
                <a:gd name="T10" fmla="*/ 208 w 512"/>
                <a:gd name="T11" fmla="*/ 6 h 263"/>
                <a:gd name="T12" fmla="*/ 0 w 512"/>
                <a:gd name="T13" fmla="*/ 121 h 263"/>
              </a:gdLst>
              <a:ahLst/>
              <a:cxnLst>
                <a:cxn ang="0">
                  <a:pos x="T0" y="T1"/>
                </a:cxn>
                <a:cxn ang="0">
                  <a:pos x="T2" y="T3"/>
                </a:cxn>
                <a:cxn ang="0">
                  <a:pos x="T4" y="T5"/>
                </a:cxn>
                <a:cxn ang="0">
                  <a:pos x="T6" y="T7"/>
                </a:cxn>
                <a:cxn ang="0">
                  <a:pos x="T8" y="T9"/>
                </a:cxn>
                <a:cxn ang="0">
                  <a:pos x="T10" y="T11"/>
                </a:cxn>
                <a:cxn ang="0">
                  <a:pos x="T12" y="T13"/>
                </a:cxn>
              </a:cxnLst>
              <a:rect l="0" t="0" r="r" b="b"/>
              <a:pathLst>
                <a:path w="512" h="263">
                  <a:moveTo>
                    <a:pt x="0" y="121"/>
                  </a:moveTo>
                  <a:cubicBezTo>
                    <a:pt x="280" y="263"/>
                    <a:pt x="280" y="263"/>
                    <a:pt x="280" y="263"/>
                  </a:cubicBezTo>
                  <a:cubicBezTo>
                    <a:pt x="512" y="131"/>
                    <a:pt x="512" y="131"/>
                    <a:pt x="512" y="131"/>
                  </a:cubicBezTo>
                  <a:cubicBezTo>
                    <a:pt x="505" y="127"/>
                    <a:pt x="505" y="127"/>
                    <a:pt x="505" y="127"/>
                  </a:cubicBezTo>
                  <a:cubicBezTo>
                    <a:pt x="242" y="9"/>
                    <a:pt x="242" y="9"/>
                    <a:pt x="242" y="9"/>
                  </a:cubicBezTo>
                  <a:cubicBezTo>
                    <a:pt x="242" y="9"/>
                    <a:pt x="224" y="0"/>
                    <a:pt x="208" y="6"/>
                  </a:cubicBezTo>
                  <a:cubicBezTo>
                    <a:pt x="193" y="12"/>
                    <a:pt x="0" y="121"/>
                    <a:pt x="0" y="121"/>
                  </a:cubicBezTo>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0" name="Freeform 27"/>
            <p:cNvSpPr>
              <a:spLocks/>
            </p:cNvSpPr>
            <p:nvPr/>
          </p:nvSpPr>
          <p:spPr bwMode="auto">
            <a:xfrm>
              <a:off x="5469501" y="1583031"/>
              <a:ext cx="1057275" cy="620713"/>
            </a:xfrm>
            <a:custGeom>
              <a:avLst/>
              <a:gdLst>
                <a:gd name="T0" fmla="*/ 663 w 666"/>
                <a:gd name="T1" fmla="*/ 336 h 391"/>
                <a:gd name="T2" fmla="*/ 0 w 666"/>
                <a:gd name="T3" fmla="*/ 0 h 391"/>
                <a:gd name="T4" fmla="*/ 2 w 666"/>
                <a:gd name="T5" fmla="*/ 52 h 391"/>
                <a:gd name="T6" fmla="*/ 666 w 666"/>
                <a:gd name="T7" fmla="*/ 391 h 391"/>
                <a:gd name="T8" fmla="*/ 663 w 666"/>
                <a:gd name="T9" fmla="*/ 336 h 391"/>
              </a:gdLst>
              <a:ahLst/>
              <a:cxnLst>
                <a:cxn ang="0">
                  <a:pos x="T0" y="T1"/>
                </a:cxn>
                <a:cxn ang="0">
                  <a:pos x="T2" y="T3"/>
                </a:cxn>
                <a:cxn ang="0">
                  <a:pos x="T4" y="T5"/>
                </a:cxn>
                <a:cxn ang="0">
                  <a:pos x="T6" y="T7"/>
                </a:cxn>
                <a:cxn ang="0">
                  <a:pos x="T8" y="T9"/>
                </a:cxn>
              </a:cxnLst>
              <a:rect l="0" t="0" r="r" b="b"/>
              <a:pathLst>
                <a:path w="666" h="391">
                  <a:moveTo>
                    <a:pt x="663" y="336"/>
                  </a:moveTo>
                  <a:lnTo>
                    <a:pt x="0" y="0"/>
                  </a:lnTo>
                  <a:lnTo>
                    <a:pt x="2" y="52"/>
                  </a:lnTo>
                  <a:lnTo>
                    <a:pt x="666" y="391"/>
                  </a:lnTo>
                  <a:lnTo>
                    <a:pt x="663" y="336"/>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1" name="Freeform 28"/>
            <p:cNvSpPr>
              <a:spLocks/>
            </p:cNvSpPr>
            <p:nvPr/>
          </p:nvSpPr>
          <p:spPr bwMode="auto">
            <a:xfrm>
              <a:off x="5469501" y="1583031"/>
              <a:ext cx="1057275" cy="620713"/>
            </a:xfrm>
            <a:custGeom>
              <a:avLst/>
              <a:gdLst>
                <a:gd name="T0" fmla="*/ 663 w 666"/>
                <a:gd name="T1" fmla="*/ 336 h 391"/>
                <a:gd name="T2" fmla="*/ 0 w 666"/>
                <a:gd name="T3" fmla="*/ 0 h 391"/>
                <a:gd name="T4" fmla="*/ 2 w 666"/>
                <a:gd name="T5" fmla="*/ 52 h 391"/>
                <a:gd name="T6" fmla="*/ 666 w 666"/>
                <a:gd name="T7" fmla="*/ 391 h 391"/>
                <a:gd name="T8" fmla="*/ 663 w 666"/>
                <a:gd name="T9" fmla="*/ 336 h 391"/>
              </a:gdLst>
              <a:ahLst/>
              <a:cxnLst>
                <a:cxn ang="0">
                  <a:pos x="T0" y="T1"/>
                </a:cxn>
                <a:cxn ang="0">
                  <a:pos x="T2" y="T3"/>
                </a:cxn>
                <a:cxn ang="0">
                  <a:pos x="T4" y="T5"/>
                </a:cxn>
                <a:cxn ang="0">
                  <a:pos x="T6" y="T7"/>
                </a:cxn>
                <a:cxn ang="0">
                  <a:pos x="T8" y="T9"/>
                </a:cxn>
              </a:cxnLst>
              <a:rect l="0" t="0" r="r" b="b"/>
              <a:pathLst>
                <a:path w="666" h="391">
                  <a:moveTo>
                    <a:pt x="663" y="336"/>
                  </a:moveTo>
                  <a:lnTo>
                    <a:pt x="0" y="0"/>
                  </a:lnTo>
                  <a:lnTo>
                    <a:pt x="2" y="52"/>
                  </a:lnTo>
                  <a:lnTo>
                    <a:pt x="666" y="391"/>
                  </a:lnTo>
                  <a:lnTo>
                    <a:pt x="663" y="3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2" name="Freeform 29"/>
            <p:cNvSpPr>
              <a:spLocks/>
            </p:cNvSpPr>
            <p:nvPr/>
          </p:nvSpPr>
          <p:spPr bwMode="auto">
            <a:xfrm>
              <a:off x="5483788" y="1914818"/>
              <a:ext cx="1060450" cy="630238"/>
            </a:xfrm>
            <a:custGeom>
              <a:avLst/>
              <a:gdLst>
                <a:gd name="T0" fmla="*/ 0 w 668"/>
                <a:gd name="T1" fmla="*/ 0 h 397"/>
                <a:gd name="T2" fmla="*/ 3 w 668"/>
                <a:gd name="T3" fmla="*/ 45 h 397"/>
                <a:gd name="T4" fmla="*/ 668 w 668"/>
                <a:gd name="T5" fmla="*/ 397 h 397"/>
                <a:gd name="T6" fmla="*/ 666 w 668"/>
                <a:gd name="T7" fmla="*/ 348 h 397"/>
                <a:gd name="T8" fmla="*/ 0 w 668"/>
                <a:gd name="T9" fmla="*/ 0 h 397"/>
              </a:gdLst>
              <a:ahLst/>
              <a:cxnLst>
                <a:cxn ang="0">
                  <a:pos x="T0" y="T1"/>
                </a:cxn>
                <a:cxn ang="0">
                  <a:pos x="T2" y="T3"/>
                </a:cxn>
                <a:cxn ang="0">
                  <a:pos x="T4" y="T5"/>
                </a:cxn>
                <a:cxn ang="0">
                  <a:pos x="T6" y="T7"/>
                </a:cxn>
                <a:cxn ang="0">
                  <a:pos x="T8" y="T9"/>
                </a:cxn>
              </a:cxnLst>
              <a:rect l="0" t="0" r="r" b="b"/>
              <a:pathLst>
                <a:path w="668" h="397">
                  <a:moveTo>
                    <a:pt x="0" y="0"/>
                  </a:moveTo>
                  <a:lnTo>
                    <a:pt x="3" y="45"/>
                  </a:lnTo>
                  <a:lnTo>
                    <a:pt x="668" y="397"/>
                  </a:lnTo>
                  <a:lnTo>
                    <a:pt x="666" y="348"/>
                  </a:lnTo>
                  <a:lnTo>
                    <a:pt x="0"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3" name="Freeform 30"/>
            <p:cNvSpPr>
              <a:spLocks/>
            </p:cNvSpPr>
            <p:nvPr/>
          </p:nvSpPr>
          <p:spPr bwMode="auto">
            <a:xfrm>
              <a:off x="6522013" y="1583031"/>
              <a:ext cx="969963" cy="962025"/>
            </a:xfrm>
            <a:custGeom>
              <a:avLst/>
              <a:gdLst>
                <a:gd name="T0" fmla="*/ 1 w 258"/>
                <a:gd name="T1" fmla="*/ 165 h 256"/>
                <a:gd name="T2" fmla="*/ 205 w 258"/>
                <a:gd name="T3" fmla="*/ 32 h 256"/>
                <a:gd name="T4" fmla="*/ 237 w 258"/>
                <a:gd name="T5" fmla="*/ 38 h 256"/>
                <a:gd name="T6" fmla="*/ 212 w 258"/>
                <a:gd name="T7" fmla="*/ 106 h 256"/>
                <a:gd name="T8" fmla="*/ 5 w 258"/>
                <a:gd name="T9" fmla="*/ 235 h 256"/>
                <a:gd name="T10" fmla="*/ 6 w 258"/>
                <a:gd name="T11" fmla="*/ 256 h 256"/>
                <a:gd name="T12" fmla="*/ 218 w 258"/>
                <a:gd name="T13" fmla="*/ 120 h 256"/>
                <a:gd name="T14" fmla="*/ 254 w 258"/>
                <a:gd name="T15" fmla="*/ 51 h 256"/>
                <a:gd name="T16" fmla="*/ 208 w 258"/>
                <a:gd name="T17" fmla="*/ 10 h 256"/>
                <a:gd name="T18" fmla="*/ 0 w 258"/>
                <a:gd name="T19" fmla="*/ 142 h 256"/>
                <a:gd name="T20" fmla="*/ 1 w 258"/>
                <a:gd name="T21" fmla="*/ 16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8" h="256">
                  <a:moveTo>
                    <a:pt x="1" y="165"/>
                  </a:moveTo>
                  <a:cubicBezTo>
                    <a:pt x="205" y="32"/>
                    <a:pt x="205" y="32"/>
                    <a:pt x="205" y="32"/>
                  </a:cubicBezTo>
                  <a:cubicBezTo>
                    <a:pt x="205" y="32"/>
                    <a:pt x="228" y="16"/>
                    <a:pt x="237" y="38"/>
                  </a:cubicBezTo>
                  <a:cubicBezTo>
                    <a:pt x="247" y="61"/>
                    <a:pt x="229" y="94"/>
                    <a:pt x="212" y="106"/>
                  </a:cubicBezTo>
                  <a:cubicBezTo>
                    <a:pt x="5" y="235"/>
                    <a:pt x="5" y="235"/>
                    <a:pt x="5" y="235"/>
                  </a:cubicBezTo>
                  <a:cubicBezTo>
                    <a:pt x="6" y="256"/>
                    <a:pt x="6" y="256"/>
                    <a:pt x="6" y="256"/>
                  </a:cubicBezTo>
                  <a:cubicBezTo>
                    <a:pt x="218" y="120"/>
                    <a:pt x="218" y="120"/>
                    <a:pt x="218" y="120"/>
                  </a:cubicBezTo>
                  <a:cubicBezTo>
                    <a:pt x="218" y="120"/>
                    <a:pt x="258" y="88"/>
                    <a:pt x="254" y="51"/>
                  </a:cubicBezTo>
                  <a:cubicBezTo>
                    <a:pt x="251" y="13"/>
                    <a:pt x="225" y="0"/>
                    <a:pt x="208" y="10"/>
                  </a:cubicBezTo>
                  <a:cubicBezTo>
                    <a:pt x="0" y="142"/>
                    <a:pt x="0" y="142"/>
                    <a:pt x="0" y="142"/>
                  </a:cubicBezTo>
                  <a:cubicBezTo>
                    <a:pt x="1" y="165"/>
                    <a:pt x="1" y="165"/>
                    <a:pt x="1" y="165"/>
                  </a:cubicBezTo>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4" name="Freeform 32"/>
            <p:cNvSpPr>
              <a:spLocks/>
            </p:cNvSpPr>
            <p:nvPr/>
          </p:nvSpPr>
          <p:spPr bwMode="auto">
            <a:xfrm>
              <a:off x="7326876" y="1610018"/>
              <a:ext cx="44450" cy="3175"/>
            </a:xfrm>
            <a:custGeom>
              <a:avLst/>
              <a:gdLst>
                <a:gd name="T0" fmla="*/ 6 w 12"/>
                <a:gd name="T1" fmla="*/ 0 h 1"/>
                <a:gd name="T2" fmla="*/ 0 w 12"/>
                <a:gd name="T3" fmla="*/ 1 h 1"/>
                <a:gd name="T4" fmla="*/ 12 w 12"/>
                <a:gd name="T5" fmla="*/ 1 h 1"/>
                <a:gd name="T6" fmla="*/ 12 w 12"/>
                <a:gd name="T7" fmla="*/ 1 h 1"/>
                <a:gd name="T8" fmla="*/ 6 w 12"/>
                <a:gd name="T9" fmla="*/ 0 h 1"/>
              </a:gdLst>
              <a:ahLst/>
              <a:cxnLst>
                <a:cxn ang="0">
                  <a:pos x="T0" y="T1"/>
                </a:cxn>
                <a:cxn ang="0">
                  <a:pos x="T2" y="T3"/>
                </a:cxn>
                <a:cxn ang="0">
                  <a:pos x="T4" y="T5"/>
                </a:cxn>
                <a:cxn ang="0">
                  <a:pos x="T6" y="T7"/>
                </a:cxn>
                <a:cxn ang="0">
                  <a:pos x="T8" y="T9"/>
                </a:cxn>
              </a:cxnLst>
              <a:rect l="0" t="0" r="r" b="b"/>
              <a:pathLst>
                <a:path w="12" h="1">
                  <a:moveTo>
                    <a:pt x="6" y="0"/>
                  </a:moveTo>
                  <a:cubicBezTo>
                    <a:pt x="4" y="0"/>
                    <a:pt x="2" y="0"/>
                    <a:pt x="0" y="1"/>
                  </a:cubicBezTo>
                  <a:cubicBezTo>
                    <a:pt x="12" y="1"/>
                    <a:pt x="12" y="1"/>
                    <a:pt x="12" y="1"/>
                  </a:cubicBezTo>
                  <a:cubicBezTo>
                    <a:pt x="12" y="1"/>
                    <a:pt x="12" y="1"/>
                    <a:pt x="12" y="1"/>
                  </a:cubicBezTo>
                  <a:cubicBezTo>
                    <a:pt x="10" y="0"/>
                    <a:pt x="8" y="0"/>
                    <a:pt x="6" y="0"/>
                  </a:cubicBezTo>
                </a:path>
              </a:pathLst>
            </a:custGeom>
            <a:solidFill>
              <a:srgbClr val="419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55" name="Group 69"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6289543" y="2614835"/>
            <a:ext cx="2675659" cy="1421535"/>
            <a:chOff x="3672451" y="2646656"/>
            <a:chExt cx="2943225" cy="1563688"/>
          </a:xfrm>
        </p:grpSpPr>
        <p:grpSp>
          <p:nvGrpSpPr>
            <p:cNvPr id="56" name="Group 68"/>
            <p:cNvGrpSpPr/>
            <p:nvPr/>
          </p:nvGrpSpPr>
          <p:grpSpPr>
            <a:xfrm>
              <a:off x="3672451" y="2646656"/>
              <a:ext cx="2943225" cy="1519237"/>
              <a:chOff x="3672451" y="2646656"/>
              <a:chExt cx="2943225" cy="1519237"/>
            </a:xfrm>
          </p:grpSpPr>
          <p:sp>
            <p:nvSpPr>
              <p:cNvPr id="59" name="Freeform 16"/>
              <p:cNvSpPr>
                <a:spLocks/>
              </p:cNvSpPr>
              <p:nvPr/>
            </p:nvSpPr>
            <p:spPr bwMode="auto">
              <a:xfrm>
                <a:off x="3672451" y="4051593"/>
                <a:ext cx="71438" cy="7938"/>
              </a:xfrm>
              <a:custGeom>
                <a:avLst/>
                <a:gdLst>
                  <a:gd name="T0" fmla="*/ 11 w 19"/>
                  <a:gd name="T1" fmla="*/ 0 h 2"/>
                  <a:gd name="T2" fmla="*/ 0 w 19"/>
                  <a:gd name="T3" fmla="*/ 1 h 2"/>
                  <a:gd name="T4" fmla="*/ 0 w 19"/>
                  <a:gd name="T5" fmla="*/ 2 h 2"/>
                  <a:gd name="T6" fmla="*/ 19 w 19"/>
                  <a:gd name="T7" fmla="*/ 0 h 2"/>
                  <a:gd name="T8" fmla="*/ 11 w 19"/>
                  <a:gd name="T9" fmla="*/ 0 h 2"/>
                </a:gdLst>
                <a:ahLst/>
                <a:cxnLst>
                  <a:cxn ang="0">
                    <a:pos x="T0" y="T1"/>
                  </a:cxn>
                  <a:cxn ang="0">
                    <a:pos x="T2" y="T3"/>
                  </a:cxn>
                  <a:cxn ang="0">
                    <a:pos x="T4" y="T5"/>
                  </a:cxn>
                  <a:cxn ang="0">
                    <a:pos x="T6" y="T7"/>
                  </a:cxn>
                  <a:cxn ang="0">
                    <a:pos x="T8" y="T9"/>
                  </a:cxn>
                </a:cxnLst>
                <a:rect l="0" t="0" r="r" b="b"/>
                <a:pathLst>
                  <a:path w="19" h="2">
                    <a:moveTo>
                      <a:pt x="11" y="0"/>
                    </a:moveTo>
                    <a:cubicBezTo>
                      <a:pt x="8" y="0"/>
                      <a:pt x="4" y="0"/>
                      <a:pt x="0" y="1"/>
                    </a:cubicBezTo>
                    <a:cubicBezTo>
                      <a:pt x="0" y="2"/>
                      <a:pt x="0" y="2"/>
                      <a:pt x="0" y="2"/>
                    </a:cubicBezTo>
                    <a:cubicBezTo>
                      <a:pt x="19" y="0"/>
                      <a:pt x="19" y="0"/>
                      <a:pt x="19" y="0"/>
                    </a:cubicBezTo>
                    <a:cubicBezTo>
                      <a:pt x="17" y="0"/>
                      <a:pt x="14" y="0"/>
                      <a:pt x="11" y="0"/>
                    </a:cubicBezTo>
                  </a:path>
                </a:pathLst>
              </a:custGeom>
              <a:solidFill>
                <a:srgbClr val="0A86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0" name="Freeform 33"/>
              <p:cNvSpPr>
                <a:spLocks/>
              </p:cNvSpPr>
              <p:nvPr/>
            </p:nvSpPr>
            <p:spPr bwMode="auto">
              <a:xfrm>
                <a:off x="4375713" y="3248318"/>
                <a:ext cx="2239963" cy="917575"/>
              </a:xfrm>
              <a:custGeom>
                <a:avLst/>
                <a:gdLst>
                  <a:gd name="T0" fmla="*/ 596 w 596"/>
                  <a:gd name="T1" fmla="*/ 59 h 244"/>
                  <a:gd name="T2" fmla="*/ 559 w 596"/>
                  <a:gd name="T3" fmla="*/ 42 h 244"/>
                  <a:gd name="T4" fmla="*/ 56 w 596"/>
                  <a:gd name="T5" fmla="*/ 0 h 244"/>
                  <a:gd name="T6" fmla="*/ 29 w 596"/>
                  <a:gd name="T7" fmla="*/ 71 h 244"/>
                  <a:gd name="T8" fmla="*/ 296 w 596"/>
                  <a:gd name="T9" fmla="*/ 244 h 244"/>
                  <a:gd name="T10" fmla="*/ 596 w 596"/>
                  <a:gd name="T11" fmla="*/ 59 h 244"/>
                </a:gdLst>
                <a:ahLst/>
                <a:cxnLst>
                  <a:cxn ang="0">
                    <a:pos x="T0" y="T1"/>
                  </a:cxn>
                  <a:cxn ang="0">
                    <a:pos x="T2" y="T3"/>
                  </a:cxn>
                  <a:cxn ang="0">
                    <a:pos x="T4" y="T5"/>
                  </a:cxn>
                  <a:cxn ang="0">
                    <a:pos x="T6" y="T7"/>
                  </a:cxn>
                  <a:cxn ang="0">
                    <a:pos x="T8" y="T9"/>
                  </a:cxn>
                  <a:cxn ang="0">
                    <a:pos x="T10" y="T11"/>
                  </a:cxn>
                </a:cxnLst>
                <a:rect l="0" t="0" r="r" b="b"/>
                <a:pathLst>
                  <a:path w="596" h="244">
                    <a:moveTo>
                      <a:pt x="596" y="59"/>
                    </a:moveTo>
                    <a:cubicBezTo>
                      <a:pt x="559" y="42"/>
                      <a:pt x="559" y="42"/>
                      <a:pt x="559" y="42"/>
                    </a:cubicBezTo>
                    <a:cubicBezTo>
                      <a:pt x="56" y="0"/>
                      <a:pt x="56" y="0"/>
                      <a:pt x="56" y="0"/>
                    </a:cubicBezTo>
                    <a:cubicBezTo>
                      <a:pt x="56" y="0"/>
                      <a:pt x="0" y="24"/>
                      <a:pt x="29" y="71"/>
                    </a:cubicBezTo>
                    <a:cubicBezTo>
                      <a:pt x="68" y="133"/>
                      <a:pt x="296" y="244"/>
                      <a:pt x="296" y="244"/>
                    </a:cubicBezTo>
                    <a:lnTo>
                      <a:pt x="596" y="59"/>
                    </a:lnTo>
                    <a:close/>
                  </a:path>
                </a:pathLst>
              </a:custGeom>
              <a:solidFill>
                <a:schemeClr val="accent4">
                  <a:lumMod val="50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1" name="Freeform 34"/>
              <p:cNvSpPr>
                <a:spLocks/>
              </p:cNvSpPr>
              <p:nvPr/>
            </p:nvSpPr>
            <p:spPr bwMode="auto">
              <a:xfrm>
                <a:off x="4615426" y="3176881"/>
                <a:ext cx="1944688" cy="879475"/>
              </a:xfrm>
              <a:custGeom>
                <a:avLst/>
                <a:gdLst>
                  <a:gd name="T0" fmla="*/ 1225 w 1225"/>
                  <a:gd name="T1" fmla="*/ 19 h 554"/>
                  <a:gd name="T2" fmla="*/ 1225 w 1225"/>
                  <a:gd name="T3" fmla="*/ 166 h 554"/>
                  <a:gd name="T4" fmla="*/ 550 w 1225"/>
                  <a:gd name="T5" fmla="*/ 554 h 554"/>
                  <a:gd name="T6" fmla="*/ 3 w 1225"/>
                  <a:gd name="T7" fmla="*/ 251 h 554"/>
                  <a:gd name="T8" fmla="*/ 0 w 1225"/>
                  <a:gd name="T9" fmla="*/ 83 h 554"/>
                  <a:gd name="T10" fmla="*/ 564 w 1225"/>
                  <a:gd name="T11" fmla="*/ 381 h 554"/>
                  <a:gd name="T12" fmla="*/ 1220 w 1225"/>
                  <a:gd name="T13" fmla="*/ 0 h 554"/>
                  <a:gd name="T14" fmla="*/ 1225 w 1225"/>
                  <a:gd name="T15" fmla="*/ 19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5" h="554">
                    <a:moveTo>
                      <a:pt x="1225" y="19"/>
                    </a:moveTo>
                    <a:lnTo>
                      <a:pt x="1225" y="166"/>
                    </a:lnTo>
                    <a:lnTo>
                      <a:pt x="550" y="554"/>
                    </a:lnTo>
                    <a:lnTo>
                      <a:pt x="3" y="251"/>
                    </a:lnTo>
                    <a:lnTo>
                      <a:pt x="0" y="83"/>
                    </a:lnTo>
                    <a:lnTo>
                      <a:pt x="564" y="381"/>
                    </a:lnTo>
                    <a:lnTo>
                      <a:pt x="1220" y="0"/>
                    </a:lnTo>
                    <a:lnTo>
                      <a:pt x="1225" y="19"/>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2" name="Freeform 35"/>
              <p:cNvSpPr>
                <a:spLocks/>
              </p:cNvSpPr>
              <p:nvPr/>
            </p:nvSpPr>
            <p:spPr bwMode="auto">
              <a:xfrm>
                <a:off x="4510651" y="2646656"/>
                <a:ext cx="2105025" cy="1093788"/>
              </a:xfrm>
              <a:custGeom>
                <a:avLst/>
                <a:gdLst>
                  <a:gd name="T0" fmla="*/ 560 w 560"/>
                  <a:gd name="T1" fmla="*/ 122 h 291"/>
                  <a:gd name="T2" fmla="*/ 260 w 560"/>
                  <a:gd name="T3" fmla="*/ 291 h 291"/>
                  <a:gd name="T4" fmla="*/ 0 w 560"/>
                  <a:gd name="T5" fmla="*/ 158 h 291"/>
                  <a:gd name="T6" fmla="*/ 9 w 560"/>
                  <a:gd name="T7" fmla="*/ 154 h 291"/>
                  <a:gd name="T8" fmla="*/ 290 w 560"/>
                  <a:gd name="T9" fmla="*/ 11 h 291"/>
                  <a:gd name="T10" fmla="*/ 326 w 560"/>
                  <a:gd name="T11" fmla="*/ 6 h 291"/>
                  <a:gd name="T12" fmla="*/ 560 w 560"/>
                  <a:gd name="T13" fmla="*/ 122 h 291"/>
                </a:gdLst>
                <a:ahLst/>
                <a:cxnLst>
                  <a:cxn ang="0">
                    <a:pos x="T0" y="T1"/>
                  </a:cxn>
                  <a:cxn ang="0">
                    <a:pos x="T2" y="T3"/>
                  </a:cxn>
                  <a:cxn ang="0">
                    <a:pos x="T4" y="T5"/>
                  </a:cxn>
                  <a:cxn ang="0">
                    <a:pos x="T6" y="T7"/>
                  </a:cxn>
                  <a:cxn ang="0">
                    <a:pos x="T8" y="T9"/>
                  </a:cxn>
                  <a:cxn ang="0">
                    <a:pos x="T10" y="T11"/>
                  </a:cxn>
                  <a:cxn ang="0">
                    <a:pos x="T12" y="T13"/>
                  </a:cxn>
                </a:cxnLst>
                <a:rect l="0" t="0" r="r" b="b"/>
                <a:pathLst>
                  <a:path w="560" h="291">
                    <a:moveTo>
                      <a:pt x="560" y="122"/>
                    </a:moveTo>
                    <a:cubicBezTo>
                      <a:pt x="260" y="291"/>
                      <a:pt x="260" y="291"/>
                      <a:pt x="260" y="291"/>
                    </a:cubicBezTo>
                    <a:cubicBezTo>
                      <a:pt x="0" y="158"/>
                      <a:pt x="0" y="158"/>
                      <a:pt x="0" y="158"/>
                    </a:cubicBezTo>
                    <a:cubicBezTo>
                      <a:pt x="9" y="154"/>
                      <a:pt x="9" y="154"/>
                      <a:pt x="9" y="154"/>
                    </a:cubicBezTo>
                    <a:cubicBezTo>
                      <a:pt x="290" y="11"/>
                      <a:pt x="290" y="11"/>
                      <a:pt x="290" y="11"/>
                    </a:cubicBezTo>
                    <a:cubicBezTo>
                      <a:pt x="290" y="11"/>
                      <a:pt x="309" y="0"/>
                      <a:pt x="326" y="6"/>
                    </a:cubicBezTo>
                    <a:cubicBezTo>
                      <a:pt x="343" y="12"/>
                      <a:pt x="560" y="122"/>
                      <a:pt x="560" y="122"/>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3" name="Freeform 36"/>
              <p:cNvSpPr>
                <a:spLocks/>
              </p:cNvSpPr>
              <p:nvPr/>
            </p:nvSpPr>
            <p:spPr bwMode="auto">
              <a:xfrm>
                <a:off x="5491726" y="3105443"/>
                <a:ext cx="1123950" cy="728663"/>
              </a:xfrm>
              <a:custGeom>
                <a:avLst/>
                <a:gdLst>
                  <a:gd name="T0" fmla="*/ 0 w 708"/>
                  <a:gd name="T1" fmla="*/ 400 h 459"/>
                  <a:gd name="T2" fmla="*/ 708 w 708"/>
                  <a:gd name="T3" fmla="*/ 0 h 459"/>
                  <a:gd name="T4" fmla="*/ 708 w 708"/>
                  <a:gd name="T5" fmla="*/ 57 h 459"/>
                  <a:gd name="T6" fmla="*/ 0 w 708"/>
                  <a:gd name="T7" fmla="*/ 459 h 459"/>
                  <a:gd name="T8" fmla="*/ 0 w 708"/>
                  <a:gd name="T9" fmla="*/ 400 h 459"/>
                </a:gdLst>
                <a:ahLst/>
                <a:cxnLst>
                  <a:cxn ang="0">
                    <a:pos x="T0" y="T1"/>
                  </a:cxn>
                  <a:cxn ang="0">
                    <a:pos x="T2" y="T3"/>
                  </a:cxn>
                  <a:cxn ang="0">
                    <a:pos x="T4" y="T5"/>
                  </a:cxn>
                  <a:cxn ang="0">
                    <a:pos x="T6" y="T7"/>
                  </a:cxn>
                  <a:cxn ang="0">
                    <a:pos x="T8" y="T9"/>
                  </a:cxn>
                </a:cxnLst>
                <a:rect l="0" t="0" r="r" b="b"/>
                <a:pathLst>
                  <a:path w="708" h="459">
                    <a:moveTo>
                      <a:pt x="0" y="400"/>
                    </a:moveTo>
                    <a:lnTo>
                      <a:pt x="708" y="0"/>
                    </a:lnTo>
                    <a:lnTo>
                      <a:pt x="708" y="57"/>
                    </a:lnTo>
                    <a:lnTo>
                      <a:pt x="0" y="459"/>
                    </a:lnTo>
                    <a:lnTo>
                      <a:pt x="0" y="400"/>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57" name="Freeform 37"/>
            <p:cNvSpPr>
              <a:spLocks/>
            </p:cNvSpPr>
            <p:nvPr/>
          </p:nvSpPr>
          <p:spPr bwMode="auto">
            <a:xfrm>
              <a:off x="5491726" y="3470568"/>
              <a:ext cx="1123950" cy="739775"/>
            </a:xfrm>
            <a:custGeom>
              <a:avLst/>
              <a:gdLst>
                <a:gd name="T0" fmla="*/ 708 w 708"/>
                <a:gd name="T1" fmla="*/ 0 h 466"/>
                <a:gd name="T2" fmla="*/ 708 w 708"/>
                <a:gd name="T3" fmla="*/ 49 h 466"/>
                <a:gd name="T4" fmla="*/ 0 w 708"/>
                <a:gd name="T5" fmla="*/ 466 h 466"/>
                <a:gd name="T6" fmla="*/ 0 w 708"/>
                <a:gd name="T7" fmla="*/ 411 h 466"/>
                <a:gd name="T8" fmla="*/ 708 w 708"/>
                <a:gd name="T9" fmla="*/ 0 h 466"/>
              </a:gdLst>
              <a:ahLst/>
              <a:cxnLst>
                <a:cxn ang="0">
                  <a:pos x="T0" y="T1"/>
                </a:cxn>
                <a:cxn ang="0">
                  <a:pos x="T2" y="T3"/>
                </a:cxn>
                <a:cxn ang="0">
                  <a:pos x="T4" y="T5"/>
                </a:cxn>
                <a:cxn ang="0">
                  <a:pos x="T6" y="T7"/>
                </a:cxn>
                <a:cxn ang="0">
                  <a:pos x="T8" y="T9"/>
                </a:cxn>
              </a:cxnLst>
              <a:rect l="0" t="0" r="r" b="b"/>
              <a:pathLst>
                <a:path w="708" h="466">
                  <a:moveTo>
                    <a:pt x="708" y="0"/>
                  </a:moveTo>
                  <a:lnTo>
                    <a:pt x="708" y="49"/>
                  </a:lnTo>
                  <a:lnTo>
                    <a:pt x="0" y="466"/>
                  </a:lnTo>
                  <a:lnTo>
                    <a:pt x="0" y="411"/>
                  </a:lnTo>
                  <a:lnTo>
                    <a:pt x="708" y="0"/>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8" name="Freeform 38"/>
            <p:cNvSpPr>
              <a:spLocks/>
            </p:cNvSpPr>
            <p:nvPr/>
          </p:nvSpPr>
          <p:spPr bwMode="auto">
            <a:xfrm>
              <a:off x="4424926" y="3199106"/>
              <a:ext cx="1066800" cy="1011238"/>
            </a:xfrm>
            <a:custGeom>
              <a:avLst/>
              <a:gdLst>
                <a:gd name="T0" fmla="*/ 284 w 284"/>
                <a:gd name="T1" fmla="*/ 169 h 269"/>
                <a:gd name="T2" fmla="*/ 55 w 284"/>
                <a:gd name="T3" fmla="*/ 34 h 269"/>
                <a:gd name="T4" fmla="*/ 19 w 284"/>
                <a:gd name="T5" fmla="*/ 42 h 269"/>
                <a:gd name="T6" fmla="*/ 50 w 284"/>
                <a:gd name="T7" fmla="*/ 115 h 269"/>
                <a:gd name="T8" fmla="*/ 284 w 284"/>
                <a:gd name="T9" fmla="*/ 246 h 269"/>
                <a:gd name="T10" fmla="*/ 284 w 284"/>
                <a:gd name="T11" fmla="*/ 269 h 269"/>
                <a:gd name="T12" fmla="*/ 44 w 284"/>
                <a:gd name="T13" fmla="*/ 131 h 269"/>
                <a:gd name="T14" fmla="*/ 1 w 284"/>
                <a:gd name="T15" fmla="*/ 57 h 269"/>
                <a:gd name="T16" fmla="*/ 50 w 284"/>
                <a:gd name="T17" fmla="*/ 10 h 269"/>
                <a:gd name="T18" fmla="*/ 284 w 284"/>
                <a:gd name="T19" fmla="*/ 144 h 269"/>
                <a:gd name="T20" fmla="*/ 284 w 284"/>
                <a:gd name="T21" fmla="*/ 1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269">
                  <a:moveTo>
                    <a:pt x="284" y="169"/>
                  </a:moveTo>
                  <a:cubicBezTo>
                    <a:pt x="55" y="34"/>
                    <a:pt x="55" y="34"/>
                    <a:pt x="55" y="34"/>
                  </a:cubicBezTo>
                  <a:cubicBezTo>
                    <a:pt x="55" y="34"/>
                    <a:pt x="29" y="17"/>
                    <a:pt x="19" y="42"/>
                  </a:cubicBezTo>
                  <a:cubicBezTo>
                    <a:pt x="10" y="67"/>
                    <a:pt x="31" y="103"/>
                    <a:pt x="50" y="115"/>
                  </a:cubicBezTo>
                  <a:cubicBezTo>
                    <a:pt x="284" y="246"/>
                    <a:pt x="284" y="246"/>
                    <a:pt x="284" y="246"/>
                  </a:cubicBezTo>
                  <a:cubicBezTo>
                    <a:pt x="284" y="269"/>
                    <a:pt x="284" y="269"/>
                    <a:pt x="284" y="269"/>
                  </a:cubicBezTo>
                  <a:cubicBezTo>
                    <a:pt x="44" y="131"/>
                    <a:pt x="44" y="131"/>
                    <a:pt x="44" y="131"/>
                  </a:cubicBezTo>
                  <a:cubicBezTo>
                    <a:pt x="44" y="131"/>
                    <a:pt x="0" y="98"/>
                    <a:pt x="1" y="57"/>
                  </a:cubicBezTo>
                  <a:cubicBezTo>
                    <a:pt x="3" y="16"/>
                    <a:pt x="31" y="0"/>
                    <a:pt x="50" y="10"/>
                  </a:cubicBezTo>
                  <a:cubicBezTo>
                    <a:pt x="284" y="144"/>
                    <a:pt x="284" y="144"/>
                    <a:pt x="284" y="144"/>
                  </a:cubicBezTo>
                  <a:lnTo>
                    <a:pt x="284" y="169"/>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64" name="Group 6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9131888" y="4266802"/>
            <a:ext cx="1274329" cy="891887"/>
            <a:chOff x="6672826" y="4521493"/>
            <a:chExt cx="1401762" cy="981076"/>
          </a:xfrm>
        </p:grpSpPr>
        <p:sp>
          <p:nvSpPr>
            <p:cNvPr id="65" name="Freeform 40"/>
            <p:cNvSpPr>
              <a:spLocks/>
            </p:cNvSpPr>
            <p:nvPr/>
          </p:nvSpPr>
          <p:spPr bwMode="auto">
            <a:xfrm>
              <a:off x="6672826" y="4939006"/>
              <a:ext cx="1398588" cy="538163"/>
            </a:xfrm>
            <a:custGeom>
              <a:avLst/>
              <a:gdLst>
                <a:gd name="T0" fmla="*/ 372 w 372"/>
                <a:gd name="T1" fmla="*/ 16 h 143"/>
                <a:gd name="T2" fmla="*/ 349 w 372"/>
                <a:gd name="T3" fmla="*/ 7 h 143"/>
                <a:gd name="T4" fmla="*/ 34 w 372"/>
                <a:gd name="T5" fmla="*/ 0 h 143"/>
                <a:gd name="T6" fmla="*/ 20 w 372"/>
                <a:gd name="T7" fmla="*/ 44 h 143"/>
                <a:gd name="T8" fmla="*/ 192 w 372"/>
                <a:gd name="T9" fmla="*/ 143 h 143"/>
                <a:gd name="T10" fmla="*/ 372 w 372"/>
                <a:gd name="T11" fmla="*/ 16 h 143"/>
              </a:gdLst>
              <a:ahLst/>
              <a:cxnLst>
                <a:cxn ang="0">
                  <a:pos x="T0" y="T1"/>
                </a:cxn>
                <a:cxn ang="0">
                  <a:pos x="T2" y="T3"/>
                </a:cxn>
                <a:cxn ang="0">
                  <a:pos x="T4" y="T5"/>
                </a:cxn>
                <a:cxn ang="0">
                  <a:pos x="T6" y="T7"/>
                </a:cxn>
                <a:cxn ang="0">
                  <a:pos x="T8" y="T9"/>
                </a:cxn>
                <a:cxn ang="0">
                  <a:pos x="T10" y="T11"/>
                </a:cxn>
              </a:cxnLst>
              <a:rect l="0" t="0" r="r" b="b"/>
              <a:pathLst>
                <a:path w="372" h="143">
                  <a:moveTo>
                    <a:pt x="372" y="16"/>
                  </a:moveTo>
                  <a:cubicBezTo>
                    <a:pt x="349" y="7"/>
                    <a:pt x="349" y="7"/>
                    <a:pt x="349" y="7"/>
                  </a:cubicBezTo>
                  <a:cubicBezTo>
                    <a:pt x="34" y="0"/>
                    <a:pt x="34" y="0"/>
                    <a:pt x="34" y="0"/>
                  </a:cubicBezTo>
                  <a:cubicBezTo>
                    <a:pt x="34" y="0"/>
                    <a:pt x="0" y="17"/>
                    <a:pt x="20" y="44"/>
                  </a:cubicBezTo>
                  <a:cubicBezTo>
                    <a:pt x="46" y="82"/>
                    <a:pt x="192" y="143"/>
                    <a:pt x="192" y="143"/>
                  </a:cubicBezTo>
                  <a:lnTo>
                    <a:pt x="372" y="16"/>
                  </a:lnTo>
                  <a:close/>
                </a:path>
              </a:pathLst>
            </a:custGeom>
            <a:solidFill>
              <a:schemeClr val="accent2">
                <a:lumMod val="50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6" name="Freeform 41"/>
            <p:cNvSpPr>
              <a:spLocks/>
            </p:cNvSpPr>
            <p:nvPr/>
          </p:nvSpPr>
          <p:spPr bwMode="auto">
            <a:xfrm>
              <a:off x="6823638" y="4818356"/>
              <a:ext cx="1214438" cy="590550"/>
            </a:xfrm>
            <a:custGeom>
              <a:avLst/>
              <a:gdLst>
                <a:gd name="T0" fmla="*/ 760 w 765"/>
                <a:gd name="T1" fmla="*/ 15 h 372"/>
                <a:gd name="T2" fmla="*/ 765 w 765"/>
                <a:gd name="T3" fmla="*/ 105 h 372"/>
                <a:gd name="T4" fmla="*/ 357 w 765"/>
                <a:gd name="T5" fmla="*/ 372 h 372"/>
                <a:gd name="T6" fmla="*/ 7 w 765"/>
                <a:gd name="T7" fmla="*/ 202 h 372"/>
                <a:gd name="T8" fmla="*/ 0 w 765"/>
                <a:gd name="T9" fmla="*/ 97 h 372"/>
                <a:gd name="T10" fmla="*/ 360 w 765"/>
                <a:gd name="T11" fmla="*/ 263 h 372"/>
                <a:gd name="T12" fmla="*/ 758 w 765"/>
                <a:gd name="T13" fmla="*/ 0 h 372"/>
                <a:gd name="T14" fmla="*/ 760 w 765"/>
                <a:gd name="T15" fmla="*/ 15 h 3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5" h="372">
                  <a:moveTo>
                    <a:pt x="760" y="15"/>
                  </a:moveTo>
                  <a:lnTo>
                    <a:pt x="765" y="105"/>
                  </a:lnTo>
                  <a:lnTo>
                    <a:pt x="357" y="372"/>
                  </a:lnTo>
                  <a:lnTo>
                    <a:pt x="7" y="202"/>
                  </a:lnTo>
                  <a:lnTo>
                    <a:pt x="0" y="97"/>
                  </a:lnTo>
                  <a:lnTo>
                    <a:pt x="360" y="263"/>
                  </a:lnTo>
                  <a:lnTo>
                    <a:pt x="758" y="0"/>
                  </a:lnTo>
                  <a:lnTo>
                    <a:pt x="760" y="15"/>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7" name="Freeform 42"/>
            <p:cNvSpPr>
              <a:spLocks/>
            </p:cNvSpPr>
            <p:nvPr/>
          </p:nvSpPr>
          <p:spPr bwMode="auto">
            <a:xfrm>
              <a:off x="6755376" y="4521493"/>
              <a:ext cx="1304925" cy="688975"/>
            </a:xfrm>
            <a:custGeom>
              <a:avLst/>
              <a:gdLst>
                <a:gd name="T0" fmla="*/ 347 w 347"/>
                <a:gd name="T1" fmla="*/ 67 h 183"/>
                <a:gd name="T2" fmla="*/ 167 w 347"/>
                <a:gd name="T3" fmla="*/ 183 h 183"/>
                <a:gd name="T4" fmla="*/ 0 w 347"/>
                <a:gd name="T5" fmla="*/ 110 h 183"/>
                <a:gd name="T6" fmla="*/ 5 w 347"/>
                <a:gd name="T7" fmla="*/ 107 h 183"/>
                <a:gd name="T8" fmla="*/ 175 w 347"/>
                <a:gd name="T9" fmla="*/ 8 h 183"/>
                <a:gd name="T10" fmla="*/ 197 w 347"/>
                <a:gd name="T11" fmla="*/ 3 h 183"/>
                <a:gd name="T12" fmla="*/ 347 w 347"/>
                <a:gd name="T13" fmla="*/ 67 h 183"/>
              </a:gdLst>
              <a:ahLst/>
              <a:cxnLst>
                <a:cxn ang="0">
                  <a:pos x="T0" y="T1"/>
                </a:cxn>
                <a:cxn ang="0">
                  <a:pos x="T2" y="T3"/>
                </a:cxn>
                <a:cxn ang="0">
                  <a:pos x="T4" y="T5"/>
                </a:cxn>
                <a:cxn ang="0">
                  <a:pos x="T6" y="T7"/>
                </a:cxn>
                <a:cxn ang="0">
                  <a:pos x="T8" y="T9"/>
                </a:cxn>
                <a:cxn ang="0">
                  <a:pos x="T10" y="T11"/>
                </a:cxn>
                <a:cxn ang="0">
                  <a:pos x="T12" y="T13"/>
                </a:cxn>
              </a:cxnLst>
              <a:rect l="0" t="0" r="r" b="b"/>
              <a:pathLst>
                <a:path w="347" h="183">
                  <a:moveTo>
                    <a:pt x="347" y="67"/>
                  </a:moveTo>
                  <a:cubicBezTo>
                    <a:pt x="167" y="183"/>
                    <a:pt x="167" y="183"/>
                    <a:pt x="167" y="183"/>
                  </a:cubicBezTo>
                  <a:cubicBezTo>
                    <a:pt x="0" y="110"/>
                    <a:pt x="0" y="110"/>
                    <a:pt x="0" y="110"/>
                  </a:cubicBezTo>
                  <a:cubicBezTo>
                    <a:pt x="5" y="107"/>
                    <a:pt x="5" y="107"/>
                    <a:pt x="5" y="107"/>
                  </a:cubicBezTo>
                  <a:cubicBezTo>
                    <a:pt x="175" y="8"/>
                    <a:pt x="175" y="8"/>
                    <a:pt x="175" y="8"/>
                  </a:cubicBezTo>
                  <a:cubicBezTo>
                    <a:pt x="175" y="8"/>
                    <a:pt x="186" y="0"/>
                    <a:pt x="197" y="3"/>
                  </a:cubicBezTo>
                  <a:cubicBezTo>
                    <a:pt x="208" y="7"/>
                    <a:pt x="347" y="67"/>
                    <a:pt x="347" y="67"/>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8" name="Freeform 43"/>
            <p:cNvSpPr>
              <a:spLocks/>
            </p:cNvSpPr>
            <p:nvPr/>
          </p:nvSpPr>
          <p:spPr bwMode="auto">
            <a:xfrm>
              <a:off x="7384026" y="4773906"/>
              <a:ext cx="679450" cy="495300"/>
            </a:xfrm>
            <a:custGeom>
              <a:avLst/>
              <a:gdLst>
                <a:gd name="T0" fmla="*/ 0 w 428"/>
                <a:gd name="T1" fmla="*/ 275 h 312"/>
                <a:gd name="T2" fmla="*/ 426 w 428"/>
                <a:gd name="T3" fmla="*/ 0 h 312"/>
                <a:gd name="T4" fmla="*/ 428 w 428"/>
                <a:gd name="T5" fmla="*/ 35 h 312"/>
                <a:gd name="T6" fmla="*/ 2 w 428"/>
                <a:gd name="T7" fmla="*/ 312 h 312"/>
                <a:gd name="T8" fmla="*/ 0 w 428"/>
                <a:gd name="T9" fmla="*/ 275 h 312"/>
              </a:gdLst>
              <a:ahLst/>
              <a:cxnLst>
                <a:cxn ang="0">
                  <a:pos x="T0" y="T1"/>
                </a:cxn>
                <a:cxn ang="0">
                  <a:pos x="T2" y="T3"/>
                </a:cxn>
                <a:cxn ang="0">
                  <a:pos x="T4" y="T5"/>
                </a:cxn>
                <a:cxn ang="0">
                  <a:pos x="T6" y="T7"/>
                </a:cxn>
                <a:cxn ang="0">
                  <a:pos x="T8" y="T9"/>
                </a:cxn>
              </a:cxnLst>
              <a:rect l="0" t="0" r="r" b="b"/>
              <a:pathLst>
                <a:path w="428" h="312">
                  <a:moveTo>
                    <a:pt x="0" y="275"/>
                  </a:moveTo>
                  <a:lnTo>
                    <a:pt x="426" y="0"/>
                  </a:lnTo>
                  <a:lnTo>
                    <a:pt x="428" y="35"/>
                  </a:lnTo>
                  <a:lnTo>
                    <a:pt x="2" y="312"/>
                  </a:lnTo>
                  <a:lnTo>
                    <a:pt x="0" y="275"/>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9" name="Freeform 44"/>
            <p:cNvSpPr>
              <a:spLocks/>
            </p:cNvSpPr>
            <p:nvPr/>
          </p:nvSpPr>
          <p:spPr bwMode="auto">
            <a:xfrm>
              <a:off x="7395138" y="4999331"/>
              <a:ext cx="679450" cy="503238"/>
            </a:xfrm>
            <a:custGeom>
              <a:avLst/>
              <a:gdLst>
                <a:gd name="T0" fmla="*/ 426 w 428"/>
                <a:gd name="T1" fmla="*/ 0 h 317"/>
                <a:gd name="T2" fmla="*/ 428 w 428"/>
                <a:gd name="T3" fmla="*/ 31 h 317"/>
                <a:gd name="T4" fmla="*/ 2 w 428"/>
                <a:gd name="T5" fmla="*/ 317 h 317"/>
                <a:gd name="T6" fmla="*/ 0 w 428"/>
                <a:gd name="T7" fmla="*/ 284 h 317"/>
                <a:gd name="T8" fmla="*/ 426 w 428"/>
                <a:gd name="T9" fmla="*/ 0 h 317"/>
              </a:gdLst>
              <a:ahLst/>
              <a:cxnLst>
                <a:cxn ang="0">
                  <a:pos x="T0" y="T1"/>
                </a:cxn>
                <a:cxn ang="0">
                  <a:pos x="T2" y="T3"/>
                </a:cxn>
                <a:cxn ang="0">
                  <a:pos x="T4" y="T5"/>
                </a:cxn>
                <a:cxn ang="0">
                  <a:pos x="T6" y="T7"/>
                </a:cxn>
                <a:cxn ang="0">
                  <a:pos x="T8" y="T9"/>
                </a:cxn>
              </a:cxnLst>
              <a:rect l="0" t="0" r="r" b="b"/>
              <a:pathLst>
                <a:path w="428" h="317">
                  <a:moveTo>
                    <a:pt x="426" y="0"/>
                  </a:moveTo>
                  <a:lnTo>
                    <a:pt x="428" y="31"/>
                  </a:lnTo>
                  <a:lnTo>
                    <a:pt x="2" y="317"/>
                  </a:lnTo>
                  <a:lnTo>
                    <a:pt x="0" y="284"/>
                  </a:lnTo>
                  <a:lnTo>
                    <a:pt x="426"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0" name="Freeform 45"/>
            <p:cNvSpPr>
              <a:spLocks/>
            </p:cNvSpPr>
            <p:nvPr/>
          </p:nvSpPr>
          <p:spPr bwMode="auto">
            <a:xfrm>
              <a:off x="6706163" y="4908843"/>
              <a:ext cx="692150" cy="593725"/>
            </a:xfrm>
            <a:custGeom>
              <a:avLst/>
              <a:gdLst>
                <a:gd name="T0" fmla="*/ 181 w 184"/>
                <a:gd name="T1" fmla="*/ 96 h 158"/>
                <a:gd name="T2" fmla="*/ 33 w 184"/>
                <a:gd name="T3" fmla="*/ 20 h 158"/>
                <a:gd name="T4" fmla="*/ 11 w 184"/>
                <a:gd name="T5" fmla="*/ 27 h 158"/>
                <a:gd name="T6" fmla="*/ 33 w 184"/>
                <a:gd name="T7" fmla="*/ 71 h 158"/>
                <a:gd name="T8" fmla="*/ 183 w 184"/>
                <a:gd name="T9" fmla="*/ 144 h 158"/>
                <a:gd name="T10" fmla="*/ 184 w 184"/>
                <a:gd name="T11" fmla="*/ 158 h 158"/>
                <a:gd name="T12" fmla="*/ 30 w 184"/>
                <a:gd name="T13" fmla="*/ 81 h 158"/>
                <a:gd name="T14" fmla="*/ 1 w 184"/>
                <a:gd name="T15" fmla="*/ 36 h 158"/>
                <a:gd name="T16" fmla="*/ 29 w 184"/>
                <a:gd name="T17" fmla="*/ 5 h 158"/>
                <a:gd name="T18" fmla="*/ 180 w 184"/>
                <a:gd name="T19" fmla="*/ 80 h 158"/>
                <a:gd name="T20" fmla="*/ 181 w 184"/>
                <a:gd name="T21" fmla="*/ 9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158">
                  <a:moveTo>
                    <a:pt x="181" y="96"/>
                  </a:moveTo>
                  <a:cubicBezTo>
                    <a:pt x="33" y="20"/>
                    <a:pt x="33" y="20"/>
                    <a:pt x="33" y="20"/>
                  </a:cubicBezTo>
                  <a:cubicBezTo>
                    <a:pt x="33" y="20"/>
                    <a:pt x="16" y="11"/>
                    <a:pt x="11" y="27"/>
                  </a:cubicBezTo>
                  <a:cubicBezTo>
                    <a:pt x="6" y="43"/>
                    <a:pt x="21" y="64"/>
                    <a:pt x="33" y="71"/>
                  </a:cubicBezTo>
                  <a:cubicBezTo>
                    <a:pt x="183" y="144"/>
                    <a:pt x="183" y="144"/>
                    <a:pt x="183" y="144"/>
                  </a:cubicBezTo>
                  <a:cubicBezTo>
                    <a:pt x="184" y="158"/>
                    <a:pt x="184" y="158"/>
                    <a:pt x="184" y="158"/>
                  </a:cubicBezTo>
                  <a:cubicBezTo>
                    <a:pt x="30" y="81"/>
                    <a:pt x="30" y="81"/>
                    <a:pt x="30" y="81"/>
                  </a:cubicBezTo>
                  <a:cubicBezTo>
                    <a:pt x="30" y="81"/>
                    <a:pt x="1" y="62"/>
                    <a:pt x="1" y="36"/>
                  </a:cubicBezTo>
                  <a:cubicBezTo>
                    <a:pt x="0" y="11"/>
                    <a:pt x="17" y="0"/>
                    <a:pt x="29" y="5"/>
                  </a:cubicBezTo>
                  <a:cubicBezTo>
                    <a:pt x="180" y="80"/>
                    <a:pt x="180" y="80"/>
                    <a:pt x="180" y="80"/>
                  </a:cubicBezTo>
                  <a:lnTo>
                    <a:pt x="181" y="96"/>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71" name="Group 66"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7933326" y="1849948"/>
            <a:ext cx="874569" cy="1271443"/>
            <a:chOff x="5480613" y="1805281"/>
            <a:chExt cx="962026" cy="1398587"/>
          </a:xfrm>
        </p:grpSpPr>
        <p:sp>
          <p:nvSpPr>
            <p:cNvPr id="72" name="Freeform 47"/>
            <p:cNvSpPr>
              <a:spLocks/>
            </p:cNvSpPr>
            <p:nvPr/>
          </p:nvSpPr>
          <p:spPr bwMode="auto">
            <a:xfrm>
              <a:off x="5939401" y="2027531"/>
              <a:ext cx="387350" cy="225425"/>
            </a:xfrm>
            <a:custGeom>
              <a:avLst/>
              <a:gdLst>
                <a:gd name="T0" fmla="*/ 1 w 103"/>
                <a:gd name="T1" fmla="*/ 15 h 60"/>
                <a:gd name="T2" fmla="*/ 3 w 103"/>
                <a:gd name="T3" fmla="*/ 7 h 60"/>
                <a:gd name="T4" fmla="*/ 7 w 103"/>
                <a:gd name="T5" fmla="*/ 0 h 60"/>
                <a:gd name="T6" fmla="*/ 103 w 103"/>
                <a:gd name="T7" fmla="*/ 45 h 60"/>
                <a:gd name="T8" fmla="*/ 101 w 103"/>
                <a:gd name="T9" fmla="*/ 53 h 60"/>
                <a:gd name="T10" fmla="*/ 96 w 103"/>
                <a:gd name="T11" fmla="*/ 60 h 60"/>
                <a:gd name="T12" fmla="*/ 1 w 103"/>
                <a:gd name="T13" fmla="*/ 15 h 60"/>
              </a:gdLst>
              <a:ahLst/>
              <a:cxnLst>
                <a:cxn ang="0">
                  <a:pos x="T0" y="T1"/>
                </a:cxn>
                <a:cxn ang="0">
                  <a:pos x="T2" y="T3"/>
                </a:cxn>
                <a:cxn ang="0">
                  <a:pos x="T4" y="T5"/>
                </a:cxn>
                <a:cxn ang="0">
                  <a:pos x="T6" y="T7"/>
                </a:cxn>
                <a:cxn ang="0">
                  <a:pos x="T8" y="T9"/>
                </a:cxn>
                <a:cxn ang="0">
                  <a:pos x="T10" y="T11"/>
                </a:cxn>
                <a:cxn ang="0">
                  <a:pos x="T12" y="T13"/>
                </a:cxn>
              </a:cxnLst>
              <a:rect l="0" t="0" r="r" b="b"/>
              <a:pathLst>
                <a:path w="103" h="60">
                  <a:moveTo>
                    <a:pt x="1" y="15"/>
                  </a:moveTo>
                  <a:cubicBezTo>
                    <a:pt x="0" y="14"/>
                    <a:pt x="1" y="11"/>
                    <a:pt x="3" y="7"/>
                  </a:cubicBezTo>
                  <a:cubicBezTo>
                    <a:pt x="5" y="3"/>
                    <a:pt x="7" y="0"/>
                    <a:pt x="7" y="0"/>
                  </a:cubicBezTo>
                  <a:cubicBezTo>
                    <a:pt x="103" y="45"/>
                    <a:pt x="103" y="45"/>
                    <a:pt x="103" y="45"/>
                  </a:cubicBezTo>
                  <a:cubicBezTo>
                    <a:pt x="103" y="46"/>
                    <a:pt x="102" y="49"/>
                    <a:pt x="101" y="53"/>
                  </a:cubicBezTo>
                  <a:cubicBezTo>
                    <a:pt x="99" y="57"/>
                    <a:pt x="97" y="60"/>
                    <a:pt x="96" y="60"/>
                  </a:cubicBezTo>
                  <a:lnTo>
                    <a:pt x="1" y="1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3" name="Freeform 48"/>
            <p:cNvSpPr>
              <a:spLocks/>
            </p:cNvSpPr>
            <p:nvPr/>
          </p:nvSpPr>
          <p:spPr bwMode="auto">
            <a:xfrm>
              <a:off x="5871138" y="2173581"/>
              <a:ext cx="387350" cy="225425"/>
            </a:xfrm>
            <a:custGeom>
              <a:avLst/>
              <a:gdLst>
                <a:gd name="T0" fmla="*/ 0 w 103"/>
                <a:gd name="T1" fmla="*/ 14 h 60"/>
                <a:gd name="T2" fmla="*/ 3 w 103"/>
                <a:gd name="T3" fmla="*/ 7 h 60"/>
                <a:gd name="T4" fmla="*/ 7 w 103"/>
                <a:gd name="T5" fmla="*/ 0 h 60"/>
                <a:gd name="T6" fmla="*/ 103 w 103"/>
                <a:gd name="T7" fmla="*/ 45 h 60"/>
                <a:gd name="T8" fmla="*/ 100 w 103"/>
                <a:gd name="T9" fmla="*/ 53 h 60"/>
                <a:gd name="T10" fmla="*/ 96 w 103"/>
                <a:gd name="T11" fmla="*/ 60 h 60"/>
                <a:gd name="T12" fmla="*/ 0 w 103"/>
                <a:gd name="T13" fmla="*/ 14 h 60"/>
              </a:gdLst>
              <a:ahLst/>
              <a:cxnLst>
                <a:cxn ang="0">
                  <a:pos x="T0" y="T1"/>
                </a:cxn>
                <a:cxn ang="0">
                  <a:pos x="T2" y="T3"/>
                </a:cxn>
                <a:cxn ang="0">
                  <a:pos x="T4" y="T5"/>
                </a:cxn>
                <a:cxn ang="0">
                  <a:pos x="T6" y="T7"/>
                </a:cxn>
                <a:cxn ang="0">
                  <a:pos x="T8" y="T9"/>
                </a:cxn>
                <a:cxn ang="0">
                  <a:pos x="T10" y="T11"/>
                </a:cxn>
                <a:cxn ang="0">
                  <a:pos x="T12" y="T13"/>
                </a:cxn>
              </a:cxnLst>
              <a:rect l="0" t="0" r="r" b="b"/>
              <a:pathLst>
                <a:path w="103" h="60">
                  <a:moveTo>
                    <a:pt x="0" y="14"/>
                  </a:moveTo>
                  <a:cubicBezTo>
                    <a:pt x="0" y="14"/>
                    <a:pt x="1" y="11"/>
                    <a:pt x="3" y="7"/>
                  </a:cubicBezTo>
                  <a:cubicBezTo>
                    <a:pt x="4" y="3"/>
                    <a:pt x="6" y="0"/>
                    <a:pt x="7" y="0"/>
                  </a:cubicBezTo>
                  <a:cubicBezTo>
                    <a:pt x="103" y="45"/>
                    <a:pt x="103" y="45"/>
                    <a:pt x="103" y="45"/>
                  </a:cubicBezTo>
                  <a:cubicBezTo>
                    <a:pt x="103" y="45"/>
                    <a:pt x="102" y="49"/>
                    <a:pt x="100" y="53"/>
                  </a:cubicBezTo>
                  <a:cubicBezTo>
                    <a:pt x="98" y="57"/>
                    <a:pt x="96" y="60"/>
                    <a:pt x="96" y="60"/>
                  </a:cubicBezTo>
                  <a:lnTo>
                    <a:pt x="0" y="14"/>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4" name="Freeform 49"/>
            <p:cNvSpPr>
              <a:spLocks/>
            </p:cNvSpPr>
            <p:nvPr/>
          </p:nvSpPr>
          <p:spPr bwMode="auto">
            <a:xfrm>
              <a:off x="5799701" y="2319631"/>
              <a:ext cx="392113" cy="225425"/>
            </a:xfrm>
            <a:custGeom>
              <a:avLst/>
              <a:gdLst>
                <a:gd name="T0" fmla="*/ 1 w 104"/>
                <a:gd name="T1" fmla="*/ 14 h 60"/>
                <a:gd name="T2" fmla="*/ 3 w 104"/>
                <a:gd name="T3" fmla="*/ 7 h 60"/>
                <a:gd name="T4" fmla="*/ 8 w 104"/>
                <a:gd name="T5" fmla="*/ 0 h 60"/>
                <a:gd name="T6" fmla="*/ 103 w 104"/>
                <a:gd name="T7" fmla="*/ 45 h 60"/>
                <a:gd name="T8" fmla="*/ 101 w 104"/>
                <a:gd name="T9" fmla="*/ 53 h 60"/>
                <a:gd name="T10" fmla="*/ 97 w 104"/>
                <a:gd name="T11" fmla="*/ 59 h 60"/>
                <a:gd name="T12" fmla="*/ 1 w 104"/>
                <a:gd name="T13" fmla="*/ 14 h 60"/>
              </a:gdLst>
              <a:ahLst/>
              <a:cxnLst>
                <a:cxn ang="0">
                  <a:pos x="T0" y="T1"/>
                </a:cxn>
                <a:cxn ang="0">
                  <a:pos x="T2" y="T3"/>
                </a:cxn>
                <a:cxn ang="0">
                  <a:pos x="T4" y="T5"/>
                </a:cxn>
                <a:cxn ang="0">
                  <a:pos x="T6" y="T7"/>
                </a:cxn>
                <a:cxn ang="0">
                  <a:pos x="T8" y="T9"/>
                </a:cxn>
                <a:cxn ang="0">
                  <a:pos x="T10" y="T11"/>
                </a:cxn>
                <a:cxn ang="0">
                  <a:pos x="T12" y="T13"/>
                </a:cxn>
              </a:cxnLst>
              <a:rect l="0" t="0" r="r" b="b"/>
              <a:pathLst>
                <a:path w="104" h="60">
                  <a:moveTo>
                    <a:pt x="1" y="14"/>
                  </a:moveTo>
                  <a:cubicBezTo>
                    <a:pt x="0" y="14"/>
                    <a:pt x="1" y="11"/>
                    <a:pt x="3" y="7"/>
                  </a:cubicBezTo>
                  <a:cubicBezTo>
                    <a:pt x="5" y="3"/>
                    <a:pt x="7" y="0"/>
                    <a:pt x="8" y="0"/>
                  </a:cubicBezTo>
                  <a:cubicBezTo>
                    <a:pt x="103" y="45"/>
                    <a:pt x="103" y="45"/>
                    <a:pt x="103" y="45"/>
                  </a:cubicBezTo>
                  <a:cubicBezTo>
                    <a:pt x="104" y="45"/>
                    <a:pt x="103" y="49"/>
                    <a:pt x="101" y="53"/>
                  </a:cubicBezTo>
                  <a:cubicBezTo>
                    <a:pt x="99" y="57"/>
                    <a:pt x="97" y="60"/>
                    <a:pt x="97" y="59"/>
                  </a:cubicBezTo>
                  <a:lnTo>
                    <a:pt x="1" y="14"/>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5" name="Freeform 50"/>
            <p:cNvSpPr>
              <a:spLocks/>
            </p:cNvSpPr>
            <p:nvPr/>
          </p:nvSpPr>
          <p:spPr bwMode="auto">
            <a:xfrm>
              <a:off x="5733026" y="2462506"/>
              <a:ext cx="387350" cy="225425"/>
            </a:xfrm>
            <a:custGeom>
              <a:avLst/>
              <a:gdLst>
                <a:gd name="T0" fmla="*/ 1 w 103"/>
                <a:gd name="T1" fmla="*/ 15 h 60"/>
                <a:gd name="T2" fmla="*/ 3 w 103"/>
                <a:gd name="T3" fmla="*/ 7 h 60"/>
                <a:gd name="T4" fmla="*/ 7 w 103"/>
                <a:gd name="T5" fmla="*/ 1 h 60"/>
                <a:gd name="T6" fmla="*/ 103 w 103"/>
                <a:gd name="T7" fmla="*/ 46 h 60"/>
                <a:gd name="T8" fmla="*/ 101 w 103"/>
                <a:gd name="T9" fmla="*/ 53 h 60"/>
                <a:gd name="T10" fmla="*/ 96 w 103"/>
                <a:gd name="T11" fmla="*/ 60 h 60"/>
                <a:gd name="T12" fmla="*/ 1 w 103"/>
                <a:gd name="T13" fmla="*/ 15 h 60"/>
              </a:gdLst>
              <a:ahLst/>
              <a:cxnLst>
                <a:cxn ang="0">
                  <a:pos x="T0" y="T1"/>
                </a:cxn>
                <a:cxn ang="0">
                  <a:pos x="T2" y="T3"/>
                </a:cxn>
                <a:cxn ang="0">
                  <a:pos x="T4" y="T5"/>
                </a:cxn>
                <a:cxn ang="0">
                  <a:pos x="T6" y="T7"/>
                </a:cxn>
                <a:cxn ang="0">
                  <a:pos x="T8" y="T9"/>
                </a:cxn>
                <a:cxn ang="0">
                  <a:pos x="T10" y="T11"/>
                </a:cxn>
                <a:cxn ang="0">
                  <a:pos x="T12" y="T13"/>
                </a:cxn>
              </a:cxnLst>
              <a:rect l="0" t="0" r="r" b="b"/>
              <a:pathLst>
                <a:path w="103" h="60">
                  <a:moveTo>
                    <a:pt x="1" y="15"/>
                  </a:moveTo>
                  <a:cubicBezTo>
                    <a:pt x="0" y="15"/>
                    <a:pt x="1" y="11"/>
                    <a:pt x="3" y="7"/>
                  </a:cubicBezTo>
                  <a:cubicBezTo>
                    <a:pt x="5" y="3"/>
                    <a:pt x="7" y="0"/>
                    <a:pt x="7" y="1"/>
                  </a:cubicBezTo>
                  <a:cubicBezTo>
                    <a:pt x="103" y="46"/>
                    <a:pt x="103" y="46"/>
                    <a:pt x="103" y="46"/>
                  </a:cubicBezTo>
                  <a:cubicBezTo>
                    <a:pt x="103" y="46"/>
                    <a:pt x="102" y="49"/>
                    <a:pt x="101" y="53"/>
                  </a:cubicBezTo>
                  <a:cubicBezTo>
                    <a:pt x="99" y="57"/>
                    <a:pt x="97" y="60"/>
                    <a:pt x="96" y="60"/>
                  </a:cubicBezTo>
                  <a:lnTo>
                    <a:pt x="1" y="1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6" name="Freeform 51"/>
            <p:cNvSpPr>
              <a:spLocks/>
            </p:cNvSpPr>
            <p:nvPr/>
          </p:nvSpPr>
          <p:spPr bwMode="auto">
            <a:xfrm>
              <a:off x="5664763" y="2610143"/>
              <a:ext cx="387350" cy="225425"/>
            </a:xfrm>
            <a:custGeom>
              <a:avLst/>
              <a:gdLst>
                <a:gd name="T0" fmla="*/ 0 w 103"/>
                <a:gd name="T1" fmla="*/ 15 h 60"/>
                <a:gd name="T2" fmla="*/ 3 w 103"/>
                <a:gd name="T3" fmla="*/ 7 h 60"/>
                <a:gd name="T4" fmla="*/ 7 w 103"/>
                <a:gd name="T5" fmla="*/ 1 h 60"/>
                <a:gd name="T6" fmla="*/ 103 w 103"/>
                <a:gd name="T7" fmla="*/ 46 h 60"/>
                <a:gd name="T8" fmla="*/ 100 w 103"/>
                <a:gd name="T9" fmla="*/ 53 h 60"/>
                <a:gd name="T10" fmla="*/ 96 w 103"/>
                <a:gd name="T11" fmla="*/ 60 h 60"/>
                <a:gd name="T12" fmla="*/ 0 w 103"/>
                <a:gd name="T13" fmla="*/ 15 h 60"/>
              </a:gdLst>
              <a:ahLst/>
              <a:cxnLst>
                <a:cxn ang="0">
                  <a:pos x="T0" y="T1"/>
                </a:cxn>
                <a:cxn ang="0">
                  <a:pos x="T2" y="T3"/>
                </a:cxn>
                <a:cxn ang="0">
                  <a:pos x="T4" y="T5"/>
                </a:cxn>
                <a:cxn ang="0">
                  <a:pos x="T6" y="T7"/>
                </a:cxn>
                <a:cxn ang="0">
                  <a:pos x="T8" y="T9"/>
                </a:cxn>
                <a:cxn ang="0">
                  <a:pos x="T10" y="T11"/>
                </a:cxn>
                <a:cxn ang="0">
                  <a:pos x="T12" y="T13"/>
                </a:cxn>
              </a:cxnLst>
              <a:rect l="0" t="0" r="r" b="b"/>
              <a:pathLst>
                <a:path w="103" h="60">
                  <a:moveTo>
                    <a:pt x="0" y="15"/>
                  </a:moveTo>
                  <a:cubicBezTo>
                    <a:pt x="0" y="15"/>
                    <a:pt x="1" y="11"/>
                    <a:pt x="3" y="7"/>
                  </a:cubicBezTo>
                  <a:cubicBezTo>
                    <a:pt x="5" y="3"/>
                    <a:pt x="6" y="0"/>
                    <a:pt x="7" y="1"/>
                  </a:cubicBezTo>
                  <a:cubicBezTo>
                    <a:pt x="103" y="46"/>
                    <a:pt x="103" y="46"/>
                    <a:pt x="103" y="46"/>
                  </a:cubicBezTo>
                  <a:cubicBezTo>
                    <a:pt x="103" y="46"/>
                    <a:pt x="102" y="49"/>
                    <a:pt x="100" y="53"/>
                  </a:cubicBezTo>
                  <a:cubicBezTo>
                    <a:pt x="98" y="57"/>
                    <a:pt x="96" y="60"/>
                    <a:pt x="96" y="60"/>
                  </a:cubicBezTo>
                  <a:lnTo>
                    <a:pt x="0" y="1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7" name="Freeform 52"/>
            <p:cNvSpPr>
              <a:spLocks/>
            </p:cNvSpPr>
            <p:nvPr/>
          </p:nvSpPr>
          <p:spPr bwMode="auto">
            <a:xfrm>
              <a:off x="5593326" y="2756193"/>
              <a:ext cx="390525" cy="225425"/>
            </a:xfrm>
            <a:custGeom>
              <a:avLst/>
              <a:gdLst>
                <a:gd name="T0" fmla="*/ 1 w 104"/>
                <a:gd name="T1" fmla="*/ 15 h 60"/>
                <a:gd name="T2" fmla="*/ 3 w 104"/>
                <a:gd name="T3" fmla="*/ 7 h 60"/>
                <a:gd name="T4" fmla="*/ 8 w 104"/>
                <a:gd name="T5" fmla="*/ 0 h 60"/>
                <a:gd name="T6" fmla="*/ 103 w 104"/>
                <a:gd name="T7" fmla="*/ 45 h 60"/>
                <a:gd name="T8" fmla="*/ 101 w 104"/>
                <a:gd name="T9" fmla="*/ 53 h 60"/>
                <a:gd name="T10" fmla="*/ 97 w 104"/>
                <a:gd name="T11" fmla="*/ 60 h 60"/>
                <a:gd name="T12" fmla="*/ 1 w 104"/>
                <a:gd name="T13" fmla="*/ 15 h 60"/>
              </a:gdLst>
              <a:ahLst/>
              <a:cxnLst>
                <a:cxn ang="0">
                  <a:pos x="T0" y="T1"/>
                </a:cxn>
                <a:cxn ang="0">
                  <a:pos x="T2" y="T3"/>
                </a:cxn>
                <a:cxn ang="0">
                  <a:pos x="T4" y="T5"/>
                </a:cxn>
                <a:cxn ang="0">
                  <a:pos x="T6" y="T7"/>
                </a:cxn>
                <a:cxn ang="0">
                  <a:pos x="T8" y="T9"/>
                </a:cxn>
                <a:cxn ang="0">
                  <a:pos x="T10" y="T11"/>
                </a:cxn>
                <a:cxn ang="0">
                  <a:pos x="T12" y="T13"/>
                </a:cxn>
              </a:cxnLst>
              <a:rect l="0" t="0" r="r" b="b"/>
              <a:pathLst>
                <a:path w="104" h="60">
                  <a:moveTo>
                    <a:pt x="1" y="15"/>
                  </a:moveTo>
                  <a:cubicBezTo>
                    <a:pt x="0" y="14"/>
                    <a:pt x="1" y="11"/>
                    <a:pt x="3" y="7"/>
                  </a:cubicBezTo>
                  <a:cubicBezTo>
                    <a:pt x="5" y="3"/>
                    <a:pt x="7" y="0"/>
                    <a:pt x="8" y="0"/>
                  </a:cubicBezTo>
                  <a:cubicBezTo>
                    <a:pt x="103" y="45"/>
                    <a:pt x="103" y="45"/>
                    <a:pt x="103" y="45"/>
                  </a:cubicBezTo>
                  <a:cubicBezTo>
                    <a:pt x="104" y="46"/>
                    <a:pt x="103" y="49"/>
                    <a:pt x="101" y="53"/>
                  </a:cubicBezTo>
                  <a:cubicBezTo>
                    <a:pt x="99" y="57"/>
                    <a:pt x="97" y="60"/>
                    <a:pt x="97" y="60"/>
                  </a:cubicBezTo>
                  <a:lnTo>
                    <a:pt x="1" y="15"/>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8" name="Freeform 53"/>
            <p:cNvSpPr>
              <a:spLocks/>
            </p:cNvSpPr>
            <p:nvPr/>
          </p:nvSpPr>
          <p:spPr bwMode="auto">
            <a:xfrm>
              <a:off x="5480613" y="1805281"/>
              <a:ext cx="628650" cy="1243013"/>
            </a:xfrm>
            <a:custGeom>
              <a:avLst/>
              <a:gdLst>
                <a:gd name="T0" fmla="*/ 15 w 167"/>
                <a:gd name="T1" fmla="*/ 329 h 331"/>
                <a:gd name="T2" fmla="*/ 6 w 167"/>
                <a:gd name="T3" fmla="*/ 329 h 331"/>
                <a:gd name="T4" fmla="*/ 1 w 167"/>
                <a:gd name="T5" fmla="*/ 322 h 331"/>
                <a:gd name="T6" fmla="*/ 152 w 167"/>
                <a:gd name="T7" fmla="*/ 1 h 331"/>
                <a:gd name="T8" fmla="*/ 161 w 167"/>
                <a:gd name="T9" fmla="*/ 2 h 331"/>
                <a:gd name="T10" fmla="*/ 166 w 167"/>
                <a:gd name="T11" fmla="*/ 8 h 331"/>
                <a:gd name="T12" fmla="*/ 15 w 167"/>
                <a:gd name="T13" fmla="*/ 329 h 331"/>
              </a:gdLst>
              <a:ahLst/>
              <a:cxnLst>
                <a:cxn ang="0">
                  <a:pos x="T0" y="T1"/>
                </a:cxn>
                <a:cxn ang="0">
                  <a:pos x="T2" y="T3"/>
                </a:cxn>
                <a:cxn ang="0">
                  <a:pos x="T4" y="T5"/>
                </a:cxn>
                <a:cxn ang="0">
                  <a:pos x="T6" y="T7"/>
                </a:cxn>
                <a:cxn ang="0">
                  <a:pos x="T8" y="T9"/>
                </a:cxn>
                <a:cxn ang="0">
                  <a:pos x="T10" y="T11"/>
                </a:cxn>
                <a:cxn ang="0">
                  <a:pos x="T12" y="T13"/>
                </a:cxn>
              </a:cxnLst>
              <a:rect l="0" t="0" r="r" b="b"/>
              <a:pathLst>
                <a:path w="167" h="331">
                  <a:moveTo>
                    <a:pt x="15" y="329"/>
                  </a:moveTo>
                  <a:cubicBezTo>
                    <a:pt x="14" y="331"/>
                    <a:pt x="10" y="331"/>
                    <a:pt x="6" y="329"/>
                  </a:cubicBezTo>
                  <a:cubicBezTo>
                    <a:pt x="2" y="327"/>
                    <a:pt x="0" y="324"/>
                    <a:pt x="1" y="322"/>
                  </a:cubicBezTo>
                  <a:cubicBezTo>
                    <a:pt x="152" y="1"/>
                    <a:pt x="152" y="1"/>
                    <a:pt x="152" y="1"/>
                  </a:cubicBezTo>
                  <a:cubicBezTo>
                    <a:pt x="153" y="0"/>
                    <a:pt x="157" y="0"/>
                    <a:pt x="161" y="2"/>
                  </a:cubicBezTo>
                  <a:cubicBezTo>
                    <a:pt x="165" y="3"/>
                    <a:pt x="167" y="6"/>
                    <a:pt x="166" y="8"/>
                  </a:cubicBezTo>
                  <a:lnTo>
                    <a:pt x="15" y="329"/>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9" name="Freeform 54"/>
            <p:cNvSpPr>
              <a:spLocks/>
            </p:cNvSpPr>
            <p:nvPr/>
          </p:nvSpPr>
          <p:spPr bwMode="auto">
            <a:xfrm>
              <a:off x="5815576" y="1959268"/>
              <a:ext cx="627063" cy="1244600"/>
            </a:xfrm>
            <a:custGeom>
              <a:avLst/>
              <a:gdLst>
                <a:gd name="T0" fmla="*/ 15 w 167"/>
                <a:gd name="T1" fmla="*/ 330 h 331"/>
                <a:gd name="T2" fmla="*/ 6 w 167"/>
                <a:gd name="T3" fmla="*/ 330 h 331"/>
                <a:gd name="T4" fmla="*/ 0 w 167"/>
                <a:gd name="T5" fmla="*/ 323 h 331"/>
                <a:gd name="T6" fmla="*/ 152 w 167"/>
                <a:gd name="T7" fmla="*/ 2 h 331"/>
                <a:gd name="T8" fmla="*/ 160 w 167"/>
                <a:gd name="T9" fmla="*/ 2 h 331"/>
                <a:gd name="T10" fmla="*/ 166 w 167"/>
                <a:gd name="T11" fmla="*/ 9 h 331"/>
                <a:gd name="T12" fmla="*/ 15 w 167"/>
                <a:gd name="T13" fmla="*/ 330 h 331"/>
              </a:gdLst>
              <a:ahLst/>
              <a:cxnLst>
                <a:cxn ang="0">
                  <a:pos x="T0" y="T1"/>
                </a:cxn>
                <a:cxn ang="0">
                  <a:pos x="T2" y="T3"/>
                </a:cxn>
                <a:cxn ang="0">
                  <a:pos x="T4" y="T5"/>
                </a:cxn>
                <a:cxn ang="0">
                  <a:pos x="T6" y="T7"/>
                </a:cxn>
                <a:cxn ang="0">
                  <a:pos x="T8" y="T9"/>
                </a:cxn>
                <a:cxn ang="0">
                  <a:pos x="T10" y="T11"/>
                </a:cxn>
                <a:cxn ang="0">
                  <a:pos x="T12" y="T13"/>
                </a:cxn>
              </a:cxnLst>
              <a:rect l="0" t="0" r="r" b="b"/>
              <a:pathLst>
                <a:path w="167" h="331">
                  <a:moveTo>
                    <a:pt x="15" y="330"/>
                  </a:moveTo>
                  <a:cubicBezTo>
                    <a:pt x="14" y="331"/>
                    <a:pt x="10" y="331"/>
                    <a:pt x="6" y="330"/>
                  </a:cubicBezTo>
                  <a:cubicBezTo>
                    <a:pt x="2" y="328"/>
                    <a:pt x="0" y="325"/>
                    <a:pt x="0" y="323"/>
                  </a:cubicBezTo>
                  <a:cubicBezTo>
                    <a:pt x="152" y="2"/>
                    <a:pt x="152" y="2"/>
                    <a:pt x="152" y="2"/>
                  </a:cubicBezTo>
                  <a:cubicBezTo>
                    <a:pt x="153" y="0"/>
                    <a:pt x="157" y="1"/>
                    <a:pt x="160" y="2"/>
                  </a:cubicBezTo>
                  <a:cubicBezTo>
                    <a:pt x="164" y="4"/>
                    <a:pt x="167" y="7"/>
                    <a:pt x="166" y="9"/>
                  </a:cubicBezTo>
                  <a:lnTo>
                    <a:pt x="15" y="33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80" name="Group 64"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8115167" y="3844426"/>
            <a:ext cx="987136" cy="1241136"/>
            <a:chOff x="5680638" y="3999206"/>
            <a:chExt cx="1085850" cy="1365250"/>
          </a:xfrm>
        </p:grpSpPr>
        <p:sp>
          <p:nvSpPr>
            <p:cNvPr id="81" name="Freeform 55"/>
            <p:cNvSpPr>
              <a:spLocks/>
            </p:cNvSpPr>
            <p:nvPr/>
          </p:nvSpPr>
          <p:spPr bwMode="auto">
            <a:xfrm>
              <a:off x="5818751" y="4207168"/>
              <a:ext cx="373063" cy="269875"/>
            </a:xfrm>
            <a:custGeom>
              <a:avLst/>
              <a:gdLst>
                <a:gd name="T0" fmla="*/ 9 w 99"/>
                <a:gd name="T1" fmla="*/ 71 h 72"/>
                <a:gd name="T2" fmla="*/ 4 w 99"/>
                <a:gd name="T3" fmla="*/ 65 h 72"/>
                <a:gd name="T4" fmla="*/ 1 w 99"/>
                <a:gd name="T5" fmla="*/ 58 h 72"/>
                <a:gd name="T6" fmla="*/ 90 w 99"/>
                <a:gd name="T7" fmla="*/ 1 h 72"/>
                <a:gd name="T8" fmla="*/ 95 w 99"/>
                <a:gd name="T9" fmla="*/ 7 h 72"/>
                <a:gd name="T10" fmla="*/ 98 w 99"/>
                <a:gd name="T11" fmla="*/ 14 h 72"/>
                <a:gd name="T12" fmla="*/ 9 w 99"/>
                <a:gd name="T13" fmla="*/ 71 h 72"/>
              </a:gdLst>
              <a:ahLst/>
              <a:cxnLst>
                <a:cxn ang="0">
                  <a:pos x="T0" y="T1"/>
                </a:cxn>
                <a:cxn ang="0">
                  <a:pos x="T2" y="T3"/>
                </a:cxn>
                <a:cxn ang="0">
                  <a:pos x="T4" y="T5"/>
                </a:cxn>
                <a:cxn ang="0">
                  <a:pos x="T6" y="T7"/>
                </a:cxn>
                <a:cxn ang="0">
                  <a:pos x="T8" y="T9"/>
                </a:cxn>
                <a:cxn ang="0">
                  <a:pos x="T10" y="T11"/>
                </a:cxn>
                <a:cxn ang="0">
                  <a:pos x="T12" y="T13"/>
                </a:cxn>
              </a:cxnLst>
              <a:rect l="0" t="0" r="r" b="b"/>
              <a:pathLst>
                <a:path w="99" h="72">
                  <a:moveTo>
                    <a:pt x="9" y="71"/>
                  </a:moveTo>
                  <a:cubicBezTo>
                    <a:pt x="9" y="72"/>
                    <a:pt x="7" y="69"/>
                    <a:pt x="4" y="65"/>
                  </a:cubicBezTo>
                  <a:cubicBezTo>
                    <a:pt x="2" y="61"/>
                    <a:pt x="0" y="58"/>
                    <a:pt x="1" y="58"/>
                  </a:cubicBezTo>
                  <a:cubicBezTo>
                    <a:pt x="90" y="1"/>
                    <a:pt x="90" y="1"/>
                    <a:pt x="90" y="1"/>
                  </a:cubicBezTo>
                  <a:cubicBezTo>
                    <a:pt x="90" y="0"/>
                    <a:pt x="93" y="3"/>
                    <a:pt x="95" y="7"/>
                  </a:cubicBezTo>
                  <a:cubicBezTo>
                    <a:pt x="97" y="11"/>
                    <a:pt x="99" y="14"/>
                    <a:pt x="98" y="14"/>
                  </a:cubicBezTo>
                  <a:lnTo>
                    <a:pt x="9" y="71"/>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2" name="Freeform 56"/>
            <p:cNvSpPr>
              <a:spLocks/>
            </p:cNvSpPr>
            <p:nvPr/>
          </p:nvSpPr>
          <p:spPr bwMode="auto">
            <a:xfrm>
              <a:off x="5906063" y="4345281"/>
              <a:ext cx="371475" cy="266700"/>
            </a:xfrm>
            <a:custGeom>
              <a:avLst/>
              <a:gdLst>
                <a:gd name="T0" fmla="*/ 10 w 99"/>
                <a:gd name="T1" fmla="*/ 70 h 71"/>
                <a:gd name="T2" fmla="*/ 4 w 99"/>
                <a:gd name="T3" fmla="*/ 64 h 71"/>
                <a:gd name="T4" fmla="*/ 1 w 99"/>
                <a:gd name="T5" fmla="*/ 57 h 71"/>
                <a:gd name="T6" fmla="*/ 90 w 99"/>
                <a:gd name="T7" fmla="*/ 0 h 71"/>
                <a:gd name="T8" fmla="*/ 95 w 99"/>
                <a:gd name="T9" fmla="*/ 6 h 71"/>
                <a:gd name="T10" fmla="*/ 99 w 99"/>
                <a:gd name="T11" fmla="*/ 13 h 71"/>
                <a:gd name="T12" fmla="*/ 10 w 99"/>
                <a:gd name="T13" fmla="*/ 70 h 71"/>
              </a:gdLst>
              <a:ahLst/>
              <a:cxnLst>
                <a:cxn ang="0">
                  <a:pos x="T0" y="T1"/>
                </a:cxn>
                <a:cxn ang="0">
                  <a:pos x="T2" y="T3"/>
                </a:cxn>
                <a:cxn ang="0">
                  <a:pos x="T4" y="T5"/>
                </a:cxn>
                <a:cxn ang="0">
                  <a:pos x="T6" y="T7"/>
                </a:cxn>
                <a:cxn ang="0">
                  <a:pos x="T8" y="T9"/>
                </a:cxn>
                <a:cxn ang="0">
                  <a:pos x="T10" y="T11"/>
                </a:cxn>
                <a:cxn ang="0">
                  <a:pos x="T12" y="T13"/>
                </a:cxn>
              </a:cxnLst>
              <a:rect l="0" t="0" r="r" b="b"/>
              <a:pathLst>
                <a:path w="99" h="71">
                  <a:moveTo>
                    <a:pt x="10" y="70"/>
                  </a:moveTo>
                  <a:cubicBezTo>
                    <a:pt x="9" y="71"/>
                    <a:pt x="7" y="68"/>
                    <a:pt x="4" y="64"/>
                  </a:cubicBezTo>
                  <a:cubicBezTo>
                    <a:pt x="2" y="61"/>
                    <a:pt x="0" y="57"/>
                    <a:pt x="1" y="57"/>
                  </a:cubicBezTo>
                  <a:cubicBezTo>
                    <a:pt x="90" y="0"/>
                    <a:pt x="90" y="0"/>
                    <a:pt x="90" y="0"/>
                  </a:cubicBezTo>
                  <a:cubicBezTo>
                    <a:pt x="91" y="0"/>
                    <a:pt x="93" y="2"/>
                    <a:pt x="95" y="6"/>
                  </a:cubicBezTo>
                  <a:cubicBezTo>
                    <a:pt x="98" y="10"/>
                    <a:pt x="99" y="13"/>
                    <a:pt x="99" y="13"/>
                  </a:cubicBezTo>
                  <a:lnTo>
                    <a:pt x="10" y="7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3" name="Freeform 57"/>
            <p:cNvSpPr>
              <a:spLocks/>
            </p:cNvSpPr>
            <p:nvPr/>
          </p:nvSpPr>
          <p:spPr bwMode="auto">
            <a:xfrm>
              <a:off x="5996551" y="4480218"/>
              <a:ext cx="368300" cy="266700"/>
            </a:xfrm>
            <a:custGeom>
              <a:avLst/>
              <a:gdLst>
                <a:gd name="T0" fmla="*/ 9 w 98"/>
                <a:gd name="T1" fmla="*/ 70 h 71"/>
                <a:gd name="T2" fmla="*/ 4 w 98"/>
                <a:gd name="T3" fmla="*/ 64 h 71"/>
                <a:gd name="T4" fmla="*/ 0 w 98"/>
                <a:gd name="T5" fmla="*/ 57 h 71"/>
                <a:gd name="T6" fmla="*/ 89 w 98"/>
                <a:gd name="T7" fmla="*/ 0 h 71"/>
                <a:gd name="T8" fmla="*/ 94 w 98"/>
                <a:gd name="T9" fmla="*/ 6 h 71"/>
                <a:gd name="T10" fmla="*/ 98 w 98"/>
                <a:gd name="T11" fmla="*/ 13 h 71"/>
                <a:gd name="T12" fmla="*/ 9 w 98"/>
                <a:gd name="T13" fmla="*/ 70 h 71"/>
              </a:gdLst>
              <a:ahLst/>
              <a:cxnLst>
                <a:cxn ang="0">
                  <a:pos x="T0" y="T1"/>
                </a:cxn>
                <a:cxn ang="0">
                  <a:pos x="T2" y="T3"/>
                </a:cxn>
                <a:cxn ang="0">
                  <a:pos x="T4" y="T5"/>
                </a:cxn>
                <a:cxn ang="0">
                  <a:pos x="T6" y="T7"/>
                </a:cxn>
                <a:cxn ang="0">
                  <a:pos x="T8" y="T9"/>
                </a:cxn>
                <a:cxn ang="0">
                  <a:pos x="T10" y="T11"/>
                </a:cxn>
                <a:cxn ang="0">
                  <a:pos x="T12" y="T13"/>
                </a:cxn>
              </a:cxnLst>
              <a:rect l="0" t="0" r="r" b="b"/>
              <a:pathLst>
                <a:path w="98" h="71">
                  <a:moveTo>
                    <a:pt x="9" y="70"/>
                  </a:moveTo>
                  <a:cubicBezTo>
                    <a:pt x="8" y="71"/>
                    <a:pt x="6" y="68"/>
                    <a:pt x="4" y="64"/>
                  </a:cubicBezTo>
                  <a:cubicBezTo>
                    <a:pt x="1" y="61"/>
                    <a:pt x="0" y="57"/>
                    <a:pt x="0" y="57"/>
                  </a:cubicBezTo>
                  <a:cubicBezTo>
                    <a:pt x="89" y="0"/>
                    <a:pt x="89" y="0"/>
                    <a:pt x="89" y="0"/>
                  </a:cubicBezTo>
                  <a:cubicBezTo>
                    <a:pt x="90" y="0"/>
                    <a:pt x="92" y="2"/>
                    <a:pt x="94" y="6"/>
                  </a:cubicBezTo>
                  <a:cubicBezTo>
                    <a:pt x="97" y="10"/>
                    <a:pt x="98" y="13"/>
                    <a:pt x="98" y="13"/>
                  </a:cubicBezTo>
                  <a:lnTo>
                    <a:pt x="9" y="7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4" name="Freeform 58"/>
            <p:cNvSpPr>
              <a:spLocks/>
            </p:cNvSpPr>
            <p:nvPr/>
          </p:nvSpPr>
          <p:spPr bwMode="auto">
            <a:xfrm>
              <a:off x="6082276" y="4616743"/>
              <a:ext cx="368300" cy="266700"/>
            </a:xfrm>
            <a:custGeom>
              <a:avLst/>
              <a:gdLst>
                <a:gd name="T0" fmla="*/ 9 w 98"/>
                <a:gd name="T1" fmla="*/ 71 h 71"/>
                <a:gd name="T2" fmla="*/ 4 w 98"/>
                <a:gd name="T3" fmla="*/ 64 h 71"/>
                <a:gd name="T4" fmla="*/ 0 w 98"/>
                <a:gd name="T5" fmla="*/ 57 h 71"/>
                <a:gd name="T6" fmla="*/ 89 w 98"/>
                <a:gd name="T7" fmla="*/ 0 h 71"/>
                <a:gd name="T8" fmla="*/ 95 w 98"/>
                <a:gd name="T9" fmla="*/ 6 h 71"/>
                <a:gd name="T10" fmla="*/ 98 w 98"/>
                <a:gd name="T11" fmla="*/ 13 h 71"/>
                <a:gd name="T12" fmla="*/ 9 w 98"/>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98" h="71">
                  <a:moveTo>
                    <a:pt x="9" y="71"/>
                  </a:moveTo>
                  <a:cubicBezTo>
                    <a:pt x="8" y="71"/>
                    <a:pt x="6" y="68"/>
                    <a:pt x="4" y="64"/>
                  </a:cubicBezTo>
                  <a:cubicBezTo>
                    <a:pt x="1" y="61"/>
                    <a:pt x="0" y="58"/>
                    <a:pt x="0" y="57"/>
                  </a:cubicBezTo>
                  <a:cubicBezTo>
                    <a:pt x="89" y="0"/>
                    <a:pt x="89" y="0"/>
                    <a:pt x="89" y="0"/>
                  </a:cubicBezTo>
                  <a:cubicBezTo>
                    <a:pt x="90" y="0"/>
                    <a:pt x="92" y="3"/>
                    <a:pt x="95" y="6"/>
                  </a:cubicBezTo>
                  <a:cubicBezTo>
                    <a:pt x="97" y="10"/>
                    <a:pt x="98" y="13"/>
                    <a:pt x="98" y="13"/>
                  </a:cubicBezTo>
                  <a:lnTo>
                    <a:pt x="9" y="71"/>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5" name="Freeform 59"/>
            <p:cNvSpPr>
              <a:spLocks/>
            </p:cNvSpPr>
            <p:nvPr/>
          </p:nvSpPr>
          <p:spPr bwMode="auto">
            <a:xfrm>
              <a:off x="6169588" y="4751681"/>
              <a:ext cx="371475" cy="266700"/>
            </a:xfrm>
            <a:custGeom>
              <a:avLst/>
              <a:gdLst>
                <a:gd name="T0" fmla="*/ 9 w 99"/>
                <a:gd name="T1" fmla="*/ 71 h 71"/>
                <a:gd name="T2" fmla="*/ 4 w 99"/>
                <a:gd name="T3" fmla="*/ 65 h 71"/>
                <a:gd name="T4" fmla="*/ 1 w 99"/>
                <a:gd name="T5" fmla="*/ 57 h 71"/>
                <a:gd name="T6" fmla="*/ 90 w 99"/>
                <a:gd name="T7" fmla="*/ 0 h 71"/>
                <a:gd name="T8" fmla="*/ 95 w 99"/>
                <a:gd name="T9" fmla="*/ 6 h 71"/>
                <a:gd name="T10" fmla="*/ 98 w 99"/>
                <a:gd name="T11" fmla="*/ 14 h 71"/>
                <a:gd name="T12" fmla="*/ 9 w 99"/>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99" h="71">
                  <a:moveTo>
                    <a:pt x="9" y="71"/>
                  </a:moveTo>
                  <a:cubicBezTo>
                    <a:pt x="9" y="71"/>
                    <a:pt x="6" y="68"/>
                    <a:pt x="4" y="65"/>
                  </a:cubicBezTo>
                  <a:cubicBezTo>
                    <a:pt x="2" y="61"/>
                    <a:pt x="0" y="58"/>
                    <a:pt x="1" y="57"/>
                  </a:cubicBezTo>
                  <a:cubicBezTo>
                    <a:pt x="90" y="0"/>
                    <a:pt x="90" y="0"/>
                    <a:pt x="90" y="0"/>
                  </a:cubicBezTo>
                  <a:cubicBezTo>
                    <a:pt x="90" y="0"/>
                    <a:pt x="92" y="3"/>
                    <a:pt x="95" y="6"/>
                  </a:cubicBezTo>
                  <a:cubicBezTo>
                    <a:pt x="97" y="10"/>
                    <a:pt x="99" y="13"/>
                    <a:pt x="98" y="14"/>
                  </a:cubicBezTo>
                  <a:lnTo>
                    <a:pt x="9" y="71"/>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6" name="Freeform 60"/>
            <p:cNvSpPr>
              <a:spLocks/>
            </p:cNvSpPr>
            <p:nvPr/>
          </p:nvSpPr>
          <p:spPr bwMode="auto">
            <a:xfrm>
              <a:off x="6255313" y="4886618"/>
              <a:ext cx="373063" cy="266700"/>
            </a:xfrm>
            <a:custGeom>
              <a:avLst/>
              <a:gdLst>
                <a:gd name="T0" fmla="*/ 9 w 99"/>
                <a:gd name="T1" fmla="*/ 71 h 71"/>
                <a:gd name="T2" fmla="*/ 4 w 99"/>
                <a:gd name="T3" fmla="*/ 65 h 71"/>
                <a:gd name="T4" fmla="*/ 1 w 99"/>
                <a:gd name="T5" fmla="*/ 57 h 71"/>
                <a:gd name="T6" fmla="*/ 90 w 99"/>
                <a:gd name="T7" fmla="*/ 0 h 71"/>
                <a:gd name="T8" fmla="*/ 95 w 99"/>
                <a:gd name="T9" fmla="*/ 6 h 71"/>
                <a:gd name="T10" fmla="*/ 98 w 99"/>
                <a:gd name="T11" fmla="*/ 14 h 71"/>
                <a:gd name="T12" fmla="*/ 9 w 99"/>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99" h="71">
                  <a:moveTo>
                    <a:pt x="9" y="71"/>
                  </a:moveTo>
                  <a:cubicBezTo>
                    <a:pt x="9" y="71"/>
                    <a:pt x="6" y="68"/>
                    <a:pt x="4" y="65"/>
                  </a:cubicBezTo>
                  <a:cubicBezTo>
                    <a:pt x="2" y="61"/>
                    <a:pt x="0" y="58"/>
                    <a:pt x="1" y="57"/>
                  </a:cubicBezTo>
                  <a:cubicBezTo>
                    <a:pt x="90" y="0"/>
                    <a:pt x="90" y="0"/>
                    <a:pt x="90" y="0"/>
                  </a:cubicBezTo>
                  <a:cubicBezTo>
                    <a:pt x="90" y="0"/>
                    <a:pt x="93" y="3"/>
                    <a:pt x="95" y="6"/>
                  </a:cubicBezTo>
                  <a:cubicBezTo>
                    <a:pt x="97" y="10"/>
                    <a:pt x="99" y="13"/>
                    <a:pt x="98" y="14"/>
                  </a:cubicBezTo>
                  <a:lnTo>
                    <a:pt x="9" y="71"/>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7" name="Freeform 61"/>
            <p:cNvSpPr>
              <a:spLocks/>
            </p:cNvSpPr>
            <p:nvPr/>
          </p:nvSpPr>
          <p:spPr bwMode="auto">
            <a:xfrm>
              <a:off x="5680638" y="4199231"/>
              <a:ext cx="777875" cy="1165225"/>
            </a:xfrm>
            <a:custGeom>
              <a:avLst/>
              <a:gdLst>
                <a:gd name="T0" fmla="*/ 206 w 207"/>
                <a:gd name="T1" fmla="*/ 300 h 310"/>
                <a:gd name="T2" fmla="*/ 201 w 207"/>
                <a:gd name="T3" fmla="*/ 307 h 310"/>
                <a:gd name="T4" fmla="*/ 192 w 207"/>
                <a:gd name="T5" fmla="*/ 308 h 310"/>
                <a:gd name="T6" fmla="*/ 1 w 207"/>
                <a:gd name="T7" fmla="*/ 10 h 310"/>
                <a:gd name="T8" fmla="*/ 6 w 207"/>
                <a:gd name="T9" fmla="*/ 3 h 310"/>
                <a:gd name="T10" fmla="*/ 14 w 207"/>
                <a:gd name="T11" fmla="*/ 1 h 310"/>
                <a:gd name="T12" fmla="*/ 206 w 207"/>
                <a:gd name="T13" fmla="*/ 300 h 310"/>
              </a:gdLst>
              <a:ahLst/>
              <a:cxnLst>
                <a:cxn ang="0">
                  <a:pos x="T0" y="T1"/>
                </a:cxn>
                <a:cxn ang="0">
                  <a:pos x="T2" y="T3"/>
                </a:cxn>
                <a:cxn ang="0">
                  <a:pos x="T4" y="T5"/>
                </a:cxn>
                <a:cxn ang="0">
                  <a:pos x="T6" y="T7"/>
                </a:cxn>
                <a:cxn ang="0">
                  <a:pos x="T8" y="T9"/>
                </a:cxn>
                <a:cxn ang="0">
                  <a:pos x="T10" y="T11"/>
                </a:cxn>
                <a:cxn ang="0">
                  <a:pos x="T12" y="T13"/>
                </a:cxn>
              </a:cxnLst>
              <a:rect l="0" t="0" r="r" b="b"/>
              <a:pathLst>
                <a:path w="207" h="310">
                  <a:moveTo>
                    <a:pt x="206" y="300"/>
                  </a:moveTo>
                  <a:cubicBezTo>
                    <a:pt x="207" y="301"/>
                    <a:pt x="205" y="305"/>
                    <a:pt x="201" y="307"/>
                  </a:cubicBezTo>
                  <a:cubicBezTo>
                    <a:pt x="197" y="309"/>
                    <a:pt x="193" y="310"/>
                    <a:pt x="192" y="308"/>
                  </a:cubicBezTo>
                  <a:cubicBezTo>
                    <a:pt x="1" y="10"/>
                    <a:pt x="1" y="10"/>
                    <a:pt x="1" y="10"/>
                  </a:cubicBezTo>
                  <a:cubicBezTo>
                    <a:pt x="0" y="8"/>
                    <a:pt x="2" y="5"/>
                    <a:pt x="6" y="3"/>
                  </a:cubicBezTo>
                  <a:cubicBezTo>
                    <a:pt x="9" y="0"/>
                    <a:pt x="13" y="0"/>
                    <a:pt x="14" y="1"/>
                  </a:cubicBezTo>
                  <a:lnTo>
                    <a:pt x="206" y="30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8" name="Freeform 62"/>
            <p:cNvSpPr>
              <a:spLocks/>
            </p:cNvSpPr>
            <p:nvPr/>
          </p:nvSpPr>
          <p:spPr bwMode="auto">
            <a:xfrm>
              <a:off x="5988613" y="3999206"/>
              <a:ext cx="777875" cy="1165225"/>
            </a:xfrm>
            <a:custGeom>
              <a:avLst/>
              <a:gdLst>
                <a:gd name="T0" fmla="*/ 206 w 207"/>
                <a:gd name="T1" fmla="*/ 300 h 310"/>
                <a:gd name="T2" fmla="*/ 201 w 207"/>
                <a:gd name="T3" fmla="*/ 307 h 310"/>
                <a:gd name="T4" fmla="*/ 193 w 207"/>
                <a:gd name="T5" fmla="*/ 308 h 310"/>
                <a:gd name="T6" fmla="*/ 1 w 207"/>
                <a:gd name="T7" fmla="*/ 10 h 310"/>
                <a:gd name="T8" fmla="*/ 6 w 207"/>
                <a:gd name="T9" fmla="*/ 3 h 310"/>
                <a:gd name="T10" fmla="*/ 15 w 207"/>
                <a:gd name="T11" fmla="*/ 1 h 310"/>
                <a:gd name="T12" fmla="*/ 206 w 207"/>
                <a:gd name="T13" fmla="*/ 300 h 310"/>
              </a:gdLst>
              <a:ahLst/>
              <a:cxnLst>
                <a:cxn ang="0">
                  <a:pos x="T0" y="T1"/>
                </a:cxn>
                <a:cxn ang="0">
                  <a:pos x="T2" y="T3"/>
                </a:cxn>
                <a:cxn ang="0">
                  <a:pos x="T4" y="T5"/>
                </a:cxn>
                <a:cxn ang="0">
                  <a:pos x="T6" y="T7"/>
                </a:cxn>
                <a:cxn ang="0">
                  <a:pos x="T8" y="T9"/>
                </a:cxn>
                <a:cxn ang="0">
                  <a:pos x="T10" y="T11"/>
                </a:cxn>
                <a:cxn ang="0">
                  <a:pos x="T12" y="T13"/>
                </a:cxn>
              </a:cxnLst>
              <a:rect l="0" t="0" r="r" b="b"/>
              <a:pathLst>
                <a:path w="207" h="310">
                  <a:moveTo>
                    <a:pt x="206" y="300"/>
                  </a:moveTo>
                  <a:cubicBezTo>
                    <a:pt x="207" y="301"/>
                    <a:pt x="205" y="305"/>
                    <a:pt x="201" y="307"/>
                  </a:cubicBezTo>
                  <a:cubicBezTo>
                    <a:pt x="198" y="309"/>
                    <a:pt x="194" y="310"/>
                    <a:pt x="193" y="308"/>
                  </a:cubicBezTo>
                  <a:cubicBezTo>
                    <a:pt x="1" y="10"/>
                    <a:pt x="1" y="10"/>
                    <a:pt x="1" y="10"/>
                  </a:cubicBezTo>
                  <a:cubicBezTo>
                    <a:pt x="0" y="8"/>
                    <a:pt x="2" y="5"/>
                    <a:pt x="6" y="3"/>
                  </a:cubicBezTo>
                  <a:cubicBezTo>
                    <a:pt x="10" y="0"/>
                    <a:pt x="14" y="0"/>
                    <a:pt x="15" y="1"/>
                  </a:cubicBezTo>
                  <a:lnTo>
                    <a:pt x="206" y="30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5" name="组合 4"/>
          <p:cNvGrpSpPr/>
          <p:nvPr/>
        </p:nvGrpSpPr>
        <p:grpSpPr>
          <a:xfrm>
            <a:off x="9420250" y="2650415"/>
            <a:ext cx="1826401" cy="1220554"/>
            <a:chOff x="9420250" y="2650415"/>
            <a:chExt cx="1826401" cy="1220554"/>
          </a:xfrm>
        </p:grpSpPr>
        <p:sp>
          <p:nvSpPr>
            <p:cNvPr id="89" name="矩形 88"/>
            <p:cNvSpPr/>
            <p:nvPr/>
          </p:nvSpPr>
          <p:spPr>
            <a:xfrm>
              <a:off x="9420251" y="3003039"/>
              <a:ext cx="1826400" cy="8679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a:t>
              </a:r>
            </a:p>
          </p:txBody>
        </p:sp>
        <p:sp>
          <p:nvSpPr>
            <p:cNvPr id="90" name="矩形 89"/>
            <p:cNvSpPr/>
            <p:nvPr/>
          </p:nvSpPr>
          <p:spPr>
            <a:xfrm>
              <a:off x="9420250" y="2650415"/>
              <a:ext cx="1826400"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sp>
        <p:nvSpPr>
          <p:cNvPr id="91" name="矩形 90"/>
          <p:cNvSpPr/>
          <p:nvPr/>
        </p:nvSpPr>
        <p:spPr>
          <a:xfrm>
            <a:off x="7815319" y="1482600"/>
            <a:ext cx="1826400" cy="33259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solidFill>
                  <a:schemeClr val="bg1"/>
                </a:solidFill>
                <a:effectLst/>
                <a:uLnTx/>
                <a:uFillTx/>
                <a:cs typeface="+mn-ea"/>
                <a:sym typeface="+mn-lt"/>
              </a:rPr>
              <a:t>文字添加</a:t>
            </a:r>
          </a:p>
        </p:txBody>
      </p:sp>
      <p:sp>
        <p:nvSpPr>
          <p:cNvPr id="92" name="矩形 91"/>
          <p:cNvSpPr/>
          <p:nvPr/>
        </p:nvSpPr>
        <p:spPr>
          <a:xfrm>
            <a:off x="6980773" y="3033749"/>
            <a:ext cx="1826400" cy="33259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solidFill>
                  <a:schemeClr val="bg1"/>
                </a:solidFill>
                <a:effectLst/>
                <a:uLnTx/>
                <a:uFillTx/>
                <a:cs typeface="+mn-ea"/>
                <a:sym typeface="+mn-lt"/>
              </a:rPr>
              <a:t>文字添加</a:t>
            </a:r>
          </a:p>
        </p:txBody>
      </p:sp>
      <p:sp>
        <p:nvSpPr>
          <p:cNvPr id="93" name="矩形 92"/>
          <p:cNvSpPr/>
          <p:nvPr/>
        </p:nvSpPr>
        <p:spPr>
          <a:xfrm>
            <a:off x="6484857" y="3871517"/>
            <a:ext cx="1826400" cy="33259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solidFill>
                  <a:schemeClr val="bg1"/>
                </a:solidFill>
                <a:effectLst/>
                <a:uLnTx/>
                <a:uFillTx/>
                <a:cs typeface="+mn-ea"/>
                <a:sym typeface="+mn-lt"/>
              </a:rPr>
              <a:t>文字添加</a:t>
            </a:r>
          </a:p>
        </p:txBody>
      </p:sp>
      <p:sp>
        <p:nvSpPr>
          <p:cNvPr id="94" name="矩形 93"/>
          <p:cNvSpPr/>
          <p:nvPr/>
        </p:nvSpPr>
        <p:spPr>
          <a:xfrm>
            <a:off x="8491461" y="5052080"/>
            <a:ext cx="1826400" cy="33259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i="0" u="none" strike="noStrike" kern="1200" cap="none" spc="0" normalizeH="0" baseline="0" noProof="0" dirty="0">
                <a:ln>
                  <a:noFill/>
                </a:ln>
                <a:solidFill>
                  <a:schemeClr val="bg1"/>
                </a:solidFill>
                <a:effectLst/>
                <a:uLnTx/>
                <a:uFillTx/>
                <a:cs typeface="+mn-ea"/>
                <a:sym typeface="+mn-lt"/>
              </a:rPr>
              <a:t>文字添加</a:t>
            </a:r>
          </a:p>
        </p:txBody>
      </p:sp>
    </p:spTree>
    <p:extLst>
      <p:ext uri="{BB962C8B-B14F-4D97-AF65-F5344CB8AC3E}">
        <p14:creationId xmlns:p14="http://schemas.microsoft.com/office/powerpoint/2010/main" val="30513453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64"/>
                                        </p:tgtEl>
                                        <p:attrNameLst>
                                          <p:attrName>style.visibility</p:attrName>
                                        </p:attrNameLst>
                                      </p:cBhvr>
                                      <p:to>
                                        <p:strVal val="visible"/>
                                      </p:to>
                                    </p:set>
                                    <p:anim calcmode="lin" valueType="num">
                                      <p:cBhvr>
                                        <p:cTn id="18" dur="500" fill="hold"/>
                                        <p:tgtEl>
                                          <p:spTgt spid="64"/>
                                        </p:tgtEl>
                                        <p:attrNameLst>
                                          <p:attrName>ppt_w</p:attrName>
                                        </p:attrNameLst>
                                      </p:cBhvr>
                                      <p:tavLst>
                                        <p:tav tm="0">
                                          <p:val>
                                            <p:fltVal val="0"/>
                                          </p:val>
                                        </p:tav>
                                        <p:tav tm="100000">
                                          <p:val>
                                            <p:strVal val="#ppt_w"/>
                                          </p:val>
                                        </p:tav>
                                      </p:tavLst>
                                    </p:anim>
                                    <p:anim calcmode="lin" valueType="num">
                                      <p:cBhvr>
                                        <p:cTn id="19" dur="500" fill="hold"/>
                                        <p:tgtEl>
                                          <p:spTgt spid="64"/>
                                        </p:tgtEl>
                                        <p:attrNameLst>
                                          <p:attrName>ppt_h</p:attrName>
                                        </p:attrNameLst>
                                      </p:cBhvr>
                                      <p:tavLst>
                                        <p:tav tm="0">
                                          <p:val>
                                            <p:fltVal val="0"/>
                                          </p:val>
                                        </p:tav>
                                        <p:tav tm="100000">
                                          <p:val>
                                            <p:strVal val="#ppt_h"/>
                                          </p:val>
                                        </p:tav>
                                      </p:tavLst>
                                    </p:anim>
                                    <p:animEffect transition="in" filter="fade">
                                      <p:cBhvr>
                                        <p:cTn id="20" dur="500"/>
                                        <p:tgtEl>
                                          <p:spTgt spid="64"/>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wipe(down)">
                                      <p:cBhvr>
                                        <p:cTn id="24" dur="500"/>
                                        <p:tgtEl>
                                          <p:spTgt spid="80"/>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 calcmode="lin" valueType="num">
                                      <p:cBhvr>
                                        <p:cTn id="34" dur="500" fill="hold"/>
                                        <p:tgtEl>
                                          <p:spTgt spid="55"/>
                                        </p:tgtEl>
                                        <p:attrNameLst>
                                          <p:attrName>ppt_w</p:attrName>
                                        </p:attrNameLst>
                                      </p:cBhvr>
                                      <p:tavLst>
                                        <p:tav tm="0">
                                          <p:val>
                                            <p:fltVal val="0"/>
                                          </p:val>
                                        </p:tav>
                                        <p:tav tm="100000">
                                          <p:val>
                                            <p:strVal val="#ppt_w"/>
                                          </p:val>
                                        </p:tav>
                                      </p:tavLst>
                                    </p:anim>
                                    <p:anim calcmode="lin" valueType="num">
                                      <p:cBhvr>
                                        <p:cTn id="35" dur="500" fill="hold"/>
                                        <p:tgtEl>
                                          <p:spTgt spid="55"/>
                                        </p:tgtEl>
                                        <p:attrNameLst>
                                          <p:attrName>ppt_h</p:attrName>
                                        </p:attrNameLst>
                                      </p:cBhvr>
                                      <p:tavLst>
                                        <p:tav tm="0">
                                          <p:val>
                                            <p:fltVal val="0"/>
                                          </p:val>
                                        </p:tav>
                                        <p:tav tm="100000">
                                          <p:val>
                                            <p:strVal val="#ppt_h"/>
                                          </p:val>
                                        </p:tav>
                                      </p:tavLst>
                                    </p:anim>
                                    <p:animEffect transition="in" filter="fade">
                                      <p:cBhvr>
                                        <p:cTn id="36" dur="500"/>
                                        <p:tgtEl>
                                          <p:spTgt spid="55"/>
                                        </p:tgtEl>
                                      </p:cBhvr>
                                    </p:animEffect>
                                  </p:childTnLst>
                                </p:cTn>
                              </p:par>
                            </p:childTnLst>
                          </p:cTn>
                        </p:par>
                        <p:par>
                          <p:cTn id="37" fill="hold">
                            <p:stCondLst>
                              <p:cond delay="3000"/>
                            </p:stCondLst>
                            <p:childTnLst>
                              <p:par>
                                <p:cTn id="38" presetID="22" presetClass="entr" presetSubtype="4" fill="hold" nodeType="after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wipe(down)">
                                      <p:cBhvr>
                                        <p:cTn id="40" dur="500"/>
                                        <p:tgtEl>
                                          <p:spTgt spid="71"/>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childTnLst>
                          </p:cTn>
                        </p:par>
                        <p:par>
                          <p:cTn id="47" fill="hold">
                            <p:stCondLst>
                              <p:cond delay="4000"/>
                            </p:stCondLst>
                            <p:childTnLst>
                              <p:par>
                                <p:cTn id="48" presetID="42" presetClass="entr" presetSubtype="0" fill="hold"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1000"/>
                                        <p:tgtEl>
                                          <p:spTgt spid="5"/>
                                        </p:tgtEl>
                                      </p:cBhvr>
                                    </p:animEffect>
                                    <p:anim calcmode="lin" valueType="num">
                                      <p:cBhvr>
                                        <p:cTn id="51" dur="1000" fill="hold"/>
                                        <p:tgtEl>
                                          <p:spTgt spid="5"/>
                                        </p:tgtEl>
                                        <p:attrNameLst>
                                          <p:attrName>ppt_x</p:attrName>
                                        </p:attrNameLst>
                                      </p:cBhvr>
                                      <p:tavLst>
                                        <p:tav tm="0">
                                          <p:val>
                                            <p:strVal val="#ppt_x"/>
                                          </p:val>
                                        </p:tav>
                                        <p:tav tm="100000">
                                          <p:val>
                                            <p:strVal val="#ppt_x"/>
                                          </p:val>
                                        </p:tav>
                                      </p:tavLst>
                                    </p:anim>
                                    <p:anim calcmode="lin" valueType="num">
                                      <p:cBhvr>
                                        <p:cTn id="5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0" name="矩形 9"/>
          <p:cNvSpPr/>
          <p:nvPr/>
        </p:nvSpPr>
        <p:spPr>
          <a:xfrm>
            <a:off x="1" y="2"/>
            <a:ext cx="12192000" cy="3465512"/>
          </a:xfrm>
          <a:prstGeom prst="rect">
            <a:avLst/>
          </a:prstGeom>
          <a:solidFill>
            <a:schemeClr val="accent4">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3951825" y="1274648"/>
            <a:ext cx="4288353" cy="7078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bg1"/>
                </a:solidFill>
                <a:effectLst/>
                <a:uLnTx/>
                <a:uFillTx/>
                <a:cs typeface="+mn-ea"/>
                <a:sym typeface="+mn-lt"/>
              </a:rPr>
              <a:t>标题文字添加此处</a:t>
            </a:r>
          </a:p>
        </p:txBody>
      </p:sp>
      <p:cxnSp>
        <p:nvCxnSpPr>
          <p:cNvPr id="12" name="直接连接符 11"/>
          <p:cNvCxnSpPr>
            <a:cxnSpLocks/>
          </p:cNvCxnSpPr>
          <p:nvPr/>
        </p:nvCxnSpPr>
        <p:spPr>
          <a:xfrm>
            <a:off x="5161632" y="2145758"/>
            <a:ext cx="18687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6415314" y="5172698"/>
            <a:ext cx="4518792" cy="962022"/>
            <a:chOff x="6415314" y="5172698"/>
            <a:chExt cx="4518792" cy="962022"/>
          </a:xfrm>
        </p:grpSpPr>
        <p:sp>
          <p:nvSpPr>
            <p:cNvPr id="17" name="矩形 16"/>
            <p:cNvSpPr/>
            <p:nvPr/>
          </p:nvSpPr>
          <p:spPr>
            <a:xfrm>
              <a:off x="7094851" y="5525322"/>
              <a:ext cx="3839255" cy="609398"/>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18" name="矩形 17"/>
            <p:cNvSpPr/>
            <p:nvPr/>
          </p:nvSpPr>
          <p:spPr>
            <a:xfrm>
              <a:off x="7094851" y="5172698"/>
              <a:ext cx="1826400"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sp>
          <p:nvSpPr>
            <p:cNvPr id="26" name="Freeform 104"/>
            <p:cNvSpPr>
              <a:spLocks noEditPoints="1"/>
            </p:cNvSpPr>
            <p:nvPr/>
          </p:nvSpPr>
          <p:spPr bwMode="auto">
            <a:xfrm>
              <a:off x="6415314" y="5332203"/>
              <a:ext cx="469544" cy="441559"/>
            </a:xfrm>
            <a:custGeom>
              <a:avLst/>
              <a:gdLst>
                <a:gd name="T0" fmla="*/ 120 w 128"/>
                <a:gd name="T1" fmla="*/ 73 h 120"/>
                <a:gd name="T2" fmla="*/ 120 w 128"/>
                <a:gd name="T3" fmla="*/ 56 h 120"/>
                <a:gd name="T4" fmla="*/ 64 w 128"/>
                <a:gd name="T5" fmla="*/ 0 h 120"/>
                <a:gd name="T6" fmla="*/ 8 w 128"/>
                <a:gd name="T7" fmla="*/ 56 h 120"/>
                <a:gd name="T8" fmla="*/ 8 w 128"/>
                <a:gd name="T9" fmla="*/ 73 h 120"/>
                <a:gd name="T10" fmla="*/ 0 w 128"/>
                <a:gd name="T11" fmla="*/ 90 h 120"/>
                <a:gd name="T12" fmla="*/ 21 w 128"/>
                <a:gd name="T13" fmla="*/ 112 h 120"/>
                <a:gd name="T14" fmla="*/ 32 w 128"/>
                <a:gd name="T15" fmla="*/ 120 h 120"/>
                <a:gd name="T16" fmla="*/ 44 w 128"/>
                <a:gd name="T17" fmla="*/ 108 h 120"/>
                <a:gd name="T18" fmla="*/ 44 w 128"/>
                <a:gd name="T19" fmla="*/ 72 h 120"/>
                <a:gd name="T20" fmla="*/ 32 w 128"/>
                <a:gd name="T21" fmla="*/ 60 h 120"/>
                <a:gd name="T22" fmla="*/ 21 w 128"/>
                <a:gd name="T23" fmla="*/ 68 h 120"/>
                <a:gd name="T24" fmla="*/ 16 w 128"/>
                <a:gd name="T25" fmla="*/ 68 h 120"/>
                <a:gd name="T26" fmla="*/ 16 w 128"/>
                <a:gd name="T27" fmla="*/ 56 h 120"/>
                <a:gd name="T28" fmla="*/ 64 w 128"/>
                <a:gd name="T29" fmla="*/ 8 h 120"/>
                <a:gd name="T30" fmla="*/ 112 w 128"/>
                <a:gd name="T31" fmla="*/ 56 h 120"/>
                <a:gd name="T32" fmla="*/ 112 w 128"/>
                <a:gd name="T33" fmla="*/ 68 h 120"/>
                <a:gd name="T34" fmla="*/ 107 w 128"/>
                <a:gd name="T35" fmla="*/ 68 h 120"/>
                <a:gd name="T36" fmla="*/ 96 w 128"/>
                <a:gd name="T37" fmla="*/ 60 h 120"/>
                <a:gd name="T38" fmla="*/ 84 w 128"/>
                <a:gd name="T39" fmla="*/ 72 h 120"/>
                <a:gd name="T40" fmla="*/ 84 w 128"/>
                <a:gd name="T41" fmla="*/ 108 h 120"/>
                <a:gd name="T42" fmla="*/ 96 w 128"/>
                <a:gd name="T43" fmla="*/ 120 h 120"/>
                <a:gd name="T44" fmla="*/ 107 w 128"/>
                <a:gd name="T45" fmla="*/ 112 h 120"/>
                <a:gd name="T46" fmla="*/ 128 w 128"/>
                <a:gd name="T47" fmla="*/ 90 h 120"/>
                <a:gd name="T48" fmla="*/ 120 w 128"/>
                <a:gd name="T49" fmla="*/ 73 h 120"/>
                <a:gd name="T50" fmla="*/ 28 w 128"/>
                <a:gd name="T51" fmla="*/ 72 h 120"/>
                <a:gd name="T52" fmla="*/ 32 w 128"/>
                <a:gd name="T53" fmla="*/ 68 h 120"/>
                <a:gd name="T54" fmla="*/ 36 w 128"/>
                <a:gd name="T55" fmla="*/ 72 h 120"/>
                <a:gd name="T56" fmla="*/ 36 w 128"/>
                <a:gd name="T57" fmla="*/ 108 h 120"/>
                <a:gd name="T58" fmla="*/ 32 w 128"/>
                <a:gd name="T59" fmla="*/ 112 h 120"/>
                <a:gd name="T60" fmla="*/ 28 w 128"/>
                <a:gd name="T61" fmla="*/ 108 h 120"/>
                <a:gd name="T62" fmla="*/ 28 w 128"/>
                <a:gd name="T63" fmla="*/ 72 h 120"/>
                <a:gd name="T64" fmla="*/ 20 w 128"/>
                <a:gd name="T65" fmla="*/ 76 h 120"/>
                <a:gd name="T66" fmla="*/ 20 w 128"/>
                <a:gd name="T67" fmla="*/ 103 h 120"/>
                <a:gd name="T68" fmla="*/ 8 w 128"/>
                <a:gd name="T69" fmla="*/ 90 h 120"/>
                <a:gd name="T70" fmla="*/ 20 w 128"/>
                <a:gd name="T71" fmla="*/ 76 h 120"/>
                <a:gd name="T72" fmla="*/ 100 w 128"/>
                <a:gd name="T73" fmla="*/ 108 h 120"/>
                <a:gd name="T74" fmla="*/ 96 w 128"/>
                <a:gd name="T75" fmla="*/ 112 h 120"/>
                <a:gd name="T76" fmla="*/ 92 w 128"/>
                <a:gd name="T77" fmla="*/ 108 h 120"/>
                <a:gd name="T78" fmla="*/ 92 w 128"/>
                <a:gd name="T79" fmla="*/ 72 h 120"/>
                <a:gd name="T80" fmla="*/ 96 w 128"/>
                <a:gd name="T81" fmla="*/ 68 h 120"/>
                <a:gd name="T82" fmla="*/ 100 w 128"/>
                <a:gd name="T83" fmla="*/ 72 h 120"/>
                <a:gd name="T84" fmla="*/ 100 w 128"/>
                <a:gd name="T85" fmla="*/ 108 h 120"/>
                <a:gd name="T86" fmla="*/ 108 w 128"/>
                <a:gd name="T87" fmla="*/ 103 h 120"/>
                <a:gd name="T88" fmla="*/ 108 w 128"/>
                <a:gd name="T89" fmla="*/ 76 h 120"/>
                <a:gd name="T90" fmla="*/ 120 w 128"/>
                <a:gd name="T91" fmla="*/ 90 h 120"/>
                <a:gd name="T92" fmla="*/ 108 w 128"/>
                <a:gd name="T93" fmla="*/ 10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120">
                  <a:moveTo>
                    <a:pt x="120" y="73"/>
                  </a:moveTo>
                  <a:cubicBezTo>
                    <a:pt x="120" y="56"/>
                    <a:pt x="120" y="56"/>
                    <a:pt x="120" y="56"/>
                  </a:cubicBezTo>
                  <a:cubicBezTo>
                    <a:pt x="120" y="25"/>
                    <a:pt x="95" y="0"/>
                    <a:pt x="64" y="0"/>
                  </a:cubicBezTo>
                  <a:cubicBezTo>
                    <a:pt x="33" y="0"/>
                    <a:pt x="8" y="25"/>
                    <a:pt x="8" y="56"/>
                  </a:cubicBezTo>
                  <a:cubicBezTo>
                    <a:pt x="8" y="73"/>
                    <a:pt x="8" y="73"/>
                    <a:pt x="8" y="73"/>
                  </a:cubicBezTo>
                  <a:cubicBezTo>
                    <a:pt x="3" y="77"/>
                    <a:pt x="0" y="83"/>
                    <a:pt x="0" y="90"/>
                  </a:cubicBezTo>
                  <a:cubicBezTo>
                    <a:pt x="0" y="102"/>
                    <a:pt x="9" y="111"/>
                    <a:pt x="21" y="112"/>
                  </a:cubicBezTo>
                  <a:cubicBezTo>
                    <a:pt x="22" y="116"/>
                    <a:pt x="27" y="120"/>
                    <a:pt x="32" y="120"/>
                  </a:cubicBezTo>
                  <a:cubicBezTo>
                    <a:pt x="39" y="120"/>
                    <a:pt x="44" y="114"/>
                    <a:pt x="44" y="108"/>
                  </a:cubicBezTo>
                  <a:cubicBezTo>
                    <a:pt x="44" y="72"/>
                    <a:pt x="44" y="72"/>
                    <a:pt x="44" y="72"/>
                  </a:cubicBezTo>
                  <a:cubicBezTo>
                    <a:pt x="44" y="65"/>
                    <a:pt x="39" y="60"/>
                    <a:pt x="32" y="60"/>
                  </a:cubicBezTo>
                  <a:cubicBezTo>
                    <a:pt x="27" y="60"/>
                    <a:pt x="22" y="63"/>
                    <a:pt x="21" y="68"/>
                  </a:cubicBezTo>
                  <a:cubicBezTo>
                    <a:pt x="19" y="68"/>
                    <a:pt x="18" y="68"/>
                    <a:pt x="16" y="68"/>
                  </a:cubicBezTo>
                  <a:cubicBezTo>
                    <a:pt x="16" y="56"/>
                    <a:pt x="16" y="56"/>
                    <a:pt x="16" y="56"/>
                  </a:cubicBezTo>
                  <a:cubicBezTo>
                    <a:pt x="16" y="29"/>
                    <a:pt x="37" y="8"/>
                    <a:pt x="64" y="8"/>
                  </a:cubicBezTo>
                  <a:cubicBezTo>
                    <a:pt x="91" y="8"/>
                    <a:pt x="112" y="29"/>
                    <a:pt x="112" y="56"/>
                  </a:cubicBezTo>
                  <a:cubicBezTo>
                    <a:pt x="112" y="68"/>
                    <a:pt x="112" y="68"/>
                    <a:pt x="112" y="68"/>
                  </a:cubicBezTo>
                  <a:cubicBezTo>
                    <a:pt x="110" y="68"/>
                    <a:pt x="109" y="68"/>
                    <a:pt x="107" y="68"/>
                  </a:cubicBezTo>
                  <a:cubicBezTo>
                    <a:pt x="106" y="63"/>
                    <a:pt x="101" y="60"/>
                    <a:pt x="96" y="60"/>
                  </a:cubicBezTo>
                  <a:cubicBezTo>
                    <a:pt x="89" y="60"/>
                    <a:pt x="84" y="65"/>
                    <a:pt x="84" y="72"/>
                  </a:cubicBezTo>
                  <a:cubicBezTo>
                    <a:pt x="84" y="108"/>
                    <a:pt x="84" y="108"/>
                    <a:pt x="84" y="108"/>
                  </a:cubicBezTo>
                  <a:cubicBezTo>
                    <a:pt x="84" y="114"/>
                    <a:pt x="89" y="120"/>
                    <a:pt x="96" y="120"/>
                  </a:cubicBezTo>
                  <a:cubicBezTo>
                    <a:pt x="101" y="120"/>
                    <a:pt x="106" y="116"/>
                    <a:pt x="107" y="112"/>
                  </a:cubicBezTo>
                  <a:cubicBezTo>
                    <a:pt x="119" y="111"/>
                    <a:pt x="128" y="102"/>
                    <a:pt x="128" y="90"/>
                  </a:cubicBezTo>
                  <a:cubicBezTo>
                    <a:pt x="128" y="83"/>
                    <a:pt x="125" y="77"/>
                    <a:pt x="120" y="73"/>
                  </a:cubicBezTo>
                  <a:close/>
                  <a:moveTo>
                    <a:pt x="28" y="72"/>
                  </a:moveTo>
                  <a:cubicBezTo>
                    <a:pt x="28" y="69"/>
                    <a:pt x="30" y="68"/>
                    <a:pt x="32" y="68"/>
                  </a:cubicBezTo>
                  <a:cubicBezTo>
                    <a:pt x="34" y="68"/>
                    <a:pt x="36" y="69"/>
                    <a:pt x="36" y="72"/>
                  </a:cubicBezTo>
                  <a:cubicBezTo>
                    <a:pt x="36" y="108"/>
                    <a:pt x="36" y="108"/>
                    <a:pt x="36" y="108"/>
                  </a:cubicBezTo>
                  <a:cubicBezTo>
                    <a:pt x="36" y="110"/>
                    <a:pt x="34" y="112"/>
                    <a:pt x="32" y="112"/>
                  </a:cubicBezTo>
                  <a:cubicBezTo>
                    <a:pt x="30" y="112"/>
                    <a:pt x="28" y="110"/>
                    <a:pt x="28" y="108"/>
                  </a:cubicBezTo>
                  <a:lnTo>
                    <a:pt x="28" y="72"/>
                  </a:lnTo>
                  <a:close/>
                  <a:moveTo>
                    <a:pt x="20" y="76"/>
                  </a:moveTo>
                  <a:cubicBezTo>
                    <a:pt x="20" y="103"/>
                    <a:pt x="20" y="103"/>
                    <a:pt x="20" y="103"/>
                  </a:cubicBezTo>
                  <a:cubicBezTo>
                    <a:pt x="13" y="102"/>
                    <a:pt x="8" y="96"/>
                    <a:pt x="8" y="90"/>
                  </a:cubicBezTo>
                  <a:cubicBezTo>
                    <a:pt x="8" y="83"/>
                    <a:pt x="13" y="77"/>
                    <a:pt x="20" y="76"/>
                  </a:cubicBezTo>
                  <a:close/>
                  <a:moveTo>
                    <a:pt x="100" y="108"/>
                  </a:moveTo>
                  <a:cubicBezTo>
                    <a:pt x="100" y="110"/>
                    <a:pt x="98" y="112"/>
                    <a:pt x="96" y="112"/>
                  </a:cubicBezTo>
                  <a:cubicBezTo>
                    <a:pt x="94" y="112"/>
                    <a:pt x="92" y="110"/>
                    <a:pt x="92" y="108"/>
                  </a:cubicBezTo>
                  <a:cubicBezTo>
                    <a:pt x="92" y="72"/>
                    <a:pt x="92" y="72"/>
                    <a:pt x="92" y="72"/>
                  </a:cubicBezTo>
                  <a:cubicBezTo>
                    <a:pt x="92" y="69"/>
                    <a:pt x="94" y="68"/>
                    <a:pt x="96" y="68"/>
                  </a:cubicBezTo>
                  <a:cubicBezTo>
                    <a:pt x="98" y="68"/>
                    <a:pt x="100" y="69"/>
                    <a:pt x="100" y="72"/>
                  </a:cubicBezTo>
                  <a:lnTo>
                    <a:pt x="100" y="108"/>
                  </a:lnTo>
                  <a:close/>
                  <a:moveTo>
                    <a:pt x="108" y="103"/>
                  </a:moveTo>
                  <a:cubicBezTo>
                    <a:pt x="108" y="76"/>
                    <a:pt x="108" y="76"/>
                    <a:pt x="108" y="76"/>
                  </a:cubicBezTo>
                  <a:cubicBezTo>
                    <a:pt x="115" y="77"/>
                    <a:pt x="120" y="83"/>
                    <a:pt x="120" y="90"/>
                  </a:cubicBezTo>
                  <a:cubicBezTo>
                    <a:pt x="120" y="96"/>
                    <a:pt x="115" y="102"/>
                    <a:pt x="108" y="103"/>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33" name="组合 32"/>
          <p:cNvGrpSpPr/>
          <p:nvPr/>
        </p:nvGrpSpPr>
        <p:grpSpPr>
          <a:xfrm>
            <a:off x="6415314" y="3897293"/>
            <a:ext cx="4518792" cy="962022"/>
            <a:chOff x="6415314" y="3897293"/>
            <a:chExt cx="4518792" cy="962022"/>
          </a:xfrm>
        </p:grpSpPr>
        <p:sp>
          <p:nvSpPr>
            <p:cNvPr id="14" name="矩形 13"/>
            <p:cNvSpPr/>
            <p:nvPr/>
          </p:nvSpPr>
          <p:spPr>
            <a:xfrm>
              <a:off x="7094851" y="4249917"/>
              <a:ext cx="3839255" cy="609398"/>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15" name="矩形 14"/>
            <p:cNvSpPr/>
            <p:nvPr/>
          </p:nvSpPr>
          <p:spPr>
            <a:xfrm>
              <a:off x="7094851" y="3897293"/>
              <a:ext cx="1826400"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sp>
          <p:nvSpPr>
            <p:cNvPr id="27" name="Freeform 49"/>
            <p:cNvSpPr>
              <a:spLocks noEditPoints="1"/>
            </p:cNvSpPr>
            <p:nvPr/>
          </p:nvSpPr>
          <p:spPr bwMode="auto">
            <a:xfrm>
              <a:off x="6415314" y="4050900"/>
              <a:ext cx="469544" cy="471099"/>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20 h 128"/>
                <a:gd name="T12" fmla="*/ 8 w 128"/>
                <a:gd name="T13" fmla="*/ 64 h 128"/>
                <a:gd name="T14" fmla="*/ 64 w 128"/>
                <a:gd name="T15" fmla="*/ 8 h 128"/>
                <a:gd name="T16" fmla="*/ 120 w 128"/>
                <a:gd name="T17" fmla="*/ 64 h 128"/>
                <a:gd name="T18" fmla="*/ 64 w 128"/>
                <a:gd name="T19" fmla="*/ 120 h 128"/>
                <a:gd name="T20" fmla="*/ 88 w 128"/>
                <a:gd name="T21" fmla="*/ 60 h 128"/>
                <a:gd name="T22" fmla="*/ 68 w 128"/>
                <a:gd name="T23" fmla="*/ 60 h 128"/>
                <a:gd name="T24" fmla="*/ 68 w 128"/>
                <a:gd name="T25" fmla="*/ 32 h 128"/>
                <a:gd name="T26" fmla="*/ 64 w 128"/>
                <a:gd name="T27" fmla="*/ 28 h 128"/>
                <a:gd name="T28" fmla="*/ 60 w 128"/>
                <a:gd name="T29" fmla="*/ 32 h 128"/>
                <a:gd name="T30" fmla="*/ 60 w 128"/>
                <a:gd name="T31" fmla="*/ 64 h 128"/>
                <a:gd name="T32" fmla="*/ 64 w 128"/>
                <a:gd name="T33" fmla="*/ 68 h 128"/>
                <a:gd name="T34" fmla="*/ 88 w 128"/>
                <a:gd name="T35" fmla="*/ 68 h 128"/>
                <a:gd name="T36" fmla="*/ 92 w 128"/>
                <a:gd name="T37" fmla="*/ 64 h 128"/>
                <a:gd name="T38" fmla="*/ 88 w 128"/>
                <a:gd name="T39" fmla="*/ 6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0"/>
                  </a:moveTo>
                  <a:cubicBezTo>
                    <a:pt x="28" y="0"/>
                    <a:pt x="0" y="28"/>
                    <a:pt x="0" y="64"/>
                  </a:cubicBezTo>
                  <a:cubicBezTo>
                    <a:pt x="0" y="99"/>
                    <a:pt x="28" y="128"/>
                    <a:pt x="64" y="128"/>
                  </a:cubicBezTo>
                  <a:cubicBezTo>
                    <a:pt x="99" y="128"/>
                    <a:pt x="128" y="99"/>
                    <a:pt x="128" y="64"/>
                  </a:cubicBezTo>
                  <a:cubicBezTo>
                    <a:pt x="128" y="28"/>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moveTo>
                    <a:pt x="88" y="60"/>
                  </a:moveTo>
                  <a:cubicBezTo>
                    <a:pt x="68" y="60"/>
                    <a:pt x="68" y="60"/>
                    <a:pt x="68" y="60"/>
                  </a:cubicBezTo>
                  <a:cubicBezTo>
                    <a:pt x="68" y="32"/>
                    <a:pt x="68" y="32"/>
                    <a:pt x="68" y="32"/>
                  </a:cubicBezTo>
                  <a:cubicBezTo>
                    <a:pt x="68" y="30"/>
                    <a:pt x="66" y="28"/>
                    <a:pt x="64" y="28"/>
                  </a:cubicBezTo>
                  <a:cubicBezTo>
                    <a:pt x="61" y="28"/>
                    <a:pt x="60" y="30"/>
                    <a:pt x="60" y="32"/>
                  </a:cubicBezTo>
                  <a:cubicBezTo>
                    <a:pt x="60" y="64"/>
                    <a:pt x="60" y="64"/>
                    <a:pt x="60" y="64"/>
                  </a:cubicBezTo>
                  <a:cubicBezTo>
                    <a:pt x="60" y="66"/>
                    <a:pt x="61" y="68"/>
                    <a:pt x="64" y="68"/>
                  </a:cubicBezTo>
                  <a:cubicBezTo>
                    <a:pt x="88" y="68"/>
                    <a:pt x="88" y="68"/>
                    <a:pt x="88" y="68"/>
                  </a:cubicBezTo>
                  <a:cubicBezTo>
                    <a:pt x="90" y="68"/>
                    <a:pt x="92" y="66"/>
                    <a:pt x="92" y="64"/>
                  </a:cubicBezTo>
                  <a:cubicBezTo>
                    <a:pt x="92" y="62"/>
                    <a:pt x="90" y="60"/>
                    <a:pt x="88" y="6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32" name="组合 31"/>
          <p:cNvGrpSpPr/>
          <p:nvPr/>
        </p:nvGrpSpPr>
        <p:grpSpPr>
          <a:xfrm>
            <a:off x="1146987" y="5172698"/>
            <a:ext cx="4520009" cy="962022"/>
            <a:chOff x="1146987" y="5172698"/>
            <a:chExt cx="4520009" cy="962022"/>
          </a:xfrm>
        </p:grpSpPr>
        <p:sp>
          <p:nvSpPr>
            <p:cNvPr id="23" name="矩形 22"/>
            <p:cNvSpPr/>
            <p:nvPr/>
          </p:nvSpPr>
          <p:spPr>
            <a:xfrm>
              <a:off x="1827741" y="5525322"/>
              <a:ext cx="3839255" cy="609398"/>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24" name="矩形 23"/>
            <p:cNvSpPr/>
            <p:nvPr/>
          </p:nvSpPr>
          <p:spPr>
            <a:xfrm>
              <a:off x="1827741" y="5172698"/>
              <a:ext cx="1826400"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sp>
          <p:nvSpPr>
            <p:cNvPr id="28" name="Freeform 93"/>
            <p:cNvSpPr>
              <a:spLocks noEditPoints="1"/>
            </p:cNvSpPr>
            <p:nvPr/>
          </p:nvSpPr>
          <p:spPr bwMode="auto">
            <a:xfrm>
              <a:off x="1146987" y="5357459"/>
              <a:ext cx="471099" cy="471099"/>
            </a:xfrm>
            <a:custGeom>
              <a:avLst/>
              <a:gdLst>
                <a:gd name="T0" fmla="*/ 43 w 128"/>
                <a:gd name="T1" fmla="*/ 58 h 128"/>
                <a:gd name="T2" fmla="*/ 52 w 128"/>
                <a:gd name="T3" fmla="*/ 49 h 128"/>
                <a:gd name="T4" fmla="*/ 65 w 128"/>
                <a:gd name="T5" fmla="*/ 62 h 128"/>
                <a:gd name="T6" fmla="*/ 68 w 128"/>
                <a:gd name="T7" fmla="*/ 63 h 128"/>
                <a:gd name="T8" fmla="*/ 71 w 128"/>
                <a:gd name="T9" fmla="*/ 62 h 128"/>
                <a:gd name="T10" fmla="*/ 91 w 128"/>
                <a:gd name="T11" fmla="*/ 43 h 128"/>
                <a:gd name="T12" fmla="*/ 91 w 128"/>
                <a:gd name="T13" fmla="*/ 37 h 128"/>
                <a:gd name="T14" fmla="*/ 85 w 128"/>
                <a:gd name="T15" fmla="*/ 37 h 128"/>
                <a:gd name="T16" fmla="*/ 68 w 128"/>
                <a:gd name="T17" fmla="*/ 54 h 128"/>
                <a:gd name="T18" fmla="*/ 55 w 128"/>
                <a:gd name="T19" fmla="*/ 41 h 128"/>
                <a:gd name="T20" fmla="*/ 54 w 128"/>
                <a:gd name="T21" fmla="*/ 40 h 128"/>
                <a:gd name="T22" fmla="*/ 49 w 128"/>
                <a:gd name="T23" fmla="*/ 41 h 128"/>
                <a:gd name="T24" fmla="*/ 37 w 128"/>
                <a:gd name="T25" fmla="*/ 52 h 128"/>
                <a:gd name="T26" fmla="*/ 37 w 128"/>
                <a:gd name="T27" fmla="*/ 58 h 128"/>
                <a:gd name="T28" fmla="*/ 43 w 128"/>
                <a:gd name="T29" fmla="*/ 58 h 128"/>
                <a:gd name="T30" fmla="*/ 124 w 128"/>
                <a:gd name="T31" fmla="*/ 91 h 128"/>
                <a:gd name="T32" fmla="*/ 120 w 128"/>
                <a:gd name="T33" fmla="*/ 91 h 128"/>
                <a:gd name="T34" fmla="*/ 120 w 128"/>
                <a:gd name="T35" fmla="*/ 8 h 128"/>
                <a:gd name="T36" fmla="*/ 124 w 128"/>
                <a:gd name="T37" fmla="*/ 8 h 128"/>
                <a:gd name="T38" fmla="*/ 128 w 128"/>
                <a:gd name="T39" fmla="*/ 4 h 128"/>
                <a:gd name="T40" fmla="*/ 124 w 128"/>
                <a:gd name="T41" fmla="*/ 0 h 128"/>
                <a:gd name="T42" fmla="*/ 4 w 128"/>
                <a:gd name="T43" fmla="*/ 0 h 128"/>
                <a:gd name="T44" fmla="*/ 0 w 128"/>
                <a:gd name="T45" fmla="*/ 4 h 128"/>
                <a:gd name="T46" fmla="*/ 4 w 128"/>
                <a:gd name="T47" fmla="*/ 8 h 128"/>
                <a:gd name="T48" fmla="*/ 8 w 128"/>
                <a:gd name="T49" fmla="*/ 8 h 128"/>
                <a:gd name="T50" fmla="*/ 8 w 128"/>
                <a:gd name="T51" fmla="*/ 91 h 128"/>
                <a:gd name="T52" fmla="*/ 4 w 128"/>
                <a:gd name="T53" fmla="*/ 91 h 128"/>
                <a:gd name="T54" fmla="*/ 0 w 128"/>
                <a:gd name="T55" fmla="*/ 95 h 128"/>
                <a:gd name="T56" fmla="*/ 4 w 128"/>
                <a:gd name="T57" fmla="*/ 99 h 128"/>
                <a:gd name="T58" fmla="*/ 42 w 128"/>
                <a:gd name="T59" fmla="*/ 99 h 128"/>
                <a:gd name="T60" fmla="*/ 21 w 128"/>
                <a:gd name="T61" fmla="*/ 120 h 128"/>
                <a:gd name="T62" fmla="*/ 21 w 128"/>
                <a:gd name="T63" fmla="*/ 126 h 128"/>
                <a:gd name="T64" fmla="*/ 27 w 128"/>
                <a:gd name="T65" fmla="*/ 126 h 128"/>
                <a:gd name="T66" fmla="*/ 54 w 128"/>
                <a:gd name="T67" fmla="*/ 99 h 128"/>
                <a:gd name="T68" fmla="*/ 60 w 128"/>
                <a:gd name="T69" fmla="*/ 99 h 128"/>
                <a:gd name="T70" fmla="*/ 60 w 128"/>
                <a:gd name="T71" fmla="*/ 115 h 128"/>
                <a:gd name="T72" fmla="*/ 64 w 128"/>
                <a:gd name="T73" fmla="*/ 119 h 128"/>
                <a:gd name="T74" fmla="*/ 68 w 128"/>
                <a:gd name="T75" fmla="*/ 115 h 128"/>
                <a:gd name="T76" fmla="*/ 68 w 128"/>
                <a:gd name="T77" fmla="*/ 99 h 128"/>
                <a:gd name="T78" fmla="*/ 74 w 128"/>
                <a:gd name="T79" fmla="*/ 99 h 128"/>
                <a:gd name="T80" fmla="*/ 101 w 128"/>
                <a:gd name="T81" fmla="*/ 126 h 128"/>
                <a:gd name="T82" fmla="*/ 107 w 128"/>
                <a:gd name="T83" fmla="*/ 126 h 128"/>
                <a:gd name="T84" fmla="*/ 107 w 128"/>
                <a:gd name="T85" fmla="*/ 120 h 128"/>
                <a:gd name="T86" fmla="*/ 86 w 128"/>
                <a:gd name="T87" fmla="*/ 99 h 128"/>
                <a:gd name="T88" fmla="*/ 124 w 128"/>
                <a:gd name="T89" fmla="*/ 99 h 128"/>
                <a:gd name="T90" fmla="*/ 128 w 128"/>
                <a:gd name="T91" fmla="*/ 95 h 128"/>
                <a:gd name="T92" fmla="*/ 124 w 128"/>
                <a:gd name="T93" fmla="*/ 91 h 128"/>
                <a:gd name="T94" fmla="*/ 112 w 128"/>
                <a:gd name="T95" fmla="*/ 91 h 128"/>
                <a:gd name="T96" fmla="*/ 76 w 128"/>
                <a:gd name="T97" fmla="*/ 91 h 128"/>
                <a:gd name="T98" fmla="*/ 76 w 128"/>
                <a:gd name="T99" fmla="*/ 91 h 128"/>
                <a:gd name="T100" fmla="*/ 52 w 128"/>
                <a:gd name="T101" fmla="*/ 91 h 128"/>
                <a:gd name="T102" fmla="*/ 52 w 128"/>
                <a:gd name="T103" fmla="*/ 91 h 128"/>
                <a:gd name="T104" fmla="*/ 16 w 128"/>
                <a:gd name="T105" fmla="*/ 91 h 128"/>
                <a:gd name="T106" fmla="*/ 16 w 128"/>
                <a:gd name="T107" fmla="*/ 8 h 128"/>
                <a:gd name="T108" fmla="*/ 112 w 128"/>
                <a:gd name="T109" fmla="*/ 8 h 128"/>
                <a:gd name="T110" fmla="*/ 112 w 128"/>
                <a:gd name="T111"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8" h="128">
                  <a:moveTo>
                    <a:pt x="43" y="58"/>
                  </a:moveTo>
                  <a:cubicBezTo>
                    <a:pt x="52" y="49"/>
                    <a:pt x="52" y="49"/>
                    <a:pt x="52" y="49"/>
                  </a:cubicBezTo>
                  <a:cubicBezTo>
                    <a:pt x="65" y="62"/>
                    <a:pt x="65" y="62"/>
                    <a:pt x="65" y="62"/>
                  </a:cubicBezTo>
                  <a:cubicBezTo>
                    <a:pt x="66" y="63"/>
                    <a:pt x="67" y="63"/>
                    <a:pt x="68" y="63"/>
                  </a:cubicBezTo>
                  <a:cubicBezTo>
                    <a:pt x="69" y="63"/>
                    <a:pt x="70" y="63"/>
                    <a:pt x="71" y="62"/>
                  </a:cubicBezTo>
                  <a:cubicBezTo>
                    <a:pt x="91" y="43"/>
                    <a:pt x="91" y="43"/>
                    <a:pt x="91" y="43"/>
                  </a:cubicBezTo>
                  <a:cubicBezTo>
                    <a:pt x="92" y="41"/>
                    <a:pt x="92" y="38"/>
                    <a:pt x="91" y="37"/>
                  </a:cubicBezTo>
                  <a:cubicBezTo>
                    <a:pt x="89" y="35"/>
                    <a:pt x="87" y="35"/>
                    <a:pt x="85" y="37"/>
                  </a:cubicBezTo>
                  <a:cubicBezTo>
                    <a:pt x="68" y="54"/>
                    <a:pt x="68" y="54"/>
                    <a:pt x="68" y="54"/>
                  </a:cubicBezTo>
                  <a:cubicBezTo>
                    <a:pt x="55" y="41"/>
                    <a:pt x="55" y="41"/>
                    <a:pt x="55" y="41"/>
                  </a:cubicBezTo>
                  <a:cubicBezTo>
                    <a:pt x="55" y="40"/>
                    <a:pt x="54" y="40"/>
                    <a:pt x="54" y="40"/>
                  </a:cubicBezTo>
                  <a:cubicBezTo>
                    <a:pt x="52" y="39"/>
                    <a:pt x="50" y="39"/>
                    <a:pt x="49" y="41"/>
                  </a:cubicBezTo>
                  <a:cubicBezTo>
                    <a:pt x="37" y="52"/>
                    <a:pt x="37" y="52"/>
                    <a:pt x="37" y="52"/>
                  </a:cubicBezTo>
                  <a:cubicBezTo>
                    <a:pt x="36" y="54"/>
                    <a:pt x="36" y="57"/>
                    <a:pt x="37" y="58"/>
                  </a:cubicBezTo>
                  <a:cubicBezTo>
                    <a:pt x="39" y="60"/>
                    <a:pt x="41" y="60"/>
                    <a:pt x="43" y="58"/>
                  </a:cubicBezTo>
                  <a:close/>
                  <a:moveTo>
                    <a:pt x="124" y="91"/>
                  </a:moveTo>
                  <a:cubicBezTo>
                    <a:pt x="120" y="91"/>
                    <a:pt x="120" y="91"/>
                    <a:pt x="120" y="91"/>
                  </a:cubicBezTo>
                  <a:cubicBezTo>
                    <a:pt x="120" y="8"/>
                    <a:pt x="120" y="8"/>
                    <a:pt x="120" y="8"/>
                  </a:cubicBezTo>
                  <a:cubicBezTo>
                    <a:pt x="124" y="8"/>
                    <a:pt x="124" y="8"/>
                    <a:pt x="124" y="8"/>
                  </a:cubicBezTo>
                  <a:cubicBezTo>
                    <a:pt x="126" y="8"/>
                    <a:pt x="128" y="6"/>
                    <a:pt x="128" y="4"/>
                  </a:cubicBezTo>
                  <a:cubicBezTo>
                    <a:pt x="128" y="1"/>
                    <a:pt x="126" y="0"/>
                    <a:pt x="124" y="0"/>
                  </a:cubicBezTo>
                  <a:cubicBezTo>
                    <a:pt x="4" y="0"/>
                    <a:pt x="4" y="0"/>
                    <a:pt x="4" y="0"/>
                  </a:cubicBezTo>
                  <a:cubicBezTo>
                    <a:pt x="2" y="0"/>
                    <a:pt x="0" y="1"/>
                    <a:pt x="0" y="4"/>
                  </a:cubicBezTo>
                  <a:cubicBezTo>
                    <a:pt x="0" y="6"/>
                    <a:pt x="2" y="8"/>
                    <a:pt x="4" y="8"/>
                  </a:cubicBezTo>
                  <a:cubicBezTo>
                    <a:pt x="8" y="8"/>
                    <a:pt x="8" y="8"/>
                    <a:pt x="8" y="8"/>
                  </a:cubicBezTo>
                  <a:cubicBezTo>
                    <a:pt x="8" y="91"/>
                    <a:pt x="8" y="91"/>
                    <a:pt x="8" y="91"/>
                  </a:cubicBezTo>
                  <a:cubicBezTo>
                    <a:pt x="4" y="91"/>
                    <a:pt x="4" y="91"/>
                    <a:pt x="4" y="91"/>
                  </a:cubicBezTo>
                  <a:cubicBezTo>
                    <a:pt x="2" y="91"/>
                    <a:pt x="0" y="93"/>
                    <a:pt x="0" y="95"/>
                  </a:cubicBezTo>
                  <a:cubicBezTo>
                    <a:pt x="0" y="98"/>
                    <a:pt x="2" y="99"/>
                    <a:pt x="4" y="99"/>
                  </a:cubicBezTo>
                  <a:cubicBezTo>
                    <a:pt x="42" y="99"/>
                    <a:pt x="42" y="99"/>
                    <a:pt x="42" y="99"/>
                  </a:cubicBezTo>
                  <a:cubicBezTo>
                    <a:pt x="21" y="120"/>
                    <a:pt x="21" y="120"/>
                    <a:pt x="21" y="120"/>
                  </a:cubicBezTo>
                  <a:cubicBezTo>
                    <a:pt x="20" y="122"/>
                    <a:pt x="20" y="125"/>
                    <a:pt x="21" y="126"/>
                  </a:cubicBezTo>
                  <a:cubicBezTo>
                    <a:pt x="23" y="128"/>
                    <a:pt x="25" y="128"/>
                    <a:pt x="27" y="126"/>
                  </a:cubicBezTo>
                  <a:cubicBezTo>
                    <a:pt x="54" y="99"/>
                    <a:pt x="54" y="99"/>
                    <a:pt x="54" y="99"/>
                  </a:cubicBezTo>
                  <a:cubicBezTo>
                    <a:pt x="60" y="99"/>
                    <a:pt x="60" y="99"/>
                    <a:pt x="60" y="99"/>
                  </a:cubicBezTo>
                  <a:cubicBezTo>
                    <a:pt x="60" y="115"/>
                    <a:pt x="60" y="115"/>
                    <a:pt x="60" y="115"/>
                  </a:cubicBezTo>
                  <a:cubicBezTo>
                    <a:pt x="60" y="117"/>
                    <a:pt x="62" y="119"/>
                    <a:pt x="64" y="119"/>
                  </a:cubicBezTo>
                  <a:cubicBezTo>
                    <a:pt x="66" y="119"/>
                    <a:pt x="68" y="117"/>
                    <a:pt x="68" y="115"/>
                  </a:cubicBezTo>
                  <a:cubicBezTo>
                    <a:pt x="68" y="99"/>
                    <a:pt x="68" y="99"/>
                    <a:pt x="68" y="99"/>
                  </a:cubicBezTo>
                  <a:cubicBezTo>
                    <a:pt x="74" y="99"/>
                    <a:pt x="74" y="99"/>
                    <a:pt x="74" y="99"/>
                  </a:cubicBezTo>
                  <a:cubicBezTo>
                    <a:pt x="101" y="126"/>
                    <a:pt x="101" y="126"/>
                    <a:pt x="101" y="126"/>
                  </a:cubicBezTo>
                  <a:cubicBezTo>
                    <a:pt x="103" y="128"/>
                    <a:pt x="105" y="128"/>
                    <a:pt x="107" y="126"/>
                  </a:cubicBezTo>
                  <a:cubicBezTo>
                    <a:pt x="108" y="125"/>
                    <a:pt x="108" y="122"/>
                    <a:pt x="107" y="120"/>
                  </a:cubicBezTo>
                  <a:cubicBezTo>
                    <a:pt x="86" y="99"/>
                    <a:pt x="86" y="99"/>
                    <a:pt x="86" y="99"/>
                  </a:cubicBezTo>
                  <a:cubicBezTo>
                    <a:pt x="124" y="99"/>
                    <a:pt x="124" y="99"/>
                    <a:pt x="124" y="99"/>
                  </a:cubicBezTo>
                  <a:cubicBezTo>
                    <a:pt x="126" y="99"/>
                    <a:pt x="128" y="98"/>
                    <a:pt x="128" y="95"/>
                  </a:cubicBezTo>
                  <a:cubicBezTo>
                    <a:pt x="128" y="93"/>
                    <a:pt x="126" y="91"/>
                    <a:pt x="124" y="91"/>
                  </a:cubicBezTo>
                  <a:close/>
                  <a:moveTo>
                    <a:pt x="112" y="91"/>
                  </a:moveTo>
                  <a:cubicBezTo>
                    <a:pt x="76" y="91"/>
                    <a:pt x="76" y="91"/>
                    <a:pt x="76" y="91"/>
                  </a:cubicBezTo>
                  <a:cubicBezTo>
                    <a:pt x="76" y="91"/>
                    <a:pt x="76" y="91"/>
                    <a:pt x="76" y="91"/>
                  </a:cubicBezTo>
                  <a:cubicBezTo>
                    <a:pt x="52" y="91"/>
                    <a:pt x="52" y="91"/>
                    <a:pt x="52" y="91"/>
                  </a:cubicBezTo>
                  <a:cubicBezTo>
                    <a:pt x="52" y="91"/>
                    <a:pt x="52" y="91"/>
                    <a:pt x="52" y="91"/>
                  </a:cubicBezTo>
                  <a:cubicBezTo>
                    <a:pt x="16" y="91"/>
                    <a:pt x="16" y="91"/>
                    <a:pt x="16" y="91"/>
                  </a:cubicBezTo>
                  <a:cubicBezTo>
                    <a:pt x="16" y="8"/>
                    <a:pt x="16" y="8"/>
                    <a:pt x="16" y="8"/>
                  </a:cubicBezTo>
                  <a:cubicBezTo>
                    <a:pt x="112" y="8"/>
                    <a:pt x="112" y="8"/>
                    <a:pt x="112" y="8"/>
                  </a:cubicBezTo>
                  <a:lnTo>
                    <a:pt x="112" y="91"/>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31" name="组合 30"/>
          <p:cNvGrpSpPr/>
          <p:nvPr/>
        </p:nvGrpSpPr>
        <p:grpSpPr>
          <a:xfrm>
            <a:off x="1155774" y="3897293"/>
            <a:ext cx="4511222" cy="962022"/>
            <a:chOff x="1155774" y="3897293"/>
            <a:chExt cx="4511222" cy="962022"/>
          </a:xfrm>
        </p:grpSpPr>
        <p:sp>
          <p:nvSpPr>
            <p:cNvPr id="20" name="矩形 19"/>
            <p:cNvSpPr/>
            <p:nvPr/>
          </p:nvSpPr>
          <p:spPr>
            <a:xfrm>
              <a:off x="1827741" y="4249917"/>
              <a:ext cx="3839255" cy="609398"/>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21" name="矩形 20"/>
            <p:cNvSpPr/>
            <p:nvPr/>
          </p:nvSpPr>
          <p:spPr>
            <a:xfrm>
              <a:off x="1827741" y="3897293"/>
              <a:ext cx="1826400"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sp>
          <p:nvSpPr>
            <p:cNvPr id="29" name="Freeform 24"/>
            <p:cNvSpPr>
              <a:spLocks noEditPoints="1"/>
            </p:cNvSpPr>
            <p:nvPr/>
          </p:nvSpPr>
          <p:spPr bwMode="auto">
            <a:xfrm>
              <a:off x="1155774" y="4061352"/>
              <a:ext cx="455553" cy="471099"/>
            </a:xfrm>
            <a:custGeom>
              <a:avLst/>
              <a:gdLst>
                <a:gd name="T0" fmla="*/ 100 w 124"/>
                <a:gd name="T1" fmla="*/ 80 h 128"/>
                <a:gd name="T2" fmla="*/ 80 w 124"/>
                <a:gd name="T3" fmla="*/ 91 h 128"/>
                <a:gd name="T4" fmla="*/ 46 w 124"/>
                <a:gd name="T5" fmla="*/ 75 h 128"/>
                <a:gd name="T6" fmla="*/ 48 w 124"/>
                <a:gd name="T7" fmla="*/ 64 h 128"/>
                <a:gd name="T8" fmla="*/ 46 w 124"/>
                <a:gd name="T9" fmla="*/ 54 h 128"/>
                <a:gd name="T10" fmla="*/ 81 w 124"/>
                <a:gd name="T11" fmla="*/ 38 h 128"/>
                <a:gd name="T12" fmla="*/ 100 w 124"/>
                <a:gd name="T13" fmla="*/ 48 h 128"/>
                <a:gd name="T14" fmla="*/ 124 w 124"/>
                <a:gd name="T15" fmla="*/ 24 h 128"/>
                <a:gd name="T16" fmla="*/ 100 w 124"/>
                <a:gd name="T17" fmla="*/ 0 h 128"/>
                <a:gd name="T18" fmla="*/ 76 w 124"/>
                <a:gd name="T19" fmla="*/ 24 h 128"/>
                <a:gd name="T20" fmla="*/ 77 w 124"/>
                <a:gd name="T21" fmla="*/ 31 h 128"/>
                <a:gd name="T22" fmla="*/ 41 w 124"/>
                <a:gd name="T23" fmla="*/ 47 h 128"/>
                <a:gd name="T24" fmla="*/ 24 w 124"/>
                <a:gd name="T25" fmla="*/ 40 h 128"/>
                <a:gd name="T26" fmla="*/ 0 w 124"/>
                <a:gd name="T27" fmla="*/ 64 h 128"/>
                <a:gd name="T28" fmla="*/ 24 w 124"/>
                <a:gd name="T29" fmla="*/ 88 h 128"/>
                <a:gd name="T30" fmla="*/ 41 w 124"/>
                <a:gd name="T31" fmla="*/ 82 h 128"/>
                <a:gd name="T32" fmla="*/ 77 w 124"/>
                <a:gd name="T33" fmla="*/ 99 h 128"/>
                <a:gd name="T34" fmla="*/ 76 w 124"/>
                <a:gd name="T35" fmla="*/ 104 h 128"/>
                <a:gd name="T36" fmla="*/ 100 w 124"/>
                <a:gd name="T37" fmla="*/ 128 h 128"/>
                <a:gd name="T38" fmla="*/ 124 w 124"/>
                <a:gd name="T39" fmla="*/ 104 h 128"/>
                <a:gd name="T40" fmla="*/ 100 w 124"/>
                <a:gd name="T41" fmla="*/ 80 h 128"/>
                <a:gd name="T42" fmla="*/ 100 w 124"/>
                <a:gd name="T43" fmla="*/ 8 h 128"/>
                <a:gd name="T44" fmla="*/ 116 w 124"/>
                <a:gd name="T45" fmla="*/ 24 h 128"/>
                <a:gd name="T46" fmla="*/ 100 w 124"/>
                <a:gd name="T47" fmla="*/ 40 h 128"/>
                <a:gd name="T48" fmla="*/ 84 w 124"/>
                <a:gd name="T49" fmla="*/ 24 h 128"/>
                <a:gd name="T50" fmla="*/ 100 w 124"/>
                <a:gd name="T51" fmla="*/ 8 h 128"/>
                <a:gd name="T52" fmla="*/ 24 w 124"/>
                <a:gd name="T53" fmla="*/ 80 h 128"/>
                <a:gd name="T54" fmla="*/ 8 w 124"/>
                <a:gd name="T55" fmla="*/ 64 h 128"/>
                <a:gd name="T56" fmla="*/ 24 w 124"/>
                <a:gd name="T57" fmla="*/ 48 h 128"/>
                <a:gd name="T58" fmla="*/ 40 w 124"/>
                <a:gd name="T59" fmla="*/ 64 h 128"/>
                <a:gd name="T60" fmla="*/ 24 w 124"/>
                <a:gd name="T61" fmla="*/ 80 h 128"/>
                <a:gd name="T62" fmla="*/ 100 w 124"/>
                <a:gd name="T63" fmla="*/ 120 h 128"/>
                <a:gd name="T64" fmla="*/ 84 w 124"/>
                <a:gd name="T65" fmla="*/ 104 h 128"/>
                <a:gd name="T66" fmla="*/ 100 w 124"/>
                <a:gd name="T67" fmla="*/ 88 h 128"/>
                <a:gd name="T68" fmla="*/ 116 w 124"/>
                <a:gd name="T69" fmla="*/ 104 h 128"/>
                <a:gd name="T70" fmla="*/ 100 w 124"/>
                <a:gd name="T71"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4" h="128">
                  <a:moveTo>
                    <a:pt x="100" y="80"/>
                  </a:moveTo>
                  <a:cubicBezTo>
                    <a:pt x="92" y="80"/>
                    <a:pt x="85" y="85"/>
                    <a:pt x="80" y="91"/>
                  </a:cubicBezTo>
                  <a:cubicBezTo>
                    <a:pt x="46" y="75"/>
                    <a:pt x="46" y="75"/>
                    <a:pt x="46" y="75"/>
                  </a:cubicBezTo>
                  <a:cubicBezTo>
                    <a:pt x="47" y="72"/>
                    <a:pt x="48" y="68"/>
                    <a:pt x="48" y="64"/>
                  </a:cubicBezTo>
                  <a:cubicBezTo>
                    <a:pt x="48" y="61"/>
                    <a:pt x="47" y="57"/>
                    <a:pt x="46" y="54"/>
                  </a:cubicBezTo>
                  <a:cubicBezTo>
                    <a:pt x="81" y="38"/>
                    <a:pt x="81" y="38"/>
                    <a:pt x="81" y="38"/>
                  </a:cubicBezTo>
                  <a:cubicBezTo>
                    <a:pt x="85" y="44"/>
                    <a:pt x="92" y="48"/>
                    <a:pt x="100" y="48"/>
                  </a:cubicBezTo>
                  <a:cubicBezTo>
                    <a:pt x="113" y="48"/>
                    <a:pt x="124" y="38"/>
                    <a:pt x="124" y="24"/>
                  </a:cubicBezTo>
                  <a:cubicBezTo>
                    <a:pt x="124" y="11"/>
                    <a:pt x="113" y="0"/>
                    <a:pt x="100" y="0"/>
                  </a:cubicBezTo>
                  <a:cubicBezTo>
                    <a:pt x="87" y="0"/>
                    <a:pt x="76" y="11"/>
                    <a:pt x="76" y="24"/>
                  </a:cubicBezTo>
                  <a:cubicBezTo>
                    <a:pt x="76" y="27"/>
                    <a:pt x="77" y="29"/>
                    <a:pt x="77" y="31"/>
                  </a:cubicBezTo>
                  <a:cubicBezTo>
                    <a:pt x="41" y="47"/>
                    <a:pt x="41" y="47"/>
                    <a:pt x="41" y="47"/>
                  </a:cubicBezTo>
                  <a:cubicBezTo>
                    <a:pt x="37" y="43"/>
                    <a:pt x="31" y="40"/>
                    <a:pt x="24" y="40"/>
                  </a:cubicBezTo>
                  <a:cubicBezTo>
                    <a:pt x="11" y="40"/>
                    <a:pt x="0" y="51"/>
                    <a:pt x="0" y="64"/>
                  </a:cubicBezTo>
                  <a:cubicBezTo>
                    <a:pt x="0" y="78"/>
                    <a:pt x="11" y="88"/>
                    <a:pt x="24" y="88"/>
                  </a:cubicBezTo>
                  <a:cubicBezTo>
                    <a:pt x="31" y="88"/>
                    <a:pt x="36" y="86"/>
                    <a:pt x="41" y="82"/>
                  </a:cubicBezTo>
                  <a:cubicBezTo>
                    <a:pt x="77" y="99"/>
                    <a:pt x="77" y="99"/>
                    <a:pt x="77" y="99"/>
                  </a:cubicBezTo>
                  <a:cubicBezTo>
                    <a:pt x="76" y="100"/>
                    <a:pt x="76" y="102"/>
                    <a:pt x="76" y="104"/>
                  </a:cubicBezTo>
                  <a:cubicBezTo>
                    <a:pt x="76" y="118"/>
                    <a:pt x="87" y="128"/>
                    <a:pt x="100" y="128"/>
                  </a:cubicBezTo>
                  <a:cubicBezTo>
                    <a:pt x="113" y="128"/>
                    <a:pt x="124" y="118"/>
                    <a:pt x="124" y="104"/>
                  </a:cubicBezTo>
                  <a:cubicBezTo>
                    <a:pt x="124" y="91"/>
                    <a:pt x="113" y="80"/>
                    <a:pt x="100" y="80"/>
                  </a:cubicBezTo>
                  <a:close/>
                  <a:moveTo>
                    <a:pt x="100" y="8"/>
                  </a:moveTo>
                  <a:cubicBezTo>
                    <a:pt x="109" y="8"/>
                    <a:pt x="116" y="15"/>
                    <a:pt x="116" y="24"/>
                  </a:cubicBezTo>
                  <a:cubicBezTo>
                    <a:pt x="116" y="33"/>
                    <a:pt x="109" y="40"/>
                    <a:pt x="100" y="40"/>
                  </a:cubicBezTo>
                  <a:cubicBezTo>
                    <a:pt x="91" y="40"/>
                    <a:pt x="84" y="33"/>
                    <a:pt x="84" y="24"/>
                  </a:cubicBezTo>
                  <a:cubicBezTo>
                    <a:pt x="84" y="15"/>
                    <a:pt x="91" y="8"/>
                    <a:pt x="100" y="8"/>
                  </a:cubicBezTo>
                  <a:close/>
                  <a:moveTo>
                    <a:pt x="24" y="80"/>
                  </a:moveTo>
                  <a:cubicBezTo>
                    <a:pt x="15" y="80"/>
                    <a:pt x="8" y="73"/>
                    <a:pt x="8" y="64"/>
                  </a:cubicBezTo>
                  <a:cubicBezTo>
                    <a:pt x="8" y="55"/>
                    <a:pt x="15" y="48"/>
                    <a:pt x="24" y="48"/>
                  </a:cubicBezTo>
                  <a:cubicBezTo>
                    <a:pt x="33" y="48"/>
                    <a:pt x="40" y="55"/>
                    <a:pt x="40" y="64"/>
                  </a:cubicBezTo>
                  <a:cubicBezTo>
                    <a:pt x="40" y="73"/>
                    <a:pt x="33" y="80"/>
                    <a:pt x="24" y="80"/>
                  </a:cubicBezTo>
                  <a:close/>
                  <a:moveTo>
                    <a:pt x="100" y="120"/>
                  </a:moveTo>
                  <a:cubicBezTo>
                    <a:pt x="91" y="120"/>
                    <a:pt x="84" y="113"/>
                    <a:pt x="84" y="104"/>
                  </a:cubicBezTo>
                  <a:cubicBezTo>
                    <a:pt x="84" y="95"/>
                    <a:pt x="91" y="88"/>
                    <a:pt x="100" y="88"/>
                  </a:cubicBezTo>
                  <a:cubicBezTo>
                    <a:pt x="109" y="88"/>
                    <a:pt x="116" y="95"/>
                    <a:pt x="116" y="104"/>
                  </a:cubicBezTo>
                  <a:cubicBezTo>
                    <a:pt x="116" y="113"/>
                    <a:pt x="109" y="120"/>
                    <a:pt x="100" y="12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Tree>
    <p:extLst>
      <p:ext uri="{BB962C8B-B14F-4D97-AF65-F5344CB8AC3E}">
        <p14:creationId xmlns:p14="http://schemas.microsoft.com/office/powerpoint/2010/main" val="11710578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left)">
                                      <p:cBhvr>
                                        <p:cTn id="18" dur="500"/>
                                        <p:tgtEl>
                                          <p:spTgt spid="31"/>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500"/>
                                        <p:tgtEl>
                                          <p:spTgt spid="33"/>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6296054" y="1101725"/>
            <a:ext cx="4517089" cy="1325068"/>
            <a:chOff x="6296054" y="1101725"/>
            <a:chExt cx="4517089" cy="1325068"/>
          </a:xfrm>
        </p:grpSpPr>
        <p:sp>
          <p:nvSpPr>
            <p:cNvPr id="2" name="文本框 1"/>
            <p:cNvSpPr txBox="1"/>
            <p:nvPr/>
          </p:nvSpPr>
          <p:spPr>
            <a:xfrm>
              <a:off x="6296055" y="1101725"/>
              <a:ext cx="305724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black">
                      <a:lumMod val="75000"/>
                      <a:lumOff val="25000"/>
                    </a:prstClr>
                  </a:solidFill>
                  <a:effectLst/>
                  <a:uLnTx/>
                  <a:uFillTx/>
                  <a:cs typeface="+mn-ea"/>
                  <a:sym typeface="+mn-lt"/>
                </a:rPr>
                <a:t>标题文字添加此处</a:t>
              </a:r>
            </a:p>
          </p:txBody>
        </p:sp>
        <p:sp>
          <p:nvSpPr>
            <p:cNvPr id="39" name="矩形 38"/>
            <p:cNvSpPr/>
            <p:nvPr/>
          </p:nvSpPr>
          <p:spPr>
            <a:xfrm>
              <a:off x="6296054" y="1624945"/>
              <a:ext cx="4517089" cy="535531"/>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a:t>
              </a:r>
            </a:p>
          </p:txBody>
        </p:sp>
        <p:cxnSp>
          <p:nvCxnSpPr>
            <p:cNvPr id="4" name="直接连接符 3"/>
            <p:cNvCxnSpPr>
              <a:cxnSpLocks/>
            </p:cNvCxnSpPr>
            <p:nvPr/>
          </p:nvCxnSpPr>
          <p:spPr>
            <a:xfrm>
              <a:off x="6470227" y="2426793"/>
              <a:ext cx="118296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a:off x="6470225" y="2802377"/>
            <a:ext cx="4342918" cy="609398"/>
            <a:chOff x="6470225" y="2802377"/>
            <a:chExt cx="4342918" cy="609398"/>
          </a:xfrm>
        </p:grpSpPr>
        <p:sp>
          <p:nvSpPr>
            <p:cNvPr id="18" name="矩形 17"/>
            <p:cNvSpPr/>
            <p:nvPr/>
          </p:nvSpPr>
          <p:spPr>
            <a:xfrm>
              <a:off x="7061707" y="2802377"/>
              <a:ext cx="3751436" cy="609398"/>
            </a:xfrm>
            <a:prstGeom prst="rect">
              <a:avLst/>
            </a:prstGeom>
          </p:spPr>
          <p:txBody>
            <a:bodyPr wrap="square">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20" name="椭圆 19"/>
            <p:cNvSpPr/>
            <p:nvPr/>
          </p:nvSpPr>
          <p:spPr>
            <a:xfrm>
              <a:off x="6470225" y="2849294"/>
              <a:ext cx="515566" cy="51556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6" name="Freeform 36"/>
            <p:cNvSpPr>
              <a:spLocks noEditPoints="1"/>
            </p:cNvSpPr>
            <p:nvPr/>
          </p:nvSpPr>
          <p:spPr bwMode="auto">
            <a:xfrm>
              <a:off x="6625261" y="3011089"/>
              <a:ext cx="204142" cy="191975"/>
            </a:xfrm>
            <a:custGeom>
              <a:avLst/>
              <a:gdLst>
                <a:gd name="T0" fmla="*/ 116 w 128"/>
                <a:gd name="T1" fmla="*/ 28 h 120"/>
                <a:gd name="T2" fmla="*/ 112 w 128"/>
                <a:gd name="T3" fmla="*/ 28 h 120"/>
                <a:gd name="T4" fmla="*/ 112 w 128"/>
                <a:gd name="T5" fmla="*/ 20 h 120"/>
                <a:gd name="T6" fmla="*/ 100 w 128"/>
                <a:gd name="T7" fmla="*/ 8 h 120"/>
                <a:gd name="T8" fmla="*/ 56 w 128"/>
                <a:gd name="T9" fmla="*/ 8 h 120"/>
                <a:gd name="T10" fmla="*/ 36 w 128"/>
                <a:gd name="T11" fmla="*/ 0 h 120"/>
                <a:gd name="T12" fmla="*/ 12 w 128"/>
                <a:gd name="T13" fmla="*/ 0 h 120"/>
                <a:gd name="T14" fmla="*/ 0 w 128"/>
                <a:gd name="T15" fmla="*/ 12 h 120"/>
                <a:gd name="T16" fmla="*/ 0 w 128"/>
                <a:gd name="T17" fmla="*/ 108 h 120"/>
                <a:gd name="T18" fmla="*/ 12 w 128"/>
                <a:gd name="T19" fmla="*/ 120 h 120"/>
                <a:gd name="T20" fmla="*/ 20 w 128"/>
                <a:gd name="T21" fmla="*/ 120 h 120"/>
                <a:gd name="T22" fmla="*/ 88 w 128"/>
                <a:gd name="T23" fmla="*/ 120 h 120"/>
                <a:gd name="T24" fmla="*/ 116 w 128"/>
                <a:gd name="T25" fmla="*/ 120 h 120"/>
                <a:gd name="T26" fmla="*/ 128 w 128"/>
                <a:gd name="T27" fmla="*/ 108 h 120"/>
                <a:gd name="T28" fmla="*/ 128 w 128"/>
                <a:gd name="T29" fmla="*/ 40 h 120"/>
                <a:gd name="T30" fmla="*/ 116 w 128"/>
                <a:gd name="T31" fmla="*/ 28 h 120"/>
                <a:gd name="T32" fmla="*/ 16 w 128"/>
                <a:gd name="T33" fmla="*/ 112 h 120"/>
                <a:gd name="T34" fmla="*/ 8 w 128"/>
                <a:gd name="T35" fmla="*/ 104 h 120"/>
                <a:gd name="T36" fmla="*/ 8 w 128"/>
                <a:gd name="T37" fmla="*/ 16 h 120"/>
                <a:gd name="T38" fmla="*/ 16 w 128"/>
                <a:gd name="T39" fmla="*/ 8 h 120"/>
                <a:gd name="T40" fmla="*/ 36 w 128"/>
                <a:gd name="T41" fmla="*/ 8 h 120"/>
                <a:gd name="T42" fmla="*/ 56 w 128"/>
                <a:gd name="T43" fmla="*/ 16 h 120"/>
                <a:gd name="T44" fmla="*/ 96 w 128"/>
                <a:gd name="T45" fmla="*/ 16 h 120"/>
                <a:gd name="T46" fmla="*/ 104 w 128"/>
                <a:gd name="T47" fmla="*/ 24 h 120"/>
                <a:gd name="T48" fmla="*/ 104 w 128"/>
                <a:gd name="T49" fmla="*/ 28 h 120"/>
                <a:gd name="T50" fmla="*/ 32 w 128"/>
                <a:gd name="T51" fmla="*/ 28 h 120"/>
                <a:gd name="T52" fmla="*/ 20 w 128"/>
                <a:gd name="T53" fmla="*/ 40 h 120"/>
                <a:gd name="T54" fmla="*/ 20 w 128"/>
                <a:gd name="T55" fmla="*/ 108 h 120"/>
                <a:gd name="T56" fmla="*/ 20 w 128"/>
                <a:gd name="T57" fmla="*/ 112 h 120"/>
                <a:gd name="T58" fmla="*/ 16 w 128"/>
                <a:gd name="T59" fmla="*/ 112 h 120"/>
                <a:gd name="T60" fmla="*/ 120 w 128"/>
                <a:gd name="T61" fmla="*/ 104 h 120"/>
                <a:gd name="T62" fmla="*/ 112 w 128"/>
                <a:gd name="T63" fmla="*/ 112 h 120"/>
                <a:gd name="T64" fmla="*/ 88 w 128"/>
                <a:gd name="T65" fmla="*/ 112 h 120"/>
                <a:gd name="T66" fmla="*/ 28 w 128"/>
                <a:gd name="T67" fmla="*/ 112 h 120"/>
                <a:gd name="T68" fmla="*/ 28 w 128"/>
                <a:gd name="T69" fmla="*/ 104 h 120"/>
                <a:gd name="T70" fmla="*/ 28 w 128"/>
                <a:gd name="T71" fmla="*/ 44 h 120"/>
                <a:gd name="T72" fmla="*/ 36 w 128"/>
                <a:gd name="T73" fmla="*/ 36 h 120"/>
                <a:gd name="T74" fmla="*/ 112 w 128"/>
                <a:gd name="T75" fmla="*/ 36 h 120"/>
                <a:gd name="T76" fmla="*/ 120 w 128"/>
                <a:gd name="T77" fmla="*/ 44 h 120"/>
                <a:gd name="T78" fmla="*/ 120 w 128"/>
                <a:gd name="T79" fmla="*/ 10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0">
                  <a:moveTo>
                    <a:pt x="116" y="28"/>
                  </a:moveTo>
                  <a:cubicBezTo>
                    <a:pt x="112" y="28"/>
                    <a:pt x="112" y="28"/>
                    <a:pt x="112" y="28"/>
                  </a:cubicBezTo>
                  <a:cubicBezTo>
                    <a:pt x="112" y="20"/>
                    <a:pt x="112" y="20"/>
                    <a:pt x="112" y="20"/>
                  </a:cubicBezTo>
                  <a:cubicBezTo>
                    <a:pt x="112" y="13"/>
                    <a:pt x="106" y="8"/>
                    <a:pt x="100" y="8"/>
                  </a:cubicBezTo>
                  <a:cubicBezTo>
                    <a:pt x="100" y="8"/>
                    <a:pt x="78" y="8"/>
                    <a:pt x="56" y="8"/>
                  </a:cubicBezTo>
                  <a:cubicBezTo>
                    <a:pt x="52" y="8"/>
                    <a:pt x="39" y="0"/>
                    <a:pt x="36" y="0"/>
                  </a:cubicBezTo>
                  <a:cubicBezTo>
                    <a:pt x="18" y="0"/>
                    <a:pt x="12" y="0"/>
                    <a:pt x="12" y="0"/>
                  </a:cubicBezTo>
                  <a:cubicBezTo>
                    <a:pt x="5" y="0"/>
                    <a:pt x="0" y="5"/>
                    <a:pt x="0" y="12"/>
                  </a:cubicBezTo>
                  <a:cubicBezTo>
                    <a:pt x="0" y="108"/>
                    <a:pt x="0" y="108"/>
                    <a:pt x="0" y="108"/>
                  </a:cubicBezTo>
                  <a:cubicBezTo>
                    <a:pt x="0" y="114"/>
                    <a:pt x="5" y="120"/>
                    <a:pt x="12" y="120"/>
                  </a:cubicBezTo>
                  <a:cubicBezTo>
                    <a:pt x="20" y="120"/>
                    <a:pt x="20" y="120"/>
                    <a:pt x="20" y="120"/>
                  </a:cubicBezTo>
                  <a:cubicBezTo>
                    <a:pt x="88" y="120"/>
                    <a:pt x="88" y="120"/>
                    <a:pt x="88" y="120"/>
                  </a:cubicBezTo>
                  <a:cubicBezTo>
                    <a:pt x="116" y="120"/>
                    <a:pt x="116" y="120"/>
                    <a:pt x="116" y="120"/>
                  </a:cubicBezTo>
                  <a:cubicBezTo>
                    <a:pt x="122" y="120"/>
                    <a:pt x="128" y="114"/>
                    <a:pt x="128" y="108"/>
                  </a:cubicBezTo>
                  <a:cubicBezTo>
                    <a:pt x="128" y="40"/>
                    <a:pt x="128" y="40"/>
                    <a:pt x="128" y="40"/>
                  </a:cubicBezTo>
                  <a:cubicBezTo>
                    <a:pt x="128" y="33"/>
                    <a:pt x="122" y="28"/>
                    <a:pt x="116" y="28"/>
                  </a:cubicBezTo>
                  <a:close/>
                  <a:moveTo>
                    <a:pt x="16" y="112"/>
                  </a:moveTo>
                  <a:cubicBezTo>
                    <a:pt x="11" y="112"/>
                    <a:pt x="8" y="108"/>
                    <a:pt x="8" y="104"/>
                  </a:cubicBezTo>
                  <a:cubicBezTo>
                    <a:pt x="8" y="16"/>
                    <a:pt x="8" y="16"/>
                    <a:pt x="8" y="16"/>
                  </a:cubicBezTo>
                  <a:cubicBezTo>
                    <a:pt x="8" y="11"/>
                    <a:pt x="11" y="8"/>
                    <a:pt x="16" y="8"/>
                  </a:cubicBezTo>
                  <a:cubicBezTo>
                    <a:pt x="16" y="8"/>
                    <a:pt x="20" y="8"/>
                    <a:pt x="36" y="8"/>
                  </a:cubicBezTo>
                  <a:cubicBezTo>
                    <a:pt x="40" y="8"/>
                    <a:pt x="52" y="16"/>
                    <a:pt x="56" y="16"/>
                  </a:cubicBezTo>
                  <a:cubicBezTo>
                    <a:pt x="76" y="16"/>
                    <a:pt x="96" y="16"/>
                    <a:pt x="96" y="16"/>
                  </a:cubicBezTo>
                  <a:cubicBezTo>
                    <a:pt x="100" y="16"/>
                    <a:pt x="104" y="19"/>
                    <a:pt x="104" y="24"/>
                  </a:cubicBezTo>
                  <a:cubicBezTo>
                    <a:pt x="104" y="28"/>
                    <a:pt x="104" y="28"/>
                    <a:pt x="104" y="28"/>
                  </a:cubicBezTo>
                  <a:cubicBezTo>
                    <a:pt x="32" y="28"/>
                    <a:pt x="32" y="28"/>
                    <a:pt x="32" y="28"/>
                  </a:cubicBezTo>
                  <a:cubicBezTo>
                    <a:pt x="25" y="28"/>
                    <a:pt x="20" y="33"/>
                    <a:pt x="20" y="40"/>
                  </a:cubicBezTo>
                  <a:cubicBezTo>
                    <a:pt x="20" y="108"/>
                    <a:pt x="20" y="108"/>
                    <a:pt x="20" y="108"/>
                  </a:cubicBezTo>
                  <a:cubicBezTo>
                    <a:pt x="20" y="112"/>
                    <a:pt x="20" y="112"/>
                    <a:pt x="20" y="112"/>
                  </a:cubicBezTo>
                  <a:lnTo>
                    <a:pt x="16" y="112"/>
                  </a:lnTo>
                  <a:close/>
                  <a:moveTo>
                    <a:pt x="120" y="104"/>
                  </a:moveTo>
                  <a:cubicBezTo>
                    <a:pt x="120" y="108"/>
                    <a:pt x="116" y="112"/>
                    <a:pt x="112" y="112"/>
                  </a:cubicBezTo>
                  <a:cubicBezTo>
                    <a:pt x="88" y="112"/>
                    <a:pt x="88" y="112"/>
                    <a:pt x="88" y="112"/>
                  </a:cubicBezTo>
                  <a:cubicBezTo>
                    <a:pt x="28" y="112"/>
                    <a:pt x="28" y="112"/>
                    <a:pt x="28" y="112"/>
                  </a:cubicBezTo>
                  <a:cubicBezTo>
                    <a:pt x="28" y="104"/>
                    <a:pt x="28" y="104"/>
                    <a:pt x="28" y="104"/>
                  </a:cubicBezTo>
                  <a:cubicBezTo>
                    <a:pt x="28" y="44"/>
                    <a:pt x="28" y="44"/>
                    <a:pt x="28" y="44"/>
                  </a:cubicBezTo>
                  <a:cubicBezTo>
                    <a:pt x="28" y="39"/>
                    <a:pt x="31" y="36"/>
                    <a:pt x="36" y="36"/>
                  </a:cubicBezTo>
                  <a:cubicBezTo>
                    <a:pt x="112" y="36"/>
                    <a:pt x="112" y="36"/>
                    <a:pt x="112" y="36"/>
                  </a:cubicBezTo>
                  <a:cubicBezTo>
                    <a:pt x="116" y="36"/>
                    <a:pt x="120" y="39"/>
                    <a:pt x="120" y="44"/>
                  </a:cubicBezTo>
                  <a:lnTo>
                    <a:pt x="120"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50" name="组合 49"/>
          <p:cNvGrpSpPr/>
          <p:nvPr/>
        </p:nvGrpSpPr>
        <p:grpSpPr>
          <a:xfrm>
            <a:off x="6470225" y="3632033"/>
            <a:ext cx="4342918" cy="609398"/>
            <a:chOff x="6470225" y="3632033"/>
            <a:chExt cx="4342918" cy="609398"/>
          </a:xfrm>
        </p:grpSpPr>
        <p:sp>
          <p:nvSpPr>
            <p:cNvPr id="21" name="椭圆 20"/>
            <p:cNvSpPr/>
            <p:nvPr/>
          </p:nvSpPr>
          <p:spPr>
            <a:xfrm>
              <a:off x="6470225" y="3678949"/>
              <a:ext cx="515566" cy="5155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4" name="Freeform 49"/>
            <p:cNvSpPr>
              <a:spLocks noEditPoints="1"/>
            </p:cNvSpPr>
            <p:nvPr/>
          </p:nvSpPr>
          <p:spPr bwMode="auto">
            <a:xfrm>
              <a:off x="6625937" y="3834323"/>
              <a:ext cx="204142" cy="204818"/>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20 h 128"/>
                <a:gd name="T12" fmla="*/ 8 w 128"/>
                <a:gd name="T13" fmla="*/ 64 h 128"/>
                <a:gd name="T14" fmla="*/ 64 w 128"/>
                <a:gd name="T15" fmla="*/ 8 h 128"/>
                <a:gd name="T16" fmla="*/ 120 w 128"/>
                <a:gd name="T17" fmla="*/ 64 h 128"/>
                <a:gd name="T18" fmla="*/ 64 w 128"/>
                <a:gd name="T19" fmla="*/ 120 h 128"/>
                <a:gd name="T20" fmla="*/ 88 w 128"/>
                <a:gd name="T21" fmla="*/ 60 h 128"/>
                <a:gd name="T22" fmla="*/ 68 w 128"/>
                <a:gd name="T23" fmla="*/ 60 h 128"/>
                <a:gd name="T24" fmla="*/ 68 w 128"/>
                <a:gd name="T25" fmla="*/ 32 h 128"/>
                <a:gd name="T26" fmla="*/ 64 w 128"/>
                <a:gd name="T27" fmla="*/ 28 h 128"/>
                <a:gd name="T28" fmla="*/ 60 w 128"/>
                <a:gd name="T29" fmla="*/ 32 h 128"/>
                <a:gd name="T30" fmla="*/ 60 w 128"/>
                <a:gd name="T31" fmla="*/ 64 h 128"/>
                <a:gd name="T32" fmla="*/ 64 w 128"/>
                <a:gd name="T33" fmla="*/ 68 h 128"/>
                <a:gd name="T34" fmla="*/ 88 w 128"/>
                <a:gd name="T35" fmla="*/ 68 h 128"/>
                <a:gd name="T36" fmla="*/ 92 w 128"/>
                <a:gd name="T37" fmla="*/ 64 h 128"/>
                <a:gd name="T38" fmla="*/ 88 w 128"/>
                <a:gd name="T39" fmla="*/ 6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0"/>
                  </a:moveTo>
                  <a:cubicBezTo>
                    <a:pt x="28" y="0"/>
                    <a:pt x="0" y="28"/>
                    <a:pt x="0" y="64"/>
                  </a:cubicBezTo>
                  <a:cubicBezTo>
                    <a:pt x="0" y="99"/>
                    <a:pt x="28" y="128"/>
                    <a:pt x="64" y="128"/>
                  </a:cubicBezTo>
                  <a:cubicBezTo>
                    <a:pt x="99" y="128"/>
                    <a:pt x="128" y="99"/>
                    <a:pt x="128" y="64"/>
                  </a:cubicBezTo>
                  <a:cubicBezTo>
                    <a:pt x="128" y="28"/>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moveTo>
                    <a:pt x="88" y="60"/>
                  </a:moveTo>
                  <a:cubicBezTo>
                    <a:pt x="68" y="60"/>
                    <a:pt x="68" y="60"/>
                    <a:pt x="68" y="60"/>
                  </a:cubicBezTo>
                  <a:cubicBezTo>
                    <a:pt x="68" y="32"/>
                    <a:pt x="68" y="32"/>
                    <a:pt x="68" y="32"/>
                  </a:cubicBezTo>
                  <a:cubicBezTo>
                    <a:pt x="68" y="30"/>
                    <a:pt x="66" y="28"/>
                    <a:pt x="64" y="28"/>
                  </a:cubicBezTo>
                  <a:cubicBezTo>
                    <a:pt x="61" y="28"/>
                    <a:pt x="60" y="30"/>
                    <a:pt x="60" y="32"/>
                  </a:cubicBezTo>
                  <a:cubicBezTo>
                    <a:pt x="60" y="64"/>
                    <a:pt x="60" y="64"/>
                    <a:pt x="60" y="64"/>
                  </a:cubicBezTo>
                  <a:cubicBezTo>
                    <a:pt x="60" y="66"/>
                    <a:pt x="61" y="68"/>
                    <a:pt x="64" y="68"/>
                  </a:cubicBezTo>
                  <a:cubicBezTo>
                    <a:pt x="88" y="68"/>
                    <a:pt x="88" y="68"/>
                    <a:pt x="88" y="68"/>
                  </a:cubicBezTo>
                  <a:cubicBezTo>
                    <a:pt x="90" y="68"/>
                    <a:pt x="92" y="66"/>
                    <a:pt x="92" y="64"/>
                  </a:cubicBezTo>
                  <a:cubicBezTo>
                    <a:pt x="92" y="62"/>
                    <a:pt x="90" y="60"/>
                    <a:pt x="8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2" name="矩形 31"/>
            <p:cNvSpPr/>
            <p:nvPr/>
          </p:nvSpPr>
          <p:spPr>
            <a:xfrm>
              <a:off x="7061707" y="3632033"/>
              <a:ext cx="3751436" cy="609398"/>
            </a:xfrm>
            <a:prstGeom prst="rect">
              <a:avLst/>
            </a:prstGeom>
          </p:spPr>
          <p:txBody>
            <a:bodyPr wrap="square">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grpSp>
      <p:grpSp>
        <p:nvGrpSpPr>
          <p:cNvPr id="51" name="组合 50"/>
          <p:cNvGrpSpPr/>
          <p:nvPr/>
        </p:nvGrpSpPr>
        <p:grpSpPr>
          <a:xfrm>
            <a:off x="6470225" y="4461687"/>
            <a:ext cx="4342918" cy="609398"/>
            <a:chOff x="6470225" y="4461687"/>
            <a:chExt cx="4342918" cy="609398"/>
          </a:xfrm>
        </p:grpSpPr>
        <p:sp>
          <p:nvSpPr>
            <p:cNvPr id="22" name="椭圆 21"/>
            <p:cNvSpPr/>
            <p:nvPr/>
          </p:nvSpPr>
          <p:spPr>
            <a:xfrm>
              <a:off x="6470225" y="4508604"/>
              <a:ext cx="515566" cy="5155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5" name="Freeform 80"/>
            <p:cNvSpPr>
              <a:spLocks noEditPoints="1"/>
            </p:cNvSpPr>
            <p:nvPr/>
          </p:nvSpPr>
          <p:spPr bwMode="auto">
            <a:xfrm>
              <a:off x="6625261" y="4676821"/>
              <a:ext cx="204818" cy="179131"/>
            </a:xfrm>
            <a:custGeom>
              <a:avLst/>
              <a:gdLst>
                <a:gd name="T0" fmla="*/ 77 w 128"/>
                <a:gd name="T1" fmla="*/ 93 h 112"/>
                <a:gd name="T2" fmla="*/ 72 w 128"/>
                <a:gd name="T3" fmla="*/ 97 h 112"/>
                <a:gd name="T4" fmla="*/ 72 w 128"/>
                <a:gd name="T5" fmla="*/ 64 h 112"/>
                <a:gd name="T6" fmla="*/ 68 w 128"/>
                <a:gd name="T7" fmla="*/ 60 h 112"/>
                <a:gd name="T8" fmla="*/ 68 w 128"/>
                <a:gd name="T9" fmla="*/ 60 h 112"/>
                <a:gd name="T10" fmla="*/ 64 w 128"/>
                <a:gd name="T11" fmla="*/ 64 h 112"/>
                <a:gd name="T12" fmla="*/ 64 w 128"/>
                <a:gd name="T13" fmla="*/ 97 h 112"/>
                <a:gd name="T14" fmla="*/ 59 w 128"/>
                <a:gd name="T15" fmla="*/ 93 h 112"/>
                <a:gd name="T16" fmla="*/ 53 w 128"/>
                <a:gd name="T17" fmla="*/ 93 h 112"/>
                <a:gd name="T18" fmla="*/ 53 w 128"/>
                <a:gd name="T19" fmla="*/ 99 h 112"/>
                <a:gd name="T20" fmla="*/ 65 w 128"/>
                <a:gd name="T21" fmla="*/ 110 h 112"/>
                <a:gd name="T22" fmla="*/ 68 w 128"/>
                <a:gd name="T23" fmla="*/ 112 h 112"/>
                <a:gd name="T24" fmla="*/ 71 w 128"/>
                <a:gd name="T25" fmla="*/ 110 h 112"/>
                <a:gd name="T26" fmla="*/ 83 w 128"/>
                <a:gd name="T27" fmla="*/ 99 h 112"/>
                <a:gd name="T28" fmla="*/ 83 w 128"/>
                <a:gd name="T29" fmla="*/ 93 h 112"/>
                <a:gd name="T30" fmla="*/ 77 w 128"/>
                <a:gd name="T31" fmla="*/ 93 h 112"/>
                <a:gd name="T32" fmla="*/ 111 w 128"/>
                <a:gd name="T33" fmla="*/ 42 h 112"/>
                <a:gd name="T34" fmla="*/ 111 w 128"/>
                <a:gd name="T35" fmla="*/ 42 h 112"/>
                <a:gd name="T36" fmla="*/ 101 w 128"/>
                <a:gd name="T37" fmla="*/ 12 h 112"/>
                <a:gd name="T38" fmla="*/ 77 w 128"/>
                <a:gd name="T39" fmla="*/ 0 h 112"/>
                <a:gd name="T40" fmla="*/ 43 w 128"/>
                <a:gd name="T41" fmla="*/ 21 h 112"/>
                <a:gd name="T42" fmla="*/ 43 w 128"/>
                <a:gd name="T43" fmla="*/ 21 h 112"/>
                <a:gd name="T44" fmla="*/ 37 w 128"/>
                <a:gd name="T45" fmla="*/ 20 h 112"/>
                <a:gd name="T46" fmla="*/ 26 w 128"/>
                <a:gd name="T47" fmla="*/ 24 h 112"/>
                <a:gd name="T48" fmla="*/ 12 w 128"/>
                <a:gd name="T49" fmla="*/ 50 h 112"/>
                <a:gd name="T50" fmla="*/ 12 w 128"/>
                <a:gd name="T51" fmla="*/ 50 h 112"/>
                <a:gd name="T52" fmla="*/ 0 w 128"/>
                <a:gd name="T53" fmla="*/ 70 h 112"/>
                <a:gd name="T54" fmla="*/ 0 w 128"/>
                <a:gd name="T55" fmla="*/ 74 h 112"/>
                <a:gd name="T56" fmla="*/ 22 w 128"/>
                <a:gd name="T57" fmla="*/ 96 h 112"/>
                <a:gd name="T58" fmla="*/ 40 w 128"/>
                <a:gd name="T59" fmla="*/ 96 h 112"/>
                <a:gd name="T60" fmla="*/ 40 w 128"/>
                <a:gd name="T61" fmla="*/ 96 h 112"/>
                <a:gd name="T62" fmla="*/ 44 w 128"/>
                <a:gd name="T63" fmla="*/ 92 h 112"/>
                <a:gd name="T64" fmla="*/ 40 w 128"/>
                <a:gd name="T65" fmla="*/ 88 h 112"/>
                <a:gd name="T66" fmla="*/ 24 w 128"/>
                <a:gd name="T67" fmla="*/ 88 h 112"/>
                <a:gd name="T68" fmla="*/ 8 w 128"/>
                <a:gd name="T69" fmla="*/ 72 h 112"/>
                <a:gd name="T70" fmla="*/ 23 w 128"/>
                <a:gd name="T71" fmla="*/ 56 h 112"/>
                <a:gd name="T72" fmla="*/ 20 w 128"/>
                <a:gd name="T73" fmla="*/ 46 h 112"/>
                <a:gd name="T74" fmla="*/ 38 w 128"/>
                <a:gd name="T75" fmla="*/ 28 h 112"/>
                <a:gd name="T76" fmla="*/ 48 w 128"/>
                <a:gd name="T77" fmla="*/ 31 h 112"/>
                <a:gd name="T78" fmla="*/ 76 w 128"/>
                <a:gd name="T79" fmla="*/ 8 h 112"/>
                <a:gd name="T80" fmla="*/ 104 w 128"/>
                <a:gd name="T81" fmla="*/ 36 h 112"/>
                <a:gd name="T82" fmla="*/ 101 w 128"/>
                <a:gd name="T83" fmla="*/ 48 h 112"/>
                <a:gd name="T84" fmla="*/ 120 w 128"/>
                <a:gd name="T85" fmla="*/ 68 h 112"/>
                <a:gd name="T86" fmla="*/ 100 w 128"/>
                <a:gd name="T87" fmla="*/ 88 h 112"/>
                <a:gd name="T88" fmla="*/ 96 w 128"/>
                <a:gd name="T89" fmla="*/ 88 h 112"/>
                <a:gd name="T90" fmla="*/ 92 w 128"/>
                <a:gd name="T91" fmla="*/ 92 h 112"/>
                <a:gd name="T92" fmla="*/ 96 w 128"/>
                <a:gd name="T93" fmla="*/ 96 h 112"/>
                <a:gd name="T94" fmla="*/ 96 w 128"/>
                <a:gd name="T95" fmla="*/ 96 h 112"/>
                <a:gd name="T96" fmla="*/ 98 w 128"/>
                <a:gd name="T97" fmla="*/ 96 h 112"/>
                <a:gd name="T98" fmla="*/ 127 w 128"/>
                <a:gd name="T99" fmla="*/ 69 h 112"/>
                <a:gd name="T100" fmla="*/ 111 w 128"/>
                <a:gd name="T101" fmla="*/ 4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12">
                  <a:moveTo>
                    <a:pt x="77" y="93"/>
                  </a:moveTo>
                  <a:cubicBezTo>
                    <a:pt x="72" y="97"/>
                    <a:pt x="72" y="97"/>
                    <a:pt x="72" y="97"/>
                  </a:cubicBezTo>
                  <a:cubicBezTo>
                    <a:pt x="72" y="64"/>
                    <a:pt x="72" y="64"/>
                    <a:pt x="72" y="64"/>
                  </a:cubicBezTo>
                  <a:cubicBezTo>
                    <a:pt x="72" y="61"/>
                    <a:pt x="70" y="60"/>
                    <a:pt x="68" y="60"/>
                  </a:cubicBezTo>
                  <a:cubicBezTo>
                    <a:pt x="68" y="60"/>
                    <a:pt x="68" y="60"/>
                    <a:pt x="68" y="60"/>
                  </a:cubicBezTo>
                  <a:cubicBezTo>
                    <a:pt x="66" y="60"/>
                    <a:pt x="64" y="61"/>
                    <a:pt x="64" y="64"/>
                  </a:cubicBezTo>
                  <a:cubicBezTo>
                    <a:pt x="64" y="97"/>
                    <a:pt x="64" y="97"/>
                    <a:pt x="64" y="97"/>
                  </a:cubicBezTo>
                  <a:cubicBezTo>
                    <a:pt x="59" y="93"/>
                    <a:pt x="59" y="93"/>
                    <a:pt x="59" y="93"/>
                  </a:cubicBezTo>
                  <a:cubicBezTo>
                    <a:pt x="58" y="91"/>
                    <a:pt x="55" y="91"/>
                    <a:pt x="53" y="93"/>
                  </a:cubicBezTo>
                  <a:cubicBezTo>
                    <a:pt x="52" y="95"/>
                    <a:pt x="52" y="97"/>
                    <a:pt x="53" y="99"/>
                  </a:cubicBezTo>
                  <a:cubicBezTo>
                    <a:pt x="65" y="110"/>
                    <a:pt x="65" y="110"/>
                    <a:pt x="65" y="110"/>
                  </a:cubicBezTo>
                  <a:cubicBezTo>
                    <a:pt x="66" y="111"/>
                    <a:pt x="67" y="112"/>
                    <a:pt x="68" y="112"/>
                  </a:cubicBezTo>
                  <a:cubicBezTo>
                    <a:pt x="69" y="112"/>
                    <a:pt x="70" y="111"/>
                    <a:pt x="71" y="110"/>
                  </a:cubicBezTo>
                  <a:cubicBezTo>
                    <a:pt x="83" y="99"/>
                    <a:pt x="83" y="99"/>
                    <a:pt x="83" y="99"/>
                  </a:cubicBezTo>
                  <a:cubicBezTo>
                    <a:pt x="84" y="97"/>
                    <a:pt x="84" y="95"/>
                    <a:pt x="83" y="93"/>
                  </a:cubicBezTo>
                  <a:cubicBezTo>
                    <a:pt x="81" y="91"/>
                    <a:pt x="78" y="91"/>
                    <a:pt x="77" y="93"/>
                  </a:cubicBezTo>
                  <a:close/>
                  <a:moveTo>
                    <a:pt x="111" y="42"/>
                  </a:moveTo>
                  <a:cubicBezTo>
                    <a:pt x="111" y="42"/>
                    <a:pt x="111" y="42"/>
                    <a:pt x="111" y="42"/>
                  </a:cubicBezTo>
                  <a:cubicBezTo>
                    <a:pt x="113" y="33"/>
                    <a:pt x="111" y="23"/>
                    <a:pt x="101" y="12"/>
                  </a:cubicBezTo>
                  <a:cubicBezTo>
                    <a:pt x="95" y="5"/>
                    <a:pt x="86" y="1"/>
                    <a:pt x="77" y="0"/>
                  </a:cubicBezTo>
                  <a:cubicBezTo>
                    <a:pt x="62" y="0"/>
                    <a:pt x="49" y="8"/>
                    <a:pt x="43" y="21"/>
                  </a:cubicBezTo>
                  <a:cubicBezTo>
                    <a:pt x="43" y="21"/>
                    <a:pt x="43" y="21"/>
                    <a:pt x="43" y="21"/>
                  </a:cubicBezTo>
                  <a:cubicBezTo>
                    <a:pt x="41" y="20"/>
                    <a:pt x="39" y="20"/>
                    <a:pt x="37" y="20"/>
                  </a:cubicBezTo>
                  <a:cubicBezTo>
                    <a:pt x="33" y="20"/>
                    <a:pt x="29" y="22"/>
                    <a:pt x="26" y="24"/>
                  </a:cubicBezTo>
                  <a:cubicBezTo>
                    <a:pt x="12" y="35"/>
                    <a:pt x="11" y="43"/>
                    <a:pt x="12" y="50"/>
                  </a:cubicBezTo>
                  <a:cubicBezTo>
                    <a:pt x="12" y="50"/>
                    <a:pt x="12" y="50"/>
                    <a:pt x="12" y="50"/>
                  </a:cubicBezTo>
                  <a:cubicBezTo>
                    <a:pt x="5" y="54"/>
                    <a:pt x="0" y="61"/>
                    <a:pt x="0" y="70"/>
                  </a:cubicBezTo>
                  <a:cubicBezTo>
                    <a:pt x="0" y="74"/>
                    <a:pt x="0" y="74"/>
                    <a:pt x="0" y="74"/>
                  </a:cubicBezTo>
                  <a:cubicBezTo>
                    <a:pt x="0" y="86"/>
                    <a:pt x="10" y="96"/>
                    <a:pt x="22" y="96"/>
                  </a:cubicBezTo>
                  <a:cubicBezTo>
                    <a:pt x="40" y="96"/>
                    <a:pt x="40" y="96"/>
                    <a:pt x="40" y="96"/>
                  </a:cubicBezTo>
                  <a:cubicBezTo>
                    <a:pt x="40" y="96"/>
                    <a:pt x="40" y="96"/>
                    <a:pt x="40" y="96"/>
                  </a:cubicBezTo>
                  <a:cubicBezTo>
                    <a:pt x="42" y="96"/>
                    <a:pt x="44" y="94"/>
                    <a:pt x="44" y="92"/>
                  </a:cubicBezTo>
                  <a:cubicBezTo>
                    <a:pt x="44" y="89"/>
                    <a:pt x="42" y="88"/>
                    <a:pt x="40" y="88"/>
                  </a:cubicBezTo>
                  <a:cubicBezTo>
                    <a:pt x="24" y="88"/>
                    <a:pt x="24" y="88"/>
                    <a:pt x="24" y="88"/>
                  </a:cubicBezTo>
                  <a:cubicBezTo>
                    <a:pt x="15" y="88"/>
                    <a:pt x="8" y="81"/>
                    <a:pt x="8" y="72"/>
                  </a:cubicBezTo>
                  <a:cubicBezTo>
                    <a:pt x="8" y="63"/>
                    <a:pt x="15" y="56"/>
                    <a:pt x="23" y="56"/>
                  </a:cubicBezTo>
                  <a:cubicBezTo>
                    <a:pt x="21" y="53"/>
                    <a:pt x="20" y="49"/>
                    <a:pt x="20" y="46"/>
                  </a:cubicBezTo>
                  <a:cubicBezTo>
                    <a:pt x="20" y="36"/>
                    <a:pt x="28" y="28"/>
                    <a:pt x="38" y="28"/>
                  </a:cubicBezTo>
                  <a:cubicBezTo>
                    <a:pt x="42" y="28"/>
                    <a:pt x="45" y="29"/>
                    <a:pt x="48" y="31"/>
                  </a:cubicBezTo>
                  <a:cubicBezTo>
                    <a:pt x="51" y="18"/>
                    <a:pt x="62" y="8"/>
                    <a:pt x="76" y="8"/>
                  </a:cubicBezTo>
                  <a:cubicBezTo>
                    <a:pt x="91" y="8"/>
                    <a:pt x="104" y="20"/>
                    <a:pt x="104" y="36"/>
                  </a:cubicBezTo>
                  <a:cubicBezTo>
                    <a:pt x="104" y="40"/>
                    <a:pt x="103" y="44"/>
                    <a:pt x="101" y="48"/>
                  </a:cubicBezTo>
                  <a:cubicBezTo>
                    <a:pt x="112" y="48"/>
                    <a:pt x="120" y="57"/>
                    <a:pt x="120" y="68"/>
                  </a:cubicBezTo>
                  <a:cubicBezTo>
                    <a:pt x="120" y="79"/>
                    <a:pt x="111" y="88"/>
                    <a:pt x="100" y="88"/>
                  </a:cubicBezTo>
                  <a:cubicBezTo>
                    <a:pt x="96" y="88"/>
                    <a:pt x="96" y="88"/>
                    <a:pt x="96" y="88"/>
                  </a:cubicBezTo>
                  <a:cubicBezTo>
                    <a:pt x="94" y="88"/>
                    <a:pt x="92" y="89"/>
                    <a:pt x="92" y="92"/>
                  </a:cubicBezTo>
                  <a:cubicBezTo>
                    <a:pt x="92" y="94"/>
                    <a:pt x="94" y="96"/>
                    <a:pt x="96" y="96"/>
                  </a:cubicBezTo>
                  <a:cubicBezTo>
                    <a:pt x="96" y="96"/>
                    <a:pt x="96" y="96"/>
                    <a:pt x="96" y="96"/>
                  </a:cubicBezTo>
                  <a:cubicBezTo>
                    <a:pt x="98" y="96"/>
                    <a:pt x="98" y="96"/>
                    <a:pt x="98" y="96"/>
                  </a:cubicBezTo>
                  <a:cubicBezTo>
                    <a:pt x="113" y="96"/>
                    <a:pt x="127" y="84"/>
                    <a:pt x="127" y="69"/>
                  </a:cubicBezTo>
                  <a:cubicBezTo>
                    <a:pt x="128" y="57"/>
                    <a:pt x="121" y="47"/>
                    <a:pt x="111"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3" name="矩形 32"/>
            <p:cNvSpPr/>
            <p:nvPr/>
          </p:nvSpPr>
          <p:spPr>
            <a:xfrm>
              <a:off x="7061707" y="4461687"/>
              <a:ext cx="3751436" cy="609398"/>
            </a:xfrm>
            <a:prstGeom prst="rect">
              <a:avLst/>
            </a:prstGeom>
          </p:spPr>
          <p:txBody>
            <a:bodyPr wrap="square">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grpSp>
      <p:grpSp>
        <p:nvGrpSpPr>
          <p:cNvPr id="53" name="组合 52"/>
          <p:cNvGrpSpPr/>
          <p:nvPr/>
        </p:nvGrpSpPr>
        <p:grpSpPr>
          <a:xfrm>
            <a:off x="6470225" y="5291344"/>
            <a:ext cx="4342918" cy="609398"/>
            <a:chOff x="6470225" y="5291344"/>
            <a:chExt cx="4342918" cy="609398"/>
          </a:xfrm>
        </p:grpSpPr>
        <p:sp>
          <p:nvSpPr>
            <p:cNvPr id="23" name="椭圆 22"/>
            <p:cNvSpPr/>
            <p:nvPr/>
          </p:nvSpPr>
          <p:spPr>
            <a:xfrm>
              <a:off x="6470225" y="5338260"/>
              <a:ext cx="515566" cy="5155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7" name="Freeform 93"/>
            <p:cNvSpPr>
              <a:spLocks noEditPoints="1"/>
            </p:cNvSpPr>
            <p:nvPr/>
          </p:nvSpPr>
          <p:spPr bwMode="auto">
            <a:xfrm>
              <a:off x="6625261" y="5493634"/>
              <a:ext cx="204818" cy="204818"/>
            </a:xfrm>
            <a:custGeom>
              <a:avLst/>
              <a:gdLst>
                <a:gd name="T0" fmla="*/ 43 w 128"/>
                <a:gd name="T1" fmla="*/ 58 h 128"/>
                <a:gd name="T2" fmla="*/ 52 w 128"/>
                <a:gd name="T3" fmla="*/ 49 h 128"/>
                <a:gd name="T4" fmla="*/ 65 w 128"/>
                <a:gd name="T5" fmla="*/ 62 h 128"/>
                <a:gd name="T6" fmla="*/ 68 w 128"/>
                <a:gd name="T7" fmla="*/ 63 h 128"/>
                <a:gd name="T8" fmla="*/ 71 w 128"/>
                <a:gd name="T9" fmla="*/ 62 h 128"/>
                <a:gd name="T10" fmla="*/ 91 w 128"/>
                <a:gd name="T11" fmla="*/ 43 h 128"/>
                <a:gd name="T12" fmla="*/ 91 w 128"/>
                <a:gd name="T13" fmla="*/ 37 h 128"/>
                <a:gd name="T14" fmla="*/ 85 w 128"/>
                <a:gd name="T15" fmla="*/ 37 h 128"/>
                <a:gd name="T16" fmla="*/ 68 w 128"/>
                <a:gd name="T17" fmla="*/ 54 h 128"/>
                <a:gd name="T18" fmla="*/ 55 w 128"/>
                <a:gd name="T19" fmla="*/ 41 h 128"/>
                <a:gd name="T20" fmla="*/ 54 w 128"/>
                <a:gd name="T21" fmla="*/ 40 h 128"/>
                <a:gd name="T22" fmla="*/ 49 w 128"/>
                <a:gd name="T23" fmla="*/ 41 h 128"/>
                <a:gd name="T24" fmla="*/ 37 w 128"/>
                <a:gd name="T25" fmla="*/ 52 h 128"/>
                <a:gd name="T26" fmla="*/ 37 w 128"/>
                <a:gd name="T27" fmla="*/ 58 h 128"/>
                <a:gd name="T28" fmla="*/ 43 w 128"/>
                <a:gd name="T29" fmla="*/ 58 h 128"/>
                <a:gd name="T30" fmla="*/ 124 w 128"/>
                <a:gd name="T31" fmla="*/ 91 h 128"/>
                <a:gd name="T32" fmla="*/ 120 w 128"/>
                <a:gd name="T33" fmla="*/ 91 h 128"/>
                <a:gd name="T34" fmla="*/ 120 w 128"/>
                <a:gd name="T35" fmla="*/ 8 h 128"/>
                <a:gd name="T36" fmla="*/ 124 w 128"/>
                <a:gd name="T37" fmla="*/ 8 h 128"/>
                <a:gd name="T38" fmla="*/ 128 w 128"/>
                <a:gd name="T39" fmla="*/ 4 h 128"/>
                <a:gd name="T40" fmla="*/ 124 w 128"/>
                <a:gd name="T41" fmla="*/ 0 h 128"/>
                <a:gd name="T42" fmla="*/ 4 w 128"/>
                <a:gd name="T43" fmla="*/ 0 h 128"/>
                <a:gd name="T44" fmla="*/ 0 w 128"/>
                <a:gd name="T45" fmla="*/ 4 h 128"/>
                <a:gd name="T46" fmla="*/ 4 w 128"/>
                <a:gd name="T47" fmla="*/ 8 h 128"/>
                <a:gd name="T48" fmla="*/ 8 w 128"/>
                <a:gd name="T49" fmla="*/ 8 h 128"/>
                <a:gd name="T50" fmla="*/ 8 w 128"/>
                <a:gd name="T51" fmla="*/ 91 h 128"/>
                <a:gd name="T52" fmla="*/ 4 w 128"/>
                <a:gd name="T53" fmla="*/ 91 h 128"/>
                <a:gd name="T54" fmla="*/ 0 w 128"/>
                <a:gd name="T55" fmla="*/ 95 h 128"/>
                <a:gd name="T56" fmla="*/ 4 w 128"/>
                <a:gd name="T57" fmla="*/ 99 h 128"/>
                <a:gd name="T58" fmla="*/ 42 w 128"/>
                <a:gd name="T59" fmla="*/ 99 h 128"/>
                <a:gd name="T60" fmla="*/ 21 w 128"/>
                <a:gd name="T61" fmla="*/ 120 h 128"/>
                <a:gd name="T62" fmla="*/ 21 w 128"/>
                <a:gd name="T63" fmla="*/ 126 h 128"/>
                <a:gd name="T64" fmla="*/ 27 w 128"/>
                <a:gd name="T65" fmla="*/ 126 h 128"/>
                <a:gd name="T66" fmla="*/ 54 w 128"/>
                <a:gd name="T67" fmla="*/ 99 h 128"/>
                <a:gd name="T68" fmla="*/ 60 w 128"/>
                <a:gd name="T69" fmla="*/ 99 h 128"/>
                <a:gd name="T70" fmla="*/ 60 w 128"/>
                <a:gd name="T71" fmla="*/ 115 h 128"/>
                <a:gd name="T72" fmla="*/ 64 w 128"/>
                <a:gd name="T73" fmla="*/ 119 h 128"/>
                <a:gd name="T74" fmla="*/ 68 w 128"/>
                <a:gd name="T75" fmla="*/ 115 h 128"/>
                <a:gd name="T76" fmla="*/ 68 w 128"/>
                <a:gd name="T77" fmla="*/ 99 h 128"/>
                <a:gd name="T78" fmla="*/ 74 w 128"/>
                <a:gd name="T79" fmla="*/ 99 h 128"/>
                <a:gd name="T80" fmla="*/ 101 w 128"/>
                <a:gd name="T81" fmla="*/ 126 h 128"/>
                <a:gd name="T82" fmla="*/ 107 w 128"/>
                <a:gd name="T83" fmla="*/ 126 h 128"/>
                <a:gd name="T84" fmla="*/ 107 w 128"/>
                <a:gd name="T85" fmla="*/ 120 h 128"/>
                <a:gd name="T86" fmla="*/ 86 w 128"/>
                <a:gd name="T87" fmla="*/ 99 h 128"/>
                <a:gd name="T88" fmla="*/ 124 w 128"/>
                <a:gd name="T89" fmla="*/ 99 h 128"/>
                <a:gd name="T90" fmla="*/ 128 w 128"/>
                <a:gd name="T91" fmla="*/ 95 h 128"/>
                <a:gd name="T92" fmla="*/ 124 w 128"/>
                <a:gd name="T93" fmla="*/ 91 h 128"/>
                <a:gd name="T94" fmla="*/ 112 w 128"/>
                <a:gd name="T95" fmla="*/ 91 h 128"/>
                <a:gd name="T96" fmla="*/ 76 w 128"/>
                <a:gd name="T97" fmla="*/ 91 h 128"/>
                <a:gd name="T98" fmla="*/ 76 w 128"/>
                <a:gd name="T99" fmla="*/ 91 h 128"/>
                <a:gd name="T100" fmla="*/ 52 w 128"/>
                <a:gd name="T101" fmla="*/ 91 h 128"/>
                <a:gd name="T102" fmla="*/ 52 w 128"/>
                <a:gd name="T103" fmla="*/ 91 h 128"/>
                <a:gd name="T104" fmla="*/ 16 w 128"/>
                <a:gd name="T105" fmla="*/ 91 h 128"/>
                <a:gd name="T106" fmla="*/ 16 w 128"/>
                <a:gd name="T107" fmla="*/ 8 h 128"/>
                <a:gd name="T108" fmla="*/ 112 w 128"/>
                <a:gd name="T109" fmla="*/ 8 h 128"/>
                <a:gd name="T110" fmla="*/ 112 w 128"/>
                <a:gd name="T111"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8" h="128">
                  <a:moveTo>
                    <a:pt x="43" y="58"/>
                  </a:moveTo>
                  <a:cubicBezTo>
                    <a:pt x="52" y="49"/>
                    <a:pt x="52" y="49"/>
                    <a:pt x="52" y="49"/>
                  </a:cubicBezTo>
                  <a:cubicBezTo>
                    <a:pt x="65" y="62"/>
                    <a:pt x="65" y="62"/>
                    <a:pt x="65" y="62"/>
                  </a:cubicBezTo>
                  <a:cubicBezTo>
                    <a:pt x="66" y="63"/>
                    <a:pt x="67" y="63"/>
                    <a:pt x="68" y="63"/>
                  </a:cubicBezTo>
                  <a:cubicBezTo>
                    <a:pt x="69" y="63"/>
                    <a:pt x="70" y="63"/>
                    <a:pt x="71" y="62"/>
                  </a:cubicBezTo>
                  <a:cubicBezTo>
                    <a:pt x="91" y="43"/>
                    <a:pt x="91" y="43"/>
                    <a:pt x="91" y="43"/>
                  </a:cubicBezTo>
                  <a:cubicBezTo>
                    <a:pt x="92" y="41"/>
                    <a:pt x="92" y="38"/>
                    <a:pt x="91" y="37"/>
                  </a:cubicBezTo>
                  <a:cubicBezTo>
                    <a:pt x="89" y="35"/>
                    <a:pt x="87" y="35"/>
                    <a:pt x="85" y="37"/>
                  </a:cubicBezTo>
                  <a:cubicBezTo>
                    <a:pt x="68" y="54"/>
                    <a:pt x="68" y="54"/>
                    <a:pt x="68" y="54"/>
                  </a:cubicBezTo>
                  <a:cubicBezTo>
                    <a:pt x="55" y="41"/>
                    <a:pt x="55" y="41"/>
                    <a:pt x="55" y="41"/>
                  </a:cubicBezTo>
                  <a:cubicBezTo>
                    <a:pt x="55" y="40"/>
                    <a:pt x="54" y="40"/>
                    <a:pt x="54" y="40"/>
                  </a:cubicBezTo>
                  <a:cubicBezTo>
                    <a:pt x="52" y="39"/>
                    <a:pt x="50" y="39"/>
                    <a:pt x="49" y="41"/>
                  </a:cubicBezTo>
                  <a:cubicBezTo>
                    <a:pt x="37" y="52"/>
                    <a:pt x="37" y="52"/>
                    <a:pt x="37" y="52"/>
                  </a:cubicBezTo>
                  <a:cubicBezTo>
                    <a:pt x="36" y="54"/>
                    <a:pt x="36" y="57"/>
                    <a:pt x="37" y="58"/>
                  </a:cubicBezTo>
                  <a:cubicBezTo>
                    <a:pt x="39" y="60"/>
                    <a:pt x="41" y="60"/>
                    <a:pt x="43" y="58"/>
                  </a:cubicBezTo>
                  <a:close/>
                  <a:moveTo>
                    <a:pt x="124" y="91"/>
                  </a:moveTo>
                  <a:cubicBezTo>
                    <a:pt x="120" y="91"/>
                    <a:pt x="120" y="91"/>
                    <a:pt x="120" y="91"/>
                  </a:cubicBezTo>
                  <a:cubicBezTo>
                    <a:pt x="120" y="8"/>
                    <a:pt x="120" y="8"/>
                    <a:pt x="120" y="8"/>
                  </a:cubicBezTo>
                  <a:cubicBezTo>
                    <a:pt x="124" y="8"/>
                    <a:pt x="124" y="8"/>
                    <a:pt x="124" y="8"/>
                  </a:cubicBezTo>
                  <a:cubicBezTo>
                    <a:pt x="126" y="8"/>
                    <a:pt x="128" y="6"/>
                    <a:pt x="128" y="4"/>
                  </a:cubicBezTo>
                  <a:cubicBezTo>
                    <a:pt x="128" y="1"/>
                    <a:pt x="126" y="0"/>
                    <a:pt x="124" y="0"/>
                  </a:cubicBezTo>
                  <a:cubicBezTo>
                    <a:pt x="4" y="0"/>
                    <a:pt x="4" y="0"/>
                    <a:pt x="4" y="0"/>
                  </a:cubicBezTo>
                  <a:cubicBezTo>
                    <a:pt x="2" y="0"/>
                    <a:pt x="0" y="1"/>
                    <a:pt x="0" y="4"/>
                  </a:cubicBezTo>
                  <a:cubicBezTo>
                    <a:pt x="0" y="6"/>
                    <a:pt x="2" y="8"/>
                    <a:pt x="4" y="8"/>
                  </a:cubicBezTo>
                  <a:cubicBezTo>
                    <a:pt x="8" y="8"/>
                    <a:pt x="8" y="8"/>
                    <a:pt x="8" y="8"/>
                  </a:cubicBezTo>
                  <a:cubicBezTo>
                    <a:pt x="8" y="91"/>
                    <a:pt x="8" y="91"/>
                    <a:pt x="8" y="91"/>
                  </a:cubicBezTo>
                  <a:cubicBezTo>
                    <a:pt x="4" y="91"/>
                    <a:pt x="4" y="91"/>
                    <a:pt x="4" y="91"/>
                  </a:cubicBezTo>
                  <a:cubicBezTo>
                    <a:pt x="2" y="91"/>
                    <a:pt x="0" y="93"/>
                    <a:pt x="0" y="95"/>
                  </a:cubicBezTo>
                  <a:cubicBezTo>
                    <a:pt x="0" y="98"/>
                    <a:pt x="2" y="99"/>
                    <a:pt x="4" y="99"/>
                  </a:cubicBezTo>
                  <a:cubicBezTo>
                    <a:pt x="42" y="99"/>
                    <a:pt x="42" y="99"/>
                    <a:pt x="42" y="99"/>
                  </a:cubicBezTo>
                  <a:cubicBezTo>
                    <a:pt x="21" y="120"/>
                    <a:pt x="21" y="120"/>
                    <a:pt x="21" y="120"/>
                  </a:cubicBezTo>
                  <a:cubicBezTo>
                    <a:pt x="20" y="122"/>
                    <a:pt x="20" y="125"/>
                    <a:pt x="21" y="126"/>
                  </a:cubicBezTo>
                  <a:cubicBezTo>
                    <a:pt x="23" y="128"/>
                    <a:pt x="25" y="128"/>
                    <a:pt x="27" y="126"/>
                  </a:cubicBezTo>
                  <a:cubicBezTo>
                    <a:pt x="54" y="99"/>
                    <a:pt x="54" y="99"/>
                    <a:pt x="54" y="99"/>
                  </a:cubicBezTo>
                  <a:cubicBezTo>
                    <a:pt x="60" y="99"/>
                    <a:pt x="60" y="99"/>
                    <a:pt x="60" y="99"/>
                  </a:cubicBezTo>
                  <a:cubicBezTo>
                    <a:pt x="60" y="115"/>
                    <a:pt x="60" y="115"/>
                    <a:pt x="60" y="115"/>
                  </a:cubicBezTo>
                  <a:cubicBezTo>
                    <a:pt x="60" y="117"/>
                    <a:pt x="62" y="119"/>
                    <a:pt x="64" y="119"/>
                  </a:cubicBezTo>
                  <a:cubicBezTo>
                    <a:pt x="66" y="119"/>
                    <a:pt x="68" y="117"/>
                    <a:pt x="68" y="115"/>
                  </a:cubicBezTo>
                  <a:cubicBezTo>
                    <a:pt x="68" y="99"/>
                    <a:pt x="68" y="99"/>
                    <a:pt x="68" y="99"/>
                  </a:cubicBezTo>
                  <a:cubicBezTo>
                    <a:pt x="74" y="99"/>
                    <a:pt x="74" y="99"/>
                    <a:pt x="74" y="99"/>
                  </a:cubicBezTo>
                  <a:cubicBezTo>
                    <a:pt x="101" y="126"/>
                    <a:pt x="101" y="126"/>
                    <a:pt x="101" y="126"/>
                  </a:cubicBezTo>
                  <a:cubicBezTo>
                    <a:pt x="103" y="128"/>
                    <a:pt x="105" y="128"/>
                    <a:pt x="107" y="126"/>
                  </a:cubicBezTo>
                  <a:cubicBezTo>
                    <a:pt x="108" y="125"/>
                    <a:pt x="108" y="122"/>
                    <a:pt x="107" y="120"/>
                  </a:cubicBezTo>
                  <a:cubicBezTo>
                    <a:pt x="86" y="99"/>
                    <a:pt x="86" y="99"/>
                    <a:pt x="86" y="99"/>
                  </a:cubicBezTo>
                  <a:cubicBezTo>
                    <a:pt x="124" y="99"/>
                    <a:pt x="124" y="99"/>
                    <a:pt x="124" y="99"/>
                  </a:cubicBezTo>
                  <a:cubicBezTo>
                    <a:pt x="126" y="99"/>
                    <a:pt x="128" y="98"/>
                    <a:pt x="128" y="95"/>
                  </a:cubicBezTo>
                  <a:cubicBezTo>
                    <a:pt x="128" y="93"/>
                    <a:pt x="126" y="91"/>
                    <a:pt x="124" y="91"/>
                  </a:cubicBezTo>
                  <a:close/>
                  <a:moveTo>
                    <a:pt x="112" y="91"/>
                  </a:moveTo>
                  <a:cubicBezTo>
                    <a:pt x="76" y="91"/>
                    <a:pt x="76" y="91"/>
                    <a:pt x="76" y="91"/>
                  </a:cubicBezTo>
                  <a:cubicBezTo>
                    <a:pt x="76" y="91"/>
                    <a:pt x="76" y="91"/>
                    <a:pt x="76" y="91"/>
                  </a:cubicBezTo>
                  <a:cubicBezTo>
                    <a:pt x="52" y="91"/>
                    <a:pt x="52" y="91"/>
                    <a:pt x="52" y="91"/>
                  </a:cubicBezTo>
                  <a:cubicBezTo>
                    <a:pt x="52" y="91"/>
                    <a:pt x="52" y="91"/>
                    <a:pt x="52" y="91"/>
                  </a:cubicBezTo>
                  <a:cubicBezTo>
                    <a:pt x="16" y="91"/>
                    <a:pt x="16" y="91"/>
                    <a:pt x="16" y="91"/>
                  </a:cubicBezTo>
                  <a:cubicBezTo>
                    <a:pt x="16" y="8"/>
                    <a:pt x="16" y="8"/>
                    <a:pt x="16" y="8"/>
                  </a:cubicBezTo>
                  <a:cubicBezTo>
                    <a:pt x="112" y="8"/>
                    <a:pt x="112" y="8"/>
                    <a:pt x="112" y="8"/>
                  </a:cubicBezTo>
                  <a:lnTo>
                    <a:pt x="112"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4" name="矩形 33"/>
            <p:cNvSpPr/>
            <p:nvPr/>
          </p:nvSpPr>
          <p:spPr>
            <a:xfrm>
              <a:off x="7061707" y="5291344"/>
              <a:ext cx="3751436" cy="609398"/>
            </a:xfrm>
            <a:prstGeom prst="rect">
              <a:avLst/>
            </a:prstGeom>
          </p:spPr>
          <p:txBody>
            <a:bodyPr wrap="square">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grpSp>
      <p:sp>
        <p:nvSpPr>
          <p:cNvPr id="35" name="等腰三角形 34"/>
          <p:cNvSpPr/>
          <p:nvPr/>
        </p:nvSpPr>
        <p:spPr>
          <a:xfrm>
            <a:off x="1116012" y="1748940"/>
            <a:ext cx="4697413" cy="4049494"/>
          </a:xfrm>
          <a:prstGeom prst="triangle">
            <a:avLst/>
          </a:prstGeom>
          <a:solidFill>
            <a:schemeClr val="accent5"/>
          </a:solidFill>
          <a:effectLst>
            <a:outerShdw blurRad="88900" dist="38100" dir="18900000" algn="bl" rotWithShape="0">
              <a:prstClr val="black">
                <a:alpha val="48000"/>
              </a:prstClr>
            </a:outerShdw>
          </a:effectLst>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7" name="等腰三角形 36"/>
          <p:cNvSpPr/>
          <p:nvPr/>
        </p:nvSpPr>
        <p:spPr>
          <a:xfrm>
            <a:off x="1116013" y="2457840"/>
            <a:ext cx="3875088" cy="3340593"/>
          </a:xfrm>
          <a:prstGeom prst="triangle">
            <a:avLst/>
          </a:prstGeom>
          <a:solidFill>
            <a:schemeClr val="accent4"/>
          </a:solidFill>
          <a:effectLst>
            <a:outerShdw blurRad="88900" dist="38100" dir="18900000" algn="bl" rotWithShape="0">
              <a:prstClr val="black">
                <a:alpha val="48000"/>
              </a:prstClr>
            </a:outerShdw>
          </a:effectLst>
        </p:spPr>
        <p:style>
          <a:lnRef idx="0">
            <a:schemeClr val="accent4"/>
          </a:lnRef>
          <a:fillRef idx="3">
            <a:schemeClr val="accent4"/>
          </a:fillRef>
          <a:effectRef idx="3">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8" name="等腰三角形 37"/>
          <p:cNvSpPr/>
          <p:nvPr/>
        </p:nvSpPr>
        <p:spPr>
          <a:xfrm>
            <a:off x="1116013" y="3070944"/>
            <a:ext cx="3163888" cy="2727490"/>
          </a:xfrm>
          <a:prstGeom prst="triangle">
            <a:avLst/>
          </a:prstGeom>
          <a:solidFill>
            <a:schemeClr val="accent3"/>
          </a:solidFill>
          <a:effectLst>
            <a:outerShdw blurRad="88900" dist="38100" dir="18900000" algn="bl" rotWithShape="0">
              <a:prstClr val="black">
                <a:alpha val="48000"/>
              </a:prstClr>
            </a:outerShdw>
          </a:effectLst>
        </p:spPr>
        <p:style>
          <a:lnRef idx="0">
            <a:schemeClr val="accent3"/>
          </a:lnRef>
          <a:fillRef idx="3">
            <a:schemeClr val="accent3"/>
          </a:fillRef>
          <a:effectRef idx="3">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40" name="等腰三角形 39"/>
          <p:cNvSpPr/>
          <p:nvPr/>
        </p:nvSpPr>
        <p:spPr>
          <a:xfrm>
            <a:off x="1116013" y="3618358"/>
            <a:ext cx="2528888" cy="2180076"/>
          </a:xfrm>
          <a:prstGeom prst="triangle">
            <a:avLst/>
          </a:prstGeom>
          <a:solidFill>
            <a:schemeClr val="accent2"/>
          </a:solidFill>
          <a:ln>
            <a:noFill/>
          </a:ln>
          <a:effectLst>
            <a:outerShdw blurRad="88900" dist="38100" dir="18900000" algn="bl" rotWithShape="0">
              <a:prstClr val="black">
                <a:alpha val="48000"/>
              </a:prstClr>
            </a:outerShdw>
          </a:effectLst>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6" name="文本框 35"/>
          <p:cNvSpPr txBox="1"/>
          <p:nvPr/>
        </p:nvSpPr>
        <p:spPr>
          <a:xfrm>
            <a:off x="3030665" y="5410155"/>
            <a:ext cx="441146" cy="369332"/>
          </a:xfrm>
          <a:prstGeom prst="rect">
            <a:avLst/>
          </a:prstGeom>
          <a:noFill/>
        </p:spPr>
        <p:txBody>
          <a:bodyPr wrap="none" rtlCol="0">
            <a:spAutoFit/>
          </a:bodyPr>
          <a:lstStyle/>
          <a:p>
            <a:pPr algn="r"/>
            <a:r>
              <a:rPr lang="en-US" altLang="zh-CN" b="1" dirty="0">
                <a:solidFill>
                  <a:schemeClr val="bg1"/>
                </a:solidFill>
                <a:cs typeface="+mn-ea"/>
                <a:sym typeface="+mn-lt"/>
              </a:rPr>
              <a:t>01</a:t>
            </a:r>
            <a:endParaRPr lang="zh-CN" altLang="en-US" b="1" dirty="0">
              <a:solidFill>
                <a:schemeClr val="bg1"/>
              </a:solidFill>
              <a:cs typeface="+mn-ea"/>
              <a:sym typeface="+mn-lt"/>
            </a:endParaRPr>
          </a:p>
        </p:txBody>
      </p:sp>
      <p:sp>
        <p:nvSpPr>
          <p:cNvPr id="45" name="文本框 44"/>
          <p:cNvSpPr txBox="1"/>
          <p:nvPr/>
        </p:nvSpPr>
        <p:spPr>
          <a:xfrm>
            <a:off x="3662399" y="5410155"/>
            <a:ext cx="441147" cy="369332"/>
          </a:xfrm>
          <a:prstGeom prst="rect">
            <a:avLst/>
          </a:prstGeom>
          <a:noFill/>
        </p:spPr>
        <p:txBody>
          <a:bodyPr wrap="none" rtlCol="0">
            <a:spAutoFit/>
          </a:bodyPr>
          <a:lstStyle/>
          <a:p>
            <a:pPr algn="r"/>
            <a:r>
              <a:rPr lang="en-US" altLang="zh-CN" b="1" dirty="0">
                <a:solidFill>
                  <a:schemeClr val="bg1"/>
                </a:solidFill>
                <a:cs typeface="+mn-ea"/>
                <a:sym typeface="+mn-lt"/>
              </a:rPr>
              <a:t>02</a:t>
            </a:r>
            <a:endParaRPr lang="zh-CN" altLang="en-US" b="1" dirty="0">
              <a:solidFill>
                <a:schemeClr val="bg1"/>
              </a:solidFill>
              <a:cs typeface="+mn-ea"/>
              <a:sym typeface="+mn-lt"/>
            </a:endParaRPr>
          </a:p>
        </p:txBody>
      </p:sp>
      <p:sp>
        <p:nvSpPr>
          <p:cNvPr id="46" name="文本框 45"/>
          <p:cNvSpPr txBox="1"/>
          <p:nvPr/>
        </p:nvSpPr>
        <p:spPr>
          <a:xfrm>
            <a:off x="4338131" y="5410155"/>
            <a:ext cx="441147" cy="369332"/>
          </a:xfrm>
          <a:prstGeom prst="rect">
            <a:avLst/>
          </a:prstGeom>
          <a:noFill/>
        </p:spPr>
        <p:txBody>
          <a:bodyPr wrap="none" rtlCol="0">
            <a:spAutoFit/>
          </a:bodyPr>
          <a:lstStyle/>
          <a:p>
            <a:pPr algn="r"/>
            <a:r>
              <a:rPr lang="en-US" altLang="zh-CN" b="1" dirty="0">
                <a:solidFill>
                  <a:schemeClr val="bg1"/>
                </a:solidFill>
                <a:cs typeface="+mn-ea"/>
                <a:sym typeface="+mn-lt"/>
              </a:rPr>
              <a:t>03</a:t>
            </a:r>
            <a:endParaRPr lang="zh-CN" altLang="en-US" b="1" dirty="0">
              <a:solidFill>
                <a:schemeClr val="bg1"/>
              </a:solidFill>
              <a:cs typeface="+mn-ea"/>
              <a:sym typeface="+mn-lt"/>
            </a:endParaRPr>
          </a:p>
        </p:txBody>
      </p:sp>
      <p:sp>
        <p:nvSpPr>
          <p:cNvPr id="47" name="文本框 46"/>
          <p:cNvSpPr txBox="1"/>
          <p:nvPr/>
        </p:nvSpPr>
        <p:spPr>
          <a:xfrm>
            <a:off x="5147942" y="5410155"/>
            <a:ext cx="441147" cy="369332"/>
          </a:xfrm>
          <a:prstGeom prst="rect">
            <a:avLst/>
          </a:prstGeom>
          <a:noFill/>
        </p:spPr>
        <p:txBody>
          <a:bodyPr wrap="none" rtlCol="0">
            <a:spAutoFit/>
          </a:bodyPr>
          <a:lstStyle/>
          <a:p>
            <a:pPr algn="r"/>
            <a:r>
              <a:rPr lang="en-US" altLang="zh-CN" b="1" dirty="0">
                <a:solidFill>
                  <a:schemeClr val="bg1"/>
                </a:solidFill>
                <a:cs typeface="+mn-ea"/>
                <a:sym typeface="+mn-lt"/>
              </a:rPr>
              <a:t>04</a:t>
            </a:r>
            <a:endParaRPr lang="zh-CN" altLang="en-US" b="1" dirty="0">
              <a:solidFill>
                <a:schemeClr val="bg1"/>
              </a:solidFill>
              <a:cs typeface="+mn-ea"/>
              <a:sym typeface="+mn-lt"/>
            </a:endParaRPr>
          </a:p>
        </p:txBody>
      </p:sp>
    </p:spTree>
    <p:extLst>
      <p:ext uri="{BB962C8B-B14F-4D97-AF65-F5344CB8AC3E}">
        <p14:creationId xmlns:p14="http://schemas.microsoft.com/office/powerpoint/2010/main" val="368330967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500"/>
                                        <p:tgtEl>
                                          <p:spTgt spid="4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down)">
                                      <p:cBhvr>
                                        <p:cTn id="11" dur="500"/>
                                        <p:tgtEl>
                                          <p:spTgt spid="38"/>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down)">
                                      <p:cBhvr>
                                        <p:cTn id="15" dur="500"/>
                                        <p:tgtEl>
                                          <p:spTgt spid="37"/>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down)">
                                      <p:cBhvr>
                                        <p:cTn id="19" dur="500"/>
                                        <p:tgtEl>
                                          <p:spTgt spid="35"/>
                                        </p:tgtEl>
                                      </p:cBhvr>
                                    </p:animEffect>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1+#ppt_w/2"/>
                                          </p:val>
                                        </p:tav>
                                        <p:tav tm="100000">
                                          <p:val>
                                            <p:strVal val="#ppt_x"/>
                                          </p:val>
                                        </p:tav>
                                      </p:tavLst>
                                    </p:anim>
                                    <p:anim calcmode="lin" valueType="num">
                                      <p:cBhvr additive="base">
                                        <p:cTn id="24" dur="500" fill="hold"/>
                                        <p:tgtEl>
                                          <p:spTgt spid="48"/>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ipe(left)">
                                      <p:cBhvr>
                                        <p:cTn id="28" dur="500"/>
                                        <p:tgtEl>
                                          <p:spTgt spid="49"/>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left)">
                                      <p:cBhvr>
                                        <p:cTn id="32" dur="500"/>
                                        <p:tgtEl>
                                          <p:spTgt spid="50"/>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wipe(left)">
                                      <p:cBhvr>
                                        <p:cTn id="36" dur="500"/>
                                        <p:tgtEl>
                                          <p:spTgt spid="51"/>
                                        </p:tgtEl>
                                      </p:cBhvr>
                                    </p:animEffect>
                                  </p:childTnLst>
                                </p:cTn>
                              </p:par>
                            </p:childTnLst>
                          </p:cTn>
                        </p:par>
                        <p:par>
                          <p:cTn id="37" fill="hold">
                            <p:stCondLst>
                              <p:cond delay="4000"/>
                            </p:stCondLst>
                            <p:childTnLst>
                              <p:par>
                                <p:cTn id="38" presetID="22" presetClass="entr" presetSubtype="8"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wipe(left)">
                                      <p:cBhvr>
                                        <p:cTn id="4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animBg="1"/>
      <p:bldP spid="38" grpId="0" animBg="1"/>
      <p:bldP spid="4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3525458" y="1016000"/>
            <a:ext cx="2490338" cy="4927600"/>
            <a:chOff x="3525458" y="1016000"/>
            <a:chExt cx="2490338" cy="4927600"/>
          </a:xfrm>
        </p:grpSpPr>
        <p:sp>
          <p:nvSpPr>
            <p:cNvPr id="3" name="矩形: 圆角 2"/>
            <p:cNvSpPr/>
            <p:nvPr/>
          </p:nvSpPr>
          <p:spPr>
            <a:xfrm>
              <a:off x="3525458" y="1016000"/>
              <a:ext cx="2490338" cy="4927600"/>
            </a:xfrm>
            <a:prstGeom prst="roundRect">
              <a:avLst>
                <a:gd name="adj" fmla="val 9421"/>
              </a:avLst>
            </a:prstGeom>
            <a:no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4506772" y="2247900"/>
              <a:ext cx="527709" cy="461665"/>
            </a:xfrm>
            <a:prstGeom prst="rect">
              <a:avLst/>
            </a:prstGeom>
            <a:noFill/>
          </p:spPr>
          <p:txBody>
            <a:bodyPr wrap="none" rtlCol="0">
              <a:spAutoFit/>
            </a:bodyPr>
            <a:lstStyle/>
            <a:p>
              <a:pPr algn="ctr"/>
              <a:r>
                <a:rPr lang="en-US" altLang="zh-CN" sz="2400" dirty="0">
                  <a:solidFill>
                    <a:schemeClr val="tx1">
                      <a:lumMod val="75000"/>
                      <a:lumOff val="25000"/>
                    </a:schemeClr>
                  </a:solidFill>
                  <a:cs typeface="+mn-ea"/>
                  <a:sym typeface="+mn-lt"/>
                </a:rPr>
                <a:t>02</a:t>
              </a:r>
              <a:endParaRPr lang="zh-CN" altLang="en-US" sz="2400" dirty="0">
                <a:solidFill>
                  <a:schemeClr val="tx1">
                    <a:lumMod val="75000"/>
                    <a:lumOff val="25000"/>
                  </a:schemeClr>
                </a:solidFill>
                <a:cs typeface="+mn-ea"/>
                <a:sym typeface="+mn-lt"/>
              </a:endParaRPr>
            </a:p>
          </p:txBody>
        </p:sp>
        <p:grpSp>
          <p:nvGrpSpPr>
            <p:cNvPr id="14" name="组合 13"/>
            <p:cNvGrpSpPr/>
            <p:nvPr/>
          </p:nvGrpSpPr>
          <p:grpSpPr>
            <a:xfrm>
              <a:off x="3718231" y="3002911"/>
              <a:ext cx="2104789" cy="2533042"/>
              <a:chOff x="1095612" y="3231511"/>
              <a:chExt cx="2104789" cy="2533042"/>
            </a:xfrm>
          </p:grpSpPr>
          <p:sp>
            <p:nvSpPr>
              <p:cNvPr id="15" name="矩形 14"/>
              <p:cNvSpPr/>
              <p:nvPr/>
            </p:nvSpPr>
            <p:spPr>
              <a:xfrm>
                <a:off x="1095612" y="3622235"/>
                <a:ext cx="2104788" cy="2142318"/>
              </a:xfrm>
              <a:prstGeom prst="rect">
                <a:avLst/>
              </a:prstGeom>
            </p:spPr>
            <p:txBody>
              <a:bodyPr wrap="square">
                <a:spAutoFit/>
              </a:bodyPr>
              <a:lstStyle/>
              <a:p>
                <a:pPr algn="ctr">
                  <a:lnSpc>
                    <a:spcPct val="120000"/>
                  </a:lnSpc>
                  <a:defRPr/>
                </a:pPr>
                <a:r>
                  <a:rPr lang="zh-CN" altLang="en-US" sz="1400" dirty="0">
                    <a:solidFill>
                      <a:prstClr val="black">
                        <a:lumMod val="50000"/>
                        <a:lumOff val="50000"/>
                      </a:prstClr>
                    </a:solidFill>
                    <a:cs typeface="+mn-ea"/>
                    <a:sym typeface="+mn-lt"/>
                  </a:rPr>
                  <a:t>用户可以在投影仪或者计算机上进行演示也可以将演示文稿打印出来制作成胶片以便应用到更广泛的领域中用户可以在投影仪或者计算机上进行演示也可以将演示文稿打印出来</a:t>
                </a:r>
              </a:p>
            </p:txBody>
          </p:sp>
          <p:sp>
            <p:nvSpPr>
              <p:cNvPr id="16" name="矩形 15"/>
              <p:cNvSpPr/>
              <p:nvPr/>
            </p:nvSpPr>
            <p:spPr>
              <a:xfrm>
                <a:off x="1095613" y="3231511"/>
                <a:ext cx="2104788" cy="401264"/>
              </a:xfrm>
              <a:prstGeom prst="rect">
                <a:avLst/>
              </a:prstGeom>
            </p:spPr>
            <p:txBody>
              <a:bodyPr wrap="square">
                <a:spAutoFit/>
              </a:bodyPr>
              <a:lstStyle/>
              <a:p>
                <a:pPr algn="ctr">
                  <a:lnSpc>
                    <a:spcPct val="120000"/>
                  </a:lnSpc>
                  <a:defRPr/>
                </a:pPr>
                <a:r>
                  <a:rPr lang="zh-CN" altLang="en-US" b="1" dirty="0">
                    <a:solidFill>
                      <a:prstClr val="black">
                        <a:lumMod val="65000"/>
                        <a:lumOff val="35000"/>
                      </a:prstClr>
                    </a:solidFill>
                    <a:cs typeface="+mn-ea"/>
                    <a:sym typeface="+mn-lt"/>
                  </a:rPr>
                  <a:t>标题文字添加</a:t>
                </a:r>
              </a:p>
            </p:txBody>
          </p:sp>
        </p:grpSp>
        <p:sp>
          <p:nvSpPr>
            <p:cNvPr id="23" name="Freeform 49"/>
            <p:cNvSpPr>
              <a:spLocks noEditPoints="1"/>
            </p:cNvSpPr>
            <p:nvPr/>
          </p:nvSpPr>
          <p:spPr bwMode="auto">
            <a:xfrm>
              <a:off x="4506772" y="1443378"/>
              <a:ext cx="529680" cy="531434"/>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20 h 128"/>
                <a:gd name="T12" fmla="*/ 8 w 128"/>
                <a:gd name="T13" fmla="*/ 64 h 128"/>
                <a:gd name="T14" fmla="*/ 64 w 128"/>
                <a:gd name="T15" fmla="*/ 8 h 128"/>
                <a:gd name="T16" fmla="*/ 120 w 128"/>
                <a:gd name="T17" fmla="*/ 64 h 128"/>
                <a:gd name="T18" fmla="*/ 64 w 128"/>
                <a:gd name="T19" fmla="*/ 120 h 128"/>
                <a:gd name="T20" fmla="*/ 88 w 128"/>
                <a:gd name="T21" fmla="*/ 60 h 128"/>
                <a:gd name="T22" fmla="*/ 68 w 128"/>
                <a:gd name="T23" fmla="*/ 60 h 128"/>
                <a:gd name="T24" fmla="*/ 68 w 128"/>
                <a:gd name="T25" fmla="*/ 32 h 128"/>
                <a:gd name="T26" fmla="*/ 64 w 128"/>
                <a:gd name="T27" fmla="*/ 28 h 128"/>
                <a:gd name="T28" fmla="*/ 60 w 128"/>
                <a:gd name="T29" fmla="*/ 32 h 128"/>
                <a:gd name="T30" fmla="*/ 60 w 128"/>
                <a:gd name="T31" fmla="*/ 64 h 128"/>
                <a:gd name="T32" fmla="*/ 64 w 128"/>
                <a:gd name="T33" fmla="*/ 68 h 128"/>
                <a:gd name="T34" fmla="*/ 88 w 128"/>
                <a:gd name="T35" fmla="*/ 68 h 128"/>
                <a:gd name="T36" fmla="*/ 92 w 128"/>
                <a:gd name="T37" fmla="*/ 64 h 128"/>
                <a:gd name="T38" fmla="*/ 88 w 128"/>
                <a:gd name="T39" fmla="*/ 6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0"/>
                  </a:moveTo>
                  <a:cubicBezTo>
                    <a:pt x="28" y="0"/>
                    <a:pt x="0" y="28"/>
                    <a:pt x="0" y="64"/>
                  </a:cubicBezTo>
                  <a:cubicBezTo>
                    <a:pt x="0" y="99"/>
                    <a:pt x="28" y="128"/>
                    <a:pt x="64" y="128"/>
                  </a:cubicBezTo>
                  <a:cubicBezTo>
                    <a:pt x="99" y="128"/>
                    <a:pt x="128" y="99"/>
                    <a:pt x="128" y="64"/>
                  </a:cubicBezTo>
                  <a:cubicBezTo>
                    <a:pt x="128" y="28"/>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moveTo>
                    <a:pt x="88" y="60"/>
                  </a:moveTo>
                  <a:cubicBezTo>
                    <a:pt x="68" y="60"/>
                    <a:pt x="68" y="60"/>
                    <a:pt x="68" y="60"/>
                  </a:cubicBezTo>
                  <a:cubicBezTo>
                    <a:pt x="68" y="32"/>
                    <a:pt x="68" y="32"/>
                    <a:pt x="68" y="32"/>
                  </a:cubicBezTo>
                  <a:cubicBezTo>
                    <a:pt x="68" y="30"/>
                    <a:pt x="66" y="28"/>
                    <a:pt x="64" y="28"/>
                  </a:cubicBezTo>
                  <a:cubicBezTo>
                    <a:pt x="61" y="28"/>
                    <a:pt x="60" y="30"/>
                    <a:pt x="60" y="32"/>
                  </a:cubicBezTo>
                  <a:cubicBezTo>
                    <a:pt x="60" y="64"/>
                    <a:pt x="60" y="64"/>
                    <a:pt x="60" y="64"/>
                  </a:cubicBezTo>
                  <a:cubicBezTo>
                    <a:pt x="60" y="66"/>
                    <a:pt x="61" y="68"/>
                    <a:pt x="64" y="68"/>
                  </a:cubicBezTo>
                  <a:cubicBezTo>
                    <a:pt x="88" y="68"/>
                    <a:pt x="88" y="68"/>
                    <a:pt x="88" y="68"/>
                  </a:cubicBezTo>
                  <a:cubicBezTo>
                    <a:pt x="90" y="68"/>
                    <a:pt x="92" y="66"/>
                    <a:pt x="92" y="64"/>
                  </a:cubicBezTo>
                  <a:cubicBezTo>
                    <a:pt x="92" y="62"/>
                    <a:pt x="90" y="60"/>
                    <a:pt x="88" y="6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27" name="组合 26"/>
          <p:cNvGrpSpPr/>
          <p:nvPr/>
        </p:nvGrpSpPr>
        <p:grpSpPr>
          <a:xfrm>
            <a:off x="874713" y="1016000"/>
            <a:ext cx="2490338" cy="4927600"/>
            <a:chOff x="874713" y="1016000"/>
            <a:chExt cx="2490338" cy="4927600"/>
          </a:xfrm>
        </p:grpSpPr>
        <p:sp>
          <p:nvSpPr>
            <p:cNvPr id="2" name="矩形: 圆角 1"/>
            <p:cNvSpPr/>
            <p:nvPr/>
          </p:nvSpPr>
          <p:spPr>
            <a:xfrm>
              <a:off x="874713" y="1016000"/>
              <a:ext cx="2490338" cy="4927600"/>
            </a:xfrm>
            <a:prstGeom prst="roundRect">
              <a:avLst>
                <a:gd name="adj" fmla="val 9421"/>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1856027" y="2247900"/>
              <a:ext cx="527710" cy="461665"/>
            </a:xfrm>
            <a:prstGeom prst="rect">
              <a:avLst/>
            </a:prstGeom>
            <a:noFill/>
          </p:spPr>
          <p:txBody>
            <a:bodyPr wrap="none" rtlCol="0">
              <a:spAutoFit/>
            </a:bodyPr>
            <a:lstStyle/>
            <a:p>
              <a:pPr algn="ctr"/>
              <a:r>
                <a:rPr lang="en-US" altLang="zh-CN" sz="2400" dirty="0">
                  <a:solidFill>
                    <a:schemeClr val="tx1">
                      <a:lumMod val="75000"/>
                      <a:lumOff val="25000"/>
                    </a:schemeClr>
                  </a:solidFill>
                  <a:cs typeface="+mn-ea"/>
                  <a:sym typeface="+mn-lt"/>
                </a:rPr>
                <a:t>01</a:t>
              </a:r>
              <a:endParaRPr lang="zh-CN" altLang="en-US" sz="2400" dirty="0">
                <a:solidFill>
                  <a:schemeClr val="tx1">
                    <a:lumMod val="75000"/>
                    <a:lumOff val="25000"/>
                  </a:schemeClr>
                </a:solidFill>
                <a:cs typeface="+mn-ea"/>
                <a:sym typeface="+mn-lt"/>
              </a:endParaRPr>
            </a:p>
          </p:txBody>
        </p:sp>
        <p:grpSp>
          <p:nvGrpSpPr>
            <p:cNvPr id="13" name="组合 12"/>
            <p:cNvGrpSpPr/>
            <p:nvPr/>
          </p:nvGrpSpPr>
          <p:grpSpPr>
            <a:xfrm>
              <a:off x="1067487" y="3002911"/>
              <a:ext cx="2104789" cy="2533042"/>
              <a:chOff x="1095612" y="3231511"/>
              <a:chExt cx="2104789" cy="2533042"/>
            </a:xfrm>
          </p:grpSpPr>
          <p:sp>
            <p:nvSpPr>
              <p:cNvPr id="11" name="矩形 10"/>
              <p:cNvSpPr/>
              <p:nvPr/>
            </p:nvSpPr>
            <p:spPr>
              <a:xfrm>
                <a:off x="1095612" y="3622235"/>
                <a:ext cx="2104788" cy="2142318"/>
              </a:xfrm>
              <a:prstGeom prst="rect">
                <a:avLst/>
              </a:prstGeom>
            </p:spPr>
            <p:txBody>
              <a:bodyPr wrap="square">
                <a:spAutoFit/>
              </a:bodyPr>
              <a:lstStyle/>
              <a:p>
                <a:pPr algn="ctr">
                  <a:lnSpc>
                    <a:spcPct val="120000"/>
                  </a:lnSpc>
                  <a:defRPr/>
                </a:pPr>
                <a:r>
                  <a:rPr lang="zh-CN" altLang="en-US" sz="1400" dirty="0">
                    <a:solidFill>
                      <a:prstClr val="black">
                        <a:lumMod val="50000"/>
                        <a:lumOff val="50000"/>
                      </a:prstClr>
                    </a:solidFill>
                    <a:cs typeface="+mn-ea"/>
                    <a:sym typeface="+mn-lt"/>
                  </a:rPr>
                  <a:t>用户可以在投影仪或者计算机上进行演示也可以将演示文稿打印出来制作成胶片以便应用到更广泛的领域中用户可以在投影仪或者计算机上进行演示也可以将演示文稿打印出来</a:t>
                </a:r>
              </a:p>
            </p:txBody>
          </p:sp>
          <p:sp>
            <p:nvSpPr>
              <p:cNvPr id="12" name="矩形 11"/>
              <p:cNvSpPr/>
              <p:nvPr/>
            </p:nvSpPr>
            <p:spPr>
              <a:xfrm>
                <a:off x="1095613" y="3231511"/>
                <a:ext cx="2104788" cy="401264"/>
              </a:xfrm>
              <a:prstGeom prst="rect">
                <a:avLst/>
              </a:prstGeom>
            </p:spPr>
            <p:txBody>
              <a:bodyPr wrap="square">
                <a:spAutoFit/>
              </a:bodyPr>
              <a:lstStyle/>
              <a:p>
                <a:pPr algn="ctr">
                  <a:lnSpc>
                    <a:spcPct val="120000"/>
                  </a:lnSpc>
                  <a:defRPr/>
                </a:pPr>
                <a:r>
                  <a:rPr lang="zh-CN" altLang="en-US" b="1" dirty="0">
                    <a:solidFill>
                      <a:prstClr val="black">
                        <a:lumMod val="65000"/>
                        <a:lumOff val="35000"/>
                      </a:prstClr>
                    </a:solidFill>
                    <a:cs typeface="+mn-ea"/>
                    <a:sym typeface="+mn-lt"/>
                  </a:rPr>
                  <a:t>标题文字添加</a:t>
                </a:r>
              </a:p>
            </p:txBody>
          </p:sp>
        </p:grpSp>
        <p:sp>
          <p:nvSpPr>
            <p:cNvPr id="24" name="Freeform 80"/>
            <p:cNvSpPr>
              <a:spLocks noEditPoints="1"/>
            </p:cNvSpPr>
            <p:nvPr/>
          </p:nvSpPr>
          <p:spPr bwMode="auto">
            <a:xfrm>
              <a:off x="1805994" y="1476703"/>
              <a:ext cx="531434" cy="464785"/>
            </a:xfrm>
            <a:custGeom>
              <a:avLst/>
              <a:gdLst>
                <a:gd name="T0" fmla="*/ 77 w 128"/>
                <a:gd name="T1" fmla="*/ 93 h 112"/>
                <a:gd name="T2" fmla="*/ 72 w 128"/>
                <a:gd name="T3" fmla="*/ 97 h 112"/>
                <a:gd name="T4" fmla="*/ 72 w 128"/>
                <a:gd name="T5" fmla="*/ 64 h 112"/>
                <a:gd name="T6" fmla="*/ 68 w 128"/>
                <a:gd name="T7" fmla="*/ 60 h 112"/>
                <a:gd name="T8" fmla="*/ 68 w 128"/>
                <a:gd name="T9" fmla="*/ 60 h 112"/>
                <a:gd name="T10" fmla="*/ 64 w 128"/>
                <a:gd name="T11" fmla="*/ 64 h 112"/>
                <a:gd name="T12" fmla="*/ 64 w 128"/>
                <a:gd name="T13" fmla="*/ 97 h 112"/>
                <a:gd name="T14" fmla="*/ 59 w 128"/>
                <a:gd name="T15" fmla="*/ 93 h 112"/>
                <a:gd name="T16" fmla="*/ 53 w 128"/>
                <a:gd name="T17" fmla="*/ 93 h 112"/>
                <a:gd name="T18" fmla="*/ 53 w 128"/>
                <a:gd name="T19" fmla="*/ 99 h 112"/>
                <a:gd name="T20" fmla="*/ 65 w 128"/>
                <a:gd name="T21" fmla="*/ 110 h 112"/>
                <a:gd name="T22" fmla="*/ 68 w 128"/>
                <a:gd name="T23" fmla="*/ 112 h 112"/>
                <a:gd name="T24" fmla="*/ 71 w 128"/>
                <a:gd name="T25" fmla="*/ 110 h 112"/>
                <a:gd name="T26" fmla="*/ 83 w 128"/>
                <a:gd name="T27" fmla="*/ 99 h 112"/>
                <a:gd name="T28" fmla="*/ 83 w 128"/>
                <a:gd name="T29" fmla="*/ 93 h 112"/>
                <a:gd name="T30" fmla="*/ 77 w 128"/>
                <a:gd name="T31" fmla="*/ 93 h 112"/>
                <a:gd name="T32" fmla="*/ 111 w 128"/>
                <a:gd name="T33" fmla="*/ 42 h 112"/>
                <a:gd name="T34" fmla="*/ 111 w 128"/>
                <a:gd name="T35" fmla="*/ 42 h 112"/>
                <a:gd name="T36" fmla="*/ 101 w 128"/>
                <a:gd name="T37" fmla="*/ 12 h 112"/>
                <a:gd name="T38" fmla="*/ 77 w 128"/>
                <a:gd name="T39" fmla="*/ 0 h 112"/>
                <a:gd name="T40" fmla="*/ 43 w 128"/>
                <a:gd name="T41" fmla="*/ 21 h 112"/>
                <a:gd name="T42" fmla="*/ 43 w 128"/>
                <a:gd name="T43" fmla="*/ 21 h 112"/>
                <a:gd name="T44" fmla="*/ 37 w 128"/>
                <a:gd name="T45" fmla="*/ 20 h 112"/>
                <a:gd name="T46" fmla="*/ 26 w 128"/>
                <a:gd name="T47" fmla="*/ 24 h 112"/>
                <a:gd name="T48" fmla="*/ 12 w 128"/>
                <a:gd name="T49" fmla="*/ 50 h 112"/>
                <a:gd name="T50" fmla="*/ 12 w 128"/>
                <a:gd name="T51" fmla="*/ 50 h 112"/>
                <a:gd name="T52" fmla="*/ 0 w 128"/>
                <a:gd name="T53" fmla="*/ 70 h 112"/>
                <a:gd name="T54" fmla="*/ 0 w 128"/>
                <a:gd name="T55" fmla="*/ 74 h 112"/>
                <a:gd name="T56" fmla="*/ 22 w 128"/>
                <a:gd name="T57" fmla="*/ 96 h 112"/>
                <a:gd name="T58" fmla="*/ 40 w 128"/>
                <a:gd name="T59" fmla="*/ 96 h 112"/>
                <a:gd name="T60" fmla="*/ 40 w 128"/>
                <a:gd name="T61" fmla="*/ 96 h 112"/>
                <a:gd name="T62" fmla="*/ 44 w 128"/>
                <a:gd name="T63" fmla="*/ 92 h 112"/>
                <a:gd name="T64" fmla="*/ 40 w 128"/>
                <a:gd name="T65" fmla="*/ 88 h 112"/>
                <a:gd name="T66" fmla="*/ 24 w 128"/>
                <a:gd name="T67" fmla="*/ 88 h 112"/>
                <a:gd name="T68" fmla="*/ 8 w 128"/>
                <a:gd name="T69" fmla="*/ 72 h 112"/>
                <a:gd name="T70" fmla="*/ 23 w 128"/>
                <a:gd name="T71" fmla="*/ 56 h 112"/>
                <a:gd name="T72" fmla="*/ 20 w 128"/>
                <a:gd name="T73" fmla="*/ 46 h 112"/>
                <a:gd name="T74" fmla="*/ 38 w 128"/>
                <a:gd name="T75" fmla="*/ 28 h 112"/>
                <a:gd name="T76" fmla="*/ 48 w 128"/>
                <a:gd name="T77" fmla="*/ 31 h 112"/>
                <a:gd name="T78" fmla="*/ 76 w 128"/>
                <a:gd name="T79" fmla="*/ 8 h 112"/>
                <a:gd name="T80" fmla="*/ 104 w 128"/>
                <a:gd name="T81" fmla="*/ 36 h 112"/>
                <a:gd name="T82" fmla="*/ 101 w 128"/>
                <a:gd name="T83" fmla="*/ 48 h 112"/>
                <a:gd name="T84" fmla="*/ 120 w 128"/>
                <a:gd name="T85" fmla="*/ 68 h 112"/>
                <a:gd name="T86" fmla="*/ 100 w 128"/>
                <a:gd name="T87" fmla="*/ 88 h 112"/>
                <a:gd name="T88" fmla="*/ 96 w 128"/>
                <a:gd name="T89" fmla="*/ 88 h 112"/>
                <a:gd name="T90" fmla="*/ 92 w 128"/>
                <a:gd name="T91" fmla="*/ 92 h 112"/>
                <a:gd name="T92" fmla="*/ 96 w 128"/>
                <a:gd name="T93" fmla="*/ 96 h 112"/>
                <a:gd name="T94" fmla="*/ 96 w 128"/>
                <a:gd name="T95" fmla="*/ 96 h 112"/>
                <a:gd name="T96" fmla="*/ 98 w 128"/>
                <a:gd name="T97" fmla="*/ 96 h 112"/>
                <a:gd name="T98" fmla="*/ 127 w 128"/>
                <a:gd name="T99" fmla="*/ 69 h 112"/>
                <a:gd name="T100" fmla="*/ 111 w 128"/>
                <a:gd name="T101" fmla="*/ 4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12">
                  <a:moveTo>
                    <a:pt x="77" y="93"/>
                  </a:moveTo>
                  <a:cubicBezTo>
                    <a:pt x="72" y="97"/>
                    <a:pt x="72" y="97"/>
                    <a:pt x="72" y="97"/>
                  </a:cubicBezTo>
                  <a:cubicBezTo>
                    <a:pt x="72" y="64"/>
                    <a:pt x="72" y="64"/>
                    <a:pt x="72" y="64"/>
                  </a:cubicBezTo>
                  <a:cubicBezTo>
                    <a:pt x="72" y="61"/>
                    <a:pt x="70" y="60"/>
                    <a:pt x="68" y="60"/>
                  </a:cubicBezTo>
                  <a:cubicBezTo>
                    <a:pt x="68" y="60"/>
                    <a:pt x="68" y="60"/>
                    <a:pt x="68" y="60"/>
                  </a:cubicBezTo>
                  <a:cubicBezTo>
                    <a:pt x="66" y="60"/>
                    <a:pt x="64" y="61"/>
                    <a:pt x="64" y="64"/>
                  </a:cubicBezTo>
                  <a:cubicBezTo>
                    <a:pt x="64" y="97"/>
                    <a:pt x="64" y="97"/>
                    <a:pt x="64" y="97"/>
                  </a:cubicBezTo>
                  <a:cubicBezTo>
                    <a:pt x="59" y="93"/>
                    <a:pt x="59" y="93"/>
                    <a:pt x="59" y="93"/>
                  </a:cubicBezTo>
                  <a:cubicBezTo>
                    <a:pt x="58" y="91"/>
                    <a:pt x="55" y="91"/>
                    <a:pt x="53" y="93"/>
                  </a:cubicBezTo>
                  <a:cubicBezTo>
                    <a:pt x="52" y="95"/>
                    <a:pt x="52" y="97"/>
                    <a:pt x="53" y="99"/>
                  </a:cubicBezTo>
                  <a:cubicBezTo>
                    <a:pt x="65" y="110"/>
                    <a:pt x="65" y="110"/>
                    <a:pt x="65" y="110"/>
                  </a:cubicBezTo>
                  <a:cubicBezTo>
                    <a:pt x="66" y="111"/>
                    <a:pt x="67" y="112"/>
                    <a:pt x="68" y="112"/>
                  </a:cubicBezTo>
                  <a:cubicBezTo>
                    <a:pt x="69" y="112"/>
                    <a:pt x="70" y="111"/>
                    <a:pt x="71" y="110"/>
                  </a:cubicBezTo>
                  <a:cubicBezTo>
                    <a:pt x="83" y="99"/>
                    <a:pt x="83" y="99"/>
                    <a:pt x="83" y="99"/>
                  </a:cubicBezTo>
                  <a:cubicBezTo>
                    <a:pt x="84" y="97"/>
                    <a:pt x="84" y="95"/>
                    <a:pt x="83" y="93"/>
                  </a:cubicBezTo>
                  <a:cubicBezTo>
                    <a:pt x="81" y="91"/>
                    <a:pt x="78" y="91"/>
                    <a:pt x="77" y="93"/>
                  </a:cubicBezTo>
                  <a:close/>
                  <a:moveTo>
                    <a:pt x="111" y="42"/>
                  </a:moveTo>
                  <a:cubicBezTo>
                    <a:pt x="111" y="42"/>
                    <a:pt x="111" y="42"/>
                    <a:pt x="111" y="42"/>
                  </a:cubicBezTo>
                  <a:cubicBezTo>
                    <a:pt x="113" y="33"/>
                    <a:pt x="111" y="23"/>
                    <a:pt x="101" y="12"/>
                  </a:cubicBezTo>
                  <a:cubicBezTo>
                    <a:pt x="95" y="5"/>
                    <a:pt x="86" y="1"/>
                    <a:pt x="77" y="0"/>
                  </a:cubicBezTo>
                  <a:cubicBezTo>
                    <a:pt x="62" y="0"/>
                    <a:pt x="49" y="8"/>
                    <a:pt x="43" y="21"/>
                  </a:cubicBezTo>
                  <a:cubicBezTo>
                    <a:pt x="43" y="21"/>
                    <a:pt x="43" y="21"/>
                    <a:pt x="43" y="21"/>
                  </a:cubicBezTo>
                  <a:cubicBezTo>
                    <a:pt x="41" y="20"/>
                    <a:pt x="39" y="20"/>
                    <a:pt x="37" y="20"/>
                  </a:cubicBezTo>
                  <a:cubicBezTo>
                    <a:pt x="33" y="20"/>
                    <a:pt x="29" y="22"/>
                    <a:pt x="26" y="24"/>
                  </a:cubicBezTo>
                  <a:cubicBezTo>
                    <a:pt x="12" y="35"/>
                    <a:pt x="11" y="43"/>
                    <a:pt x="12" y="50"/>
                  </a:cubicBezTo>
                  <a:cubicBezTo>
                    <a:pt x="12" y="50"/>
                    <a:pt x="12" y="50"/>
                    <a:pt x="12" y="50"/>
                  </a:cubicBezTo>
                  <a:cubicBezTo>
                    <a:pt x="5" y="54"/>
                    <a:pt x="0" y="61"/>
                    <a:pt x="0" y="70"/>
                  </a:cubicBezTo>
                  <a:cubicBezTo>
                    <a:pt x="0" y="74"/>
                    <a:pt x="0" y="74"/>
                    <a:pt x="0" y="74"/>
                  </a:cubicBezTo>
                  <a:cubicBezTo>
                    <a:pt x="0" y="86"/>
                    <a:pt x="10" y="96"/>
                    <a:pt x="22" y="96"/>
                  </a:cubicBezTo>
                  <a:cubicBezTo>
                    <a:pt x="40" y="96"/>
                    <a:pt x="40" y="96"/>
                    <a:pt x="40" y="96"/>
                  </a:cubicBezTo>
                  <a:cubicBezTo>
                    <a:pt x="40" y="96"/>
                    <a:pt x="40" y="96"/>
                    <a:pt x="40" y="96"/>
                  </a:cubicBezTo>
                  <a:cubicBezTo>
                    <a:pt x="42" y="96"/>
                    <a:pt x="44" y="94"/>
                    <a:pt x="44" y="92"/>
                  </a:cubicBezTo>
                  <a:cubicBezTo>
                    <a:pt x="44" y="89"/>
                    <a:pt x="42" y="88"/>
                    <a:pt x="40" y="88"/>
                  </a:cubicBezTo>
                  <a:cubicBezTo>
                    <a:pt x="24" y="88"/>
                    <a:pt x="24" y="88"/>
                    <a:pt x="24" y="88"/>
                  </a:cubicBezTo>
                  <a:cubicBezTo>
                    <a:pt x="15" y="88"/>
                    <a:pt x="8" y="81"/>
                    <a:pt x="8" y="72"/>
                  </a:cubicBezTo>
                  <a:cubicBezTo>
                    <a:pt x="8" y="63"/>
                    <a:pt x="15" y="56"/>
                    <a:pt x="23" y="56"/>
                  </a:cubicBezTo>
                  <a:cubicBezTo>
                    <a:pt x="21" y="53"/>
                    <a:pt x="20" y="49"/>
                    <a:pt x="20" y="46"/>
                  </a:cubicBezTo>
                  <a:cubicBezTo>
                    <a:pt x="20" y="36"/>
                    <a:pt x="28" y="28"/>
                    <a:pt x="38" y="28"/>
                  </a:cubicBezTo>
                  <a:cubicBezTo>
                    <a:pt x="42" y="28"/>
                    <a:pt x="45" y="29"/>
                    <a:pt x="48" y="31"/>
                  </a:cubicBezTo>
                  <a:cubicBezTo>
                    <a:pt x="51" y="18"/>
                    <a:pt x="62" y="8"/>
                    <a:pt x="76" y="8"/>
                  </a:cubicBezTo>
                  <a:cubicBezTo>
                    <a:pt x="91" y="8"/>
                    <a:pt x="104" y="20"/>
                    <a:pt x="104" y="36"/>
                  </a:cubicBezTo>
                  <a:cubicBezTo>
                    <a:pt x="104" y="40"/>
                    <a:pt x="103" y="44"/>
                    <a:pt x="101" y="48"/>
                  </a:cubicBezTo>
                  <a:cubicBezTo>
                    <a:pt x="112" y="48"/>
                    <a:pt x="120" y="57"/>
                    <a:pt x="120" y="68"/>
                  </a:cubicBezTo>
                  <a:cubicBezTo>
                    <a:pt x="120" y="79"/>
                    <a:pt x="111" y="88"/>
                    <a:pt x="100" y="88"/>
                  </a:cubicBezTo>
                  <a:cubicBezTo>
                    <a:pt x="96" y="88"/>
                    <a:pt x="96" y="88"/>
                    <a:pt x="96" y="88"/>
                  </a:cubicBezTo>
                  <a:cubicBezTo>
                    <a:pt x="94" y="88"/>
                    <a:pt x="92" y="89"/>
                    <a:pt x="92" y="92"/>
                  </a:cubicBezTo>
                  <a:cubicBezTo>
                    <a:pt x="92" y="94"/>
                    <a:pt x="94" y="96"/>
                    <a:pt x="96" y="96"/>
                  </a:cubicBezTo>
                  <a:cubicBezTo>
                    <a:pt x="96" y="96"/>
                    <a:pt x="96" y="96"/>
                    <a:pt x="96" y="96"/>
                  </a:cubicBezTo>
                  <a:cubicBezTo>
                    <a:pt x="98" y="96"/>
                    <a:pt x="98" y="96"/>
                    <a:pt x="98" y="96"/>
                  </a:cubicBezTo>
                  <a:cubicBezTo>
                    <a:pt x="113" y="96"/>
                    <a:pt x="127" y="84"/>
                    <a:pt x="127" y="69"/>
                  </a:cubicBezTo>
                  <a:cubicBezTo>
                    <a:pt x="128" y="57"/>
                    <a:pt x="121" y="47"/>
                    <a:pt x="111" y="42"/>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30" name="组合 29"/>
          <p:cNvGrpSpPr/>
          <p:nvPr/>
        </p:nvGrpSpPr>
        <p:grpSpPr>
          <a:xfrm>
            <a:off x="8826950" y="1016000"/>
            <a:ext cx="2490338" cy="4927600"/>
            <a:chOff x="8826950" y="1016000"/>
            <a:chExt cx="2490338" cy="4927600"/>
          </a:xfrm>
        </p:grpSpPr>
        <p:sp>
          <p:nvSpPr>
            <p:cNvPr id="5" name="矩形: 圆角 4"/>
            <p:cNvSpPr/>
            <p:nvPr/>
          </p:nvSpPr>
          <p:spPr>
            <a:xfrm>
              <a:off x="8826950" y="1016000"/>
              <a:ext cx="2490338" cy="4927600"/>
            </a:xfrm>
            <a:prstGeom prst="roundRect">
              <a:avLst>
                <a:gd name="adj" fmla="val 9421"/>
              </a:avLst>
            </a:pr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9808264" y="2247900"/>
              <a:ext cx="527709" cy="461665"/>
            </a:xfrm>
            <a:prstGeom prst="rect">
              <a:avLst/>
            </a:prstGeom>
            <a:noFill/>
          </p:spPr>
          <p:txBody>
            <a:bodyPr wrap="none" rtlCol="0">
              <a:spAutoFit/>
            </a:bodyPr>
            <a:lstStyle/>
            <a:p>
              <a:pPr algn="ctr"/>
              <a:r>
                <a:rPr lang="en-US" altLang="zh-CN" sz="2400" dirty="0">
                  <a:solidFill>
                    <a:schemeClr val="tx1">
                      <a:lumMod val="75000"/>
                      <a:lumOff val="25000"/>
                    </a:schemeClr>
                  </a:solidFill>
                  <a:cs typeface="+mn-ea"/>
                  <a:sym typeface="+mn-lt"/>
                </a:rPr>
                <a:t>04</a:t>
              </a:r>
              <a:endParaRPr lang="zh-CN" altLang="en-US" sz="2400" dirty="0">
                <a:solidFill>
                  <a:schemeClr val="tx1">
                    <a:lumMod val="75000"/>
                    <a:lumOff val="25000"/>
                  </a:schemeClr>
                </a:solidFill>
                <a:cs typeface="+mn-ea"/>
                <a:sym typeface="+mn-lt"/>
              </a:endParaRPr>
            </a:p>
          </p:txBody>
        </p:sp>
        <p:grpSp>
          <p:nvGrpSpPr>
            <p:cNvPr id="20" name="组合 19"/>
            <p:cNvGrpSpPr/>
            <p:nvPr/>
          </p:nvGrpSpPr>
          <p:grpSpPr>
            <a:xfrm>
              <a:off x="9019723" y="3002911"/>
              <a:ext cx="2104789" cy="2533042"/>
              <a:chOff x="1095612" y="3231511"/>
              <a:chExt cx="2104789" cy="2533042"/>
            </a:xfrm>
          </p:grpSpPr>
          <p:sp>
            <p:nvSpPr>
              <p:cNvPr id="21" name="矩形 20"/>
              <p:cNvSpPr/>
              <p:nvPr/>
            </p:nvSpPr>
            <p:spPr>
              <a:xfrm>
                <a:off x="1095612" y="3622235"/>
                <a:ext cx="2104788" cy="2142318"/>
              </a:xfrm>
              <a:prstGeom prst="rect">
                <a:avLst/>
              </a:prstGeom>
            </p:spPr>
            <p:txBody>
              <a:bodyPr wrap="square">
                <a:spAutoFit/>
              </a:bodyPr>
              <a:lstStyle/>
              <a:p>
                <a:pPr algn="ctr">
                  <a:lnSpc>
                    <a:spcPct val="120000"/>
                  </a:lnSpc>
                  <a:defRPr/>
                </a:pPr>
                <a:r>
                  <a:rPr lang="zh-CN" altLang="en-US" sz="1400" dirty="0">
                    <a:solidFill>
                      <a:prstClr val="black">
                        <a:lumMod val="50000"/>
                        <a:lumOff val="50000"/>
                      </a:prstClr>
                    </a:solidFill>
                    <a:cs typeface="+mn-ea"/>
                    <a:sym typeface="+mn-lt"/>
                  </a:rPr>
                  <a:t>用户可以在投影仪或者计算机上进行演示也可以将演示文稿打印出来制作成胶片以便应用到更广泛的领域中用户可以在投影仪或者计算机上进行演示也可以将演示文稿打印出来</a:t>
                </a:r>
              </a:p>
            </p:txBody>
          </p:sp>
          <p:sp>
            <p:nvSpPr>
              <p:cNvPr id="22" name="矩形 21"/>
              <p:cNvSpPr/>
              <p:nvPr/>
            </p:nvSpPr>
            <p:spPr>
              <a:xfrm>
                <a:off x="1095613" y="3231511"/>
                <a:ext cx="2104788" cy="401264"/>
              </a:xfrm>
              <a:prstGeom prst="rect">
                <a:avLst/>
              </a:prstGeom>
            </p:spPr>
            <p:txBody>
              <a:bodyPr wrap="square">
                <a:spAutoFit/>
              </a:bodyPr>
              <a:lstStyle/>
              <a:p>
                <a:pPr algn="ctr">
                  <a:lnSpc>
                    <a:spcPct val="120000"/>
                  </a:lnSpc>
                  <a:defRPr/>
                </a:pPr>
                <a:r>
                  <a:rPr lang="zh-CN" altLang="en-US" b="1" dirty="0">
                    <a:solidFill>
                      <a:prstClr val="black">
                        <a:lumMod val="65000"/>
                        <a:lumOff val="35000"/>
                      </a:prstClr>
                    </a:solidFill>
                    <a:cs typeface="+mn-ea"/>
                    <a:sym typeface="+mn-lt"/>
                  </a:rPr>
                  <a:t>标题文字添加</a:t>
                </a:r>
              </a:p>
            </p:txBody>
          </p:sp>
        </p:grpSp>
        <p:sp>
          <p:nvSpPr>
            <p:cNvPr id="25" name="Freeform 36"/>
            <p:cNvSpPr>
              <a:spLocks noEditPoints="1"/>
            </p:cNvSpPr>
            <p:nvPr/>
          </p:nvSpPr>
          <p:spPr bwMode="auto">
            <a:xfrm>
              <a:off x="9808264" y="1460040"/>
              <a:ext cx="529680" cy="498111"/>
            </a:xfrm>
            <a:custGeom>
              <a:avLst/>
              <a:gdLst>
                <a:gd name="T0" fmla="*/ 116 w 128"/>
                <a:gd name="T1" fmla="*/ 28 h 120"/>
                <a:gd name="T2" fmla="*/ 112 w 128"/>
                <a:gd name="T3" fmla="*/ 28 h 120"/>
                <a:gd name="T4" fmla="*/ 112 w 128"/>
                <a:gd name="T5" fmla="*/ 20 h 120"/>
                <a:gd name="T6" fmla="*/ 100 w 128"/>
                <a:gd name="T7" fmla="*/ 8 h 120"/>
                <a:gd name="T8" fmla="*/ 56 w 128"/>
                <a:gd name="T9" fmla="*/ 8 h 120"/>
                <a:gd name="T10" fmla="*/ 36 w 128"/>
                <a:gd name="T11" fmla="*/ 0 h 120"/>
                <a:gd name="T12" fmla="*/ 12 w 128"/>
                <a:gd name="T13" fmla="*/ 0 h 120"/>
                <a:gd name="T14" fmla="*/ 0 w 128"/>
                <a:gd name="T15" fmla="*/ 12 h 120"/>
                <a:gd name="T16" fmla="*/ 0 w 128"/>
                <a:gd name="T17" fmla="*/ 108 h 120"/>
                <a:gd name="T18" fmla="*/ 12 w 128"/>
                <a:gd name="T19" fmla="*/ 120 h 120"/>
                <a:gd name="T20" fmla="*/ 20 w 128"/>
                <a:gd name="T21" fmla="*/ 120 h 120"/>
                <a:gd name="T22" fmla="*/ 88 w 128"/>
                <a:gd name="T23" fmla="*/ 120 h 120"/>
                <a:gd name="T24" fmla="*/ 116 w 128"/>
                <a:gd name="T25" fmla="*/ 120 h 120"/>
                <a:gd name="T26" fmla="*/ 128 w 128"/>
                <a:gd name="T27" fmla="*/ 108 h 120"/>
                <a:gd name="T28" fmla="*/ 128 w 128"/>
                <a:gd name="T29" fmla="*/ 40 h 120"/>
                <a:gd name="T30" fmla="*/ 116 w 128"/>
                <a:gd name="T31" fmla="*/ 28 h 120"/>
                <a:gd name="T32" fmla="*/ 16 w 128"/>
                <a:gd name="T33" fmla="*/ 112 h 120"/>
                <a:gd name="T34" fmla="*/ 8 w 128"/>
                <a:gd name="T35" fmla="*/ 104 h 120"/>
                <a:gd name="T36" fmla="*/ 8 w 128"/>
                <a:gd name="T37" fmla="*/ 16 h 120"/>
                <a:gd name="T38" fmla="*/ 16 w 128"/>
                <a:gd name="T39" fmla="*/ 8 h 120"/>
                <a:gd name="T40" fmla="*/ 36 w 128"/>
                <a:gd name="T41" fmla="*/ 8 h 120"/>
                <a:gd name="T42" fmla="*/ 56 w 128"/>
                <a:gd name="T43" fmla="*/ 16 h 120"/>
                <a:gd name="T44" fmla="*/ 96 w 128"/>
                <a:gd name="T45" fmla="*/ 16 h 120"/>
                <a:gd name="T46" fmla="*/ 104 w 128"/>
                <a:gd name="T47" fmla="*/ 24 h 120"/>
                <a:gd name="T48" fmla="*/ 104 w 128"/>
                <a:gd name="T49" fmla="*/ 28 h 120"/>
                <a:gd name="T50" fmla="*/ 32 w 128"/>
                <a:gd name="T51" fmla="*/ 28 h 120"/>
                <a:gd name="T52" fmla="*/ 20 w 128"/>
                <a:gd name="T53" fmla="*/ 40 h 120"/>
                <a:gd name="T54" fmla="*/ 20 w 128"/>
                <a:gd name="T55" fmla="*/ 108 h 120"/>
                <a:gd name="T56" fmla="*/ 20 w 128"/>
                <a:gd name="T57" fmla="*/ 112 h 120"/>
                <a:gd name="T58" fmla="*/ 16 w 128"/>
                <a:gd name="T59" fmla="*/ 112 h 120"/>
                <a:gd name="T60" fmla="*/ 120 w 128"/>
                <a:gd name="T61" fmla="*/ 104 h 120"/>
                <a:gd name="T62" fmla="*/ 112 w 128"/>
                <a:gd name="T63" fmla="*/ 112 h 120"/>
                <a:gd name="T64" fmla="*/ 88 w 128"/>
                <a:gd name="T65" fmla="*/ 112 h 120"/>
                <a:gd name="T66" fmla="*/ 28 w 128"/>
                <a:gd name="T67" fmla="*/ 112 h 120"/>
                <a:gd name="T68" fmla="*/ 28 w 128"/>
                <a:gd name="T69" fmla="*/ 104 h 120"/>
                <a:gd name="T70" fmla="*/ 28 w 128"/>
                <a:gd name="T71" fmla="*/ 44 h 120"/>
                <a:gd name="T72" fmla="*/ 36 w 128"/>
                <a:gd name="T73" fmla="*/ 36 h 120"/>
                <a:gd name="T74" fmla="*/ 112 w 128"/>
                <a:gd name="T75" fmla="*/ 36 h 120"/>
                <a:gd name="T76" fmla="*/ 120 w 128"/>
                <a:gd name="T77" fmla="*/ 44 h 120"/>
                <a:gd name="T78" fmla="*/ 120 w 128"/>
                <a:gd name="T79" fmla="*/ 10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0">
                  <a:moveTo>
                    <a:pt x="116" y="28"/>
                  </a:moveTo>
                  <a:cubicBezTo>
                    <a:pt x="112" y="28"/>
                    <a:pt x="112" y="28"/>
                    <a:pt x="112" y="28"/>
                  </a:cubicBezTo>
                  <a:cubicBezTo>
                    <a:pt x="112" y="20"/>
                    <a:pt x="112" y="20"/>
                    <a:pt x="112" y="20"/>
                  </a:cubicBezTo>
                  <a:cubicBezTo>
                    <a:pt x="112" y="13"/>
                    <a:pt x="106" y="8"/>
                    <a:pt x="100" y="8"/>
                  </a:cubicBezTo>
                  <a:cubicBezTo>
                    <a:pt x="100" y="8"/>
                    <a:pt x="78" y="8"/>
                    <a:pt x="56" y="8"/>
                  </a:cubicBezTo>
                  <a:cubicBezTo>
                    <a:pt x="52" y="8"/>
                    <a:pt x="39" y="0"/>
                    <a:pt x="36" y="0"/>
                  </a:cubicBezTo>
                  <a:cubicBezTo>
                    <a:pt x="18" y="0"/>
                    <a:pt x="12" y="0"/>
                    <a:pt x="12" y="0"/>
                  </a:cubicBezTo>
                  <a:cubicBezTo>
                    <a:pt x="5" y="0"/>
                    <a:pt x="0" y="5"/>
                    <a:pt x="0" y="12"/>
                  </a:cubicBezTo>
                  <a:cubicBezTo>
                    <a:pt x="0" y="108"/>
                    <a:pt x="0" y="108"/>
                    <a:pt x="0" y="108"/>
                  </a:cubicBezTo>
                  <a:cubicBezTo>
                    <a:pt x="0" y="114"/>
                    <a:pt x="5" y="120"/>
                    <a:pt x="12" y="120"/>
                  </a:cubicBezTo>
                  <a:cubicBezTo>
                    <a:pt x="20" y="120"/>
                    <a:pt x="20" y="120"/>
                    <a:pt x="20" y="120"/>
                  </a:cubicBezTo>
                  <a:cubicBezTo>
                    <a:pt x="88" y="120"/>
                    <a:pt x="88" y="120"/>
                    <a:pt x="88" y="120"/>
                  </a:cubicBezTo>
                  <a:cubicBezTo>
                    <a:pt x="116" y="120"/>
                    <a:pt x="116" y="120"/>
                    <a:pt x="116" y="120"/>
                  </a:cubicBezTo>
                  <a:cubicBezTo>
                    <a:pt x="122" y="120"/>
                    <a:pt x="128" y="114"/>
                    <a:pt x="128" y="108"/>
                  </a:cubicBezTo>
                  <a:cubicBezTo>
                    <a:pt x="128" y="40"/>
                    <a:pt x="128" y="40"/>
                    <a:pt x="128" y="40"/>
                  </a:cubicBezTo>
                  <a:cubicBezTo>
                    <a:pt x="128" y="33"/>
                    <a:pt x="122" y="28"/>
                    <a:pt x="116" y="28"/>
                  </a:cubicBezTo>
                  <a:close/>
                  <a:moveTo>
                    <a:pt x="16" y="112"/>
                  </a:moveTo>
                  <a:cubicBezTo>
                    <a:pt x="11" y="112"/>
                    <a:pt x="8" y="108"/>
                    <a:pt x="8" y="104"/>
                  </a:cubicBezTo>
                  <a:cubicBezTo>
                    <a:pt x="8" y="16"/>
                    <a:pt x="8" y="16"/>
                    <a:pt x="8" y="16"/>
                  </a:cubicBezTo>
                  <a:cubicBezTo>
                    <a:pt x="8" y="11"/>
                    <a:pt x="11" y="8"/>
                    <a:pt x="16" y="8"/>
                  </a:cubicBezTo>
                  <a:cubicBezTo>
                    <a:pt x="16" y="8"/>
                    <a:pt x="20" y="8"/>
                    <a:pt x="36" y="8"/>
                  </a:cubicBezTo>
                  <a:cubicBezTo>
                    <a:pt x="40" y="8"/>
                    <a:pt x="52" y="16"/>
                    <a:pt x="56" y="16"/>
                  </a:cubicBezTo>
                  <a:cubicBezTo>
                    <a:pt x="76" y="16"/>
                    <a:pt x="96" y="16"/>
                    <a:pt x="96" y="16"/>
                  </a:cubicBezTo>
                  <a:cubicBezTo>
                    <a:pt x="100" y="16"/>
                    <a:pt x="104" y="19"/>
                    <a:pt x="104" y="24"/>
                  </a:cubicBezTo>
                  <a:cubicBezTo>
                    <a:pt x="104" y="28"/>
                    <a:pt x="104" y="28"/>
                    <a:pt x="104" y="28"/>
                  </a:cubicBezTo>
                  <a:cubicBezTo>
                    <a:pt x="32" y="28"/>
                    <a:pt x="32" y="28"/>
                    <a:pt x="32" y="28"/>
                  </a:cubicBezTo>
                  <a:cubicBezTo>
                    <a:pt x="25" y="28"/>
                    <a:pt x="20" y="33"/>
                    <a:pt x="20" y="40"/>
                  </a:cubicBezTo>
                  <a:cubicBezTo>
                    <a:pt x="20" y="108"/>
                    <a:pt x="20" y="108"/>
                    <a:pt x="20" y="108"/>
                  </a:cubicBezTo>
                  <a:cubicBezTo>
                    <a:pt x="20" y="112"/>
                    <a:pt x="20" y="112"/>
                    <a:pt x="20" y="112"/>
                  </a:cubicBezTo>
                  <a:lnTo>
                    <a:pt x="16" y="112"/>
                  </a:lnTo>
                  <a:close/>
                  <a:moveTo>
                    <a:pt x="120" y="104"/>
                  </a:moveTo>
                  <a:cubicBezTo>
                    <a:pt x="120" y="108"/>
                    <a:pt x="116" y="112"/>
                    <a:pt x="112" y="112"/>
                  </a:cubicBezTo>
                  <a:cubicBezTo>
                    <a:pt x="88" y="112"/>
                    <a:pt x="88" y="112"/>
                    <a:pt x="88" y="112"/>
                  </a:cubicBezTo>
                  <a:cubicBezTo>
                    <a:pt x="28" y="112"/>
                    <a:pt x="28" y="112"/>
                    <a:pt x="28" y="112"/>
                  </a:cubicBezTo>
                  <a:cubicBezTo>
                    <a:pt x="28" y="104"/>
                    <a:pt x="28" y="104"/>
                    <a:pt x="28" y="104"/>
                  </a:cubicBezTo>
                  <a:cubicBezTo>
                    <a:pt x="28" y="44"/>
                    <a:pt x="28" y="44"/>
                    <a:pt x="28" y="44"/>
                  </a:cubicBezTo>
                  <a:cubicBezTo>
                    <a:pt x="28" y="39"/>
                    <a:pt x="31" y="36"/>
                    <a:pt x="36" y="36"/>
                  </a:cubicBezTo>
                  <a:cubicBezTo>
                    <a:pt x="112" y="36"/>
                    <a:pt x="112" y="36"/>
                    <a:pt x="112" y="36"/>
                  </a:cubicBezTo>
                  <a:cubicBezTo>
                    <a:pt x="116" y="36"/>
                    <a:pt x="120" y="39"/>
                    <a:pt x="120" y="44"/>
                  </a:cubicBezTo>
                  <a:lnTo>
                    <a:pt x="120"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29" name="组合 28"/>
          <p:cNvGrpSpPr/>
          <p:nvPr/>
        </p:nvGrpSpPr>
        <p:grpSpPr>
          <a:xfrm>
            <a:off x="6176204" y="1016000"/>
            <a:ext cx="2490338" cy="4927600"/>
            <a:chOff x="6176204" y="1016000"/>
            <a:chExt cx="2490338" cy="4927600"/>
          </a:xfrm>
        </p:grpSpPr>
        <p:sp>
          <p:nvSpPr>
            <p:cNvPr id="4" name="矩形: 圆角 3"/>
            <p:cNvSpPr/>
            <p:nvPr/>
          </p:nvSpPr>
          <p:spPr>
            <a:xfrm>
              <a:off x="6176204" y="1016000"/>
              <a:ext cx="2490338" cy="4927600"/>
            </a:xfrm>
            <a:prstGeom prst="roundRect">
              <a:avLst>
                <a:gd name="adj" fmla="val 9421"/>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7157518" y="2247900"/>
              <a:ext cx="527709" cy="461665"/>
            </a:xfrm>
            <a:prstGeom prst="rect">
              <a:avLst/>
            </a:prstGeom>
            <a:noFill/>
          </p:spPr>
          <p:txBody>
            <a:bodyPr wrap="none" rtlCol="0">
              <a:spAutoFit/>
            </a:bodyPr>
            <a:lstStyle/>
            <a:p>
              <a:pPr algn="ctr"/>
              <a:r>
                <a:rPr lang="en-US" altLang="zh-CN" sz="2400" dirty="0">
                  <a:solidFill>
                    <a:schemeClr val="tx1">
                      <a:lumMod val="75000"/>
                      <a:lumOff val="25000"/>
                    </a:schemeClr>
                  </a:solidFill>
                  <a:cs typeface="+mn-ea"/>
                  <a:sym typeface="+mn-lt"/>
                </a:rPr>
                <a:t>03</a:t>
              </a:r>
              <a:endParaRPr lang="zh-CN" altLang="en-US" sz="2400" dirty="0">
                <a:solidFill>
                  <a:schemeClr val="tx1">
                    <a:lumMod val="75000"/>
                    <a:lumOff val="25000"/>
                  </a:schemeClr>
                </a:solidFill>
                <a:cs typeface="+mn-ea"/>
                <a:sym typeface="+mn-lt"/>
              </a:endParaRPr>
            </a:p>
          </p:txBody>
        </p:sp>
        <p:grpSp>
          <p:nvGrpSpPr>
            <p:cNvPr id="17" name="组合 16"/>
            <p:cNvGrpSpPr/>
            <p:nvPr/>
          </p:nvGrpSpPr>
          <p:grpSpPr>
            <a:xfrm>
              <a:off x="6368977" y="3002911"/>
              <a:ext cx="2104789" cy="2533042"/>
              <a:chOff x="1095612" y="3231511"/>
              <a:chExt cx="2104789" cy="2533042"/>
            </a:xfrm>
          </p:grpSpPr>
          <p:sp>
            <p:nvSpPr>
              <p:cNvPr id="18" name="矩形 17"/>
              <p:cNvSpPr/>
              <p:nvPr/>
            </p:nvSpPr>
            <p:spPr>
              <a:xfrm>
                <a:off x="1095612" y="3622235"/>
                <a:ext cx="2104788" cy="2142318"/>
              </a:xfrm>
              <a:prstGeom prst="rect">
                <a:avLst/>
              </a:prstGeom>
            </p:spPr>
            <p:txBody>
              <a:bodyPr wrap="square">
                <a:spAutoFit/>
              </a:bodyPr>
              <a:lstStyle/>
              <a:p>
                <a:pPr algn="ctr">
                  <a:lnSpc>
                    <a:spcPct val="120000"/>
                  </a:lnSpc>
                  <a:defRPr/>
                </a:pPr>
                <a:r>
                  <a:rPr lang="zh-CN" altLang="en-US" sz="1400" dirty="0">
                    <a:solidFill>
                      <a:prstClr val="black">
                        <a:lumMod val="50000"/>
                        <a:lumOff val="50000"/>
                      </a:prstClr>
                    </a:solidFill>
                    <a:cs typeface="+mn-ea"/>
                    <a:sym typeface="+mn-lt"/>
                  </a:rPr>
                  <a:t>用户可以在投影仪或者计算机上进行演示也可以将演示文稿打印出来制作成胶片以便应用到更广泛的领域中用户可以在投影仪或者计算机上进行演示也可以将演示文稿打印出来</a:t>
                </a:r>
              </a:p>
            </p:txBody>
          </p:sp>
          <p:sp>
            <p:nvSpPr>
              <p:cNvPr id="19" name="矩形 18"/>
              <p:cNvSpPr/>
              <p:nvPr/>
            </p:nvSpPr>
            <p:spPr>
              <a:xfrm>
                <a:off x="1095613" y="3231511"/>
                <a:ext cx="2104788" cy="401264"/>
              </a:xfrm>
              <a:prstGeom prst="rect">
                <a:avLst/>
              </a:prstGeom>
            </p:spPr>
            <p:txBody>
              <a:bodyPr wrap="square">
                <a:spAutoFit/>
              </a:bodyPr>
              <a:lstStyle/>
              <a:p>
                <a:pPr algn="ctr">
                  <a:lnSpc>
                    <a:spcPct val="120000"/>
                  </a:lnSpc>
                  <a:defRPr/>
                </a:pPr>
                <a:r>
                  <a:rPr lang="zh-CN" altLang="en-US" b="1" dirty="0">
                    <a:solidFill>
                      <a:prstClr val="black">
                        <a:lumMod val="65000"/>
                        <a:lumOff val="35000"/>
                      </a:prstClr>
                    </a:solidFill>
                    <a:cs typeface="+mn-ea"/>
                    <a:sym typeface="+mn-lt"/>
                  </a:rPr>
                  <a:t>标题文字添加</a:t>
                </a:r>
              </a:p>
            </p:txBody>
          </p:sp>
        </p:grpSp>
        <p:sp>
          <p:nvSpPr>
            <p:cNvPr id="26" name="Freeform 93"/>
            <p:cNvSpPr>
              <a:spLocks noEditPoints="1"/>
            </p:cNvSpPr>
            <p:nvPr/>
          </p:nvSpPr>
          <p:spPr bwMode="auto">
            <a:xfrm>
              <a:off x="7157518" y="1443378"/>
              <a:ext cx="531434" cy="531434"/>
            </a:xfrm>
            <a:custGeom>
              <a:avLst/>
              <a:gdLst>
                <a:gd name="T0" fmla="*/ 43 w 128"/>
                <a:gd name="T1" fmla="*/ 58 h 128"/>
                <a:gd name="T2" fmla="*/ 52 w 128"/>
                <a:gd name="T3" fmla="*/ 49 h 128"/>
                <a:gd name="T4" fmla="*/ 65 w 128"/>
                <a:gd name="T5" fmla="*/ 62 h 128"/>
                <a:gd name="T6" fmla="*/ 68 w 128"/>
                <a:gd name="T7" fmla="*/ 63 h 128"/>
                <a:gd name="T8" fmla="*/ 71 w 128"/>
                <a:gd name="T9" fmla="*/ 62 h 128"/>
                <a:gd name="T10" fmla="*/ 91 w 128"/>
                <a:gd name="T11" fmla="*/ 43 h 128"/>
                <a:gd name="T12" fmla="*/ 91 w 128"/>
                <a:gd name="T13" fmla="*/ 37 h 128"/>
                <a:gd name="T14" fmla="*/ 85 w 128"/>
                <a:gd name="T15" fmla="*/ 37 h 128"/>
                <a:gd name="T16" fmla="*/ 68 w 128"/>
                <a:gd name="T17" fmla="*/ 54 h 128"/>
                <a:gd name="T18" fmla="*/ 55 w 128"/>
                <a:gd name="T19" fmla="*/ 41 h 128"/>
                <a:gd name="T20" fmla="*/ 54 w 128"/>
                <a:gd name="T21" fmla="*/ 40 h 128"/>
                <a:gd name="T22" fmla="*/ 49 w 128"/>
                <a:gd name="T23" fmla="*/ 41 h 128"/>
                <a:gd name="T24" fmla="*/ 37 w 128"/>
                <a:gd name="T25" fmla="*/ 52 h 128"/>
                <a:gd name="T26" fmla="*/ 37 w 128"/>
                <a:gd name="T27" fmla="*/ 58 h 128"/>
                <a:gd name="T28" fmla="*/ 43 w 128"/>
                <a:gd name="T29" fmla="*/ 58 h 128"/>
                <a:gd name="T30" fmla="*/ 124 w 128"/>
                <a:gd name="T31" fmla="*/ 91 h 128"/>
                <a:gd name="T32" fmla="*/ 120 w 128"/>
                <a:gd name="T33" fmla="*/ 91 h 128"/>
                <a:gd name="T34" fmla="*/ 120 w 128"/>
                <a:gd name="T35" fmla="*/ 8 h 128"/>
                <a:gd name="T36" fmla="*/ 124 w 128"/>
                <a:gd name="T37" fmla="*/ 8 h 128"/>
                <a:gd name="T38" fmla="*/ 128 w 128"/>
                <a:gd name="T39" fmla="*/ 4 h 128"/>
                <a:gd name="T40" fmla="*/ 124 w 128"/>
                <a:gd name="T41" fmla="*/ 0 h 128"/>
                <a:gd name="T42" fmla="*/ 4 w 128"/>
                <a:gd name="T43" fmla="*/ 0 h 128"/>
                <a:gd name="T44" fmla="*/ 0 w 128"/>
                <a:gd name="T45" fmla="*/ 4 h 128"/>
                <a:gd name="T46" fmla="*/ 4 w 128"/>
                <a:gd name="T47" fmla="*/ 8 h 128"/>
                <a:gd name="T48" fmla="*/ 8 w 128"/>
                <a:gd name="T49" fmla="*/ 8 h 128"/>
                <a:gd name="T50" fmla="*/ 8 w 128"/>
                <a:gd name="T51" fmla="*/ 91 h 128"/>
                <a:gd name="T52" fmla="*/ 4 w 128"/>
                <a:gd name="T53" fmla="*/ 91 h 128"/>
                <a:gd name="T54" fmla="*/ 0 w 128"/>
                <a:gd name="T55" fmla="*/ 95 h 128"/>
                <a:gd name="T56" fmla="*/ 4 w 128"/>
                <a:gd name="T57" fmla="*/ 99 h 128"/>
                <a:gd name="T58" fmla="*/ 42 w 128"/>
                <a:gd name="T59" fmla="*/ 99 h 128"/>
                <a:gd name="T60" fmla="*/ 21 w 128"/>
                <a:gd name="T61" fmla="*/ 120 h 128"/>
                <a:gd name="T62" fmla="*/ 21 w 128"/>
                <a:gd name="T63" fmla="*/ 126 h 128"/>
                <a:gd name="T64" fmla="*/ 27 w 128"/>
                <a:gd name="T65" fmla="*/ 126 h 128"/>
                <a:gd name="T66" fmla="*/ 54 w 128"/>
                <a:gd name="T67" fmla="*/ 99 h 128"/>
                <a:gd name="T68" fmla="*/ 60 w 128"/>
                <a:gd name="T69" fmla="*/ 99 h 128"/>
                <a:gd name="T70" fmla="*/ 60 w 128"/>
                <a:gd name="T71" fmla="*/ 115 h 128"/>
                <a:gd name="T72" fmla="*/ 64 w 128"/>
                <a:gd name="T73" fmla="*/ 119 h 128"/>
                <a:gd name="T74" fmla="*/ 68 w 128"/>
                <a:gd name="T75" fmla="*/ 115 h 128"/>
                <a:gd name="T76" fmla="*/ 68 w 128"/>
                <a:gd name="T77" fmla="*/ 99 h 128"/>
                <a:gd name="T78" fmla="*/ 74 w 128"/>
                <a:gd name="T79" fmla="*/ 99 h 128"/>
                <a:gd name="T80" fmla="*/ 101 w 128"/>
                <a:gd name="T81" fmla="*/ 126 h 128"/>
                <a:gd name="T82" fmla="*/ 107 w 128"/>
                <a:gd name="T83" fmla="*/ 126 h 128"/>
                <a:gd name="T84" fmla="*/ 107 w 128"/>
                <a:gd name="T85" fmla="*/ 120 h 128"/>
                <a:gd name="T86" fmla="*/ 86 w 128"/>
                <a:gd name="T87" fmla="*/ 99 h 128"/>
                <a:gd name="T88" fmla="*/ 124 w 128"/>
                <a:gd name="T89" fmla="*/ 99 h 128"/>
                <a:gd name="T90" fmla="*/ 128 w 128"/>
                <a:gd name="T91" fmla="*/ 95 h 128"/>
                <a:gd name="T92" fmla="*/ 124 w 128"/>
                <a:gd name="T93" fmla="*/ 91 h 128"/>
                <a:gd name="T94" fmla="*/ 112 w 128"/>
                <a:gd name="T95" fmla="*/ 91 h 128"/>
                <a:gd name="T96" fmla="*/ 76 w 128"/>
                <a:gd name="T97" fmla="*/ 91 h 128"/>
                <a:gd name="T98" fmla="*/ 76 w 128"/>
                <a:gd name="T99" fmla="*/ 91 h 128"/>
                <a:gd name="T100" fmla="*/ 52 w 128"/>
                <a:gd name="T101" fmla="*/ 91 h 128"/>
                <a:gd name="T102" fmla="*/ 52 w 128"/>
                <a:gd name="T103" fmla="*/ 91 h 128"/>
                <a:gd name="T104" fmla="*/ 16 w 128"/>
                <a:gd name="T105" fmla="*/ 91 h 128"/>
                <a:gd name="T106" fmla="*/ 16 w 128"/>
                <a:gd name="T107" fmla="*/ 8 h 128"/>
                <a:gd name="T108" fmla="*/ 112 w 128"/>
                <a:gd name="T109" fmla="*/ 8 h 128"/>
                <a:gd name="T110" fmla="*/ 112 w 128"/>
                <a:gd name="T111"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8" h="128">
                  <a:moveTo>
                    <a:pt x="43" y="58"/>
                  </a:moveTo>
                  <a:cubicBezTo>
                    <a:pt x="52" y="49"/>
                    <a:pt x="52" y="49"/>
                    <a:pt x="52" y="49"/>
                  </a:cubicBezTo>
                  <a:cubicBezTo>
                    <a:pt x="65" y="62"/>
                    <a:pt x="65" y="62"/>
                    <a:pt x="65" y="62"/>
                  </a:cubicBezTo>
                  <a:cubicBezTo>
                    <a:pt x="66" y="63"/>
                    <a:pt x="67" y="63"/>
                    <a:pt x="68" y="63"/>
                  </a:cubicBezTo>
                  <a:cubicBezTo>
                    <a:pt x="69" y="63"/>
                    <a:pt x="70" y="63"/>
                    <a:pt x="71" y="62"/>
                  </a:cubicBezTo>
                  <a:cubicBezTo>
                    <a:pt x="91" y="43"/>
                    <a:pt x="91" y="43"/>
                    <a:pt x="91" y="43"/>
                  </a:cubicBezTo>
                  <a:cubicBezTo>
                    <a:pt x="92" y="41"/>
                    <a:pt x="92" y="38"/>
                    <a:pt x="91" y="37"/>
                  </a:cubicBezTo>
                  <a:cubicBezTo>
                    <a:pt x="89" y="35"/>
                    <a:pt x="87" y="35"/>
                    <a:pt x="85" y="37"/>
                  </a:cubicBezTo>
                  <a:cubicBezTo>
                    <a:pt x="68" y="54"/>
                    <a:pt x="68" y="54"/>
                    <a:pt x="68" y="54"/>
                  </a:cubicBezTo>
                  <a:cubicBezTo>
                    <a:pt x="55" y="41"/>
                    <a:pt x="55" y="41"/>
                    <a:pt x="55" y="41"/>
                  </a:cubicBezTo>
                  <a:cubicBezTo>
                    <a:pt x="55" y="40"/>
                    <a:pt x="54" y="40"/>
                    <a:pt x="54" y="40"/>
                  </a:cubicBezTo>
                  <a:cubicBezTo>
                    <a:pt x="52" y="39"/>
                    <a:pt x="50" y="39"/>
                    <a:pt x="49" y="41"/>
                  </a:cubicBezTo>
                  <a:cubicBezTo>
                    <a:pt x="37" y="52"/>
                    <a:pt x="37" y="52"/>
                    <a:pt x="37" y="52"/>
                  </a:cubicBezTo>
                  <a:cubicBezTo>
                    <a:pt x="36" y="54"/>
                    <a:pt x="36" y="57"/>
                    <a:pt x="37" y="58"/>
                  </a:cubicBezTo>
                  <a:cubicBezTo>
                    <a:pt x="39" y="60"/>
                    <a:pt x="41" y="60"/>
                    <a:pt x="43" y="58"/>
                  </a:cubicBezTo>
                  <a:close/>
                  <a:moveTo>
                    <a:pt x="124" y="91"/>
                  </a:moveTo>
                  <a:cubicBezTo>
                    <a:pt x="120" y="91"/>
                    <a:pt x="120" y="91"/>
                    <a:pt x="120" y="91"/>
                  </a:cubicBezTo>
                  <a:cubicBezTo>
                    <a:pt x="120" y="8"/>
                    <a:pt x="120" y="8"/>
                    <a:pt x="120" y="8"/>
                  </a:cubicBezTo>
                  <a:cubicBezTo>
                    <a:pt x="124" y="8"/>
                    <a:pt x="124" y="8"/>
                    <a:pt x="124" y="8"/>
                  </a:cubicBezTo>
                  <a:cubicBezTo>
                    <a:pt x="126" y="8"/>
                    <a:pt x="128" y="6"/>
                    <a:pt x="128" y="4"/>
                  </a:cubicBezTo>
                  <a:cubicBezTo>
                    <a:pt x="128" y="1"/>
                    <a:pt x="126" y="0"/>
                    <a:pt x="124" y="0"/>
                  </a:cubicBezTo>
                  <a:cubicBezTo>
                    <a:pt x="4" y="0"/>
                    <a:pt x="4" y="0"/>
                    <a:pt x="4" y="0"/>
                  </a:cubicBezTo>
                  <a:cubicBezTo>
                    <a:pt x="2" y="0"/>
                    <a:pt x="0" y="1"/>
                    <a:pt x="0" y="4"/>
                  </a:cubicBezTo>
                  <a:cubicBezTo>
                    <a:pt x="0" y="6"/>
                    <a:pt x="2" y="8"/>
                    <a:pt x="4" y="8"/>
                  </a:cubicBezTo>
                  <a:cubicBezTo>
                    <a:pt x="8" y="8"/>
                    <a:pt x="8" y="8"/>
                    <a:pt x="8" y="8"/>
                  </a:cubicBezTo>
                  <a:cubicBezTo>
                    <a:pt x="8" y="91"/>
                    <a:pt x="8" y="91"/>
                    <a:pt x="8" y="91"/>
                  </a:cubicBezTo>
                  <a:cubicBezTo>
                    <a:pt x="4" y="91"/>
                    <a:pt x="4" y="91"/>
                    <a:pt x="4" y="91"/>
                  </a:cubicBezTo>
                  <a:cubicBezTo>
                    <a:pt x="2" y="91"/>
                    <a:pt x="0" y="93"/>
                    <a:pt x="0" y="95"/>
                  </a:cubicBezTo>
                  <a:cubicBezTo>
                    <a:pt x="0" y="98"/>
                    <a:pt x="2" y="99"/>
                    <a:pt x="4" y="99"/>
                  </a:cubicBezTo>
                  <a:cubicBezTo>
                    <a:pt x="42" y="99"/>
                    <a:pt x="42" y="99"/>
                    <a:pt x="42" y="99"/>
                  </a:cubicBezTo>
                  <a:cubicBezTo>
                    <a:pt x="21" y="120"/>
                    <a:pt x="21" y="120"/>
                    <a:pt x="21" y="120"/>
                  </a:cubicBezTo>
                  <a:cubicBezTo>
                    <a:pt x="20" y="122"/>
                    <a:pt x="20" y="125"/>
                    <a:pt x="21" y="126"/>
                  </a:cubicBezTo>
                  <a:cubicBezTo>
                    <a:pt x="23" y="128"/>
                    <a:pt x="25" y="128"/>
                    <a:pt x="27" y="126"/>
                  </a:cubicBezTo>
                  <a:cubicBezTo>
                    <a:pt x="54" y="99"/>
                    <a:pt x="54" y="99"/>
                    <a:pt x="54" y="99"/>
                  </a:cubicBezTo>
                  <a:cubicBezTo>
                    <a:pt x="60" y="99"/>
                    <a:pt x="60" y="99"/>
                    <a:pt x="60" y="99"/>
                  </a:cubicBezTo>
                  <a:cubicBezTo>
                    <a:pt x="60" y="115"/>
                    <a:pt x="60" y="115"/>
                    <a:pt x="60" y="115"/>
                  </a:cubicBezTo>
                  <a:cubicBezTo>
                    <a:pt x="60" y="117"/>
                    <a:pt x="62" y="119"/>
                    <a:pt x="64" y="119"/>
                  </a:cubicBezTo>
                  <a:cubicBezTo>
                    <a:pt x="66" y="119"/>
                    <a:pt x="68" y="117"/>
                    <a:pt x="68" y="115"/>
                  </a:cubicBezTo>
                  <a:cubicBezTo>
                    <a:pt x="68" y="99"/>
                    <a:pt x="68" y="99"/>
                    <a:pt x="68" y="99"/>
                  </a:cubicBezTo>
                  <a:cubicBezTo>
                    <a:pt x="74" y="99"/>
                    <a:pt x="74" y="99"/>
                    <a:pt x="74" y="99"/>
                  </a:cubicBezTo>
                  <a:cubicBezTo>
                    <a:pt x="101" y="126"/>
                    <a:pt x="101" y="126"/>
                    <a:pt x="101" y="126"/>
                  </a:cubicBezTo>
                  <a:cubicBezTo>
                    <a:pt x="103" y="128"/>
                    <a:pt x="105" y="128"/>
                    <a:pt x="107" y="126"/>
                  </a:cubicBezTo>
                  <a:cubicBezTo>
                    <a:pt x="108" y="125"/>
                    <a:pt x="108" y="122"/>
                    <a:pt x="107" y="120"/>
                  </a:cubicBezTo>
                  <a:cubicBezTo>
                    <a:pt x="86" y="99"/>
                    <a:pt x="86" y="99"/>
                    <a:pt x="86" y="99"/>
                  </a:cubicBezTo>
                  <a:cubicBezTo>
                    <a:pt x="124" y="99"/>
                    <a:pt x="124" y="99"/>
                    <a:pt x="124" y="99"/>
                  </a:cubicBezTo>
                  <a:cubicBezTo>
                    <a:pt x="126" y="99"/>
                    <a:pt x="128" y="98"/>
                    <a:pt x="128" y="95"/>
                  </a:cubicBezTo>
                  <a:cubicBezTo>
                    <a:pt x="128" y="93"/>
                    <a:pt x="126" y="91"/>
                    <a:pt x="124" y="91"/>
                  </a:cubicBezTo>
                  <a:close/>
                  <a:moveTo>
                    <a:pt x="112" y="91"/>
                  </a:moveTo>
                  <a:cubicBezTo>
                    <a:pt x="76" y="91"/>
                    <a:pt x="76" y="91"/>
                    <a:pt x="76" y="91"/>
                  </a:cubicBezTo>
                  <a:cubicBezTo>
                    <a:pt x="76" y="91"/>
                    <a:pt x="76" y="91"/>
                    <a:pt x="76" y="91"/>
                  </a:cubicBezTo>
                  <a:cubicBezTo>
                    <a:pt x="52" y="91"/>
                    <a:pt x="52" y="91"/>
                    <a:pt x="52" y="91"/>
                  </a:cubicBezTo>
                  <a:cubicBezTo>
                    <a:pt x="52" y="91"/>
                    <a:pt x="52" y="91"/>
                    <a:pt x="52" y="91"/>
                  </a:cubicBezTo>
                  <a:cubicBezTo>
                    <a:pt x="16" y="91"/>
                    <a:pt x="16" y="91"/>
                    <a:pt x="16" y="91"/>
                  </a:cubicBezTo>
                  <a:cubicBezTo>
                    <a:pt x="16" y="8"/>
                    <a:pt x="16" y="8"/>
                    <a:pt x="16" y="8"/>
                  </a:cubicBezTo>
                  <a:cubicBezTo>
                    <a:pt x="112" y="8"/>
                    <a:pt x="112" y="8"/>
                    <a:pt x="112" y="8"/>
                  </a:cubicBezTo>
                  <a:lnTo>
                    <a:pt x="112" y="91"/>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Tree>
    <p:extLst>
      <p:ext uri="{BB962C8B-B14F-4D97-AF65-F5344CB8AC3E}">
        <p14:creationId xmlns:p14="http://schemas.microsoft.com/office/powerpoint/2010/main" val="194736373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flipH="1">
            <a:off x="2374900" y="1866900"/>
            <a:ext cx="7442200" cy="18620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500" b="0" i="0" u="none" strike="noStrike" kern="1200" cap="none" spc="0" normalizeH="0" baseline="0" noProof="0" dirty="0">
                <a:ln>
                  <a:noFill/>
                </a:ln>
                <a:solidFill>
                  <a:schemeClr val="accent5"/>
                </a:solidFill>
                <a:effectLst/>
                <a:uLnTx/>
                <a:uFillTx/>
                <a:cs typeface="+mn-ea"/>
                <a:sym typeface="+mn-lt"/>
              </a:rPr>
              <a:t>Part four</a:t>
            </a:r>
            <a:endParaRPr kumimoji="0" lang="zh-CN" altLang="en-US" sz="11500" b="0" i="0" u="none" strike="noStrike" kern="1200" cap="none" spc="0" normalizeH="0" baseline="0" noProof="0" dirty="0">
              <a:ln>
                <a:noFill/>
              </a:ln>
              <a:solidFill>
                <a:schemeClr val="accent5"/>
              </a:solidFill>
              <a:effectLst/>
              <a:uLnTx/>
              <a:uFillTx/>
              <a:cs typeface="+mn-ea"/>
              <a:sym typeface="+mn-lt"/>
            </a:endParaRPr>
          </a:p>
        </p:txBody>
      </p:sp>
      <p:sp>
        <p:nvSpPr>
          <p:cNvPr id="3" name="矩形 2"/>
          <p:cNvSpPr/>
          <p:nvPr/>
        </p:nvSpPr>
        <p:spPr>
          <a:xfrm>
            <a:off x="2019300" y="3640048"/>
            <a:ext cx="8153400" cy="6093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用户可以在投影仪或者计算机上进行演示，也可以将演示文稿打印出来，制作成胶片，以便应用到更广泛的领域中利用</a:t>
            </a:r>
            <a:r>
              <a:rPr kumimoji="0" lang="en-US" altLang="zh-CN" sz="1400" b="0" i="0" u="none" strike="noStrike" kern="1200" cap="none" spc="0" normalizeH="0" baseline="0" noProof="0" dirty="0">
                <a:ln>
                  <a:noFill/>
                </a:ln>
                <a:solidFill>
                  <a:prstClr val="black">
                    <a:lumMod val="50000"/>
                    <a:lumOff val="50000"/>
                  </a:prstClr>
                </a:solidFill>
                <a:effectLst/>
                <a:uLnTx/>
                <a:uFillTx/>
                <a:cs typeface="+mn-ea"/>
                <a:sym typeface="+mn-lt"/>
              </a:rPr>
              <a:t>Microsoft Office PowerPoint</a:t>
            </a: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不仅可以创建演示文稿</a:t>
            </a:r>
          </a:p>
        </p:txBody>
      </p:sp>
    </p:spTree>
    <p:extLst>
      <p:ext uri="{BB962C8B-B14F-4D97-AF65-F5344CB8AC3E}">
        <p14:creationId xmlns:p14="http://schemas.microsoft.com/office/powerpoint/2010/main" val="9842664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5016218" y="390144"/>
            <a:ext cx="2159566" cy="523220"/>
            <a:chOff x="5016218" y="390144"/>
            <a:chExt cx="2159566" cy="523220"/>
          </a:xfrm>
        </p:grpSpPr>
        <p:sp>
          <p:nvSpPr>
            <p:cNvPr id="2" name="文本框 1"/>
            <p:cNvSpPr txBox="1"/>
            <p:nvPr/>
          </p:nvSpPr>
          <p:spPr>
            <a:xfrm>
              <a:off x="5016218" y="390144"/>
              <a:ext cx="2159566" cy="523220"/>
            </a:xfrm>
            <a:prstGeom prst="rect">
              <a:avLst/>
            </a:prstGeom>
            <a:noFill/>
          </p:spPr>
          <p:txBody>
            <a:bodyPr wrap="none" rtlCol="0">
              <a:spAutoFit/>
            </a:bodyPr>
            <a:lstStyle/>
            <a:p>
              <a:pPr algn="ctr"/>
              <a:r>
                <a:rPr lang="en-US" altLang="zh-CN" sz="2800" dirty="0">
                  <a:solidFill>
                    <a:schemeClr val="tx1">
                      <a:lumMod val="75000"/>
                      <a:lumOff val="25000"/>
                    </a:schemeClr>
                  </a:solidFill>
                  <a:cs typeface="+mn-ea"/>
                  <a:sym typeface="+mn-lt"/>
                </a:rPr>
                <a:t>CONTENTS</a:t>
              </a:r>
              <a:endParaRPr lang="zh-CN" altLang="en-US" sz="2800" dirty="0">
                <a:solidFill>
                  <a:schemeClr val="tx1">
                    <a:lumMod val="75000"/>
                    <a:lumOff val="25000"/>
                  </a:schemeClr>
                </a:solidFill>
                <a:cs typeface="+mn-ea"/>
                <a:sym typeface="+mn-lt"/>
              </a:endParaRPr>
            </a:p>
          </p:txBody>
        </p:sp>
        <p:cxnSp>
          <p:nvCxnSpPr>
            <p:cNvPr id="4" name="直接连接符 3"/>
            <p:cNvCxnSpPr/>
            <p:nvPr/>
          </p:nvCxnSpPr>
          <p:spPr>
            <a:xfrm>
              <a:off x="5736000" y="888980"/>
              <a:ext cx="72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1626724" y="2072614"/>
            <a:ext cx="1190172" cy="1324429"/>
            <a:chOff x="2133599" y="2061028"/>
            <a:chExt cx="1190172" cy="1324429"/>
          </a:xfrm>
        </p:grpSpPr>
        <p:sp>
          <p:nvSpPr>
            <p:cNvPr id="7" name="椭圆 6"/>
            <p:cNvSpPr/>
            <p:nvPr/>
          </p:nvSpPr>
          <p:spPr>
            <a:xfrm>
              <a:off x="2133599" y="2195285"/>
              <a:ext cx="1190172" cy="1190172"/>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2133599" y="2061028"/>
              <a:ext cx="1190172" cy="11901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 name="文本框 8"/>
          <p:cNvSpPr txBox="1"/>
          <p:nvPr/>
        </p:nvSpPr>
        <p:spPr>
          <a:xfrm>
            <a:off x="1937118" y="2206035"/>
            <a:ext cx="569388" cy="923330"/>
          </a:xfrm>
          <a:prstGeom prst="rect">
            <a:avLst/>
          </a:prstGeom>
          <a:noFill/>
        </p:spPr>
        <p:txBody>
          <a:bodyPr wrap="none" rtlCol="0">
            <a:spAutoFit/>
          </a:bodyPr>
          <a:lstStyle/>
          <a:p>
            <a:pPr algn="ctr"/>
            <a:r>
              <a:rPr lang="en-US" altLang="zh-CN" sz="5400" dirty="0">
                <a:solidFill>
                  <a:schemeClr val="bg1"/>
                </a:solidFill>
                <a:cs typeface="+mn-ea"/>
                <a:sym typeface="+mn-lt"/>
              </a:rPr>
              <a:t>1</a:t>
            </a:r>
            <a:endParaRPr lang="zh-CN" altLang="en-US" sz="5400" dirty="0">
              <a:solidFill>
                <a:schemeClr val="bg1"/>
              </a:solidFill>
              <a:cs typeface="+mn-ea"/>
              <a:sym typeface="+mn-lt"/>
            </a:endParaRPr>
          </a:p>
        </p:txBody>
      </p:sp>
      <p:grpSp>
        <p:nvGrpSpPr>
          <p:cNvPr id="12" name="组合 11"/>
          <p:cNvGrpSpPr/>
          <p:nvPr/>
        </p:nvGrpSpPr>
        <p:grpSpPr>
          <a:xfrm>
            <a:off x="4218533" y="2072614"/>
            <a:ext cx="1190172" cy="1324429"/>
            <a:chOff x="2133599" y="2061028"/>
            <a:chExt cx="1190172" cy="1324429"/>
          </a:xfrm>
        </p:grpSpPr>
        <p:sp>
          <p:nvSpPr>
            <p:cNvPr id="14" name="椭圆 13"/>
            <p:cNvSpPr/>
            <p:nvPr/>
          </p:nvSpPr>
          <p:spPr>
            <a:xfrm>
              <a:off x="2133599" y="2195285"/>
              <a:ext cx="1190172" cy="1190172"/>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2133599" y="2061028"/>
              <a:ext cx="1190172" cy="11901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 name="文本框 12"/>
          <p:cNvSpPr txBox="1"/>
          <p:nvPr/>
        </p:nvSpPr>
        <p:spPr>
          <a:xfrm>
            <a:off x="4528927" y="2206035"/>
            <a:ext cx="569388" cy="923330"/>
          </a:xfrm>
          <a:prstGeom prst="rect">
            <a:avLst/>
          </a:prstGeom>
          <a:noFill/>
        </p:spPr>
        <p:txBody>
          <a:bodyPr wrap="none" rtlCol="0">
            <a:spAutoFit/>
          </a:bodyPr>
          <a:lstStyle/>
          <a:p>
            <a:pPr algn="ctr"/>
            <a:r>
              <a:rPr lang="en-US" altLang="zh-CN" sz="5400" dirty="0">
                <a:solidFill>
                  <a:schemeClr val="bg1"/>
                </a:solidFill>
                <a:cs typeface="+mn-ea"/>
                <a:sym typeface="+mn-lt"/>
              </a:rPr>
              <a:t>2</a:t>
            </a:r>
            <a:endParaRPr lang="zh-CN" altLang="en-US" sz="5400" dirty="0">
              <a:solidFill>
                <a:schemeClr val="bg1"/>
              </a:solidFill>
              <a:cs typeface="+mn-ea"/>
              <a:sym typeface="+mn-lt"/>
            </a:endParaRPr>
          </a:p>
        </p:txBody>
      </p:sp>
      <p:grpSp>
        <p:nvGrpSpPr>
          <p:cNvPr id="17" name="组合 16"/>
          <p:cNvGrpSpPr/>
          <p:nvPr/>
        </p:nvGrpSpPr>
        <p:grpSpPr>
          <a:xfrm>
            <a:off x="6810342" y="2072614"/>
            <a:ext cx="1190172" cy="1324429"/>
            <a:chOff x="2133599" y="2061028"/>
            <a:chExt cx="1190172" cy="1324429"/>
          </a:xfrm>
        </p:grpSpPr>
        <p:sp>
          <p:nvSpPr>
            <p:cNvPr id="19" name="椭圆 18"/>
            <p:cNvSpPr/>
            <p:nvPr/>
          </p:nvSpPr>
          <p:spPr>
            <a:xfrm>
              <a:off x="2133599" y="2195285"/>
              <a:ext cx="1190172" cy="1190172"/>
            </a:xfrm>
            <a:prstGeom prst="ellips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2133599" y="2061028"/>
              <a:ext cx="1190172" cy="11901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8" name="文本框 17"/>
          <p:cNvSpPr txBox="1"/>
          <p:nvPr/>
        </p:nvSpPr>
        <p:spPr>
          <a:xfrm>
            <a:off x="7120736" y="2206035"/>
            <a:ext cx="569388" cy="923330"/>
          </a:xfrm>
          <a:prstGeom prst="rect">
            <a:avLst/>
          </a:prstGeom>
          <a:noFill/>
        </p:spPr>
        <p:txBody>
          <a:bodyPr wrap="none" rtlCol="0">
            <a:spAutoFit/>
          </a:bodyPr>
          <a:lstStyle/>
          <a:p>
            <a:pPr algn="ctr"/>
            <a:r>
              <a:rPr lang="en-US" altLang="zh-CN" sz="5400" dirty="0">
                <a:solidFill>
                  <a:schemeClr val="bg1"/>
                </a:solidFill>
                <a:cs typeface="+mn-ea"/>
                <a:sym typeface="+mn-lt"/>
              </a:rPr>
              <a:t>3</a:t>
            </a:r>
            <a:endParaRPr lang="zh-CN" altLang="en-US" sz="5400" dirty="0">
              <a:solidFill>
                <a:schemeClr val="bg1"/>
              </a:solidFill>
              <a:cs typeface="+mn-ea"/>
              <a:sym typeface="+mn-lt"/>
            </a:endParaRPr>
          </a:p>
        </p:txBody>
      </p:sp>
      <p:grpSp>
        <p:nvGrpSpPr>
          <p:cNvPr id="22" name="组合 21"/>
          <p:cNvGrpSpPr/>
          <p:nvPr/>
        </p:nvGrpSpPr>
        <p:grpSpPr>
          <a:xfrm>
            <a:off x="9402150" y="2072614"/>
            <a:ext cx="1190172" cy="1324429"/>
            <a:chOff x="2133599" y="2061028"/>
            <a:chExt cx="1190172" cy="1324429"/>
          </a:xfrm>
        </p:grpSpPr>
        <p:sp>
          <p:nvSpPr>
            <p:cNvPr id="24" name="椭圆 23"/>
            <p:cNvSpPr/>
            <p:nvPr/>
          </p:nvSpPr>
          <p:spPr>
            <a:xfrm>
              <a:off x="2133599" y="2195285"/>
              <a:ext cx="1190172" cy="1190172"/>
            </a:xfrm>
            <a:prstGeom prst="ellipse">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p:cNvSpPr/>
            <p:nvPr/>
          </p:nvSpPr>
          <p:spPr>
            <a:xfrm>
              <a:off x="2133599" y="2061028"/>
              <a:ext cx="1190172" cy="11901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3" name="文本框 22"/>
          <p:cNvSpPr txBox="1"/>
          <p:nvPr/>
        </p:nvSpPr>
        <p:spPr>
          <a:xfrm>
            <a:off x="9712544" y="2206035"/>
            <a:ext cx="569388" cy="923330"/>
          </a:xfrm>
          <a:prstGeom prst="rect">
            <a:avLst/>
          </a:prstGeom>
          <a:noFill/>
        </p:spPr>
        <p:txBody>
          <a:bodyPr wrap="none" rtlCol="0">
            <a:spAutoFit/>
          </a:bodyPr>
          <a:lstStyle/>
          <a:p>
            <a:pPr algn="ctr"/>
            <a:r>
              <a:rPr lang="en-US" altLang="zh-CN" sz="5400" dirty="0">
                <a:solidFill>
                  <a:schemeClr val="bg1"/>
                </a:solidFill>
                <a:cs typeface="+mn-ea"/>
                <a:sym typeface="+mn-lt"/>
              </a:rPr>
              <a:t>4</a:t>
            </a:r>
            <a:endParaRPr lang="zh-CN" altLang="en-US" sz="5400" dirty="0">
              <a:solidFill>
                <a:schemeClr val="bg1"/>
              </a:solidFill>
              <a:cs typeface="+mn-ea"/>
              <a:sym typeface="+mn-lt"/>
            </a:endParaRPr>
          </a:p>
        </p:txBody>
      </p:sp>
      <p:grpSp>
        <p:nvGrpSpPr>
          <p:cNvPr id="39" name="组合 38"/>
          <p:cNvGrpSpPr/>
          <p:nvPr/>
        </p:nvGrpSpPr>
        <p:grpSpPr>
          <a:xfrm>
            <a:off x="1090818" y="3665558"/>
            <a:ext cx="2261983" cy="1034592"/>
            <a:chOff x="1090818" y="3665558"/>
            <a:chExt cx="2261983" cy="1034592"/>
          </a:xfrm>
        </p:grpSpPr>
        <p:sp>
          <p:nvSpPr>
            <p:cNvPr id="27" name="矩形 26"/>
            <p:cNvSpPr/>
            <p:nvPr/>
          </p:nvSpPr>
          <p:spPr>
            <a:xfrm>
              <a:off x="1090818" y="4090752"/>
              <a:ext cx="2261982" cy="6093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a:t>
              </a:r>
            </a:p>
          </p:txBody>
        </p:sp>
        <p:sp>
          <p:nvSpPr>
            <p:cNvPr id="28" name="矩形 27"/>
            <p:cNvSpPr/>
            <p:nvPr/>
          </p:nvSpPr>
          <p:spPr>
            <a:xfrm>
              <a:off x="1090819" y="3665558"/>
              <a:ext cx="2261982" cy="43563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40" name="组合 39"/>
          <p:cNvGrpSpPr/>
          <p:nvPr/>
        </p:nvGrpSpPr>
        <p:grpSpPr>
          <a:xfrm>
            <a:off x="3682627" y="3665558"/>
            <a:ext cx="2261983" cy="1034592"/>
            <a:chOff x="3682627" y="3665558"/>
            <a:chExt cx="2261983" cy="1034592"/>
          </a:xfrm>
        </p:grpSpPr>
        <p:sp>
          <p:nvSpPr>
            <p:cNvPr id="31" name="矩形 30"/>
            <p:cNvSpPr/>
            <p:nvPr/>
          </p:nvSpPr>
          <p:spPr>
            <a:xfrm>
              <a:off x="3682627" y="4090752"/>
              <a:ext cx="2261982" cy="6093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a:t>
              </a:r>
            </a:p>
          </p:txBody>
        </p:sp>
        <p:sp>
          <p:nvSpPr>
            <p:cNvPr id="32" name="矩形 31"/>
            <p:cNvSpPr/>
            <p:nvPr/>
          </p:nvSpPr>
          <p:spPr>
            <a:xfrm>
              <a:off x="3682628" y="3665558"/>
              <a:ext cx="2261982" cy="43563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41" name="组合 40"/>
          <p:cNvGrpSpPr/>
          <p:nvPr/>
        </p:nvGrpSpPr>
        <p:grpSpPr>
          <a:xfrm>
            <a:off x="6274436" y="3665558"/>
            <a:ext cx="2261983" cy="1034592"/>
            <a:chOff x="6274436" y="3665558"/>
            <a:chExt cx="2261983" cy="1034592"/>
          </a:xfrm>
        </p:grpSpPr>
        <p:sp>
          <p:nvSpPr>
            <p:cNvPr id="34" name="矩形 33"/>
            <p:cNvSpPr/>
            <p:nvPr/>
          </p:nvSpPr>
          <p:spPr>
            <a:xfrm>
              <a:off x="6274436" y="4090752"/>
              <a:ext cx="2261982" cy="6093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a:t>
              </a:r>
            </a:p>
          </p:txBody>
        </p:sp>
        <p:sp>
          <p:nvSpPr>
            <p:cNvPr id="35" name="矩形 34"/>
            <p:cNvSpPr/>
            <p:nvPr/>
          </p:nvSpPr>
          <p:spPr>
            <a:xfrm>
              <a:off x="6274437" y="3665558"/>
              <a:ext cx="2261982" cy="43563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42" name="组合 41"/>
          <p:cNvGrpSpPr/>
          <p:nvPr/>
        </p:nvGrpSpPr>
        <p:grpSpPr>
          <a:xfrm>
            <a:off x="8866244" y="3665558"/>
            <a:ext cx="2261983" cy="1034592"/>
            <a:chOff x="8866244" y="3665558"/>
            <a:chExt cx="2261983" cy="1034592"/>
          </a:xfrm>
        </p:grpSpPr>
        <p:sp>
          <p:nvSpPr>
            <p:cNvPr id="37" name="矩形 36"/>
            <p:cNvSpPr/>
            <p:nvPr/>
          </p:nvSpPr>
          <p:spPr>
            <a:xfrm>
              <a:off x="8866244" y="4090752"/>
              <a:ext cx="2261982" cy="6093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a:t>
              </a:r>
            </a:p>
          </p:txBody>
        </p:sp>
        <p:sp>
          <p:nvSpPr>
            <p:cNvPr id="38" name="矩形 37"/>
            <p:cNvSpPr/>
            <p:nvPr/>
          </p:nvSpPr>
          <p:spPr>
            <a:xfrm>
              <a:off x="8866245" y="3665558"/>
              <a:ext cx="2261982" cy="43563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spTree>
    <p:extLst>
      <p:ext uri="{BB962C8B-B14F-4D97-AF65-F5344CB8AC3E}">
        <p14:creationId xmlns:p14="http://schemas.microsoft.com/office/powerpoint/2010/main" val="22134687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p:tgtEl>
                                          <p:spTgt spid="43"/>
                                        </p:tgtEl>
                                        <p:attrNameLst>
                                          <p:attrName>ppt_y</p:attrName>
                                        </p:attrNameLst>
                                      </p:cBhvr>
                                      <p:tavLst>
                                        <p:tav tm="0">
                                          <p:val>
                                            <p:strVal val="#ppt_y+#ppt_h*1.125000"/>
                                          </p:val>
                                        </p:tav>
                                        <p:tav tm="100000">
                                          <p:val>
                                            <p:strVal val="#ppt_y"/>
                                          </p:val>
                                        </p:tav>
                                      </p:tavLst>
                                    </p:anim>
                                    <p:animEffect transition="in" filter="wipe(up)">
                                      <p:cBhvr>
                                        <p:cTn id="8" dur="500"/>
                                        <p:tgtEl>
                                          <p:spTgt spid="43"/>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1000"/>
                            </p:stCondLst>
                            <p:childTnLst>
                              <p:par>
                                <p:cTn id="51" presetID="37" presetClass="entr" presetSubtype="0"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fade">
                                      <p:cBhvr>
                                        <p:cTn id="53" dur="1000"/>
                                        <p:tgtEl>
                                          <p:spTgt spid="39"/>
                                        </p:tgtEl>
                                      </p:cBhvr>
                                    </p:animEffect>
                                    <p:anim calcmode="lin" valueType="num">
                                      <p:cBhvr>
                                        <p:cTn id="54" dur="1000" fill="hold"/>
                                        <p:tgtEl>
                                          <p:spTgt spid="39"/>
                                        </p:tgtEl>
                                        <p:attrNameLst>
                                          <p:attrName>ppt_x</p:attrName>
                                        </p:attrNameLst>
                                      </p:cBhvr>
                                      <p:tavLst>
                                        <p:tav tm="0">
                                          <p:val>
                                            <p:strVal val="#ppt_x"/>
                                          </p:val>
                                        </p:tav>
                                        <p:tav tm="100000">
                                          <p:val>
                                            <p:strVal val="#ppt_x"/>
                                          </p:val>
                                        </p:tav>
                                      </p:tavLst>
                                    </p:anim>
                                    <p:anim calcmode="lin" valueType="num">
                                      <p:cBhvr>
                                        <p:cTn id="55" dur="900" decel="100000" fill="hold"/>
                                        <p:tgtEl>
                                          <p:spTgt spid="39"/>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57" presetID="37" presetClass="entr" presetSubtype="0" fill="hold" nodeType="withEffect">
                                  <p:stCondLst>
                                    <p:cond delay="25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1000"/>
                                        <p:tgtEl>
                                          <p:spTgt spid="40"/>
                                        </p:tgtEl>
                                      </p:cBhvr>
                                    </p:animEffect>
                                    <p:anim calcmode="lin" valueType="num">
                                      <p:cBhvr>
                                        <p:cTn id="60" dur="1000" fill="hold"/>
                                        <p:tgtEl>
                                          <p:spTgt spid="40"/>
                                        </p:tgtEl>
                                        <p:attrNameLst>
                                          <p:attrName>ppt_x</p:attrName>
                                        </p:attrNameLst>
                                      </p:cBhvr>
                                      <p:tavLst>
                                        <p:tav tm="0">
                                          <p:val>
                                            <p:strVal val="#ppt_x"/>
                                          </p:val>
                                        </p:tav>
                                        <p:tav tm="100000">
                                          <p:val>
                                            <p:strVal val="#ppt_x"/>
                                          </p:val>
                                        </p:tav>
                                      </p:tavLst>
                                    </p:anim>
                                    <p:anim calcmode="lin" valueType="num">
                                      <p:cBhvr>
                                        <p:cTn id="61" dur="900" decel="100000" fill="hold"/>
                                        <p:tgtEl>
                                          <p:spTgt spid="40"/>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63" presetID="37" presetClass="entr" presetSubtype="0" fill="hold" nodeType="withEffect">
                                  <p:stCondLst>
                                    <p:cond delay="50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1000"/>
                                        <p:tgtEl>
                                          <p:spTgt spid="41"/>
                                        </p:tgtEl>
                                      </p:cBhvr>
                                    </p:animEffect>
                                    <p:anim calcmode="lin" valueType="num">
                                      <p:cBhvr>
                                        <p:cTn id="66" dur="1000" fill="hold"/>
                                        <p:tgtEl>
                                          <p:spTgt spid="41"/>
                                        </p:tgtEl>
                                        <p:attrNameLst>
                                          <p:attrName>ppt_x</p:attrName>
                                        </p:attrNameLst>
                                      </p:cBhvr>
                                      <p:tavLst>
                                        <p:tav tm="0">
                                          <p:val>
                                            <p:strVal val="#ppt_x"/>
                                          </p:val>
                                        </p:tav>
                                        <p:tav tm="100000">
                                          <p:val>
                                            <p:strVal val="#ppt_x"/>
                                          </p:val>
                                        </p:tav>
                                      </p:tavLst>
                                    </p:anim>
                                    <p:anim calcmode="lin" valueType="num">
                                      <p:cBhvr>
                                        <p:cTn id="67" dur="900" decel="100000" fill="hold"/>
                                        <p:tgtEl>
                                          <p:spTgt spid="41"/>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69" presetID="37" presetClass="entr" presetSubtype="0" fill="hold" nodeType="withEffect">
                                  <p:stCondLst>
                                    <p:cond delay="75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1000"/>
                                        <p:tgtEl>
                                          <p:spTgt spid="42"/>
                                        </p:tgtEl>
                                      </p:cBhvr>
                                    </p:animEffect>
                                    <p:anim calcmode="lin" valueType="num">
                                      <p:cBhvr>
                                        <p:cTn id="72" dur="1000" fill="hold"/>
                                        <p:tgtEl>
                                          <p:spTgt spid="42"/>
                                        </p:tgtEl>
                                        <p:attrNameLst>
                                          <p:attrName>ppt_x</p:attrName>
                                        </p:attrNameLst>
                                      </p:cBhvr>
                                      <p:tavLst>
                                        <p:tav tm="0">
                                          <p:val>
                                            <p:strVal val="#ppt_x"/>
                                          </p:val>
                                        </p:tav>
                                        <p:tav tm="100000">
                                          <p:val>
                                            <p:strVal val="#ppt_x"/>
                                          </p:val>
                                        </p:tav>
                                      </p:tavLst>
                                    </p:anim>
                                    <p:anim calcmode="lin" valueType="num">
                                      <p:cBhvr>
                                        <p:cTn id="73" dur="900" decel="100000" fill="hold"/>
                                        <p:tgtEl>
                                          <p:spTgt spid="42"/>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8"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6415314" y="5172698"/>
            <a:ext cx="4518792" cy="962022"/>
            <a:chOff x="6415314" y="5172698"/>
            <a:chExt cx="4518792" cy="962022"/>
          </a:xfrm>
        </p:grpSpPr>
        <p:sp>
          <p:nvSpPr>
            <p:cNvPr id="17" name="矩形 16"/>
            <p:cNvSpPr/>
            <p:nvPr/>
          </p:nvSpPr>
          <p:spPr>
            <a:xfrm>
              <a:off x="7094851" y="5525322"/>
              <a:ext cx="3839255" cy="609398"/>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18" name="矩形 17"/>
            <p:cNvSpPr/>
            <p:nvPr/>
          </p:nvSpPr>
          <p:spPr>
            <a:xfrm>
              <a:off x="7094851" y="5172698"/>
              <a:ext cx="1826400"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sp>
          <p:nvSpPr>
            <p:cNvPr id="26" name="Freeform 104"/>
            <p:cNvSpPr>
              <a:spLocks noEditPoints="1"/>
            </p:cNvSpPr>
            <p:nvPr/>
          </p:nvSpPr>
          <p:spPr bwMode="auto">
            <a:xfrm>
              <a:off x="6415314" y="5332203"/>
              <a:ext cx="469544" cy="441559"/>
            </a:xfrm>
            <a:custGeom>
              <a:avLst/>
              <a:gdLst>
                <a:gd name="T0" fmla="*/ 120 w 128"/>
                <a:gd name="T1" fmla="*/ 73 h 120"/>
                <a:gd name="T2" fmla="*/ 120 w 128"/>
                <a:gd name="T3" fmla="*/ 56 h 120"/>
                <a:gd name="T4" fmla="*/ 64 w 128"/>
                <a:gd name="T5" fmla="*/ 0 h 120"/>
                <a:gd name="T6" fmla="*/ 8 w 128"/>
                <a:gd name="T7" fmla="*/ 56 h 120"/>
                <a:gd name="T8" fmla="*/ 8 w 128"/>
                <a:gd name="T9" fmla="*/ 73 h 120"/>
                <a:gd name="T10" fmla="*/ 0 w 128"/>
                <a:gd name="T11" fmla="*/ 90 h 120"/>
                <a:gd name="T12" fmla="*/ 21 w 128"/>
                <a:gd name="T13" fmla="*/ 112 h 120"/>
                <a:gd name="T14" fmla="*/ 32 w 128"/>
                <a:gd name="T15" fmla="*/ 120 h 120"/>
                <a:gd name="T16" fmla="*/ 44 w 128"/>
                <a:gd name="T17" fmla="*/ 108 h 120"/>
                <a:gd name="T18" fmla="*/ 44 w 128"/>
                <a:gd name="T19" fmla="*/ 72 h 120"/>
                <a:gd name="T20" fmla="*/ 32 w 128"/>
                <a:gd name="T21" fmla="*/ 60 h 120"/>
                <a:gd name="T22" fmla="*/ 21 w 128"/>
                <a:gd name="T23" fmla="*/ 68 h 120"/>
                <a:gd name="T24" fmla="*/ 16 w 128"/>
                <a:gd name="T25" fmla="*/ 68 h 120"/>
                <a:gd name="T26" fmla="*/ 16 w 128"/>
                <a:gd name="T27" fmla="*/ 56 h 120"/>
                <a:gd name="T28" fmla="*/ 64 w 128"/>
                <a:gd name="T29" fmla="*/ 8 h 120"/>
                <a:gd name="T30" fmla="*/ 112 w 128"/>
                <a:gd name="T31" fmla="*/ 56 h 120"/>
                <a:gd name="T32" fmla="*/ 112 w 128"/>
                <a:gd name="T33" fmla="*/ 68 h 120"/>
                <a:gd name="T34" fmla="*/ 107 w 128"/>
                <a:gd name="T35" fmla="*/ 68 h 120"/>
                <a:gd name="T36" fmla="*/ 96 w 128"/>
                <a:gd name="T37" fmla="*/ 60 h 120"/>
                <a:gd name="T38" fmla="*/ 84 w 128"/>
                <a:gd name="T39" fmla="*/ 72 h 120"/>
                <a:gd name="T40" fmla="*/ 84 w 128"/>
                <a:gd name="T41" fmla="*/ 108 h 120"/>
                <a:gd name="T42" fmla="*/ 96 w 128"/>
                <a:gd name="T43" fmla="*/ 120 h 120"/>
                <a:gd name="T44" fmla="*/ 107 w 128"/>
                <a:gd name="T45" fmla="*/ 112 h 120"/>
                <a:gd name="T46" fmla="*/ 128 w 128"/>
                <a:gd name="T47" fmla="*/ 90 h 120"/>
                <a:gd name="T48" fmla="*/ 120 w 128"/>
                <a:gd name="T49" fmla="*/ 73 h 120"/>
                <a:gd name="T50" fmla="*/ 28 w 128"/>
                <a:gd name="T51" fmla="*/ 72 h 120"/>
                <a:gd name="T52" fmla="*/ 32 w 128"/>
                <a:gd name="T53" fmla="*/ 68 h 120"/>
                <a:gd name="T54" fmla="*/ 36 w 128"/>
                <a:gd name="T55" fmla="*/ 72 h 120"/>
                <a:gd name="T56" fmla="*/ 36 w 128"/>
                <a:gd name="T57" fmla="*/ 108 h 120"/>
                <a:gd name="T58" fmla="*/ 32 w 128"/>
                <a:gd name="T59" fmla="*/ 112 h 120"/>
                <a:gd name="T60" fmla="*/ 28 w 128"/>
                <a:gd name="T61" fmla="*/ 108 h 120"/>
                <a:gd name="T62" fmla="*/ 28 w 128"/>
                <a:gd name="T63" fmla="*/ 72 h 120"/>
                <a:gd name="T64" fmla="*/ 20 w 128"/>
                <a:gd name="T65" fmla="*/ 76 h 120"/>
                <a:gd name="T66" fmla="*/ 20 w 128"/>
                <a:gd name="T67" fmla="*/ 103 h 120"/>
                <a:gd name="T68" fmla="*/ 8 w 128"/>
                <a:gd name="T69" fmla="*/ 90 h 120"/>
                <a:gd name="T70" fmla="*/ 20 w 128"/>
                <a:gd name="T71" fmla="*/ 76 h 120"/>
                <a:gd name="T72" fmla="*/ 100 w 128"/>
                <a:gd name="T73" fmla="*/ 108 h 120"/>
                <a:gd name="T74" fmla="*/ 96 w 128"/>
                <a:gd name="T75" fmla="*/ 112 h 120"/>
                <a:gd name="T76" fmla="*/ 92 w 128"/>
                <a:gd name="T77" fmla="*/ 108 h 120"/>
                <a:gd name="T78" fmla="*/ 92 w 128"/>
                <a:gd name="T79" fmla="*/ 72 h 120"/>
                <a:gd name="T80" fmla="*/ 96 w 128"/>
                <a:gd name="T81" fmla="*/ 68 h 120"/>
                <a:gd name="T82" fmla="*/ 100 w 128"/>
                <a:gd name="T83" fmla="*/ 72 h 120"/>
                <a:gd name="T84" fmla="*/ 100 w 128"/>
                <a:gd name="T85" fmla="*/ 108 h 120"/>
                <a:gd name="T86" fmla="*/ 108 w 128"/>
                <a:gd name="T87" fmla="*/ 103 h 120"/>
                <a:gd name="T88" fmla="*/ 108 w 128"/>
                <a:gd name="T89" fmla="*/ 76 h 120"/>
                <a:gd name="T90" fmla="*/ 120 w 128"/>
                <a:gd name="T91" fmla="*/ 90 h 120"/>
                <a:gd name="T92" fmla="*/ 108 w 128"/>
                <a:gd name="T93" fmla="*/ 10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120">
                  <a:moveTo>
                    <a:pt x="120" y="73"/>
                  </a:moveTo>
                  <a:cubicBezTo>
                    <a:pt x="120" y="56"/>
                    <a:pt x="120" y="56"/>
                    <a:pt x="120" y="56"/>
                  </a:cubicBezTo>
                  <a:cubicBezTo>
                    <a:pt x="120" y="25"/>
                    <a:pt x="95" y="0"/>
                    <a:pt x="64" y="0"/>
                  </a:cubicBezTo>
                  <a:cubicBezTo>
                    <a:pt x="33" y="0"/>
                    <a:pt x="8" y="25"/>
                    <a:pt x="8" y="56"/>
                  </a:cubicBezTo>
                  <a:cubicBezTo>
                    <a:pt x="8" y="73"/>
                    <a:pt x="8" y="73"/>
                    <a:pt x="8" y="73"/>
                  </a:cubicBezTo>
                  <a:cubicBezTo>
                    <a:pt x="3" y="77"/>
                    <a:pt x="0" y="83"/>
                    <a:pt x="0" y="90"/>
                  </a:cubicBezTo>
                  <a:cubicBezTo>
                    <a:pt x="0" y="102"/>
                    <a:pt x="9" y="111"/>
                    <a:pt x="21" y="112"/>
                  </a:cubicBezTo>
                  <a:cubicBezTo>
                    <a:pt x="22" y="116"/>
                    <a:pt x="27" y="120"/>
                    <a:pt x="32" y="120"/>
                  </a:cubicBezTo>
                  <a:cubicBezTo>
                    <a:pt x="39" y="120"/>
                    <a:pt x="44" y="114"/>
                    <a:pt x="44" y="108"/>
                  </a:cubicBezTo>
                  <a:cubicBezTo>
                    <a:pt x="44" y="72"/>
                    <a:pt x="44" y="72"/>
                    <a:pt x="44" y="72"/>
                  </a:cubicBezTo>
                  <a:cubicBezTo>
                    <a:pt x="44" y="65"/>
                    <a:pt x="39" y="60"/>
                    <a:pt x="32" y="60"/>
                  </a:cubicBezTo>
                  <a:cubicBezTo>
                    <a:pt x="27" y="60"/>
                    <a:pt x="22" y="63"/>
                    <a:pt x="21" y="68"/>
                  </a:cubicBezTo>
                  <a:cubicBezTo>
                    <a:pt x="19" y="68"/>
                    <a:pt x="18" y="68"/>
                    <a:pt x="16" y="68"/>
                  </a:cubicBezTo>
                  <a:cubicBezTo>
                    <a:pt x="16" y="56"/>
                    <a:pt x="16" y="56"/>
                    <a:pt x="16" y="56"/>
                  </a:cubicBezTo>
                  <a:cubicBezTo>
                    <a:pt x="16" y="29"/>
                    <a:pt x="37" y="8"/>
                    <a:pt x="64" y="8"/>
                  </a:cubicBezTo>
                  <a:cubicBezTo>
                    <a:pt x="91" y="8"/>
                    <a:pt x="112" y="29"/>
                    <a:pt x="112" y="56"/>
                  </a:cubicBezTo>
                  <a:cubicBezTo>
                    <a:pt x="112" y="68"/>
                    <a:pt x="112" y="68"/>
                    <a:pt x="112" y="68"/>
                  </a:cubicBezTo>
                  <a:cubicBezTo>
                    <a:pt x="110" y="68"/>
                    <a:pt x="109" y="68"/>
                    <a:pt x="107" y="68"/>
                  </a:cubicBezTo>
                  <a:cubicBezTo>
                    <a:pt x="106" y="63"/>
                    <a:pt x="101" y="60"/>
                    <a:pt x="96" y="60"/>
                  </a:cubicBezTo>
                  <a:cubicBezTo>
                    <a:pt x="89" y="60"/>
                    <a:pt x="84" y="65"/>
                    <a:pt x="84" y="72"/>
                  </a:cubicBezTo>
                  <a:cubicBezTo>
                    <a:pt x="84" y="108"/>
                    <a:pt x="84" y="108"/>
                    <a:pt x="84" y="108"/>
                  </a:cubicBezTo>
                  <a:cubicBezTo>
                    <a:pt x="84" y="114"/>
                    <a:pt x="89" y="120"/>
                    <a:pt x="96" y="120"/>
                  </a:cubicBezTo>
                  <a:cubicBezTo>
                    <a:pt x="101" y="120"/>
                    <a:pt x="106" y="116"/>
                    <a:pt x="107" y="112"/>
                  </a:cubicBezTo>
                  <a:cubicBezTo>
                    <a:pt x="119" y="111"/>
                    <a:pt x="128" y="102"/>
                    <a:pt x="128" y="90"/>
                  </a:cubicBezTo>
                  <a:cubicBezTo>
                    <a:pt x="128" y="83"/>
                    <a:pt x="125" y="77"/>
                    <a:pt x="120" y="73"/>
                  </a:cubicBezTo>
                  <a:close/>
                  <a:moveTo>
                    <a:pt x="28" y="72"/>
                  </a:moveTo>
                  <a:cubicBezTo>
                    <a:pt x="28" y="69"/>
                    <a:pt x="30" y="68"/>
                    <a:pt x="32" y="68"/>
                  </a:cubicBezTo>
                  <a:cubicBezTo>
                    <a:pt x="34" y="68"/>
                    <a:pt x="36" y="69"/>
                    <a:pt x="36" y="72"/>
                  </a:cubicBezTo>
                  <a:cubicBezTo>
                    <a:pt x="36" y="108"/>
                    <a:pt x="36" y="108"/>
                    <a:pt x="36" y="108"/>
                  </a:cubicBezTo>
                  <a:cubicBezTo>
                    <a:pt x="36" y="110"/>
                    <a:pt x="34" y="112"/>
                    <a:pt x="32" y="112"/>
                  </a:cubicBezTo>
                  <a:cubicBezTo>
                    <a:pt x="30" y="112"/>
                    <a:pt x="28" y="110"/>
                    <a:pt x="28" y="108"/>
                  </a:cubicBezTo>
                  <a:lnTo>
                    <a:pt x="28" y="72"/>
                  </a:lnTo>
                  <a:close/>
                  <a:moveTo>
                    <a:pt x="20" y="76"/>
                  </a:moveTo>
                  <a:cubicBezTo>
                    <a:pt x="20" y="103"/>
                    <a:pt x="20" y="103"/>
                    <a:pt x="20" y="103"/>
                  </a:cubicBezTo>
                  <a:cubicBezTo>
                    <a:pt x="13" y="102"/>
                    <a:pt x="8" y="96"/>
                    <a:pt x="8" y="90"/>
                  </a:cubicBezTo>
                  <a:cubicBezTo>
                    <a:pt x="8" y="83"/>
                    <a:pt x="13" y="77"/>
                    <a:pt x="20" y="76"/>
                  </a:cubicBezTo>
                  <a:close/>
                  <a:moveTo>
                    <a:pt x="100" y="108"/>
                  </a:moveTo>
                  <a:cubicBezTo>
                    <a:pt x="100" y="110"/>
                    <a:pt x="98" y="112"/>
                    <a:pt x="96" y="112"/>
                  </a:cubicBezTo>
                  <a:cubicBezTo>
                    <a:pt x="94" y="112"/>
                    <a:pt x="92" y="110"/>
                    <a:pt x="92" y="108"/>
                  </a:cubicBezTo>
                  <a:cubicBezTo>
                    <a:pt x="92" y="72"/>
                    <a:pt x="92" y="72"/>
                    <a:pt x="92" y="72"/>
                  </a:cubicBezTo>
                  <a:cubicBezTo>
                    <a:pt x="92" y="69"/>
                    <a:pt x="94" y="68"/>
                    <a:pt x="96" y="68"/>
                  </a:cubicBezTo>
                  <a:cubicBezTo>
                    <a:pt x="98" y="68"/>
                    <a:pt x="100" y="69"/>
                    <a:pt x="100" y="72"/>
                  </a:cubicBezTo>
                  <a:lnTo>
                    <a:pt x="100" y="108"/>
                  </a:lnTo>
                  <a:close/>
                  <a:moveTo>
                    <a:pt x="108" y="103"/>
                  </a:moveTo>
                  <a:cubicBezTo>
                    <a:pt x="108" y="76"/>
                    <a:pt x="108" y="76"/>
                    <a:pt x="108" y="76"/>
                  </a:cubicBezTo>
                  <a:cubicBezTo>
                    <a:pt x="115" y="77"/>
                    <a:pt x="120" y="83"/>
                    <a:pt x="120" y="90"/>
                  </a:cubicBezTo>
                  <a:cubicBezTo>
                    <a:pt x="120" y="96"/>
                    <a:pt x="115" y="102"/>
                    <a:pt x="108" y="103"/>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7" name="组合 6"/>
          <p:cNvGrpSpPr/>
          <p:nvPr/>
        </p:nvGrpSpPr>
        <p:grpSpPr>
          <a:xfrm>
            <a:off x="6415314" y="3897293"/>
            <a:ext cx="4518792" cy="962022"/>
            <a:chOff x="6415314" y="3897293"/>
            <a:chExt cx="4518792" cy="962022"/>
          </a:xfrm>
        </p:grpSpPr>
        <p:sp>
          <p:nvSpPr>
            <p:cNvPr id="14" name="矩形 13"/>
            <p:cNvSpPr/>
            <p:nvPr/>
          </p:nvSpPr>
          <p:spPr>
            <a:xfrm>
              <a:off x="7094851" y="4249917"/>
              <a:ext cx="3839255" cy="609398"/>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15" name="矩形 14"/>
            <p:cNvSpPr/>
            <p:nvPr/>
          </p:nvSpPr>
          <p:spPr>
            <a:xfrm>
              <a:off x="7094851" y="3897293"/>
              <a:ext cx="1826400"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sp>
          <p:nvSpPr>
            <p:cNvPr id="27" name="Freeform 49"/>
            <p:cNvSpPr>
              <a:spLocks noEditPoints="1"/>
            </p:cNvSpPr>
            <p:nvPr/>
          </p:nvSpPr>
          <p:spPr bwMode="auto">
            <a:xfrm>
              <a:off x="6415314" y="4050900"/>
              <a:ext cx="469544" cy="471099"/>
            </a:xfrm>
            <a:custGeom>
              <a:avLst/>
              <a:gdLst>
                <a:gd name="T0" fmla="*/ 64 w 128"/>
                <a:gd name="T1" fmla="*/ 0 h 128"/>
                <a:gd name="T2" fmla="*/ 0 w 128"/>
                <a:gd name="T3" fmla="*/ 64 h 128"/>
                <a:gd name="T4" fmla="*/ 64 w 128"/>
                <a:gd name="T5" fmla="*/ 128 h 128"/>
                <a:gd name="T6" fmla="*/ 128 w 128"/>
                <a:gd name="T7" fmla="*/ 64 h 128"/>
                <a:gd name="T8" fmla="*/ 64 w 128"/>
                <a:gd name="T9" fmla="*/ 0 h 128"/>
                <a:gd name="T10" fmla="*/ 64 w 128"/>
                <a:gd name="T11" fmla="*/ 120 h 128"/>
                <a:gd name="T12" fmla="*/ 8 w 128"/>
                <a:gd name="T13" fmla="*/ 64 h 128"/>
                <a:gd name="T14" fmla="*/ 64 w 128"/>
                <a:gd name="T15" fmla="*/ 8 h 128"/>
                <a:gd name="T16" fmla="*/ 120 w 128"/>
                <a:gd name="T17" fmla="*/ 64 h 128"/>
                <a:gd name="T18" fmla="*/ 64 w 128"/>
                <a:gd name="T19" fmla="*/ 120 h 128"/>
                <a:gd name="T20" fmla="*/ 88 w 128"/>
                <a:gd name="T21" fmla="*/ 60 h 128"/>
                <a:gd name="T22" fmla="*/ 68 w 128"/>
                <a:gd name="T23" fmla="*/ 60 h 128"/>
                <a:gd name="T24" fmla="*/ 68 w 128"/>
                <a:gd name="T25" fmla="*/ 32 h 128"/>
                <a:gd name="T26" fmla="*/ 64 w 128"/>
                <a:gd name="T27" fmla="*/ 28 h 128"/>
                <a:gd name="T28" fmla="*/ 60 w 128"/>
                <a:gd name="T29" fmla="*/ 32 h 128"/>
                <a:gd name="T30" fmla="*/ 60 w 128"/>
                <a:gd name="T31" fmla="*/ 64 h 128"/>
                <a:gd name="T32" fmla="*/ 64 w 128"/>
                <a:gd name="T33" fmla="*/ 68 h 128"/>
                <a:gd name="T34" fmla="*/ 88 w 128"/>
                <a:gd name="T35" fmla="*/ 68 h 128"/>
                <a:gd name="T36" fmla="*/ 92 w 128"/>
                <a:gd name="T37" fmla="*/ 64 h 128"/>
                <a:gd name="T38" fmla="*/ 88 w 128"/>
                <a:gd name="T39" fmla="*/ 6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4" y="0"/>
                  </a:moveTo>
                  <a:cubicBezTo>
                    <a:pt x="28" y="0"/>
                    <a:pt x="0" y="28"/>
                    <a:pt x="0" y="64"/>
                  </a:cubicBezTo>
                  <a:cubicBezTo>
                    <a:pt x="0" y="99"/>
                    <a:pt x="28" y="128"/>
                    <a:pt x="64" y="128"/>
                  </a:cubicBezTo>
                  <a:cubicBezTo>
                    <a:pt x="99" y="128"/>
                    <a:pt x="128" y="99"/>
                    <a:pt x="128" y="64"/>
                  </a:cubicBezTo>
                  <a:cubicBezTo>
                    <a:pt x="128" y="28"/>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moveTo>
                    <a:pt x="88" y="60"/>
                  </a:moveTo>
                  <a:cubicBezTo>
                    <a:pt x="68" y="60"/>
                    <a:pt x="68" y="60"/>
                    <a:pt x="68" y="60"/>
                  </a:cubicBezTo>
                  <a:cubicBezTo>
                    <a:pt x="68" y="32"/>
                    <a:pt x="68" y="32"/>
                    <a:pt x="68" y="32"/>
                  </a:cubicBezTo>
                  <a:cubicBezTo>
                    <a:pt x="68" y="30"/>
                    <a:pt x="66" y="28"/>
                    <a:pt x="64" y="28"/>
                  </a:cubicBezTo>
                  <a:cubicBezTo>
                    <a:pt x="61" y="28"/>
                    <a:pt x="60" y="30"/>
                    <a:pt x="60" y="32"/>
                  </a:cubicBezTo>
                  <a:cubicBezTo>
                    <a:pt x="60" y="64"/>
                    <a:pt x="60" y="64"/>
                    <a:pt x="60" y="64"/>
                  </a:cubicBezTo>
                  <a:cubicBezTo>
                    <a:pt x="60" y="66"/>
                    <a:pt x="61" y="68"/>
                    <a:pt x="64" y="68"/>
                  </a:cubicBezTo>
                  <a:cubicBezTo>
                    <a:pt x="88" y="68"/>
                    <a:pt x="88" y="68"/>
                    <a:pt x="88" y="68"/>
                  </a:cubicBezTo>
                  <a:cubicBezTo>
                    <a:pt x="90" y="68"/>
                    <a:pt x="92" y="66"/>
                    <a:pt x="92" y="64"/>
                  </a:cubicBezTo>
                  <a:cubicBezTo>
                    <a:pt x="92" y="62"/>
                    <a:pt x="90" y="60"/>
                    <a:pt x="88" y="6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6" name="组合 5"/>
          <p:cNvGrpSpPr/>
          <p:nvPr/>
        </p:nvGrpSpPr>
        <p:grpSpPr>
          <a:xfrm>
            <a:off x="1333909" y="4216940"/>
            <a:ext cx="3748087" cy="1262995"/>
            <a:chOff x="1333909" y="4216940"/>
            <a:chExt cx="3748087" cy="1262995"/>
          </a:xfrm>
        </p:grpSpPr>
        <p:sp>
          <p:nvSpPr>
            <p:cNvPr id="19" name="文本框 18"/>
            <p:cNvSpPr txBox="1"/>
            <p:nvPr/>
          </p:nvSpPr>
          <p:spPr>
            <a:xfrm>
              <a:off x="1333909" y="4216940"/>
              <a:ext cx="305724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black">
                      <a:lumMod val="75000"/>
                      <a:lumOff val="25000"/>
                    </a:prstClr>
                  </a:solidFill>
                  <a:effectLst/>
                  <a:uLnTx/>
                  <a:uFillTx/>
                  <a:cs typeface="+mn-ea"/>
                  <a:sym typeface="+mn-lt"/>
                </a:rPr>
                <a:t>标题文字添加此处</a:t>
              </a:r>
            </a:p>
          </p:txBody>
        </p:sp>
        <p:sp>
          <p:nvSpPr>
            <p:cNvPr id="22" name="矩形 21"/>
            <p:cNvSpPr/>
            <p:nvPr/>
          </p:nvSpPr>
          <p:spPr>
            <a:xfrm>
              <a:off x="1333909" y="4740160"/>
              <a:ext cx="3748087" cy="535531"/>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a:t>
              </a:r>
            </a:p>
          </p:txBody>
        </p:sp>
        <p:cxnSp>
          <p:nvCxnSpPr>
            <p:cNvPr id="25" name="直接连接符 24"/>
            <p:cNvCxnSpPr>
              <a:cxnSpLocks/>
            </p:cNvCxnSpPr>
            <p:nvPr/>
          </p:nvCxnSpPr>
          <p:spPr>
            <a:xfrm>
              <a:off x="1450476" y="5479935"/>
              <a:ext cx="118296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pic>
        <p:nvPicPr>
          <p:cNvPr id="5" name="图片占位符 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6613831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6"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a:xfrm>
            <a:off x="1661569" y="3301571"/>
            <a:ext cx="4046731" cy="3278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4" name="Rectangle 87"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a:xfrm>
            <a:off x="1661569" y="3301571"/>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cs typeface="+mn-ea"/>
              <a:sym typeface="+mn-lt"/>
            </a:endParaRPr>
          </a:p>
        </p:txBody>
      </p:sp>
      <p:sp>
        <p:nvSpPr>
          <p:cNvPr id="5" name="Content Placeholder 2"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txBox="1">
            <a:spLocks/>
          </p:cNvSpPr>
          <p:nvPr/>
        </p:nvSpPr>
        <p:spPr>
          <a:xfrm>
            <a:off x="1643372" y="3260731"/>
            <a:ext cx="716891" cy="400110"/>
          </a:xfrm>
          <a:prstGeom prst="rect">
            <a:avLst/>
          </a:prstGeom>
          <a:noFill/>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b="1">
                <a:solidFill>
                  <a:schemeClr val="bg1"/>
                </a:solidFill>
                <a:cs typeface="+mn-ea"/>
                <a:sym typeface="+mn-lt"/>
              </a:rPr>
              <a:t>50%</a:t>
            </a:r>
            <a:endParaRPr lang="en-US" sz="1800" b="1" dirty="0">
              <a:solidFill>
                <a:schemeClr val="bg1"/>
              </a:solidFill>
              <a:cs typeface="+mn-ea"/>
              <a:sym typeface="+mn-lt"/>
            </a:endParaRPr>
          </a:p>
        </p:txBody>
      </p:sp>
      <p:sp>
        <p:nvSpPr>
          <p:cNvPr id="6" name="Rectangle 89"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a:xfrm>
            <a:off x="1661569" y="4781482"/>
            <a:ext cx="4046731" cy="3278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7" name="Rectangle 90"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a:xfrm>
            <a:off x="1661569" y="4781482"/>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cs typeface="+mn-ea"/>
              <a:sym typeface="+mn-lt"/>
            </a:endParaRPr>
          </a:p>
        </p:txBody>
      </p:sp>
      <p:sp>
        <p:nvSpPr>
          <p:cNvPr id="8" name="Content Placeholder 2"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txBox="1">
            <a:spLocks/>
          </p:cNvSpPr>
          <p:nvPr/>
        </p:nvSpPr>
        <p:spPr>
          <a:xfrm>
            <a:off x="1643372" y="4741988"/>
            <a:ext cx="716891" cy="400110"/>
          </a:xfrm>
          <a:prstGeom prst="rect">
            <a:avLst/>
          </a:prstGeom>
          <a:noFill/>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b="1" dirty="0">
                <a:solidFill>
                  <a:schemeClr val="bg1"/>
                </a:solidFill>
                <a:cs typeface="+mn-ea"/>
                <a:sym typeface="+mn-lt"/>
              </a:rPr>
              <a:t>45%</a:t>
            </a:r>
          </a:p>
        </p:txBody>
      </p:sp>
      <p:sp>
        <p:nvSpPr>
          <p:cNvPr id="9" name="Rectangle 92"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a:xfrm>
            <a:off x="1661569" y="4285261"/>
            <a:ext cx="4046731" cy="3278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0" name="Rectangle 9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a:xfrm>
            <a:off x="1661569" y="4285261"/>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cs typeface="+mn-ea"/>
              <a:sym typeface="+mn-lt"/>
            </a:endParaRPr>
          </a:p>
        </p:txBody>
      </p:sp>
      <p:sp>
        <p:nvSpPr>
          <p:cNvPr id="11" name="Content Placeholder 2"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txBox="1">
            <a:spLocks/>
          </p:cNvSpPr>
          <p:nvPr/>
        </p:nvSpPr>
        <p:spPr>
          <a:xfrm>
            <a:off x="1643372" y="4244421"/>
            <a:ext cx="716891" cy="400110"/>
          </a:xfrm>
          <a:prstGeom prst="rect">
            <a:avLst/>
          </a:prstGeom>
          <a:noFill/>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b="1" dirty="0">
                <a:solidFill>
                  <a:schemeClr val="bg1"/>
                </a:solidFill>
                <a:cs typeface="+mn-ea"/>
                <a:sym typeface="+mn-lt"/>
              </a:rPr>
              <a:t>75%</a:t>
            </a:r>
          </a:p>
        </p:txBody>
      </p:sp>
      <p:sp>
        <p:nvSpPr>
          <p:cNvPr id="12" name="Rectangle 95"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a:xfrm>
            <a:off x="1661569" y="3789526"/>
            <a:ext cx="4046731" cy="3278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13" name="Rectangle 96"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a:xfrm>
            <a:off x="1661569" y="3789526"/>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cs typeface="+mn-ea"/>
              <a:sym typeface="+mn-lt"/>
            </a:endParaRPr>
          </a:p>
        </p:txBody>
      </p:sp>
      <p:sp>
        <p:nvSpPr>
          <p:cNvPr id="14" name="Content Placeholder 2"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txBox="1">
            <a:spLocks/>
          </p:cNvSpPr>
          <p:nvPr/>
        </p:nvSpPr>
        <p:spPr>
          <a:xfrm>
            <a:off x="1643372" y="3748686"/>
            <a:ext cx="716891" cy="400110"/>
          </a:xfrm>
          <a:prstGeom prst="rect">
            <a:avLst/>
          </a:prstGeom>
          <a:noFill/>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b="1" dirty="0">
                <a:solidFill>
                  <a:schemeClr val="bg1"/>
                </a:solidFill>
                <a:cs typeface="+mn-ea"/>
                <a:sym typeface="+mn-lt"/>
              </a:rPr>
              <a:t>62%</a:t>
            </a:r>
          </a:p>
        </p:txBody>
      </p:sp>
      <p:grpSp>
        <p:nvGrpSpPr>
          <p:cNvPr id="15" name="Group 98"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1161720" y="3773425"/>
            <a:ext cx="331625" cy="332192"/>
            <a:chOff x="7275629" y="3973834"/>
            <a:chExt cx="464344" cy="465138"/>
          </a:xfrm>
          <a:solidFill>
            <a:schemeClr val="tx1">
              <a:lumMod val="65000"/>
              <a:lumOff val="35000"/>
            </a:schemeClr>
          </a:solidFill>
        </p:grpSpPr>
        <p:sp>
          <p:nvSpPr>
            <p:cNvPr id="16"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17"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18"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19"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20"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21"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grpSp>
      <p:grpSp>
        <p:nvGrpSpPr>
          <p:cNvPr id="22" name="Group 105"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1190570" y="4790157"/>
            <a:ext cx="281802" cy="321981"/>
            <a:chOff x="9162373" y="3045147"/>
            <a:chExt cx="406400" cy="464344"/>
          </a:xfrm>
          <a:solidFill>
            <a:schemeClr val="tx1">
              <a:lumMod val="65000"/>
              <a:lumOff val="35000"/>
            </a:schemeClr>
          </a:solidFill>
        </p:grpSpPr>
        <p:sp>
          <p:nvSpPr>
            <p:cNvPr id="23"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24"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25"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26"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grpSp>
      <p:grpSp>
        <p:nvGrpSpPr>
          <p:cNvPr id="27" name="Group 110"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1221748" y="3296384"/>
            <a:ext cx="227886" cy="332192"/>
            <a:chOff x="3582988" y="3510757"/>
            <a:chExt cx="319088" cy="465138"/>
          </a:xfrm>
          <a:solidFill>
            <a:schemeClr val="tx1">
              <a:lumMod val="65000"/>
              <a:lumOff val="35000"/>
            </a:schemeClr>
          </a:solidFill>
        </p:grpSpPr>
        <p:sp>
          <p:nvSpPr>
            <p:cNvPr id="28"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29"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grpSp>
      <p:grpSp>
        <p:nvGrpSpPr>
          <p:cNvPr id="30" name="Group 11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1203552" y="4281791"/>
            <a:ext cx="248860" cy="332192"/>
            <a:chOff x="2639219" y="3510757"/>
            <a:chExt cx="348456" cy="465138"/>
          </a:xfrm>
          <a:solidFill>
            <a:schemeClr val="tx1">
              <a:lumMod val="65000"/>
              <a:lumOff val="35000"/>
            </a:schemeClr>
          </a:solidFill>
        </p:grpSpPr>
        <p:sp>
          <p:nvSpPr>
            <p:cNvPr id="31"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32"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grpSp>
      <p:sp>
        <p:nvSpPr>
          <p:cNvPr id="33" name="Rectangle 120"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a:xfrm>
            <a:off x="1661569" y="5255931"/>
            <a:ext cx="4046731" cy="3278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34" name="Rectangle 121"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a:xfrm>
            <a:off x="1661569" y="5255931"/>
            <a:ext cx="3757350" cy="327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35" name="Content Placeholder 2"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txBox="1">
            <a:spLocks/>
          </p:cNvSpPr>
          <p:nvPr/>
        </p:nvSpPr>
        <p:spPr>
          <a:xfrm>
            <a:off x="1643372" y="5215091"/>
            <a:ext cx="716891" cy="400110"/>
          </a:xfrm>
          <a:prstGeom prst="rect">
            <a:avLst/>
          </a:prstGeom>
          <a:noFill/>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b="1">
                <a:solidFill>
                  <a:schemeClr val="bg1"/>
                </a:solidFill>
                <a:cs typeface="+mn-ea"/>
                <a:sym typeface="+mn-lt"/>
              </a:rPr>
              <a:t>90%</a:t>
            </a:r>
            <a:endParaRPr lang="en-US" sz="1800" b="1" dirty="0">
              <a:solidFill>
                <a:schemeClr val="bg1"/>
              </a:solidFill>
              <a:cs typeface="+mn-ea"/>
              <a:sym typeface="+mn-lt"/>
            </a:endParaRPr>
          </a:p>
        </p:txBody>
      </p:sp>
      <p:grpSp>
        <p:nvGrpSpPr>
          <p:cNvPr id="36" name="Group 12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1196250" y="5270387"/>
            <a:ext cx="297095" cy="317153"/>
            <a:chOff x="9159875" y="1647825"/>
            <a:chExt cx="434975" cy="464344"/>
          </a:xfrm>
          <a:solidFill>
            <a:schemeClr val="tx1">
              <a:lumMod val="65000"/>
              <a:lumOff val="35000"/>
            </a:schemeClr>
          </a:solidFill>
        </p:grpSpPr>
        <p:sp>
          <p:nvSpPr>
            <p:cNvPr id="37"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38"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39"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grpSp>
      <p:grpSp>
        <p:nvGrpSpPr>
          <p:cNvPr id="47" name="组合 46"/>
          <p:cNvGrpSpPr/>
          <p:nvPr/>
        </p:nvGrpSpPr>
        <p:grpSpPr>
          <a:xfrm>
            <a:off x="1161720" y="1565139"/>
            <a:ext cx="3748087" cy="1262995"/>
            <a:chOff x="1161720" y="1565139"/>
            <a:chExt cx="3748087" cy="1262995"/>
          </a:xfrm>
        </p:grpSpPr>
        <p:sp>
          <p:nvSpPr>
            <p:cNvPr id="40" name="文本框 39"/>
            <p:cNvSpPr txBox="1"/>
            <p:nvPr/>
          </p:nvSpPr>
          <p:spPr>
            <a:xfrm>
              <a:off x="1161720" y="1565139"/>
              <a:ext cx="305724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black">
                      <a:lumMod val="75000"/>
                      <a:lumOff val="25000"/>
                    </a:prstClr>
                  </a:solidFill>
                  <a:effectLst/>
                  <a:uLnTx/>
                  <a:uFillTx/>
                  <a:cs typeface="+mn-ea"/>
                  <a:sym typeface="+mn-lt"/>
                </a:rPr>
                <a:t>标题文字添加此处</a:t>
              </a:r>
            </a:p>
          </p:txBody>
        </p:sp>
        <p:sp>
          <p:nvSpPr>
            <p:cNvPr id="41" name="矩形 40"/>
            <p:cNvSpPr/>
            <p:nvPr/>
          </p:nvSpPr>
          <p:spPr>
            <a:xfrm>
              <a:off x="1161720" y="2088359"/>
              <a:ext cx="3748087" cy="535531"/>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a:t>
              </a:r>
            </a:p>
          </p:txBody>
        </p:sp>
        <p:cxnSp>
          <p:nvCxnSpPr>
            <p:cNvPr id="42" name="直接连接符 41"/>
            <p:cNvCxnSpPr>
              <a:cxnSpLocks/>
            </p:cNvCxnSpPr>
            <p:nvPr/>
          </p:nvCxnSpPr>
          <p:spPr>
            <a:xfrm>
              <a:off x="1278287" y="2828134"/>
              <a:ext cx="118296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pic>
        <p:nvPicPr>
          <p:cNvPr id="46" name="图片占位符 4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5019880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randombar(horizontal)">
                                      <p:cBhvr>
                                        <p:cTn id="7" dur="500"/>
                                        <p:tgtEl>
                                          <p:spTgt spid="4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1000"/>
                                        <p:tgtEl>
                                          <p:spTgt spid="47"/>
                                        </p:tgtEl>
                                      </p:cBhvr>
                                    </p:animEffect>
                                    <p:anim calcmode="lin" valueType="num">
                                      <p:cBhvr>
                                        <p:cTn id="12" dur="1000" fill="hold"/>
                                        <p:tgtEl>
                                          <p:spTgt spid="47"/>
                                        </p:tgtEl>
                                        <p:attrNameLst>
                                          <p:attrName>ppt_x</p:attrName>
                                        </p:attrNameLst>
                                      </p:cBhvr>
                                      <p:tavLst>
                                        <p:tav tm="0">
                                          <p:val>
                                            <p:strVal val="#ppt_x"/>
                                          </p:val>
                                        </p:tav>
                                        <p:tav tm="100000">
                                          <p:val>
                                            <p:strVal val="#ppt_x"/>
                                          </p:val>
                                        </p:tav>
                                      </p:tavLst>
                                    </p:anim>
                                    <p:anim calcmode="lin" valueType="num">
                                      <p:cBhvr>
                                        <p:cTn id="13" dur="1000" fill="hold"/>
                                        <p:tgtEl>
                                          <p:spTgt spid="4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par>
                          <p:cTn id="54" fill="hold">
                            <p:stCondLst>
                              <p:cond delay="5500"/>
                            </p:stCondLst>
                            <p:childTnLst>
                              <p:par>
                                <p:cTn id="55" presetID="53" presetClass="entr" presetSubtype="16"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wipe(left)">
                                      <p:cBhvr>
                                        <p:cTn id="63" dur="500"/>
                                        <p:tgtEl>
                                          <p:spTgt spid="9"/>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left)">
                                      <p:cBhvr>
                                        <p:cTn id="67" dur="500"/>
                                        <p:tgtEl>
                                          <p:spTgt spid="10"/>
                                        </p:tgtEl>
                                      </p:cBhvr>
                                    </p:animEffect>
                                  </p:childTnLst>
                                </p:cTn>
                              </p:par>
                            </p:childTnLst>
                          </p:cTn>
                        </p:par>
                        <p:par>
                          <p:cTn id="68" fill="hold">
                            <p:stCondLst>
                              <p:cond delay="7000"/>
                            </p:stCondLst>
                            <p:childTnLst>
                              <p:par>
                                <p:cTn id="69" presetID="53" presetClass="entr" presetSubtype="16"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childTnLst>
                          </p:cTn>
                        </p:par>
                        <p:par>
                          <p:cTn id="74" fill="hold">
                            <p:stCondLst>
                              <p:cond delay="7500"/>
                            </p:stCondLst>
                            <p:childTnLst>
                              <p:par>
                                <p:cTn id="75" presetID="53" presetClass="entr" presetSubtype="16" fill="hold"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childTnLst>
                          </p:cTn>
                        </p:par>
                        <p:par>
                          <p:cTn id="80" fill="hold">
                            <p:stCondLst>
                              <p:cond delay="8000"/>
                            </p:stCondLst>
                            <p:childTnLst>
                              <p:par>
                                <p:cTn id="81" presetID="22" presetClass="entr" presetSubtype="8"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Effect transition="in" filter="wipe(left)">
                                      <p:cBhvr>
                                        <p:cTn id="83" dur="500"/>
                                        <p:tgtEl>
                                          <p:spTgt spid="6"/>
                                        </p:tgtEl>
                                      </p:cBhvr>
                                    </p:animEffect>
                                  </p:childTnLst>
                                </p:cTn>
                              </p:par>
                            </p:childTnLst>
                          </p:cTn>
                        </p:par>
                        <p:par>
                          <p:cTn id="84" fill="hold">
                            <p:stCondLst>
                              <p:cond delay="8500"/>
                            </p:stCondLst>
                            <p:childTnLst>
                              <p:par>
                                <p:cTn id="85" presetID="22" presetClass="entr" presetSubtype="8" fill="hold" grpId="0" nodeType="afterEffect">
                                  <p:stCondLst>
                                    <p:cond delay="0"/>
                                  </p:stCondLst>
                                  <p:childTnLst>
                                    <p:set>
                                      <p:cBhvr>
                                        <p:cTn id="86" dur="1" fill="hold">
                                          <p:stCondLst>
                                            <p:cond delay="0"/>
                                          </p:stCondLst>
                                        </p:cTn>
                                        <p:tgtEl>
                                          <p:spTgt spid="7"/>
                                        </p:tgtEl>
                                        <p:attrNameLst>
                                          <p:attrName>style.visibility</p:attrName>
                                        </p:attrNameLst>
                                      </p:cBhvr>
                                      <p:to>
                                        <p:strVal val="visible"/>
                                      </p:to>
                                    </p:set>
                                    <p:animEffect transition="in" filter="wipe(left)">
                                      <p:cBhvr>
                                        <p:cTn id="87" dur="500"/>
                                        <p:tgtEl>
                                          <p:spTgt spid="7"/>
                                        </p:tgtEl>
                                      </p:cBhvr>
                                    </p:animEffect>
                                  </p:childTnLst>
                                </p:cTn>
                              </p:par>
                            </p:childTnLst>
                          </p:cTn>
                        </p:par>
                        <p:par>
                          <p:cTn id="88" fill="hold">
                            <p:stCondLst>
                              <p:cond delay="9000"/>
                            </p:stCondLst>
                            <p:childTnLst>
                              <p:par>
                                <p:cTn id="89" presetID="53" presetClass="entr" presetSubtype="16" fill="hold" grpId="0" nodeType="afterEffect">
                                  <p:stCondLst>
                                    <p:cond delay="0"/>
                                  </p:stCondLst>
                                  <p:childTnLst>
                                    <p:set>
                                      <p:cBhvr>
                                        <p:cTn id="90" dur="1" fill="hold">
                                          <p:stCondLst>
                                            <p:cond delay="0"/>
                                          </p:stCondLst>
                                        </p:cTn>
                                        <p:tgtEl>
                                          <p:spTgt spid="8"/>
                                        </p:tgtEl>
                                        <p:attrNameLst>
                                          <p:attrName>style.visibility</p:attrName>
                                        </p:attrNameLst>
                                      </p:cBhvr>
                                      <p:to>
                                        <p:strVal val="visible"/>
                                      </p:to>
                                    </p:set>
                                    <p:anim calcmode="lin" valueType="num">
                                      <p:cBhvr>
                                        <p:cTn id="91" dur="500" fill="hold"/>
                                        <p:tgtEl>
                                          <p:spTgt spid="8"/>
                                        </p:tgtEl>
                                        <p:attrNameLst>
                                          <p:attrName>ppt_w</p:attrName>
                                        </p:attrNameLst>
                                      </p:cBhvr>
                                      <p:tavLst>
                                        <p:tav tm="0">
                                          <p:val>
                                            <p:fltVal val="0"/>
                                          </p:val>
                                        </p:tav>
                                        <p:tav tm="100000">
                                          <p:val>
                                            <p:strVal val="#ppt_w"/>
                                          </p:val>
                                        </p:tav>
                                      </p:tavLst>
                                    </p:anim>
                                    <p:anim calcmode="lin" valueType="num">
                                      <p:cBhvr>
                                        <p:cTn id="92" dur="500" fill="hold"/>
                                        <p:tgtEl>
                                          <p:spTgt spid="8"/>
                                        </p:tgtEl>
                                        <p:attrNameLst>
                                          <p:attrName>ppt_h</p:attrName>
                                        </p:attrNameLst>
                                      </p:cBhvr>
                                      <p:tavLst>
                                        <p:tav tm="0">
                                          <p:val>
                                            <p:fltVal val="0"/>
                                          </p:val>
                                        </p:tav>
                                        <p:tav tm="100000">
                                          <p:val>
                                            <p:strVal val="#ppt_h"/>
                                          </p:val>
                                        </p:tav>
                                      </p:tavLst>
                                    </p:anim>
                                    <p:animEffect transition="in" filter="fade">
                                      <p:cBhvr>
                                        <p:cTn id="93" dur="500"/>
                                        <p:tgtEl>
                                          <p:spTgt spid="8"/>
                                        </p:tgtEl>
                                      </p:cBhvr>
                                    </p:animEffect>
                                  </p:childTnLst>
                                </p:cTn>
                              </p:par>
                            </p:childTnLst>
                          </p:cTn>
                        </p:par>
                        <p:par>
                          <p:cTn id="94" fill="hold">
                            <p:stCondLst>
                              <p:cond delay="9500"/>
                            </p:stCondLst>
                            <p:childTnLst>
                              <p:par>
                                <p:cTn id="95" presetID="53" presetClass="entr" presetSubtype="16" fill="hold" nodeType="afterEffect">
                                  <p:stCondLst>
                                    <p:cond delay="0"/>
                                  </p:stCondLst>
                                  <p:childTnLst>
                                    <p:set>
                                      <p:cBhvr>
                                        <p:cTn id="96" dur="1" fill="hold">
                                          <p:stCondLst>
                                            <p:cond delay="0"/>
                                          </p:stCondLst>
                                        </p:cTn>
                                        <p:tgtEl>
                                          <p:spTgt spid="36"/>
                                        </p:tgtEl>
                                        <p:attrNameLst>
                                          <p:attrName>style.visibility</p:attrName>
                                        </p:attrNameLst>
                                      </p:cBhvr>
                                      <p:to>
                                        <p:strVal val="visible"/>
                                      </p:to>
                                    </p:set>
                                    <p:anim calcmode="lin" valueType="num">
                                      <p:cBhvr>
                                        <p:cTn id="97" dur="500" fill="hold"/>
                                        <p:tgtEl>
                                          <p:spTgt spid="36"/>
                                        </p:tgtEl>
                                        <p:attrNameLst>
                                          <p:attrName>ppt_w</p:attrName>
                                        </p:attrNameLst>
                                      </p:cBhvr>
                                      <p:tavLst>
                                        <p:tav tm="0">
                                          <p:val>
                                            <p:fltVal val="0"/>
                                          </p:val>
                                        </p:tav>
                                        <p:tav tm="100000">
                                          <p:val>
                                            <p:strVal val="#ppt_w"/>
                                          </p:val>
                                        </p:tav>
                                      </p:tavLst>
                                    </p:anim>
                                    <p:anim calcmode="lin" valueType="num">
                                      <p:cBhvr>
                                        <p:cTn id="98" dur="500" fill="hold"/>
                                        <p:tgtEl>
                                          <p:spTgt spid="36"/>
                                        </p:tgtEl>
                                        <p:attrNameLst>
                                          <p:attrName>ppt_h</p:attrName>
                                        </p:attrNameLst>
                                      </p:cBhvr>
                                      <p:tavLst>
                                        <p:tav tm="0">
                                          <p:val>
                                            <p:fltVal val="0"/>
                                          </p:val>
                                        </p:tav>
                                        <p:tav tm="100000">
                                          <p:val>
                                            <p:strVal val="#ppt_h"/>
                                          </p:val>
                                        </p:tav>
                                      </p:tavLst>
                                    </p:anim>
                                    <p:animEffect transition="in" filter="fade">
                                      <p:cBhvr>
                                        <p:cTn id="99" dur="500"/>
                                        <p:tgtEl>
                                          <p:spTgt spid="36"/>
                                        </p:tgtEl>
                                      </p:cBhvr>
                                    </p:animEffect>
                                  </p:childTnLst>
                                </p:cTn>
                              </p:par>
                            </p:childTnLst>
                          </p:cTn>
                        </p:par>
                        <p:par>
                          <p:cTn id="100" fill="hold">
                            <p:stCondLst>
                              <p:cond delay="10000"/>
                            </p:stCondLst>
                            <p:childTnLst>
                              <p:par>
                                <p:cTn id="101" presetID="22" presetClass="entr" presetSubtype="8" fill="hold" grpId="0"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wipe(left)">
                                      <p:cBhvr>
                                        <p:cTn id="103" dur="500"/>
                                        <p:tgtEl>
                                          <p:spTgt spid="33"/>
                                        </p:tgtEl>
                                      </p:cBhvr>
                                    </p:animEffect>
                                  </p:childTnLst>
                                </p:cTn>
                              </p:par>
                            </p:childTnLst>
                          </p:cTn>
                        </p:par>
                        <p:par>
                          <p:cTn id="104" fill="hold">
                            <p:stCondLst>
                              <p:cond delay="10500"/>
                            </p:stCondLst>
                            <p:childTnLst>
                              <p:par>
                                <p:cTn id="105" presetID="22" presetClass="entr" presetSubtype="8" fill="hold" grpId="0" nodeType="afterEffect">
                                  <p:stCondLst>
                                    <p:cond delay="0"/>
                                  </p:stCondLst>
                                  <p:childTnLst>
                                    <p:set>
                                      <p:cBhvr>
                                        <p:cTn id="106" dur="1" fill="hold">
                                          <p:stCondLst>
                                            <p:cond delay="0"/>
                                          </p:stCondLst>
                                        </p:cTn>
                                        <p:tgtEl>
                                          <p:spTgt spid="34"/>
                                        </p:tgtEl>
                                        <p:attrNameLst>
                                          <p:attrName>style.visibility</p:attrName>
                                        </p:attrNameLst>
                                      </p:cBhvr>
                                      <p:to>
                                        <p:strVal val="visible"/>
                                      </p:to>
                                    </p:set>
                                    <p:animEffect transition="in" filter="wipe(left)">
                                      <p:cBhvr>
                                        <p:cTn id="107" dur="500"/>
                                        <p:tgtEl>
                                          <p:spTgt spid="34"/>
                                        </p:tgtEl>
                                      </p:cBhvr>
                                    </p:animEffect>
                                  </p:childTnLst>
                                </p:cTn>
                              </p:par>
                            </p:childTnLst>
                          </p:cTn>
                        </p:par>
                        <p:par>
                          <p:cTn id="108" fill="hold">
                            <p:stCondLst>
                              <p:cond delay="11000"/>
                            </p:stCondLst>
                            <p:childTnLst>
                              <p:par>
                                <p:cTn id="109" presetID="53" presetClass="entr" presetSubtype="16" fill="hold" grpId="0" nodeType="afterEffect">
                                  <p:stCondLst>
                                    <p:cond delay="0"/>
                                  </p:stCondLst>
                                  <p:childTnLst>
                                    <p:set>
                                      <p:cBhvr>
                                        <p:cTn id="110" dur="1" fill="hold">
                                          <p:stCondLst>
                                            <p:cond delay="0"/>
                                          </p:stCondLst>
                                        </p:cTn>
                                        <p:tgtEl>
                                          <p:spTgt spid="35"/>
                                        </p:tgtEl>
                                        <p:attrNameLst>
                                          <p:attrName>style.visibility</p:attrName>
                                        </p:attrNameLst>
                                      </p:cBhvr>
                                      <p:to>
                                        <p:strVal val="visible"/>
                                      </p:to>
                                    </p:set>
                                    <p:anim calcmode="lin" valueType="num">
                                      <p:cBhvr>
                                        <p:cTn id="111" dur="500" fill="hold"/>
                                        <p:tgtEl>
                                          <p:spTgt spid="35"/>
                                        </p:tgtEl>
                                        <p:attrNameLst>
                                          <p:attrName>ppt_w</p:attrName>
                                        </p:attrNameLst>
                                      </p:cBhvr>
                                      <p:tavLst>
                                        <p:tav tm="0">
                                          <p:val>
                                            <p:fltVal val="0"/>
                                          </p:val>
                                        </p:tav>
                                        <p:tav tm="100000">
                                          <p:val>
                                            <p:strVal val="#ppt_w"/>
                                          </p:val>
                                        </p:tav>
                                      </p:tavLst>
                                    </p:anim>
                                    <p:anim calcmode="lin" valueType="num">
                                      <p:cBhvr>
                                        <p:cTn id="112" dur="500" fill="hold"/>
                                        <p:tgtEl>
                                          <p:spTgt spid="35"/>
                                        </p:tgtEl>
                                        <p:attrNameLst>
                                          <p:attrName>ppt_h</p:attrName>
                                        </p:attrNameLst>
                                      </p:cBhvr>
                                      <p:tavLst>
                                        <p:tav tm="0">
                                          <p:val>
                                            <p:fltVal val="0"/>
                                          </p:val>
                                        </p:tav>
                                        <p:tav tm="100000">
                                          <p:val>
                                            <p:strVal val="#ppt_h"/>
                                          </p:val>
                                        </p:tav>
                                      </p:tavLst>
                                    </p:anim>
                                    <p:animEffect transition="in" filter="fade">
                                      <p:cBhvr>
                                        <p:cTn id="11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animBg="1"/>
      <p:bldP spid="8" grpId="0"/>
      <p:bldP spid="9" grpId="0" animBg="1"/>
      <p:bldP spid="10" grpId="0" animBg="1"/>
      <p:bldP spid="11" grpId="0"/>
      <p:bldP spid="12" grpId="0" animBg="1"/>
      <p:bldP spid="13" grpId="0" animBg="1"/>
      <p:bldP spid="14" grpId="0"/>
      <p:bldP spid="33" grpId="0" animBg="1"/>
      <p:bldP spid="34" grpId="0" animBg="1"/>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3" name="矩形 2"/>
          <p:cNvSpPr/>
          <p:nvPr/>
        </p:nvSpPr>
        <p:spPr>
          <a:xfrm>
            <a:off x="0" y="1832274"/>
            <a:ext cx="12192000" cy="3193454"/>
          </a:xfrm>
          <a:prstGeom prst="rect">
            <a:avLst/>
          </a:prstGeom>
          <a:solidFill>
            <a:schemeClr val="tx1">
              <a:lumMod val="65000"/>
              <a:lumOff val="3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4" name="组合 13"/>
          <p:cNvGrpSpPr/>
          <p:nvPr/>
        </p:nvGrpSpPr>
        <p:grpSpPr>
          <a:xfrm>
            <a:off x="1690929" y="2866093"/>
            <a:ext cx="4178285" cy="1325068"/>
            <a:chOff x="1690929" y="2866093"/>
            <a:chExt cx="4178285" cy="1325068"/>
          </a:xfrm>
        </p:grpSpPr>
        <p:sp>
          <p:nvSpPr>
            <p:cNvPr id="2" name="文本框 1"/>
            <p:cNvSpPr txBox="1"/>
            <p:nvPr/>
          </p:nvSpPr>
          <p:spPr>
            <a:xfrm>
              <a:off x="1690929" y="2866093"/>
              <a:ext cx="3057248" cy="523220"/>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white"/>
                  </a:solidFill>
                  <a:effectLst/>
                  <a:uLnTx/>
                  <a:uFillTx/>
                  <a:cs typeface="+mn-ea"/>
                  <a:sym typeface="+mn-lt"/>
                </a:rPr>
                <a:t>标题文字添加此处</a:t>
              </a:r>
            </a:p>
          </p:txBody>
        </p:sp>
        <p:sp>
          <p:nvSpPr>
            <p:cNvPr id="39" name="矩形 38"/>
            <p:cNvSpPr/>
            <p:nvPr/>
          </p:nvSpPr>
          <p:spPr>
            <a:xfrm>
              <a:off x="1690929" y="3389313"/>
              <a:ext cx="4178285" cy="535531"/>
            </a:xfrm>
            <a:prstGeom prst="rect">
              <a:avLst/>
            </a:prstGeom>
          </p:spPr>
          <p:txBody>
            <a:bodyPr wrap="square">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a:t>
              </a:r>
            </a:p>
          </p:txBody>
        </p:sp>
        <p:cxnSp>
          <p:nvCxnSpPr>
            <p:cNvPr id="4" name="直接连接符 3"/>
            <p:cNvCxnSpPr>
              <a:cxnSpLocks/>
            </p:cNvCxnSpPr>
            <p:nvPr/>
          </p:nvCxnSpPr>
          <p:spPr>
            <a:xfrm>
              <a:off x="1805229" y="4191161"/>
              <a:ext cx="11829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 name="矩形 4"/>
          <p:cNvSpPr/>
          <p:nvPr/>
        </p:nvSpPr>
        <p:spPr>
          <a:xfrm>
            <a:off x="6439106" y="2852188"/>
            <a:ext cx="4584494" cy="1384995"/>
          </a:xfrm>
          <a:prstGeom prst="rect">
            <a:avLst/>
          </a:prstGeom>
        </p:spPr>
        <p:txBody>
          <a:bodyPr wrap="square">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cs typeface="+mn-ea"/>
                <a:sym typeface="+mn-lt"/>
              </a:rPr>
              <a:t>用户可以在投影仪或者计算机上进行演示，也可以将演示文稿打印出来，制作成胶片，以便应用到更广泛的领域中。不仅可以创建演示文稿，还可以在互联网上召开面对面会议、远程会议或在网上给观众展示演示文稿用户可以在投影仪或者计算机上进行演示</a:t>
            </a:r>
          </a:p>
        </p:txBody>
      </p:sp>
    </p:spTree>
    <p:extLst>
      <p:ext uri="{BB962C8B-B14F-4D97-AF65-F5344CB8AC3E}">
        <p14:creationId xmlns:p14="http://schemas.microsoft.com/office/powerpoint/2010/main" val="391569224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1"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4638823" y="3786556"/>
            <a:ext cx="1338773" cy="1338773"/>
            <a:chOff x="4638823" y="3862756"/>
            <a:chExt cx="1338773" cy="1338773"/>
          </a:xfrm>
        </p:grpSpPr>
        <p:sp>
          <p:nvSpPr>
            <p:cNvPr id="3" name="Freeform 5"/>
            <p:cNvSpPr/>
            <p:nvPr/>
          </p:nvSpPr>
          <p:spPr>
            <a:xfrm>
              <a:off x="4638823" y="3862756"/>
              <a:ext cx="1338773" cy="1338773"/>
            </a:xfrm>
            <a:custGeom>
              <a:avLst/>
              <a:gdLst>
                <a:gd name="connsiteX0" fmla="*/ 0 w 1338773"/>
                <a:gd name="connsiteY0" fmla="*/ 0 h 1338773"/>
                <a:gd name="connsiteX1" fmla="*/ 1010504 w 1338773"/>
                <a:gd name="connsiteY1" fmla="*/ 0 h 1338773"/>
                <a:gd name="connsiteX2" fmla="*/ 1035906 w 1338773"/>
                <a:gd name="connsiteY2" fmla="*/ 81833 h 1338773"/>
                <a:gd name="connsiteX3" fmla="*/ 1279214 w 1338773"/>
                <a:gd name="connsiteY3" fmla="*/ 325141 h 1338773"/>
                <a:gd name="connsiteX4" fmla="*/ 1338773 w 1338773"/>
                <a:gd name="connsiteY4" fmla="*/ 343629 h 1338773"/>
                <a:gd name="connsiteX5" fmla="*/ 1338773 w 1338773"/>
                <a:gd name="connsiteY5" fmla="*/ 1338773 h 1338773"/>
                <a:gd name="connsiteX6" fmla="*/ 0 w 1338773"/>
                <a:gd name="connsiteY6" fmla="*/ 1338773 h 1338773"/>
                <a:gd name="connsiteX7" fmla="*/ 0 w 1338773"/>
                <a:gd name="connsiteY7" fmla="*/ 0 h 133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8773" h="1338773">
                  <a:moveTo>
                    <a:pt x="0" y="0"/>
                  </a:moveTo>
                  <a:lnTo>
                    <a:pt x="1010504" y="0"/>
                  </a:lnTo>
                  <a:lnTo>
                    <a:pt x="1035906" y="81833"/>
                  </a:lnTo>
                  <a:cubicBezTo>
                    <a:pt x="1082177" y="191231"/>
                    <a:pt x="1169817" y="278870"/>
                    <a:pt x="1279214" y="325141"/>
                  </a:cubicBezTo>
                  <a:lnTo>
                    <a:pt x="1338773" y="343629"/>
                  </a:lnTo>
                  <a:lnTo>
                    <a:pt x="1338773" y="1338773"/>
                  </a:lnTo>
                  <a:lnTo>
                    <a:pt x="0" y="1338773"/>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4" name="AutoShape 112"/>
            <p:cNvSpPr>
              <a:spLocks/>
            </p:cNvSpPr>
            <p:nvPr/>
          </p:nvSpPr>
          <p:spPr bwMode="auto">
            <a:xfrm>
              <a:off x="5076037" y="4299573"/>
              <a:ext cx="464344" cy="46513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grpSp>
      <p:grpSp>
        <p:nvGrpSpPr>
          <p:cNvPr id="5" name="Group 60"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6214404" y="3786556"/>
            <a:ext cx="1338773" cy="1338773"/>
            <a:chOff x="6214404" y="3862756"/>
            <a:chExt cx="1338773" cy="1338773"/>
          </a:xfrm>
        </p:grpSpPr>
        <p:sp>
          <p:nvSpPr>
            <p:cNvPr id="6" name="Freeform 6"/>
            <p:cNvSpPr/>
            <p:nvPr/>
          </p:nvSpPr>
          <p:spPr>
            <a:xfrm>
              <a:off x="6214404" y="3862756"/>
              <a:ext cx="1338773" cy="1338773"/>
            </a:xfrm>
            <a:custGeom>
              <a:avLst/>
              <a:gdLst>
                <a:gd name="connsiteX0" fmla="*/ 328269 w 1338773"/>
                <a:gd name="connsiteY0" fmla="*/ 0 h 1338773"/>
                <a:gd name="connsiteX1" fmla="*/ 1338773 w 1338773"/>
                <a:gd name="connsiteY1" fmla="*/ 0 h 1338773"/>
                <a:gd name="connsiteX2" fmla="*/ 1338773 w 1338773"/>
                <a:gd name="connsiteY2" fmla="*/ 1338773 h 1338773"/>
                <a:gd name="connsiteX3" fmla="*/ 0 w 1338773"/>
                <a:gd name="connsiteY3" fmla="*/ 1338773 h 1338773"/>
                <a:gd name="connsiteX4" fmla="*/ 0 w 1338773"/>
                <a:gd name="connsiteY4" fmla="*/ 343629 h 1338773"/>
                <a:gd name="connsiteX5" fmla="*/ 59559 w 1338773"/>
                <a:gd name="connsiteY5" fmla="*/ 325141 h 1338773"/>
                <a:gd name="connsiteX6" fmla="*/ 302867 w 1338773"/>
                <a:gd name="connsiteY6" fmla="*/ 81833 h 1338773"/>
                <a:gd name="connsiteX7" fmla="*/ 328269 w 1338773"/>
                <a:gd name="connsiteY7" fmla="*/ 0 h 133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8773" h="1338773">
                  <a:moveTo>
                    <a:pt x="328269" y="0"/>
                  </a:moveTo>
                  <a:lnTo>
                    <a:pt x="1338773" y="0"/>
                  </a:lnTo>
                  <a:lnTo>
                    <a:pt x="1338773" y="1338773"/>
                  </a:lnTo>
                  <a:lnTo>
                    <a:pt x="0" y="1338773"/>
                  </a:lnTo>
                  <a:lnTo>
                    <a:pt x="0" y="343629"/>
                  </a:lnTo>
                  <a:lnTo>
                    <a:pt x="59559" y="325141"/>
                  </a:lnTo>
                  <a:cubicBezTo>
                    <a:pt x="168957" y="278870"/>
                    <a:pt x="256596" y="191231"/>
                    <a:pt x="302867" y="81833"/>
                  </a:cubicBezTo>
                  <a:lnTo>
                    <a:pt x="328269"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7" name="Group 8"/>
            <p:cNvGrpSpPr/>
            <p:nvPr/>
          </p:nvGrpSpPr>
          <p:grpSpPr>
            <a:xfrm>
              <a:off x="6651221" y="4336482"/>
              <a:ext cx="465138" cy="391319"/>
              <a:chOff x="5368132" y="2625725"/>
              <a:chExt cx="465138" cy="391319"/>
            </a:xfrm>
            <a:solidFill>
              <a:schemeClr val="bg1"/>
            </a:solidFill>
          </p:grpSpPr>
          <p:sp>
            <p:nvSpPr>
              <p:cNvPr id="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sp>
            <p:nvSpPr>
              <p:cNvPr id="1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grpSp>
      </p:grpSp>
      <p:grpSp>
        <p:nvGrpSpPr>
          <p:cNvPr id="11" name="Group 59"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6214404" y="2255523"/>
            <a:ext cx="1338773" cy="1338773"/>
            <a:chOff x="6214404" y="2331723"/>
            <a:chExt cx="1338773" cy="1338773"/>
          </a:xfrm>
        </p:grpSpPr>
        <p:sp>
          <p:nvSpPr>
            <p:cNvPr id="12" name="Freeform 4"/>
            <p:cNvSpPr/>
            <p:nvPr/>
          </p:nvSpPr>
          <p:spPr>
            <a:xfrm>
              <a:off x="6214404" y="2331723"/>
              <a:ext cx="1338773" cy="1338773"/>
            </a:xfrm>
            <a:custGeom>
              <a:avLst/>
              <a:gdLst>
                <a:gd name="connsiteX0" fmla="*/ 0 w 1338773"/>
                <a:gd name="connsiteY0" fmla="*/ 0 h 1338773"/>
                <a:gd name="connsiteX1" fmla="*/ 1338773 w 1338773"/>
                <a:gd name="connsiteY1" fmla="*/ 0 h 1338773"/>
                <a:gd name="connsiteX2" fmla="*/ 1338773 w 1338773"/>
                <a:gd name="connsiteY2" fmla="*/ 1338773 h 1338773"/>
                <a:gd name="connsiteX3" fmla="*/ 328269 w 1338773"/>
                <a:gd name="connsiteY3" fmla="*/ 1338773 h 1338773"/>
                <a:gd name="connsiteX4" fmla="*/ 302867 w 1338773"/>
                <a:gd name="connsiteY4" fmla="*/ 1256940 h 1338773"/>
                <a:gd name="connsiteX5" fmla="*/ 59559 w 1338773"/>
                <a:gd name="connsiteY5" fmla="*/ 1013632 h 1338773"/>
                <a:gd name="connsiteX6" fmla="*/ 0 w 1338773"/>
                <a:gd name="connsiteY6" fmla="*/ 995144 h 1338773"/>
                <a:gd name="connsiteX7" fmla="*/ 0 w 1338773"/>
                <a:gd name="connsiteY7" fmla="*/ 0 h 133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8773" h="1338773">
                  <a:moveTo>
                    <a:pt x="0" y="0"/>
                  </a:moveTo>
                  <a:lnTo>
                    <a:pt x="1338773" y="0"/>
                  </a:lnTo>
                  <a:lnTo>
                    <a:pt x="1338773" y="1338773"/>
                  </a:lnTo>
                  <a:lnTo>
                    <a:pt x="328269" y="1338773"/>
                  </a:lnTo>
                  <a:lnTo>
                    <a:pt x="302867" y="1256940"/>
                  </a:lnTo>
                  <a:cubicBezTo>
                    <a:pt x="256596" y="1147543"/>
                    <a:pt x="168957" y="1059903"/>
                    <a:pt x="59559" y="1013632"/>
                  </a:cubicBezTo>
                  <a:lnTo>
                    <a:pt x="0" y="995144"/>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13" name="Group 12"/>
            <p:cNvGrpSpPr/>
            <p:nvPr/>
          </p:nvGrpSpPr>
          <p:grpSpPr>
            <a:xfrm>
              <a:off x="6622157" y="2747109"/>
              <a:ext cx="464344" cy="464344"/>
              <a:chOff x="4439444" y="2582069"/>
              <a:chExt cx="464344" cy="464344"/>
            </a:xfrm>
            <a:solidFill>
              <a:schemeClr val="bg1"/>
            </a:solidFill>
          </p:grpSpPr>
          <p:sp>
            <p:nvSpPr>
              <p:cNvPr id="14"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cs typeface="+mn-ea"/>
                  <a:sym typeface="+mn-lt"/>
                </a:endParaRPr>
              </a:p>
            </p:txBody>
          </p:sp>
          <p:sp>
            <p:nvSpPr>
              <p:cNvPr id="15"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cs typeface="+mn-ea"/>
                  <a:sym typeface="+mn-lt"/>
                </a:endParaRPr>
              </a:p>
            </p:txBody>
          </p:sp>
          <p:sp>
            <p:nvSpPr>
              <p:cNvPr id="16"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cs typeface="+mn-ea"/>
                  <a:sym typeface="+mn-lt"/>
                </a:endParaRPr>
              </a:p>
            </p:txBody>
          </p:sp>
        </p:grpSp>
      </p:grpSp>
      <p:grpSp>
        <p:nvGrpSpPr>
          <p:cNvPr id="17" name="Group 58"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4638823" y="2255523"/>
            <a:ext cx="1338773" cy="1338773"/>
            <a:chOff x="4638823" y="2331723"/>
            <a:chExt cx="1338773" cy="1338773"/>
          </a:xfrm>
        </p:grpSpPr>
        <p:sp>
          <p:nvSpPr>
            <p:cNvPr id="18" name="Freeform 3"/>
            <p:cNvSpPr/>
            <p:nvPr/>
          </p:nvSpPr>
          <p:spPr>
            <a:xfrm>
              <a:off x="4638823" y="2331723"/>
              <a:ext cx="1338773" cy="1338773"/>
            </a:xfrm>
            <a:custGeom>
              <a:avLst/>
              <a:gdLst>
                <a:gd name="connsiteX0" fmla="*/ 0 w 1338773"/>
                <a:gd name="connsiteY0" fmla="*/ 0 h 1338773"/>
                <a:gd name="connsiteX1" fmla="*/ 1338773 w 1338773"/>
                <a:gd name="connsiteY1" fmla="*/ 0 h 1338773"/>
                <a:gd name="connsiteX2" fmla="*/ 1338773 w 1338773"/>
                <a:gd name="connsiteY2" fmla="*/ 995144 h 1338773"/>
                <a:gd name="connsiteX3" fmla="*/ 1279214 w 1338773"/>
                <a:gd name="connsiteY3" fmla="*/ 1013632 h 1338773"/>
                <a:gd name="connsiteX4" fmla="*/ 1035906 w 1338773"/>
                <a:gd name="connsiteY4" fmla="*/ 1256940 h 1338773"/>
                <a:gd name="connsiteX5" fmla="*/ 1010504 w 1338773"/>
                <a:gd name="connsiteY5" fmla="*/ 1338773 h 1338773"/>
                <a:gd name="connsiteX6" fmla="*/ 0 w 1338773"/>
                <a:gd name="connsiteY6" fmla="*/ 1338773 h 1338773"/>
                <a:gd name="connsiteX7" fmla="*/ 0 w 1338773"/>
                <a:gd name="connsiteY7" fmla="*/ 0 h 133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8773" h="1338773">
                  <a:moveTo>
                    <a:pt x="0" y="0"/>
                  </a:moveTo>
                  <a:lnTo>
                    <a:pt x="1338773" y="0"/>
                  </a:lnTo>
                  <a:lnTo>
                    <a:pt x="1338773" y="995144"/>
                  </a:lnTo>
                  <a:lnTo>
                    <a:pt x="1279214" y="1013632"/>
                  </a:lnTo>
                  <a:cubicBezTo>
                    <a:pt x="1169817" y="1059903"/>
                    <a:pt x="1082177" y="1147543"/>
                    <a:pt x="1035906" y="1256940"/>
                  </a:cubicBezTo>
                  <a:lnTo>
                    <a:pt x="1010504" y="1338773"/>
                  </a:lnTo>
                  <a:lnTo>
                    <a:pt x="0" y="1338773"/>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19" name="Group 16"/>
            <p:cNvGrpSpPr/>
            <p:nvPr/>
          </p:nvGrpSpPr>
          <p:grpSpPr>
            <a:xfrm>
              <a:off x="5028502" y="2768937"/>
              <a:ext cx="464344" cy="464344"/>
              <a:chOff x="4439444" y="1652588"/>
              <a:chExt cx="464344" cy="464344"/>
            </a:xfrm>
            <a:solidFill>
              <a:schemeClr val="bg1"/>
            </a:solidFill>
          </p:grpSpPr>
          <p:sp>
            <p:nvSpPr>
              <p:cNvPr id="20"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cs typeface="+mn-ea"/>
                  <a:sym typeface="+mn-lt"/>
                </a:endParaRPr>
              </a:p>
            </p:txBody>
          </p:sp>
          <p:sp>
            <p:nvSpPr>
              <p:cNvPr id="21"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cs typeface="+mn-ea"/>
                  <a:sym typeface="+mn-lt"/>
                </a:endParaRPr>
              </a:p>
            </p:txBody>
          </p:sp>
          <p:sp>
            <p:nvSpPr>
              <p:cNvPr id="22"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cs typeface="+mn-ea"/>
                  <a:sym typeface="+mn-lt"/>
                </a:endParaRPr>
              </a:p>
            </p:txBody>
          </p:sp>
        </p:grpSp>
      </p:grpSp>
      <p:sp>
        <p:nvSpPr>
          <p:cNvPr id="28" name="Rectangle 25"/>
          <p:cNvSpPr/>
          <p:nvPr/>
        </p:nvSpPr>
        <p:spPr>
          <a:xfrm>
            <a:off x="902191" y="1847000"/>
            <a:ext cx="3048000" cy="1339693"/>
          </a:xfrm>
          <a:prstGeom prst="rect">
            <a:avLst/>
          </a:prstGeom>
          <a:noFill/>
          <a:ln w="222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0" name="Rectangle 27"/>
          <p:cNvSpPr/>
          <p:nvPr/>
        </p:nvSpPr>
        <p:spPr>
          <a:xfrm flipH="1">
            <a:off x="1092199" y="2352184"/>
            <a:ext cx="2448755" cy="646331"/>
          </a:xfrm>
          <a:prstGeom prst="rect">
            <a:avLst/>
          </a:prstGeom>
        </p:spPr>
        <p:txBody>
          <a:bodyPr wrap="square">
            <a:spAutoFit/>
          </a:bodyPr>
          <a:lstStyle/>
          <a:p>
            <a:pPr algn="r"/>
            <a:r>
              <a:rPr lang="zh-CN" altLang="en-US" sz="1200" dirty="0">
                <a:solidFill>
                  <a:schemeClr val="bg1">
                    <a:lumMod val="65000"/>
                  </a:schemeClr>
                </a:solidFill>
                <a:cs typeface="+mn-ea"/>
                <a:sym typeface="+mn-lt"/>
              </a:rPr>
              <a:t>用户可以在投影仪或者计算机上进行演示，也可以将演示文稿打印出来制作成胶片</a:t>
            </a:r>
          </a:p>
        </p:txBody>
      </p:sp>
      <p:sp>
        <p:nvSpPr>
          <p:cNvPr id="31" name="TextBox 28"/>
          <p:cNvSpPr txBox="1"/>
          <p:nvPr/>
        </p:nvSpPr>
        <p:spPr>
          <a:xfrm flipH="1">
            <a:off x="2196632" y="2035174"/>
            <a:ext cx="1338828" cy="369332"/>
          </a:xfrm>
          <a:prstGeom prst="rect">
            <a:avLst/>
          </a:prstGeom>
          <a:noFill/>
        </p:spPr>
        <p:txBody>
          <a:bodyPr wrap="none" rtlCol="0">
            <a:spAutoFit/>
          </a:bodyPr>
          <a:lstStyle/>
          <a:p>
            <a:pPr algn="r"/>
            <a:r>
              <a:rPr lang="zh-CN" altLang="en-US" b="1" dirty="0">
                <a:solidFill>
                  <a:schemeClr val="accent2"/>
                </a:solidFill>
                <a:cs typeface="+mn-ea"/>
                <a:sym typeface="+mn-lt"/>
              </a:rPr>
              <a:t>文字添加此</a:t>
            </a:r>
            <a:endParaRPr lang="en-US" b="1" dirty="0">
              <a:solidFill>
                <a:schemeClr val="accent2"/>
              </a:solidFill>
              <a:cs typeface="+mn-ea"/>
              <a:sym typeface="+mn-lt"/>
            </a:endParaRPr>
          </a:p>
        </p:txBody>
      </p:sp>
      <p:sp>
        <p:nvSpPr>
          <p:cNvPr id="26" name="Rounded Rectangle 23"/>
          <p:cNvSpPr/>
          <p:nvPr/>
        </p:nvSpPr>
        <p:spPr>
          <a:xfrm>
            <a:off x="3637916" y="2204571"/>
            <a:ext cx="624548" cy="6245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cs typeface="+mn-ea"/>
              <a:sym typeface="+mn-lt"/>
            </a:endParaRPr>
          </a:p>
        </p:txBody>
      </p:sp>
      <p:sp>
        <p:nvSpPr>
          <p:cNvPr id="27" name="TextBox 24"/>
          <p:cNvSpPr txBox="1"/>
          <p:nvPr/>
        </p:nvSpPr>
        <p:spPr>
          <a:xfrm>
            <a:off x="3629773" y="2329120"/>
            <a:ext cx="646332" cy="369332"/>
          </a:xfrm>
          <a:prstGeom prst="rect">
            <a:avLst/>
          </a:prstGeom>
          <a:noFill/>
        </p:spPr>
        <p:txBody>
          <a:bodyPr wrap="none" rtlCol="0">
            <a:spAutoFit/>
          </a:bodyPr>
          <a:lstStyle/>
          <a:p>
            <a:pPr algn="ctr"/>
            <a:r>
              <a:rPr lang="en-US" b="1">
                <a:solidFill>
                  <a:schemeClr val="bg1"/>
                </a:solidFill>
                <a:cs typeface="+mn-ea"/>
                <a:sym typeface="+mn-lt"/>
              </a:rPr>
              <a:t>53%</a:t>
            </a:r>
          </a:p>
        </p:txBody>
      </p:sp>
      <p:sp>
        <p:nvSpPr>
          <p:cNvPr id="37" name="Rectangle 34"/>
          <p:cNvSpPr/>
          <p:nvPr/>
        </p:nvSpPr>
        <p:spPr>
          <a:xfrm>
            <a:off x="902191" y="4196077"/>
            <a:ext cx="3048000" cy="1339693"/>
          </a:xfrm>
          <a:prstGeom prst="rect">
            <a:avLst/>
          </a:prstGeom>
          <a:noFill/>
          <a:ln w="222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9" name="Rectangle 36"/>
          <p:cNvSpPr/>
          <p:nvPr/>
        </p:nvSpPr>
        <p:spPr>
          <a:xfrm flipH="1">
            <a:off x="1092199" y="4650461"/>
            <a:ext cx="2448755" cy="646331"/>
          </a:xfrm>
          <a:prstGeom prst="rect">
            <a:avLst/>
          </a:prstGeom>
        </p:spPr>
        <p:txBody>
          <a:bodyPr wrap="square">
            <a:spAutoFit/>
          </a:bodyPr>
          <a:lstStyle/>
          <a:p>
            <a:pPr algn="r"/>
            <a:r>
              <a:rPr lang="zh-CN" altLang="en-US" sz="1200" dirty="0">
                <a:solidFill>
                  <a:schemeClr val="bg1">
                    <a:lumMod val="65000"/>
                  </a:schemeClr>
                </a:solidFill>
                <a:cs typeface="+mn-ea"/>
                <a:sym typeface="+mn-lt"/>
              </a:rPr>
              <a:t>用户可以在投影仪或者计算机上进行演示，也可以将演示文稿打印出来制作成胶片</a:t>
            </a:r>
          </a:p>
        </p:txBody>
      </p:sp>
      <p:sp>
        <p:nvSpPr>
          <p:cNvPr id="40" name="TextBox 37"/>
          <p:cNvSpPr txBox="1"/>
          <p:nvPr/>
        </p:nvSpPr>
        <p:spPr>
          <a:xfrm flipH="1">
            <a:off x="2196632" y="4333451"/>
            <a:ext cx="1338828" cy="369332"/>
          </a:xfrm>
          <a:prstGeom prst="rect">
            <a:avLst/>
          </a:prstGeom>
          <a:noFill/>
        </p:spPr>
        <p:txBody>
          <a:bodyPr wrap="none" rtlCol="0">
            <a:spAutoFit/>
          </a:bodyPr>
          <a:lstStyle/>
          <a:p>
            <a:pPr algn="r"/>
            <a:r>
              <a:rPr lang="zh-CN" altLang="en-US" b="1" dirty="0">
                <a:solidFill>
                  <a:schemeClr val="accent3"/>
                </a:solidFill>
                <a:cs typeface="+mn-ea"/>
                <a:sym typeface="+mn-lt"/>
              </a:rPr>
              <a:t>文字添加此</a:t>
            </a:r>
            <a:endParaRPr lang="en-US" b="1" dirty="0">
              <a:solidFill>
                <a:schemeClr val="accent3"/>
              </a:solidFill>
              <a:cs typeface="+mn-ea"/>
              <a:sym typeface="+mn-lt"/>
            </a:endParaRPr>
          </a:p>
        </p:txBody>
      </p:sp>
      <p:sp>
        <p:nvSpPr>
          <p:cNvPr id="35" name="Rounded Rectangle 32"/>
          <p:cNvSpPr/>
          <p:nvPr/>
        </p:nvSpPr>
        <p:spPr>
          <a:xfrm>
            <a:off x="3637916" y="4553648"/>
            <a:ext cx="624548" cy="6245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cs typeface="+mn-ea"/>
              <a:sym typeface="+mn-lt"/>
            </a:endParaRPr>
          </a:p>
        </p:txBody>
      </p:sp>
      <p:sp>
        <p:nvSpPr>
          <p:cNvPr id="36" name="TextBox 33"/>
          <p:cNvSpPr txBox="1"/>
          <p:nvPr/>
        </p:nvSpPr>
        <p:spPr>
          <a:xfrm>
            <a:off x="3629773" y="4678197"/>
            <a:ext cx="646332" cy="369332"/>
          </a:xfrm>
          <a:prstGeom prst="rect">
            <a:avLst/>
          </a:prstGeom>
          <a:noFill/>
        </p:spPr>
        <p:txBody>
          <a:bodyPr wrap="none" rtlCol="0">
            <a:spAutoFit/>
          </a:bodyPr>
          <a:lstStyle/>
          <a:p>
            <a:pPr algn="ctr"/>
            <a:r>
              <a:rPr lang="en-US" b="1">
                <a:solidFill>
                  <a:schemeClr val="bg1"/>
                </a:solidFill>
                <a:cs typeface="+mn-ea"/>
                <a:sym typeface="+mn-lt"/>
              </a:rPr>
              <a:t>62%</a:t>
            </a:r>
          </a:p>
        </p:txBody>
      </p:sp>
      <p:sp>
        <p:nvSpPr>
          <p:cNvPr id="46" name="Rectangle 43"/>
          <p:cNvSpPr/>
          <p:nvPr/>
        </p:nvSpPr>
        <p:spPr>
          <a:xfrm>
            <a:off x="8254661" y="1848048"/>
            <a:ext cx="3048000" cy="1339693"/>
          </a:xfrm>
          <a:prstGeom prst="rect">
            <a:avLst/>
          </a:prstGeom>
          <a:noFill/>
          <a:ln w="222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48" name="Rectangle 45"/>
          <p:cNvSpPr/>
          <p:nvPr/>
        </p:nvSpPr>
        <p:spPr>
          <a:xfrm>
            <a:off x="8656933" y="2357728"/>
            <a:ext cx="2560208" cy="646331"/>
          </a:xfrm>
          <a:prstGeom prst="rect">
            <a:avLst/>
          </a:prstGeom>
        </p:spPr>
        <p:txBody>
          <a:bodyPr wrap="square">
            <a:spAutoFit/>
          </a:bodyPr>
          <a:lstStyle/>
          <a:p>
            <a:r>
              <a:rPr lang="zh-CN" altLang="en-US" sz="1200" dirty="0">
                <a:solidFill>
                  <a:schemeClr val="bg1">
                    <a:lumMod val="65000"/>
                  </a:schemeClr>
                </a:solidFill>
                <a:cs typeface="+mn-ea"/>
                <a:sym typeface="+mn-lt"/>
              </a:rPr>
              <a:t>用户可以在投影仪或者计算机上进行演示，也可以将演示文稿打印出来，制作成胶片</a:t>
            </a:r>
          </a:p>
        </p:txBody>
      </p:sp>
      <p:sp>
        <p:nvSpPr>
          <p:cNvPr id="49" name="TextBox 46"/>
          <p:cNvSpPr txBox="1"/>
          <p:nvPr/>
        </p:nvSpPr>
        <p:spPr>
          <a:xfrm>
            <a:off x="8662427" y="2040718"/>
            <a:ext cx="1338828" cy="369332"/>
          </a:xfrm>
          <a:prstGeom prst="rect">
            <a:avLst/>
          </a:prstGeom>
          <a:noFill/>
        </p:spPr>
        <p:txBody>
          <a:bodyPr wrap="none" rtlCol="0">
            <a:spAutoFit/>
          </a:bodyPr>
          <a:lstStyle/>
          <a:p>
            <a:r>
              <a:rPr lang="zh-CN" altLang="en-US" b="1" dirty="0">
                <a:solidFill>
                  <a:schemeClr val="accent3"/>
                </a:solidFill>
                <a:cs typeface="+mn-ea"/>
                <a:sym typeface="+mn-lt"/>
              </a:rPr>
              <a:t>文字添加此</a:t>
            </a:r>
            <a:endParaRPr lang="en-US" b="1" dirty="0">
              <a:solidFill>
                <a:schemeClr val="accent3"/>
              </a:solidFill>
              <a:cs typeface="+mn-ea"/>
              <a:sym typeface="+mn-lt"/>
            </a:endParaRPr>
          </a:p>
        </p:txBody>
      </p:sp>
      <p:sp>
        <p:nvSpPr>
          <p:cNvPr id="44" name="Rounded Rectangle 41"/>
          <p:cNvSpPr/>
          <p:nvPr/>
        </p:nvSpPr>
        <p:spPr>
          <a:xfrm>
            <a:off x="7935561" y="2205619"/>
            <a:ext cx="624548" cy="6245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cs typeface="+mn-ea"/>
              <a:sym typeface="+mn-lt"/>
            </a:endParaRPr>
          </a:p>
        </p:txBody>
      </p:sp>
      <p:sp>
        <p:nvSpPr>
          <p:cNvPr id="45" name="TextBox 42"/>
          <p:cNvSpPr txBox="1"/>
          <p:nvPr/>
        </p:nvSpPr>
        <p:spPr>
          <a:xfrm>
            <a:off x="7920991" y="2329120"/>
            <a:ext cx="646332" cy="369332"/>
          </a:xfrm>
          <a:prstGeom prst="rect">
            <a:avLst/>
          </a:prstGeom>
          <a:noFill/>
        </p:spPr>
        <p:txBody>
          <a:bodyPr wrap="none" rtlCol="0">
            <a:spAutoFit/>
          </a:bodyPr>
          <a:lstStyle/>
          <a:p>
            <a:pPr algn="ctr"/>
            <a:r>
              <a:rPr lang="en-US" b="1">
                <a:solidFill>
                  <a:schemeClr val="bg1"/>
                </a:solidFill>
                <a:cs typeface="+mn-ea"/>
                <a:sym typeface="+mn-lt"/>
              </a:rPr>
              <a:t>78%</a:t>
            </a:r>
          </a:p>
        </p:txBody>
      </p:sp>
      <p:sp>
        <p:nvSpPr>
          <p:cNvPr id="55" name="Rectangle 52"/>
          <p:cNvSpPr/>
          <p:nvPr/>
        </p:nvSpPr>
        <p:spPr>
          <a:xfrm>
            <a:off x="8254661" y="4196077"/>
            <a:ext cx="3048000" cy="1339693"/>
          </a:xfrm>
          <a:prstGeom prst="rect">
            <a:avLst/>
          </a:prstGeom>
          <a:noFill/>
          <a:ln w="222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56" name="Group 53"/>
          <p:cNvGrpSpPr/>
          <p:nvPr/>
        </p:nvGrpSpPr>
        <p:grpSpPr>
          <a:xfrm>
            <a:off x="8656933" y="4337947"/>
            <a:ext cx="2560208" cy="963341"/>
            <a:chOff x="3025737" y="4369170"/>
            <a:chExt cx="2698079" cy="963341"/>
          </a:xfrm>
        </p:grpSpPr>
        <p:sp>
          <p:nvSpPr>
            <p:cNvPr id="57" name="Rectangle 54"/>
            <p:cNvSpPr/>
            <p:nvPr/>
          </p:nvSpPr>
          <p:spPr>
            <a:xfrm>
              <a:off x="3025737" y="4686180"/>
              <a:ext cx="2698079" cy="646331"/>
            </a:xfrm>
            <a:prstGeom prst="rect">
              <a:avLst/>
            </a:prstGeom>
          </p:spPr>
          <p:txBody>
            <a:bodyPr wrap="square">
              <a:spAutoFit/>
            </a:bodyPr>
            <a:lstStyle/>
            <a:p>
              <a:r>
                <a:rPr lang="zh-CN" altLang="en-US" sz="1200" dirty="0">
                  <a:solidFill>
                    <a:schemeClr val="bg1">
                      <a:lumMod val="65000"/>
                    </a:schemeClr>
                  </a:solidFill>
                  <a:cs typeface="+mn-ea"/>
                  <a:sym typeface="+mn-lt"/>
                </a:rPr>
                <a:t>用户可以在投影仪或者计算机上进行演示，也可以将演示文稿打印出来，制作成胶片</a:t>
              </a:r>
            </a:p>
          </p:txBody>
        </p:sp>
        <p:sp>
          <p:nvSpPr>
            <p:cNvPr id="58" name="TextBox 55"/>
            <p:cNvSpPr txBox="1"/>
            <p:nvPr/>
          </p:nvSpPr>
          <p:spPr>
            <a:xfrm>
              <a:off x="3031231" y="4369170"/>
              <a:ext cx="1707154" cy="369332"/>
            </a:xfrm>
            <a:prstGeom prst="rect">
              <a:avLst/>
            </a:prstGeom>
            <a:noFill/>
          </p:spPr>
          <p:txBody>
            <a:bodyPr wrap="square" rtlCol="0">
              <a:spAutoFit/>
            </a:bodyPr>
            <a:lstStyle/>
            <a:p>
              <a:r>
                <a:rPr lang="zh-CN" altLang="en-US" b="1" dirty="0">
                  <a:solidFill>
                    <a:schemeClr val="accent5"/>
                  </a:solidFill>
                  <a:cs typeface="+mn-ea"/>
                  <a:sym typeface="+mn-lt"/>
                </a:rPr>
                <a:t>文字添加此</a:t>
              </a:r>
              <a:endParaRPr lang="en-US" b="1" dirty="0">
                <a:solidFill>
                  <a:schemeClr val="accent5"/>
                </a:solidFill>
                <a:cs typeface="+mn-ea"/>
                <a:sym typeface="+mn-lt"/>
              </a:endParaRPr>
            </a:p>
          </p:txBody>
        </p:sp>
      </p:grpSp>
      <p:sp>
        <p:nvSpPr>
          <p:cNvPr id="53" name="Rounded Rectangle 50"/>
          <p:cNvSpPr/>
          <p:nvPr/>
        </p:nvSpPr>
        <p:spPr>
          <a:xfrm>
            <a:off x="7935561" y="4553648"/>
            <a:ext cx="624548" cy="6245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cs typeface="+mn-ea"/>
              <a:sym typeface="+mn-lt"/>
            </a:endParaRPr>
          </a:p>
        </p:txBody>
      </p:sp>
      <p:sp>
        <p:nvSpPr>
          <p:cNvPr id="54" name="TextBox 51"/>
          <p:cNvSpPr txBox="1"/>
          <p:nvPr/>
        </p:nvSpPr>
        <p:spPr>
          <a:xfrm>
            <a:off x="7920991" y="4678449"/>
            <a:ext cx="646332" cy="369332"/>
          </a:xfrm>
          <a:prstGeom prst="rect">
            <a:avLst/>
          </a:prstGeom>
          <a:noFill/>
        </p:spPr>
        <p:txBody>
          <a:bodyPr wrap="none" rtlCol="0">
            <a:spAutoFit/>
          </a:bodyPr>
          <a:lstStyle/>
          <a:p>
            <a:pPr algn="ctr"/>
            <a:r>
              <a:rPr lang="en-US" b="1">
                <a:solidFill>
                  <a:schemeClr val="bg1"/>
                </a:solidFill>
                <a:cs typeface="+mn-ea"/>
                <a:sym typeface="+mn-lt"/>
              </a:rPr>
              <a:t>62%</a:t>
            </a:r>
          </a:p>
        </p:txBody>
      </p:sp>
      <p:grpSp>
        <p:nvGrpSpPr>
          <p:cNvPr id="59" name="Group 62"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5752496" y="3346925"/>
            <a:ext cx="687003" cy="687003"/>
            <a:chOff x="5752496" y="3423125"/>
            <a:chExt cx="687003" cy="687003"/>
          </a:xfrm>
        </p:grpSpPr>
        <p:sp>
          <p:nvSpPr>
            <p:cNvPr id="60" name="Oval 56"/>
            <p:cNvSpPr/>
            <p:nvPr/>
          </p:nvSpPr>
          <p:spPr>
            <a:xfrm>
              <a:off x="5752496" y="3423125"/>
              <a:ext cx="687003" cy="68700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1" name="Freeform 57"/>
            <p:cNvSpPr>
              <a:spLocks noChangeAspect="1" noChangeArrowheads="1"/>
            </p:cNvSpPr>
            <p:nvPr/>
          </p:nvSpPr>
          <p:spPr bwMode="auto">
            <a:xfrm>
              <a:off x="5919917" y="3555880"/>
              <a:ext cx="352166" cy="42149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cs typeface="+mn-ea"/>
                <a:sym typeface="+mn-lt"/>
              </a:endParaRPr>
            </a:p>
          </p:txBody>
        </p:sp>
      </p:grpSp>
      <p:sp>
        <p:nvSpPr>
          <p:cNvPr id="62" name="文本框 61"/>
          <p:cNvSpPr txBox="1"/>
          <p:nvPr/>
        </p:nvSpPr>
        <p:spPr>
          <a:xfrm>
            <a:off x="4567377" y="390144"/>
            <a:ext cx="3057248" cy="523220"/>
          </a:xfrm>
          <a:prstGeom prst="rect">
            <a:avLst/>
          </a:prstGeom>
          <a:noFill/>
        </p:spPr>
        <p:txBody>
          <a:bodyPr wrap="none" rtlCol="0">
            <a:spAutoFit/>
          </a:bodyPr>
          <a:lstStyle/>
          <a:p>
            <a:pPr lvl="0" algn="ctr"/>
            <a:r>
              <a:rPr lang="zh-CN" altLang="en-US" sz="2800" dirty="0">
                <a:solidFill>
                  <a:prstClr val="black">
                    <a:lumMod val="75000"/>
                    <a:lumOff val="25000"/>
                  </a:prstClr>
                </a:solidFill>
                <a:cs typeface="+mn-ea"/>
                <a:sym typeface="+mn-lt"/>
              </a:rPr>
              <a:t>标题文字添加此处</a:t>
            </a:r>
          </a:p>
        </p:txBody>
      </p:sp>
      <p:sp>
        <p:nvSpPr>
          <p:cNvPr id="63" name="矩形 62"/>
          <p:cNvSpPr/>
          <p:nvPr/>
        </p:nvSpPr>
        <p:spPr>
          <a:xfrm>
            <a:off x="3987801" y="913364"/>
            <a:ext cx="4216400" cy="53553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a:t>
            </a:r>
          </a:p>
        </p:txBody>
      </p:sp>
    </p:spTree>
    <p:extLst>
      <p:ext uri="{BB962C8B-B14F-4D97-AF65-F5344CB8AC3E}">
        <p14:creationId xmlns:p14="http://schemas.microsoft.com/office/powerpoint/2010/main" val="246384758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2" presetClass="entr" presetSubtype="4" fill="hold" nodeType="afterEffect" p14:presetBounceEnd="44000">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14:bounceEnd="44000">
                                          <p:cBhvr additive="base">
                                            <p:cTn id="23" dur="500" fill="hold"/>
                                            <p:tgtEl>
                                              <p:spTgt spid="59"/>
                                            </p:tgtEl>
                                            <p:attrNameLst>
                                              <p:attrName>ppt_x</p:attrName>
                                            </p:attrNameLst>
                                          </p:cBhvr>
                                          <p:tavLst>
                                            <p:tav tm="0">
                                              <p:val>
                                                <p:strVal val="#ppt_x"/>
                                              </p:val>
                                            </p:tav>
                                            <p:tav tm="100000">
                                              <p:val>
                                                <p:strVal val="#ppt_x"/>
                                              </p:val>
                                            </p:tav>
                                          </p:tavLst>
                                        </p:anim>
                                        <p:anim calcmode="lin" valueType="num" p14:bounceEnd="44000">
                                          <p:cBhvr additive="base">
                                            <p:cTn id="24" dur="500" fill="hold"/>
                                            <p:tgtEl>
                                              <p:spTgt spid="59"/>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500"/>
                                            <p:tgtEl>
                                              <p:spTgt spid="4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500"/>
                                            <p:tgtEl>
                                              <p:spTgt spid="4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fade">
                                          <p:cBhvr>
                                            <p:cTn id="70" dur="500"/>
                                            <p:tgtEl>
                                              <p:spTgt spid="4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fade">
                                          <p:cBhvr>
                                            <p:cTn id="76" dur="500"/>
                                            <p:tgtEl>
                                              <p:spTgt spid="5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fade">
                                          <p:cBhvr>
                                            <p:cTn id="8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0" grpId="0"/>
          <p:bldP spid="31" grpId="0"/>
          <p:bldP spid="26" grpId="0" animBg="1"/>
          <p:bldP spid="27" grpId="0"/>
          <p:bldP spid="37" grpId="0" animBg="1"/>
          <p:bldP spid="39" grpId="0"/>
          <p:bldP spid="40" grpId="0"/>
          <p:bldP spid="35" grpId="0" animBg="1"/>
          <p:bldP spid="36" grpId="0"/>
          <p:bldP spid="46" grpId="0" animBg="1"/>
          <p:bldP spid="48" grpId="0"/>
          <p:bldP spid="49" grpId="0"/>
          <p:bldP spid="44" grpId="0" animBg="1"/>
          <p:bldP spid="45" grpId="0"/>
          <p:bldP spid="55" grpId="0" animBg="1"/>
          <p:bldP spid="53" grpId="0" animBg="1"/>
          <p:bldP spid="5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fill="hold"/>
                                            <p:tgtEl>
                                              <p:spTgt spid="59"/>
                                            </p:tgtEl>
                                            <p:attrNameLst>
                                              <p:attrName>ppt_x</p:attrName>
                                            </p:attrNameLst>
                                          </p:cBhvr>
                                          <p:tavLst>
                                            <p:tav tm="0">
                                              <p:val>
                                                <p:strVal val="#ppt_x"/>
                                              </p:val>
                                            </p:tav>
                                            <p:tav tm="100000">
                                              <p:val>
                                                <p:strVal val="#ppt_x"/>
                                              </p:val>
                                            </p:tav>
                                          </p:tavLst>
                                        </p:anim>
                                        <p:anim calcmode="lin" valueType="num">
                                          <p:cBhvr additive="base">
                                            <p:cTn id="24" dur="500" fill="hold"/>
                                            <p:tgtEl>
                                              <p:spTgt spid="59"/>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500"/>
                                            <p:tgtEl>
                                              <p:spTgt spid="4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500"/>
                                            <p:tgtEl>
                                              <p:spTgt spid="4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fade">
                                          <p:cBhvr>
                                            <p:cTn id="70" dur="500"/>
                                            <p:tgtEl>
                                              <p:spTgt spid="4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fade">
                                          <p:cBhvr>
                                            <p:cTn id="76" dur="500"/>
                                            <p:tgtEl>
                                              <p:spTgt spid="5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fade">
                                          <p:cBhvr>
                                            <p:cTn id="8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0" grpId="0"/>
          <p:bldP spid="31" grpId="0"/>
          <p:bldP spid="26" grpId="0" animBg="1"/>
          <p:bldP spid="27" grpId="0"/>
          <p:bldP spid="37" grpId="0" animBg="1"/>
          <p:bldP spid="39" grpId="0"/>
          <p:bldP spid="40" grpId="0"/>
          <p:bldP spid="35" grpId="0" animBg="1"/>
          <p:bldP spid="36" grpId="0"/>
          <p:bldP spid="46" grpId="0" animBg="1"/>
          <p:bldP spid="48" grpId="0"/>
          <p:bldP spid="49" grpId="0"/>
          <p:bldP spid="44" grpId="0" animBg="1"/>
          <p:bldP spid="45" grpId="0"/>
          <p:bldP spid="55" grpId="0" animBg="1"/>
          <p:bldP spid="53" grpId="0" animBg="1"/>
          <p:bldP spid="54"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gs>
            <a:gs pos="100000">
              <a:schemeClr val="accent5"/>
            </a:gs>
          </a:gsLst>
          <a:lin ang="2700000" scaled="1"/>
          <a:tileRect/>
        </a:gradFill>
        <a:effectLst/>
      </p:bgPr>
    </p:bg>
    <p:spTree>
      <p:nvGrpSpPr>
        <p:cNvPr id="1" name=""/>
        <p:cNvGrpSpPr/>
        <p:nvPr/>
      </p:nvGrpSpPr>
      <p:grpSpPr>
        <a:xfrm>
          <a:off x="0" y="0"/>
          <a:ext cx="0" cy="0"/>
          <a:chOff x="0" y="0"/>
          <a:chExt cx="0" cy="0"/>
        </a:xfrm>
      </p:grpSpPr>
      <p:pic>
        <p:nvPicPr>
          <p:cNvPr id="31" name="图片 30"/>
          <p:cNvPicPr>
            <a:picLocks noChangeAspect="1"/>
          </p:cNvPicPr>
          <p:nvPr/>
        </p:nvPicPr>
        <p:blipFill rotWithShape="1">
          <a:blip r:embed="rId3" cstate="screen">
            <a:extLst>
              <a:ext uri="{28A0092B-C50C-407E-A947-70E740481C1C}">
                <a14:useLocalDpi xmlns:a14="http://schemas.microsoft.com/office/drawing/2010/main"/>
              </a:ext>
            </a:extLst>
          </a:blip>
          <a:srcRect t="6822" b="6820"/>
          <a:stretch/>
        </p:blipFill>
        <p:spPr>
          <a:xfrm>
            <a:off x="0" y="0"/>
            <a:ext cx="12192000" cy="6858000"/>
          </a:xfrm>
          <a:prstGeom prst="rect">
            <a:avLst/>
          </a:prstGeom>
        </p:spPr>
      </p:pic>
      <p:sp>
        <p:nvSpPr>
          <p:cNvPr id="5" name="矩形 4"/>
          <p:cNvSpPr/>
          <p:nvPr/>
        </p:nvSpPr>
        <p:spPr>
          <a:xfrm rot="2700000">
            <a:off x="3035015" y="368015"/>
            <a:ext cx="6121970" cy="6121970"/>
          </a:xfrm>
          <a:prstGeom prst="rect">
            <a:avLst/>
          </a:prstGeom>
          <a:gradFill>
            <a:gsLst>
              <a:gs pos="0">
                <a:schemeClr val="accent3">
                  <a:alpha val="90000"/>
                </a:schemeClr>
              </a:gs>
              <a:gs pos="100000">
                <a:schemeClr val="accent5">
                  <a:alpha val="90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 name="文本框 5"/>
          <p:cNvSpPr txBox="1"/>
          <p:nvPr/>
        </p:nvSpPr>
        <p:spPr>
          <a:xfrm>
            <a:off x="3487758" y="1712686"/>
            <a:ext cx="5216493" cy="2123658"/>
          </a:xfrm>
          <a:prstGeom prst="rect">
            <a:avLst/>
          </a:prstGeom>
          <a:noFill/>
        </p:spPr>
        <p:txBody>
          <a:bodyPr wrap="none" rtlCol="0">
            <a:spAutoFit/>
          </a:bodyPr>
          <a:lstStyle/>
          <a:p>
            <a:pPr algn="ctr"/>
            <a:r>
              <a:rPr lang="zh-CN" altLang="en-US" sz="6600" b="1" dirty="0">
                <a:solidFill>
                  <a:prstClr val="white"/>
                </a:solidFill>
                <a:effectLst>
                  <a:outerShdw blurRad="50800" dist="38100" dir="2700000" algn="tl" rotWithShape="0">
                    <a:prstClr val="black">
                      <a:alpha val="40000"/>
                    </a:prstClr>
                  </a:outerShdw>
                </a:effectLst>
                <a:cs typeface="+mn-ea"/>
                <a:sym typeface="+mn-lt"/>
              </a:rPr>
              <a:t>职场文化</a:t>
            </a:r>
            <a:endParaRPr lang="en-US" altLang="zh-CN" sz="6600" b="1" dirty="0">
              <a:solidFill>
                <a:prstClr val="white"/>
              </a:solidFill>
              <a:effectLst>
                <a:outerShdw blurRad="50800" dist="38100" dir="2700000" algn="tl" rotWithShape="0">
                  <a:prstClr val="black">
                    <a:alpha val="40000"/>
                  </a:prstClr>
                </a:outerShdw>
              </a:effectLst>
              <a:cs typeface="+mn-ea"/>
              <a:sym typeface="+mn-lt"/>
            </a:endParaRPr>
          </a:p>
          <a:p>
            <a:pPr algn="ctr"/>
            <a:r>
              <a:rPr lang="zh-CN" altLang="en-US" sz="6600" b="1" dirty="0">
                <a:solidFill>
                  <a:prstClr val="white"/>
                </a:solidFill>
                <a:effectLst>
                  <a:outerShdw blurRad="50800" dist="38100" dir="2700000" algn="tl" rotWithShape="0">
                    <a:prstClr val="black">
                      <a:alpha val="40000"/>
                    </a:prstClr>
                  </a:outerShdw>
                </a:effectLst>
                <a:cs typeface="+mn-ea"/>
                <a:sym typeface="+mn-lt"/>
              </a:rPr>
              <a:t>通用</a:t>
            </a:r>
            <a:r>
              <a:rPr lang="en-US" altLang="zh-CN" sz="6600" b="1" dirty="0">
                <a:solidFill>
                  <a:prstClr val="white"/>
                </a:solidFill>
                <a:effectLst>
                  <a:outerShdw blurRad="50800" dist="38100" dir="2700000" algn="tl" rotWithShape="0">
                    <a:prstClr val="black">
                      <a:alpha val="40000"/>
                    </a:prstClr>
                  </a:outerShdw>
                </a:effectLst>
                <a:cs typeface="+mn-ea"/>
                <a:sym typeface="+mn-lt"/>
              </a:rPr>
              <a:t>PPT</a:t>
            </a:r>
            <a:r>
              <a:rPr lang="zh-CN" altLang="en-US" sz="6600" b="1" dirty="0">
                <a:solidFill>
                  <a:prstClr val="white"/>
                </a:solidFill>
                <a:effectLst>
                  <a:outerShdw blurRad="50800" dist="38100" dir="2700000" algn="tl" rotWithShape="0">
                    <a:prstClr val="black">
                      <a:alpha val="40000"/>
                    </a:prstClr>
                  </a:outerShdw>
                </a:effectLst>
                <a:cs typeface="+mn-ea"/>
                <a:sym typeface="+mn-lt"/>
              </a:rPr>
              <a:t>模板</a:t>
            </a:r>
          </a:p>
        </p:txBody>
      </p:sp>
      <p:sp>
        <p:nvSpPr>
          <p:cNvPr id="7" name="矩形: 圆角 6"/>
          <p:cNvSpPr/>
          <p:nvPr/>
        </p:nvSpPr>
        <p:spPr>
          <a:xfrm>
            <a:off x="5109028" y="5355771"/>
            <a:ext cx="1973943" cy="4064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black">
                    <a:lumMod val="50000"/>
                    <a:lumOff val="50000"/>
                  </a:prstClr>
                </a:solidFill>
                <a:cs typeface="+mn-ea"/>
                <a:sym typeface="+mn-lt"/>
              </a:rPr>
              <a:t>20XX.12.12</a:t>
            </a:r>
            <a:endParaRPr lang="zh-CN" altLang="en-US" dirty="0">
              <a:solidFill>
                <a:prstClr val="black">
                  <a:lumMod val="50000"/>
                  <a:lumOff val="50000"/>
                </a:prstClr>
              </a:solidFill>
              <a:cs typeface="+mn-ea"/>
              <a:sym typeface="+mn-lt"/>
            </a:endParaRPr>
          </a:p>
        </p:txBody>
      </p:sp>
      <p:sp>
        <p:nvSpPr>
          <p:cNvPr id="8" name="文本框 7"/>
          <p:cNvSpPr txBox="1"/>
          <p:nvPr/>
        </p:nvSpPr>
        <p:spPr>
          <a:xfrm>
            <a:off x="4067047" y="3970308"/>
            <a:ext cx="4057906" cy="369332"/>
          </a:xfrm>
          <a:prstGeom prst="rect">
            <a:avLst/>
          </a:prstGeom>
          <a:noFill/>
        </p:spPr>
        <p:txBody>
          <a:bodyPr wrap="none" rtlCol="0">
            <a:spAutoFit/>
          </a:bodyPr>
          <a:lstStyle/>
          <a:p>
            <a:pPr algn="ctr"/>
            <a:r>
              <a:rPr lang="en-US" altLang="zh-CN" dirty="0">
                <a:solidFill>
                  <a:prstClr val="white"/>
                </a:solidFill>
                <a:cs typeface="+mn-ea"/>
                <a:sym typeface="+mn-lt"/>
              </a:rPr>
              <a:t>ZHI CHANG WEN HUA TONG YONG</a:t>
            </a:r>
            <a:endParaRPr lang="zh-CN" altLang="en-US" dirty="0">
              <a:solidFill>
                <a:prstClr val="white"/>
              </a:solidFill>
              <a:cs typeface="+mn-ea"/>
              <a:sym typeface="+mn-lt"/>
            </a:endParaRPr>
          </a:p>
        </p:txBody>
      </p:sp>
      <p:sp>
        <p:nvSpPr>
          <p:cNvPr id="14" name="任意多边形: 形状 13"/>
          <p:cNvSpPr/>
          <p:nvPr/>
        </p:nvSpPr>
        <p:spPr>
          <a:xfrm rot="2700000">
            <a:off x="2240996" y="-348119"/>
            <a:ext cx="7710008" cy="7710008"/>
          </a:xfrm>
          <a:custGeom>
            <a:avLst/>
            <a:gdLst>
              <a:gd name="connsiteX0" fmla="*/ 738946 w 7710008"/>
              <a:gd name="connsiteY0" fmla="*/ 738946 h 7710008"/>
              <a:gd name="connsiteX1" fmla="*/ 738946 w 7710008"/>
              <a:gd name="connsiteY1" fmla="*/ 6860916 h 7710008"/>
              <a:gd name="connsiteX2" fmla="*/ 6860916 w 7710008"/>
              <a:gd name="connsiteY2" fmla="*/ 6860916 h 7710008"/>
              <a:gd name="connsiteX3" fmla="*/ 6860917 w 7710008"/>
              <a:gd name="connsiteY3" fmla="*/ 738946 h 7710008"/>
              <a:gd name="connsiteX4" fmla="*/ 0 w 7710008"/>
              <a:gd name="connsiteY4" fmla="*/ 0 h 7710008"/>
              <a:gd name="connsiteX5" fmla="*/ 7710008 w 7710008"/>
              <a:gd name="connsiteY5" fmla="*/ 0 h 7710008"/>
              <a:gd name="connsiteX6" fmla="*/ 7710008 w 7710008"/>
              <a:gd name="connsiteY6" fmla="*/ 7710008 h 7710008"/>
              <a:gd name="connsiteX7" fmla="*/ 0 w 7710008"/>
              <a:gd name="connsiteY7" fmla="*/ 7710008 h 771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10008" h="7710008">
                <a:moveTo>
                  <a:pt x="738946" y="738946"/>
                </a:moveTo>
                <a:lnTo>
                  <a:pt x="738946" y="6860916"/>
                </a:lnTo>
                <a:lnTo>
                  <a:pt x="6860916" y="6860916"/>
                </a:lnTo>
                <a:lnTo>
                  <a:pt x="6860917" y="738946"/>
                </a:lnTo>
                <a:close/>
                <a:moveTo>
                  <a:pt x="0" y="0"/>
                </a:moveTo>
                <a:lnTo>
                  <a:pt x="7710008" y="0"/>
                </a:lnTo>
                <a:lnTo>
                  <a:pt x="7710008" y="7710008"/>
                </a:lnTo>
                <a:lnTo>
                  <a:pt x="0" y="7710008"/>
                </a:lnTo>
                <a:close/>
              </a:path>
            </a:pathLst>
          </a:cu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Tree>
    <p:extLst>
      <p:ext uri="{BB962C8B-B14F-4D97-AF65-F5344CB8AC3E}">
        <p14:creationId xmlns:p14="http://schemas.microsoft.com/office/powerpoint/2010/main" val="2023953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0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by="(-#ppt_w*2)" calcmode="lin" valueType="num">
                                      <p:cBhvr rctx="PPT">
                                        <p:cTn id="17" dur="500" autoRev="1" fill="hold">
                                          <p:stCondLst>
                                            <p:cond delay="0"/>
                                          </p:stCondLst>
                                        </p:cTn>
                                        <p:tgtEl>
                                          <p:spTgt spid="6"/>
                                        </p:tgtEl>
                                        <p:attrNameLst>
                                          <p:attrName>ppt_w</p:attrName>
                                        </p:attrNameLst>
                                      </p:cBhvr>
                                    </p:anim>
                                    <p:anim by="(#ppt_w*0.50)" calcmode="lin" valueType="num">
                                      <p:cBhvr>
                                        <p:cTn id="18" dur="500" decel="50000" autoRev="1" fill="hold">
                                          <p:stCondLst>
                                            <p:cond delay="0"/>
                                          </p:stCondLst>
                                        </p:cTn>
                                        <p:tgtEl>
                                          <p:spTgt spid="6"/>
                                        </p:tgtEl>
                                        <p:attrNameLst>
                                          <p:attrName>ppt_x</p:attrName>
                                        </p:attrNameLst>
                                      </p:cBhvr>
                                    </p:anim>
                                    <p:anim from="(-#ppt_h/2)" to="(#ppt_y)" calcmode="lin" valueType="num">
                                      <p:cBhvr>
                                        <p:cTn id="19" dur="1000" fill="hold">
                                          <p:stCondLst>
                                            <p:cond delay="0"/>
                                          </p:stCondLst>
                                        </p:cTn>
                                        <p:tgtEl>
                                          <p:spTgt spid="6"/>
                                        </p:tgtEl>
                                        <p:attrNameLst>
                                          <p:attrName>ppt_y</p:attrName>
                                        </p:attrNameLst>
                                      </p:cBhvr>
                                    </p:anim>
                                    <p:animRot by="21600000">
                                      <p:cBhvr>
                                        <p:cTn id="20" dur="1000" fill="hold">
                                          <p:stCondLst>
                                            <p:cond delay="0"/>
                                          </p:stCondLst>
                                        </p:cTn>
                                        <p:tgtEl>
                                          <p:spTgt spid="6"/>
                                        </p:tgtEl>
                                        <p:attrNameLst>
                                          <p:attrName>r</p:attrName>
                                        </p:attrNameLst>
                                      </p:cBhvr>
                                    </p:animRot>
                                  </p:childTnLst>
                                </p:cTn>
                              </p:par>
                            </p:childTnLst>
                          </p:cTn>
                        </p:par>
                        <p:par>
                          <p:cTn id="21" fill="hold">
                            <p:stCondLst>
                              <p:cond delay="30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7423996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flipH="1">
            <a:off x="2374900" y="1866900"/>
            <a:ext cx="7442200" cy="1862048"/>
          </a:xfrm>
          <a:prstGeom prst="rect">
            <a:avLst/>
          </a:prstGeom>
          <a:noFill/>
        </p:spPr>
        <p:txBody>
          <a:bodyPr wrap="square" rtlCol="0">
            <a:spAutoFit/>
          </a:bodyPr>
          <a:lstStyle/>
          <a:p>
            <a:pPr algn="ctr"/>
            <a:r>
              <a:rPr lang="en-US" altLang="zh-CN" sz="11500" dirty="0">
                <a:solidFill>
                  <a:schemeClr val="accent2"/>
                </a:solidFill>
                <a:cs typeface="+mn-ea"/>
                <a:sym typeface="+mn-lt"/>
              </a:rPr>
              <a:t>Part one</a:t>
            </a:r>
            <a:endParaRPr lang="zh-CN" altLang="en-US" sz="11500" dirty="0">
              <a:solidFill>
                <a:schemeClr val="accent2"/>
              </a:solidFill>
              <a:cs typeface="+mn-ea"/>
              <a:sym typeface="+mn-lt"/>
            </a:endParaRPr>
          </a:p>
        </p:txBody>
      </p:sp>
      <p:sp>
        <p:nvSpPr>
          <p:cNvPr id="3" name="矩形 2"/>
          <p:cNvSpPr/>
          <p:nvPr/>
        </p:nvSpPr>
        <p:spPr>
          <a:xfrm>
            <a:off x="2019300" y="3640048"/>
            <a:ext cx="8153400" cy="6093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用户可以在投影仪或者计算机上进行演示，也可以将演示文稿打印出来，制作成胶片，以便应用到更广泛的领域中利用</a:t>
            </a:r>
            <a:r>
              <a:rPr kumimoji="0" lang="en-US" altLang="zh-CN" sz="1400" b="0" i="0" u="none" strike="noStrike" kern="1200" cap="none" spc="0" normalizeH="0" baseline="0" noProof="0" dirty="0">
                <a:ln>
                  <a:noFill/>
                </a:ln>
                <a:solidFill>
                  <a:prstClr val="black">
                    <a:lumMod val="50000"/>
                    <a:lumOff val="50000"/>
                  </a:prstClr>
                </a:solidFill>
                <a:effectLst/>
                <a:uLnTx/>
                <a:uFillTx/>
                <a:cs typeface="+mn-ea"/>
                <a:sym typeface="+mn-lt"/>
              </a:rPr>
              <a:t>Microsoft Office PowerPoint</a:t>
            </a: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不仅可以创建演示文稿</a:t>
            </a:r>
          </a:p>
        </p:txBody>
      </p:sp>
    </p:spTree>
    <p:extLst>
      <p:ext uri="{BB962C8B-B14F-4D97-AF65-F5344CB8AC3E}">
        <p14:creationId xmlns:p14="http://schemas.microsoft.com/office/powerpoint/2010/main" val="318765278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组合 77"/>
          <p:cNvGrpSpPr/>
          <p:nvPr/>
        </p:nvGrpSpPr>
        <p:grpSpPr>
          <a:xfrm>
            <a:off x="1090818" y="3665558"/>
            <a:ext cx="2261983" cy="1293124"/>
            <a:chOff x="1090818" y="3665558"/>
            <a:chExt cx="2261983" cy="1293124"/>
          </a:xfrm>
        </p:grpSpPr>
        <p:sp>
          <p:nvSpPr>
            <p:cNvPr id="27" name="矩形 26"/>
            <p:cNvSpPr/>
            <p:nvPr/>
          </p:nvSpPr>
          <p:spPr>
            <a:xfrm>
              <a:off x="1090818" y="4090752"/>
              <a:ext cx="2261982" cy="867930"/>
            </a:xfrm>
            <a:prstGeom prst="rect">
              <a:avLst/>
            </a:prstGeom>
          </p:spPr>
          <p:txBody>
            <a:bodyPr wrap="square">
              <a:spAutoFit/>
            </a:bodyPr>
            <a:lstStyle/>
            <a:p>
              <a:pPr lvl="0" algn="ctr">
                <a:lnSpc>
                  <a:spcPct val="120000"/>
                </a:lnSpc>
                <a:defRPr/>
              </a:pPr>
              <a:r>
                <a:rPr lang="zh-CN" altLang="en-US" sz="1400" dirty="0">
                  <a:solidFill>
                    <a:schemeClr val="tx1">
                      <a:lumMod val="50000"/>
                      <a:lumOff val="50000"/>
                    </a:schemeClr>
                  </a:solidFill>
                  <a:cs typeface="+mn-ea"/>
                  <a:sym typeface="+mn-lt"/>
                </a:rPr>
                <a:t>用户可以在投影仪或者计算机上进行演示也可以将演示文稿打印出来</a:t>
              </a:r>
            </a:p>
          </p:txBody>
        </p:sp>
        <p:sp>
          <p:nvSpPr>
            <p:cNvPr id="28" name="矩形 27"/>
            <p:cNvSpPr/>
            <p:nvPr/>
          </p:nvSpPr>
          <p:spPr>
            <a:xfrm>
              <a:off x="1090819" y="3665558"/>
              <a:ext cx="2261982"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79" name="组合 78"/>
          <p:cNvGrpSpPr/>
          <p:nvPr/>
        </p:nvGrpSpPr>
        <p:grpSpPr>
          <a:xfrm>
            <a:off x="3682627" y="3665558"/>
            <a:ext cx="2261983" cy="1293124"/>
            <a:chOff x="3682627" y="3665558"/>
            <a:chExt cx="2261983" cy="1293124"/>
          </a:xfrm>
        </p:grpSpPr>
        <p:sp>
          <p:nvSpPr>
            <p:cNvPr id="31" name="矩形 30"/>
            <p:cNvSpPr/>
            <p:nvPr/>
          </p:nvSpPr>
          <p:spPr>
            <a:xfrm>
              <a:off x="3682627" y="4090752"/>
              <a:ext cx="2261982" cy="867930"/>
            </a:xfrm>
            <a:prstGeom prst="rect">
              <a:avLst/>
            </a:prstGeom>
          </p:spPr>
          <p:txBody>
            <a:bodyPr wrap="square">
              <a:spAutoFit/>
            </a:bodyPr>
            <a:lstStyle/>
            <a:p>
              <a:pPr lvl="0" algn="ctr">
                <a:lnSpc>
                  <a:spcPct val="120000"/>
                </a:lnSpc>
                <a:defRPr/>
              </a:pPr>
              <a:r>
                <a:rPr lang="zh-CN" altLang="en-US" sz="1400" dirty="0">
                  <a:solidFill>
                    <a:schemeClr val="tx1">
                      <a:lumMod val="50000"/>
                      <a:lumOff val="50000"/>
                    </a:schemeClr>
                  </a:solidFill>
                  <a:cs typeface="+mn-ea"/>
                  <a:sym typeface="+mn-lt"/>
                </a:rPr>
                <a:t>用户可以在投影仪或者计算机上进行演示也可以将演示文稿打印出来</a:t>
              </a:r>
            </a:p>
          </p:txBody>
        </p:sp>
        <p:sp>
          <p:nvSpPr>
            <p:cNvPr id="32" name="矩形 31"/>
            <p:cNvSpPr/>
            <p:nvPr/>
          </p:nvSpPr>
          <p:spPr>
            <a:xfrm>
              <a:off x="3682628" y="3665558"/>
              <a:ext cx="2261982"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80" name="组合 79"/>
          <p:cNvGrpSpPr/>
          <p:nvPr/>
        </p:nvGrpSpPr>
        <p:grpSpPr>
          <a:xfrm>
            <a:off x="6274436" y="3665558"/>
            <a:ext cx="2261983" cy="1293124"/>
            <a:chOff x="6274436" y="3665558"/>
            <a:chExt cx="2261983" cy="1293124"/>
          </a:xfrm>
        </p:grpSpPr>
        <p:sp>
          <p:nvSpPr>
            <p:cNvPr id="34" name="矩形 33"/>
            <p:cNvSpPr/>
            <p:nvPr/>
          </p:nvSpPr>
          <p:spPr>
            <a:xfrm>
              <a:off x="6274436" y="4090752"/>
              <a:ext cx="2261982" cy="867930"/>
            </a:xfrm>
            <a:prstGeom prst="rect">
              <a:avLst/>
            </a:prstGeom>
          </p:spPr>
          <p:txBody>
            <a:bodyPr wrap="square">
              <a:spAutoFit/>
            </a:bodyPr>
            <a:lstStyle/>
            <a:p>
              <a:pPr lvl="0" algn="ctr">
                <a:lnSpc>
                  <a:spcPct val="120000"/>
                </a:lnSpc>
                <a:defRPr/>
              </a:pPr>
              <a:r>
                <a:rPr lang="zh-CN" altLang="en-US" sz="1400" dirty="0">
                  <a:solidFill>
                    <a:schemeClr val="tx1">
                      <a:lumMod val="50000"/>
                      <a:lumOff val="50000"/>
                    </a:schemeClr>
                  </a:solidFill>
                  <a:cs typeface="+mn-ea"/>
                  <a:sym typeface="+mn-lt"/>
                </a:rPr>
                <a:t>用户可以在投影仪或者计算机上进行演示也可以将演示文稿打印出来</a:t>
              </a:r>
            </a:p>
          </p:txBody>
        </p:sp>
        <p:sp>
          <p:nvSpPr>
            <p:cNvPr id="35" name="矩形 34"/>
            <p:cNvSpPr/>
            <p:nvPr/>
          </p:nvSpPr>
          <p:spPr>
            <a:xfrm>
              <a:off x="6274437" y="3665558"/>
              <a:ext cx="2261982"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81" name="组合 80"/>
          <p:cNvGrpSpPr/>
          <p:nvPr/>
        </p:nvGrpSpPr>
        <p:grpSpPr>
          <a:xfrm>
            <a:off x="8866244" y="3665558"/>
            <a:ext cx="2261983" cy="1293124"/>
            <a:chOff x="8866244" y="3665558"/>
            <a:chExt cx="2261983" cy="1293124"/>
          </a:xfrm>
        </p:grpSpPr>
        <p:sp>
          <p:nvSpPr>
            <p:cNvPr id="37" name="矩形 36"/>
            <p:cNvSpPr/>
            <p:nvPr/>
          </p:nvSpPr>
          <p:spPr>
            <a:xfrm>
              <a:off x="8866244" y="4090752"/>
              <a:ext cx="2261982" cy="867930"/>
            </a:xfrm>
            <a:prstGeom prst="rect">
              <a:avLst/>
            </a:prstGeom>
          </p:spPr>
          <p:txBody>
            <a:bodyPr wrap="square">
              <a:spAutoFit/>
            </a:bodyPr>
            <a:lstStyle/>
            <a:p>
              <a:pPr lvl="0" algn="ctr">
                <a:lnSpc>
                  <a:spcPct val="120000"/>
                </a:lnSpc>
                <a:defRPr/>
              </a:pPr>
              <a:r>
                <a:rPr lang="zh-CN" altLang="en-US" sz="1400" dirty="0">
                  <a:solidFill>
                    <a:schemeClr val="tx1">
                      <a:lumMod val="50000"/>
                      <a:lumOff val="50000"/>
                    </a:schemeClr>
                  </a:solidFill>
                  <a:cs typeface="+mn-ea"/>
                  <a:sym typeface="+mn-lt"/>
                </a:rPr>
                <a:t>用户可以在投影仪或者计算机上进行演示也可以将演示文稿打印出来</a:t>
              </a:r>
            </a:p>
          </p:txBody>
        </p:sp>
        <p:sp>
          <p:nvSpPr>
            <p:cNvPr id="38" name="矩形 37"/>
            <p:cNvSpPr/>
            <p:nvPr/>
          </p:nvSpPr>
          <p:spPr>
            <a:xfrm>
              <a:off x="8866245" y="3665558"/>
              <a:ext cx="2261982"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sp>
        <p:nvSpPr>
          <p:cNvPr id="29" name="文本框 28"/>
          <p:cNvSpPr txBox="1"/>
          <p:nvPr/>
        </p:nvSpPr>
        <p:spPr>
          <a:xfrm>
            <a:off x="4567377" y="390144"/>
            <a:ext cx="3057248" cy="523220"/>
          </a:xfrm>
          <a:prstGeom prst="rect">
            <a:avLst/>
          </a:prstGeom>
          <a:noFill/>
        </p:spPr>
        <p:txBody>
          <a:bodyPr wrap="none" rtlCol="0">
            <a:spAutoFit/>
          </a:bodyPr>
          <a:lstStyle/>
          <a:p>
            <a:pPr lvl="0" algn="ctr"/>
            <a:r>
              <a:rPr lang="zh-CN" altLang="en-US" sz="2800" dirty="0">
                <a:solidFill>
                  <a:prstClr val="black">
                    <a:lumMod val="75000"/>
                    <a:lumOff val="25000"/>
                  </a:prstClr>
                </a:solidFill>
                <a:cs typeface="+mn-ea"/>
                <a:sym typeface="+mn-lt"/>
              </a:rPr>
              <a:t>标题文字添加此处</a:t>
            </a:r>
          </a:p>
        </p:txBody>
      </p:sp>
      <p:sp>
        <p:nvSpPr>
          <p:cNvPr id="30" name="矩形 29"/>
          <p:cNvSpPr/>
          <p:nvPr/>
        </p:nvSpPr>
        <p:spPr>
          <a:xfrm>
            <a:off x="3987801" y="913364"/>
            <a:ext cx="4216400" cy="53553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a:t>
            </a:r>
          </a:p>
        </p:txBody>
      </p:sp>
      <p:grpSp>
        <p:nvGrpSpPr>
          <p:cNvPr id="82" name="组合 81"/>
          <p:cNvGrpSpPr/>
          <p:nvPr/>
        </p:nvGrpSpPr>
        <p:grpSpPr>
          <a:xfrm>
            <a:off x="1090819" y="4857825"/>
            <a:ext cx="2548265" cy="1312647"/>
            <a:chOff x="1090819" y="4857825"/>
            <a:chExt cx="2548265" cy="1312647"/>
          </a:xfrm>
        </p:grpSpPr>
        <p:graphicFrame>
          <p:nvGraphicFramePr>
            <p:cNvPr id="10" name="图表 9"/>
            <p:cNvGraphicFramePr/>
            <p:nvPr>
              <p:extLst>
                <p:ext uri="{D42A27DB-BD31-4B8C-83A1-F6EECF244321}">
                  <p14:modId xmlns:p14="http://schemas.microsoft.com/office/powerpoint/2010/main" val="857750366"/>
                </p:ext>
              </p:extLst>
            </p:nvPr>
          </p:nvGraphicFramePr>
          <p:xfrm>
            <a:off x="1186545" y="4857825"/>
            <a:ext cx="2452539" cy="1312647"/>
          </p:xfrm>
          <a:graphic>
            <a:graphicData uri="http://schemas.openxmlformats.org/drawingml/2006/chart">
              <c:chart xmlns:c="http://schemas.openxmlformats.org/drawingml/2006/chart" xmlns:r="http://schemas.openxmlformats.org/officeDocument/2006/relationships" r:id="rId3"/>
            </a:graphicData>
          </a:graphic>
        </p:graphicFrame>
        <p:sp>
          <p:nvSpPr>
            <p:cNvPr id="46" name="矩形 45"/>
            <p:cNvSpPr/>
            <p:nvPr/>
          </p:nvSpPr>
          <p:spPr>
            <a:xfrm>
              <a:off x="1090819" y="4986553"/>
              <a:ext cx="2261982" cy="333617"/>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400" i="0" u="none" strike="noStrike" kern="1200" cap="none" spc="0" normalizeH="0" baseline="0" noProof="0" dirty="0">
                  <a:ln>
                    <a:noFill/>
                  </a:ln>
                  <a:solidFill>
                    <a:schemeClr val="accent2"/>
                  </a:solidFill>
                  <a:effectLst/>
                  <a:uLnTx/>
                  <a:uFillTx/>
                  <a:cs typeface="+mn-ea"/>
                  <a:sym typeface="+mn-lt"/>
                </a:rPr>
                <a:t>4.0</a:t>
              </a:r>
              <a:endParaRPr kumimoji="0" lang="zh-CN" altLang="en-US" sz="1400" i="0" u="none" strike="noStrike" kern="1200" cap="none" spc="0" normalizeH="0" baseline="0" noProof="0" dirty="0">
                <a:ln>
                  <a:noFill/>
                </a:ln>
                <a:solidFill>
                  <a:schemeClr val="accent2"/>
                </a:solidFill>
                <a:effectLst/>
                <a:uLnTx/>
                <a:uFillTx/>
                <a:cs typeface="+mn-ea"/>
                <a:sym typeface="+mn-lt"/>
              </a:endParaRPr>
            </a:p>
          </p:txBody>
        </p:sp>
      </p:grpSp>
      <p:grpSp>
        <p:nvGrpSpPr>
          <p:cNvPr id="83" name="组合 82"/>
          <p:cNvGrpSpPr/>
          <p:nvPr/>
        </p:nvGrpSpPr>
        <p:grpSpPr>
          <a:xfrm>
            <a:off x="3682628" y="4857825"/>
            <a:ext cx="2562779" cy="1312647"/>
            <a:chOff x="3682628" y="4857825"/>
            <a:chExt cx="2562779" cy="1312647"/>
          </a:xfrm>
        </p:grpSpPr>
        <p:graphicFrame>
          <p:nvGraphicFramePr>
            <p:cNvPr id="42" name="图表 41"/>
            <p:cNvGraphicFramePr/>
            <p:nvPr>
              <p:extLst>
                <p:ext uri="{D42A27DB-BD31-4B8C-83A1-F6EECF244321}">
                  <p14:modId xmlns:p14="http://schemas.microsoft.com/office/powerpoint/2010/main" val="46087432"/>
                </p:ext>
              </p:extLst>
            </p:nvPr>
          </p:nvGraphicFramePr>
          <p:xfrm>
            <a:off x="3792868" y="4857825"/>
            <a:ext cx="2452539" cy="1312647"/>
          </p:xfrm>
          <a:graphic>
            <a:graphicData uri="http://schemas.openxmlformats.org/drawingml/2006/chart">
              <c:chart xmlns:c="http://schemas.openxmlformats.org/drawingml/2006/chart" xmlns:r="http://schemas.openxmlformats.org/officeDocument/2006/relationships" r:id="rId4"/>
            </a:graphicData>
          </a:graphic>
        </p:graphicFrame>
        <p:sp>
          <p:nvSpPr>
            <p:cNvPr id="47" name="矩形 46"/>
            <p:cNvSpPr/>
            <p:nvPr/>
          </p:nvSpPr>
          <p:spPr>
            <a:xfrm>
              <a:off x="3682628" y="4986553"/>
              <a:ext cx="2261982" cy="333617"/>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400" i="0" u="none" strike="noStrike" kern="1200" cap="none" spc="0" normalizeH="0" baseline="0" noProof="0" dirty="0">
                  <a:ln>
                    <a:noFill/>
                  </a:ln>
                  <a:solidFill>
                    <a:schemeClr val="accent3"/>
                  </a:solidFill>
                  <a:effectLst/>
                  <a:uLnTx/>
                  <a:uFillTx/>
                  <a:cs typeface="+mn-ea"/>
                  <a:sym typeface="+mn-lt"/>
                </a:rPr>
                <a:t>3.4</a:t>
              </a:r>
              <a:endParaRPr kumimoji="0" lang="zh-CN" altLang="en-US" sz="1400" i="0" u="none" strike="noStrike" kern="1200" cap="none" spc="0" normalizeH="0" baseline="0" noProof="0" dirty="0">
                <a:ln>
                  <a:noFill/>
                </a:ln>
                <a:solidFill>
                  <a:schemeClr val="accent3"/>
                </a:solidFill>
                <a:effectLst/>
                <a:uLnTx/>
                <a:uFillTx/>
                <a:cs typeface="+mn-ea"/>
                <a:sym typeface="+mn-lt"/>
              </a:endParaRPr>
            </a:p>
          </p:txBody>
        </p:sp>
      </p:grpSp>
      <p:grpSp>
        <p:nvGrpSpPr>
          <p:cNvPr id="84" name="组合 83"/>
          <p:cNvGrpSpPr/>
          <p:nvPr/>
        </p:nvGrpSpPr>
        <p:grpSpPr>
          <a:xfrm>
            <a:off x="6274437" y="4857825"/>
            <a:ext cx="2591807" cy="1312647"/>
            <a:chOff x="6274437" y="4857825"/>
            <a:chExt cx="2591807" cy="1312647"/>
          </a:xfrm>
        </p:grpSpPr>
        <p:graphicFrame>
          <p:nvGraphicFramePr>
            <p:cNvPr id="44" name="图表 43"/>
            <p:cNvGraphicFramePr/>
            <p:nvPr>
              <p:extLst>
                <p:ext uri="{D42A27DB-BD31-4B8C-83A1-F6EECF244321}">
                  <p14:modId xmlns:p14="http://schemas.microsoft.com/office/powerpoint/2010/main" val="22080433"/>
                </p:ext>
              </p:extLst>
            </p:nvPr>
          </p:nvGraphicFramePr>
          <p:xfrm>
            <a:off x="6413705" y="4857825"/>
            <a:ext cx="2452539" cy="1312647"/>
          </p:xfrm>
          <a:graphic>
            <a:graphicData uri="http://schemas.openxmlformats.org/drawingml/2006/chart">
              <c:chart xmlns:c="http://schemas.openxmlformats.org/drawingml/2006/chart" xmlns:r="http://schemas.openxmlformats.org/officeDocument/2006/relationships" r:id="rId5"/>
            </a:graphicData>
          </a:graphic>
        </p:graphicFrame>
        <p:sp>
          <p:nvSpPr>
            <p:cNvPr id="48" name="矩形 47"/>
            <p:cNvSpPr/>
            <p:nvPr/>
          </p:nvSpPr>
          <p:spPr>
            <a:xfrm>
              <a:off x="6274437" y="4986553"/>
              <a:ext cx="2261982" cy="333617"/>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400" i="0" u="none" strike="noStrike" kern="1200" cap="none" spc="0" normalizeH="0" baseline="0" noProof="0" dirty="0">
                  <a:ln>
                    <a:noFill/>
                  </a:ln>
                  <a:solidFill>
                    <a:schemeClr val="accent4"/>
                  </a:solidFill>
                  <a:effectLst/>
                  <a:uLnTx/>
                  <a:uFillTx/>
                  <a:cs typeface="+mn-ea"/>
                  <a:sym typeface="+mn-lt"/>
                </a:rPr>
                <a:t>3.8</a:t>
              </a:r>
              <a:endParaRPr kumimoji="0" lang="zh-CN" altLang="en-US" sz="1400" i="0" u="none" strike="noStrike" kern="1200" cap="none" spc="0" normalizeH="0" baseline="0" noProof="0" dirty="0">
                <a:ln>
                  <a:noFill/>
                </a:ln>
                <a:solidFill>
                  <a:schemeClr val="accent4"/>
                </a:solidFill>
                <a:effectLst/>
                <a:uLnTx/>
                <a:uFillTx/>
                <a:cs typeface="+mn-ea"/>
                <a:sym typeface="+mn-lt"/>
              </a:endParaRPr>
            </a:p>
          </p:txBody>
        </p:sp>
      </p:grpSp>
      <p:grpSp>
        <p:nvGrpSpPr>
          <p:cNvPr id="85" name="组合 84"/>
          <p:cNvGrpSpPr/>
          <p:nvPr/>
        </p:nvGrpSpPr>
        <p:grpSpPr>
          <a:xfrm>
            <a:off x="8866245" y="4857825"/>
            <a:ext cx="2562779" cy="1312647"/>
            <a:chOff x="8866245" y="4857825"/>
            <a:chExt cx="2562779" cy="1312647"/>
          </a:xfrm>
        </p:grpSpPr>
        <p:graphicFrame>
          <p:nvGraphicFramePr>
            <p:cNvPr id="45" name="图表 44"/>
            <p:cNvGraphicFramePr/>
            <p:nvPr>
              <p:extLst>
                <p:ext uri="{D42A27DB-BD31-4B8C-83A1-F6EECF244321}">
                  <p14:modId xmlns:p14="http://schemas.microsoft.com/office/powerpoint/2010/main" val="2505040447"/>
                </p:ext>
              </p:extLst>
            </p:nvPr>
          </p:nvGraphicFramePr>
          <p:xfrm>
            <a:off x="8976485" y="4857825"/>
            <a:ext cx="2452539" cy="1312647"/>
          </p:xfrm>
          <a:graphic>
            <a:graphicData uri="http://schemas.openxmlformats.org/drawingml/2006/chart">
              <c:chart xmlns:c="http://schemas.openxmlformats.org/drawingml/2006/chart" xmlns:r="http://schemas.openxmlformats.org/officeDocument/2006/relationships" r:id="rId6"/>
            </a:graphicData>
          </a:graphic>
        </p:graphicFrame>
        <p:sp>
          <p:nvSpPr>
            <p:cNvPr id="49" name="矩形 48"/>
            <p:cNvSpPr/>
            <p:nvPr/>
          </p:nvSpPr>
          <p:spPr>
            <a:xfrm>
              <a:off x="8866245" y="4986553"/>
              <a:ext cx="2261982" cy="333617"/>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400" i="0" u="none" strike="noStrike" kern="1200" cap="none" spc="0" normalizeH="0" baseline="0" noProof="0" dirty="0">
                  <a:ln>
                    <a:noFill/>
                  </a:ln>
                  <a:solidFill>
                    <a:schemeClr val="accent5"/>
                  </a:solidFill>
                  <a:effectLst/>
                  <a:uLnTx/>
                  <a:uFillTx/>
                  <a:cs typeface="+mn-ea"/>
                  <a:sym typeface="+mn-lt"/>
                </a:rPr>
                <a:t>5</a:t>
              </a:r>
              <a:endParaRPr kumimoji="0" lang="zh-CN" altLang="en-US" sz="1400" i="0" u="none" strike="noStrike" kern="1200" cap="none" spc="0" normalizeH="0" baseline="0" noProof="0" dirty="0">
                <a:ln>
                  <a:noFill/>
                </a:ln>
                <a:solidFill>
                  <a:schemeClr val="accent5"/>
                </a:solidFill>
                <a:effectLst/>
                <a:uLnTx/>
                <a:uFillTx/>
                <a:cs typeface="+mn-ea"/>
                <a:sym typeface="+mn-lt"/>
              </a:endParaRPr>
            </a:p>
          </p:txBody>
        </p:sp>
      </p:grpSp>
      <p:pic>
        <p:nvPicPr>
          <p:cNvPr id="59" name="图片占位符 58"/>
          <p:cNvPicPr>
            <a:picLocks noGrp="1" noChangeAspect="1"/>
          </p:cNvPicPr>
          <p:nvPr>
            <p:ph type="pic" sz="quarter" idx="12"/>
          </p:nvPr>
        </p:nvPicPr>
        <p:blipFill>
          <a:blip r:embed="rId7" cstate="screen">
            <a:extLst>
              <a:ext uri="{28A0092B-C50C-407E-A947-70E740481C1C}">
                <a14:useLocalDpi xmlns:a14="http://schemas.microsoft.com/office/drawing/2010/main"/>
              </a:ext>
            </a:extLst>
          </a:blip>
          <a:srcRect l="18750" r="18750"/>
          <a:stretch>
            <a:fillRect/>
          </a:stretch>
        </p:blipFill>
        <p:spPr/>
      </p:pic>
      <p:pic>
        <p:nvPicPr>
          <p:cNvPr id="61" name="图片占位符 60"/>
          <p:cNvPicPr>
            <a:picLocks noGrp="1" noChangeAspect="1"/>
          </p:cNvPicPr>
          <p:nvPr>
            <p:ph type="pic" sz="quarter" idx="13"/>
          </p:nvPr>
        </p:nvPicPr>
        <p:blipFill>
          <a:blip r:embed="rId8" cstate="screen">
            <a:extLst>
              <a:ext uri="{28A0092B-C50C-407E-A947-70E740481C1C}">
                <a14:useLocalDpi xmlns:a14="http://schemas.microsoft.com/office/drawing/2010/main"/>
              </a:ext>
            </a:extLst>
          </a:blip>
          <a:srcRect/>
          <a:stretch>
            <a:fillRect/>
          </a:stretch>
        </p:blipFill>
        <p:spPr/>
      </p:pic>
      <p:pic>
        <p:nvPicPr>
          <p:cNvPr id="65" name="图片占位符 64"/>
          <p:cNvPicPr>
            <a:picLocks noGrp="1" noChangeAspect="1"/>
          </p:cNvPicPr>
          <p:nvPr>
            <p:ph type="pic" sz="quarter" idx="11"/>
          </p:nvPr>
        </p:nvPicPr>
        <p:blipFill>
          <a:blip r:embed="rId9" cstate="screen">
            <a:extLst>
              <a:ext uri="{28A0092B-C50C-407E-A947-70E740481C1C}">
                <a14:useLocalDpi xmlns:a14="http://schemas.microsoft.com/office/drawing/2010/main"/>
              </a:ext>
            </a:extLst>
          </a:blip>
          <a:srcRect/>
          <a:stretch>
            <a:fillRect/>
          </a:stretch>
        </p:blipFill>
        <p:spPr/>
      </p:pic>
      <p:pic>
        <p:nvPicPr>
          <p:cNvPr id="77" name="图片占位符 76"/>
          <p:cNvPicPr>
            <a:picLocks noGrp="1" noChangeAspect="1"/>
          </p:cNvPicPr>
          <p:nvPr>
            <p:ph type="pic" sz="quarter" idx="10"/>
          </p:nvPr>
        </p:nvPicPr>
        <p:blipFill>
          <a:blip r:embed="rId10"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41311471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Scale>
                                      <p:cBhvr>
                                        <p:cTn id="7" dur="100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7"/>
                                        </p:tgtEl>
                                        <p:attrNameLst>
                                          <p:attrName>ppt_x</p:attrName>
                                          <p:attrName>ppt_y</p:attrName>
                                        </p:attrNameLst>
                                      </p:cBhvr>
                                    </p:animMotion>
                                    <p:animEffect transition="in" filter="fade">
                                      <p:cBhvr>
                                        <p:cTn id="9" dur="1000"/>
                                        <p:tgtEl>
                                          <p:spTgt spid="77"/>
                                        </p:tgtEl>
                                      </p:cBhvr>
                                    </p:animEffect>
                                  </p:childTnLst>
                                </p:cTn>
                              </p:par>
                              <p:par>
                                <p:cTn id="10" presetID="52" presetClass="entr" presetSubtype="0" fill="hold" nodeType="withEffect">
                                  <p:stCondLst>
                                    <p:cond delay="250"/>
                                  </p:stCondLst>
                                  <p:childTnLst>
                                    <p:set>
                                      <p:cBhvr>
                                        <p:cTn id="11" dur="1" fill="hold">
                                          <p:stCondLst>
                                            <p:cond delay="0"/>
                                          </p:stCondLst>
                                        </p:cTn>
                                        <p:tgtEl>
                                          <p:spTgt spid="65"/>
                                        </p:tgtEl>
                                        <p:attrNameLst>
                                          <p:attrName>style.visibility</p:attrName>
                                        </p:attrNameLst>
                                      </p:cBhvr>
                                      <p:to>
                                        <p:strVal val="visible"/>
                                      </p:to>
                                    </p:set>
                                    <p:animScale>
                                      <p:cBhvr>
                                        <p:cTn id="12" dur="1000" decel="50000" fill="hold">
                                          <p:stCondLst>
                                            <p:cond delay="0"/>
                                          </p:stCondLst>
                                        </p:cTn>
                                        <p:tgtEl>
                                          <p:spTgt spid="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65"/>
                                        </p:tgtEl>
                                        <p:attrNameLst>
                                          <p:attrName>ppt_x</p:attrName>
                                          <p:attrName>ppt_y</p:attrName>
                                        </p:attrNameLst>
                                      </p:cBhvr>
                                    </p:animMotion>
                                    <p:animEffect transition="in" filter="fade">
                                      <p:cBhvr>
                                        <p:cTn id="14" dur="1000"/>
                                        <p:tgtEl>
                                          <p:spTgt spid="65"/>
                                        </p:tgtEl>
                                      </p:cBhvr>
                                    </p:animEffect>
                                  </p:childTnLst>
                                </p:cTn>
                              </p:par>
                              <p:par>
                                <p:cTn id="15" presetID="52" presetClass="entr" presetSubtype="0" fill="hold" nodeType="withEffect">
                                  <p:stCondLst>
                                    <p:cond delay="500"/>
                                  </p:stCondLst>
                                  <p:childTnLst>
                                    <p:set>
                                      <p:cBhvr>
                                        <p:cTn id="16" dur="1" fill="hold">
                                          <p:stCondLst>
                                            <p:cond delay="0"/>
                                          </p:stCondLst>
                                        </p:cTn>
                                        <p:tgtEl>
                                          <p:spTgt spid="59"/>
                                        </p:tgtEl>
                                        <p:attrNameLst>
                                          <p:attrName>style.visibility</p:attrName>
                                        </p:attrNameLst>
                                      </p:cBhvr>
                                      <p:to>
                                        <p:strVal val="visible"/>
                                      </p:to>
                                    </p:set>
                                    <p:animScale>
                                      <p:cBhvr>
                                        <p:cTn id="17"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9"/>
                                        </p:tgtEl>
                                        <p:attrNameLst>
                                          <p:attrName>ppt_x</p:attrName>
                                          <p:attrName>ppt_y</p:attrName>
                                        </p:attrNameLst>
                                      </p:cBhvr>
                                    </p:animMotion>
                                    <p:animEffect transition="in" filter="fade">
                                      <p:cBhvr>
                                        <p:cTn id="19" dur="1000"/>
                                        <p:tgtEl>
                                          <p:spTgt spid="59"/>
                                        </p:tgtEl>
                                      </p:cBhvr>
                                    </p:animEffect>
                                  </p:childTnLst>
                                </p:cTn>
                              </p:par>
                              <p:par>
                                <p:cTn id="20" presetID="52" presetClass="entr" presetSubtype="0" fill="hold" nodeType="withEffect">
                                  <p:stCondLst>
                                    <p:cond delay="750"/>
                                  </p:stCondLst>
                                  <p:childTnLst>
                                    <p:set>
                                      <p:cBhvr>
                                        <p:cTn id="21" dur="1" fill="hold">
                                          <p:stCondLst>
                                            <p:cond delay="0"/>
                                          </p:stCondLst>
                                        </p:cTn>
                                        <p:tgtEl>
                                          <p:spTgt spid="61"/>
                                        </p:tgtEl>
                                        <p:attrNameLst>
                                          <p:attrName>style.visibility</p:attrName>
                                        </p:attrNameLst>
                                      </p:cBhvr>
                                      <p:to>
                                        <p:strVal val="visible"/>
                                      </p:to>
                                    </p:set>
                                    <p:animScale>
                                      <p:cBhvr>
                                        <p:cTn id="22"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61"/>
                                        </p:tgtEl>
                                        <p:attrNameLst>
                                          <p:attrName>ppt_x</p:attrName>
                                          <p:attrName>ppt_y</p:attrName>
                                        </p:attrNameLst>
                                      </p:cBhvr>
                                    </p:animMotion>
                                    <p:animEffect transition="in" filter="fade">
                                      <p:cBhvr>
                                        <p:cTn id="24" dur="1000"/>
                                        <p:tgtEl>
                                          <p:spTgt spid="61"/>
                                        </p:tgtEl>
                                      </p:cBhvr>
                                    </p:animEffect>
                                  </p:childTnLst>
                                </p:cTn>
                              </p:par>
                            </p:childTnLst>
                          </p:cTn>
                        </p:par>
                        <p:par>
                          <p:cTn id="25" fill="hold">
                            <p:stCondLst>
                              <p:cond delay="1750"/>
                            </p:stCondLst>
                            <p:childTnLst>
                              <p:par>
                                <p:cTn id="26" presetID="2" presetClass="entr" presetSubtype="4"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 calcmode="lin" valueType="num">
                                      <p:cBhvr additive="base">
                                        <p:cTn id="28" dur="500" fill="hold"/>
                                        <p:tgtEl>
                                          <p:spTgt spid="78"/>
                                        </p:tgtEl>
                                        <p:attrNameLst>
                                          <p:attrName>ppt_x</p:attrName>
                                        </p:attrNameLst>
                                      </p:cBhvr>
                                      <p:tavLst>
                                        <p:tav tm="0">
                                          <p:val>
                                            <p:strVal val="#ppt_x"/>
                                          </p:val>
                                        </p:tav>
                                        <p:tav tm="100000">
                                          <p:val>
                                            <p:strVal val="#ppt_x"/>
                                          </p:val>
                                        </p:tav>
                                      </p:tavLst>
                                    </p:anim>
                                    <p:anim calcmode="lin" valueType="num">
                                      <p:cBhvr additive="base">
                                        <p:cTn id="29" dur="500" fill="hold"/>
                                        <p:tgtEl>
                                          <p:spTgt spid="78"/>
                                        </p:tgtEl>
                                        <p:attrNameLst>
                                          <p:attrName>ppt_y</p:attrName>
                                        </p:attrNameLst>
                                      </p:cBhvr>
                                      <p:tavLst>
                                        <p:tav tm="0">
                                          <p:val>
                                            <p:strVal val="1+#ppt_h/2"/>
                                          </p:val>
                                        </p:tav>
                                        <p:tav tm="100000">
                                          <p:val>
                                            <p:strVal val="#ppt_y"/>
                                          </p:val>
                                        </p:tav>
                                      </p:tavLst>
                                    </p:anim>
                                  </p:childTnLst>
                                </p:cTn>
                              </p:par>
                            </p:childTnLst>
                          </p:cTn>
                        </p:par>
                        <p:par>
                          <p:cTn id="30" fill="hold">
                            <p:stCondLst>
                              <p:cond delay="2250"/>
                            </p:stCondLst>
                            <p:childTnLst>
                              <p:par>
                                <p:cTn id="31" presetID="22" presetClass="entr" presetSubtype="8" fill="hold"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left)">
                                      <p:cBhvr>
                                        <p:cTn id="33" dur="500"/>
                                        <p:tgtEl>
                                          <p:spTgt spid="82"/>
                                        </p:tgtEl>
                                      </p:cBhvr>
                                    </p:animEffect>
                                  </p:childTnLst>
                                </p:cTn>
                              </p:par>
                            </p:childTnLst>
                          </p:cTn>
                        </p:par>
                        <p:par>
                          <p:cTn id="34" fill="hold">
                            <p:stCondLst>
                              <p:cond delay="2750"/>
                            </p:stCondLst>
                            <p:childTnLst>
                              <p:par>
                                <p:cTn id="35" presetID="2" presetClass="entr" presetSubtype="4" fill="hold" nodeType="afterEffect">
                                  <p:stCondLst>
                                    <p:cond delay="0"/>
                                  </p:stCondLst>
                                  <p:childTnLst>
                                    <p:set>
                                      <p:cBhvr>
                                        <p:cTn id="36" dur="1" fill="hold">
                                          <p:stCondLst>
                                            <p:cond delay="0"/>
                                          </p:stCondLst>
                                        </p:cTn>
                                        <p:tgtEl>
                                          <p:spTgt spid="79"/>
                                        </p:tgtEl>
                                        <p:attrNameLst>
                                          <p:attrName>style.visibility</p:attrName>
                                        </p:attrNameLst>
                                      </p:cBhvr>
                                      <p:to>
                                        <p:strVal val="visible"/>
                                      </p:to>
                                    </p:set>
                                    <p:anim calcmode="lin" valueType="num">
                                      <p:cBhvr additive="base">
                                        <p:cTn id="37" dur="500" fill="hold"/>
                                        <p:tgtEl>
                                          <p:spTgt spid="79"/>
                                        </p:tgtEl>
                                        <p:attrNameLst>
                                          <p:attrName>ppt_x</p:attrName>
                                        </p:attrNameLst>
                                      </p:cBhvr>
                                      <p:tavLst>
                                        <p:tav tm="0">
                                          <p:val>
                                            <p:strVal val="#ppt_x"/>
                                          </p:val>
                                        </p:tav>
                                        <p:tav tm="100000">
                                          <p:val>
                                            <p:strVal val="#ppt_x"/>
                                          </p:val>
                                        </p:tav>
                                      </p:tavLst>
                                    </p:anim>
                                    <p:anim calcmode="lin" valueType="num">
                                      <p:cBhvr additive="base">
                                        <p:cTn id="38" dur="500" fill="hold"/>
                                        <p:tgtEl>
                                          <p:spTgt spid="79"/>
                                        </p:tgtEl>
                                        <p:attrNameLst>
                                          <p:attrName>ppt_y</p:attrName>
                                        </p:attrNameLst>
                                      </p:cBhvr>
                                      <p:tavLst>
                                        <p:tav tm="0">
                                          <p:val>
                                            <p:strVal val="1+#ppt_h/2"/>
                                          </p:val>
                                        </p:tav>
                                        <p:tav tm="100000">
                                          <p:val>
                                            <p:strVal val="#ppt_y"/>
                                          </p:val>
                                        </p:tav>
                                      </p:tavLst>
                                    </p:anim>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wipe(left)">
                                      <p:cBhvr>
                                        <p:cTn id="42" dur="500"/>
                                        <p:tgtEl>
                                          <p:spTgt spid="83"/>
                                        </p:tgtEl>
                                      </p:cBhvr>
                                    </p:animEffect>
                                  </p:childTnLst>
                                </p:cTn>
                              </p:par>
                            </p:childTnLst>
                          </p:cTn>
                        </p:par>
                        <p:par>
                          <p:cTn id="43" fill="hold">
                            <p:stCondLst>
                              <p:cond delay="3750"/>
                            </p:stCondLst>
                            <p:childTnLst>
                              <p:par>
                                <p:cTn id="44" presetID="2" presetClass="entr" presetSubtype="4" fill="hold" nodeType="afterEffect">
                                  <p:stCondLst>
                                    <p:cond delay="0"/>
                                  </p:stCondLst>
                                  <p:childTnLst>
                                    <p:set>
                                      <p:cBhvr>
                                        <p:cTn id="45" dur="1" fill="hold">
                                          <p:stCondLst>
                                            <p:cond delay="0"/>
                                          </p:stCondLst>
                                        </p:cTn>
                                        <p:tgtEl>
                                          <p:spTgt spid="80"/>
                                        </p:tgtEl>
                                        <p:attrNameLst>
                                          <p:attrName>style.visibility</p:attrName>
                                        </p:attrNameLst>
                                      </p:cBhvr>
                                      <p:to>
                                        <p:strVal val="visible"/>
                                      </p:to>
                                    </p:set>
                                    <p:anim calcmode="lin" valueType="num">
                                      <p:cBhvr additive="base">
                                        <p:cTn id="46" dur="500" fill="hold"/>
                                        <p:tgtEl>
                                          <p:spTgt spid="80"/>
                                        </p:tgtEl>
                                        <p:attrNameLst>
                                          <p:attrName>ppt_x</p:attrName>
                                        </p:attrNameLst>
                                      </p:cBhvr>
                                      <p:tavLst>
                                        <p:tav tm="0">
                                          <p:val>
                                            <p:strVal val="#ppt_x"/>
                                          </p:val>
                                        </p:tav>
                                        <p:tav tm="100000">
                                          <p:val>
                                            <p:strVal val="#ppt_x"/>
                                          </p:val>
                                        </p:tav>
                                      </p:tavLst>
                                    </p:anim>
                                    <p:anim calcmode="lin" valueType="num">
                                      <p:cBhvr additive="base">
                                        <p:cTn id="47" dur="500" fill="hold"/>
                                        <p:tgtEl>
                                          <p:spTgt spid="80"/>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2" presetClass="entr" presetSubtype="8" fill="hold" nodeType="after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wipe(left)">
                                      <p:cBhvr>
                                        <p:cTn id="51" dur="500"/>
                                        <p:tgtEl>
                                          <p:spTgt spid="84"/>
                                        </p:tgtEl>
                                      </p:cBhvr>
                                    </p:animEffect>
                                  </p:childTnLst>
                                </p:cTn>
                              </p:par>
                            </p:childTnLst>
                          </p:cTn>
                        </p:par>
                        <p:par>
                          <p:cTn id="52" fill="hold">
                            <p:stCondLst>
                              <p:cond delay="4750"/>
                            </p:stCondLst>
                            <p:childTnLst>
                              <p:par>
                                <p:cTn id="53" presetID="2" presetClass="entr" presetSubtype="4" fill="hold"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additive="base">
                                        <p:cTn id="55" dur="500" fill="hold"/>
                                        <p:tgtEl>
                                          <p:spTgt spid="81"/>
                                        </p:tgtEl>
                                        <p:attrNameLst>
                                          <p:attrName>ppt_x</p:attrName>
                                        </p:attrNameLst>
                                      </p:cBhvr>
                                      <p:tavLst>
                                        <p:tav tm="0">
                                          <p:val>
                                            <p:strVal val="#ppt_x"/>
                                          </p:val>
                                        </p:tav>
                                        <p:tav tm="100000">
                                          <p:val>
                                            <p:strVal val="#ppt_x"/>
                                          </p:val>
                                        </p:tav>
                                      </p:tavLst>
                                    </p:anim>
                                    <p:anim calcmode="lin" valueType="num">
                                      <p:cBhvr additive="base">
                                        <p:cTn id="56" dur="500" fill="hold"/>
                                        <p:tgtEl>
                                          <p:spTgt spid="81"/>
                                        </p:tgtEl>
                                        <p:attrNameLst>
                                          <p:attrName>ppt_y</p:attrName>
                                        </p:attrNameLst>
                                      </p:cBhvr>
                                      <p:tavLst>
                                        <p:tav tm="0">
                                          <p:val>
                                            <p:strVal val="1+#ppt_h/2"/>
                                          </p:val>
                                        </p:tav>
                                        <p:tav tm="100000">
                                          <p:val>
                                            <p:strVal val="#ppt_y"/>
                                          </p:val>
                                        </p:tav>
                                      </p:tavLst>
                                    </p:anim>
                                  </p:childTnLst>
                                </p:cTn>
                              </p:par>
                            </p:childTnLst>
                          </p:cTn>
                        </p:par>
                        <p:par>
                          <p:cTn id="57" fill="hold">
                            <p:stCondLst>
                              <p:cond delay="5250"/>
                            </p:stCondLst>
                            <p:childTnLst>
                              <p:par>
                                <p:cTn id="58" presetID="22" presetClass="entr" presetSubtype="8" fill="hold" nodeType="afterEffect">
                                  <p:stCondLst>
                                    <p:cond delay="0"/>
                                  </p:stCondLst>
                                  <p:childTnLst>
                                    <p:set>
                                      <p:cBhvr>
                                        <p:cTn id="59" dur="1" fill="hold">
                                          <p:stCondLst>
                                            <p:cond delay="0"/>
                                          </p:stCondLst>
                                        </p:cTn>
                                        <p:tgtEl>
                                          <p:spTgt spid="85"/>
                                        </p:tgtEl>
                                        <p:attrNameLst>
                                          <p:attrName>style.visibility</p:attrName>
                                        </p:attrNameLst>
                                      </p:cBhvr>
                                      <p:to>
                                        <p:strVal val="visible"/>
                                      </p:to>
                                    </p:set>
                                    <p:animEffect transition="in" filter="wipe(left)">
                                      <p:cBhvr>
                                        <p:cTn id="6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874713" y="1099185"/>
            <a:ext cx="3748087" cy="1262995"/>
            <a:chOff x="874713" y="1099185"/>
            <a:chExt cx="3748087" cy="1262995"/>
          </a:xfrm>
        </p:grpSpPr>
        <p:sp>
          <p:nvSpPr>
            <p:cNvPr id="2" name="文本框 1"/>
            <p:cNvSpPr txBox="1"/>
            <p:nvPr/>
          </p:nvSpPr>
          <p:spPr>
            <a:xfrm>
              <a:off x="874713" y="1099185"/>
              <a:ext cx="3057248" cy="523220"/>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black">
                      <a:lumMod val="75000"/>
                      <a:lumOff val="25000"/>
                    </a:prstClr>
                  </a:solidFill>
                  <a:effectLst/>
                  <a:uLnTx/>
                  <a:uFillTx/>
                  <a:cs typeface="+mn-ea"/>
                  <a:sym typeface="+mn-lt"/>
                </a:rPr>
                <a:t>标题文字添加此处</a:t>
              </a:r>
            </a:p>
          </p:txBody>
        </p:sp>
        <p:sp>
          <p:nvSpPr>
            <p:cNvPr id="39" name="矩形 38"/>
            <p:cNvSpPr/>
            <p:nvPr/>
          </p:nvSpPr>
          <p:spPr>
            <a:xfrm>
              <a:off x="874713" y="1622405"/>
              <a:ext cx="3748087" cy="535531"/>
            </a:xfrm>
            <a:prstGeom prst="rect">
              <a:avLst/>
            </a:prstGeom>
          </p:spPr>
          <p:txBody>
            <a:bodyPr wrap="square">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a:t>
              </a:r>
            </a:p>
          </p:txBody>
        </p:sp>
        <p:cxnSp>
          <p:nvCxnSpPr>
            <p:cNvPr id="4" name="直接连接符 3"/>
            <p:cNvCxnSpPr>
              <a:cxnSpLocks/>
            </p:cNvCxnSpPr>
            <p:nvPr/>
          </p:nvCxnSpPr>
          <p:spPr>
            <a:xfrm>
              <a:off x="991280" y="2362180"/>
              <a:ext cx="118296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6" name="矩形 5"/>
          <p:cNvSpPr/>
          <p:nvPr/>
        </p:nvSpPr>
        <p:spPr>
          <a:xfrm>
            <a:off x="874713" y="2561027"/>
            <a:ext cx="4682807" cy="867930"/>
          </a:xfrm>
          <a:prstGeom prst="rect">
            <a:avLst/>
          </a:prstGeom>
        </p:spPr>
        <p:txBody>
          <a:bodyPr wrap="square">
            <a:spAutoFit/>
          </a:bodyPr>
          <a:lstStyle/>
          <a:p>
            <a:pPr lvl="0" algn="just">
              <a:lnSpc>
                <a:spcPct val="120000"/>
              </a:lnSpc>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用户可以在投影仪或者计算机上进行演示，也可以将演示文稿打印出来，制作成胶片，以便应用到更广泛的领域</a:t>
            </a:r>
            <a:r>
              <a:rPr lang="zh-CN" altLang="en-US" sz="1400" dirty="0">
                <a:solidFill>
                  <a:prstClr val="black">
                    <a:lumMod val="50000"/>
                    <a:lumOff val="50000"/>
                  </a:prstClr>
                </a:solidFill>
                <a:cs typeface="+mn-ea"/>
                <a:sym typeface="+mn-lt"/>
              </a:rPr>
              <a:t>中用户可以在投影仪或者计算机上进行演示</a:t>
            </a:r>
            <a:endPar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endParaRPr>
          </a:p>
        </p:txBody>
      </p:sp>
      <p:graphicFrame>
        <p:nvGraphicFramePr>
          <p:cNvPr id="8" name="图表 7"/>
          <p:cNvGraphicFramePr/>
          <p:nvPr>
            <p:extLst>
              <p:ext uri="{D42A27DB-BD31-4B8C-83A1-F6EECF244321}">
                <p14:modId xmlns:p14="http://schemas.microsoft.com/office/powerpoint/2010/main" val="3083489996"/>
              </p:ext>
            </p:extLst>
          </p:nvPr>
        </p:nvGraphicFramePr>
        <p:xfrm>
          <a:off x="972601" y="3813774"/>
          <a:ext cx="4757638" cy="2052321"/>
        </p:xfrm>
        <a:graphic>
          <a:graphicData uri="http://schemas.openxmlformats.org/drawingml/2006/chart">
            <c:chart xmlns:c="http://schemas.openxmlformats.org/drawingml/2006/chart" xmlns:r="http://schemas.openxmlformats.org/officeDocument/2006/relationships" r:id="rId3"/>
          </a:graphicData>
        </a:graphic>
      </p:graphicFrame>
      <p:sp>
        <p:nvSpPr>
          <p:cNvPr id="9" name="矩形: 圆角 8"/>
          <p:cNvSpPr/>
          <p:nvPr/>
        </p:nvSpPr>
        <p:spPr>
          <a:xfrm>
            <a:off x="6408097" y="2804160"/>
            <a:ext cx="948944" cy="2909535"/>
          </a:xfrm>
          <a:prstGeom prst="round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5400000" scaled="1"/>
            <a:tileRect/>
          </a:gradFill>
          <a:ln>
            <a:noFill/>
          </a:ln>
          <a:effectLst>
            <a:outerShdw blurRad="165100" sx="102000" sy="102000" algn="ctr" rotWithShape="0">
              <a:prstClr val="black">
                <a:alpha val="28000"/>
              </a:prstClr>
            </a:outerShdw>
          </a:effectLst>
          <a:scene3d>
            <a:camera prst="orthographicFront"/>
            <a:lightRig rig="threePt" dir="t"/>
          </a:scene3d>
          <a:sp3d>
            <a:bevelT w="44450" h="25400"/>
          </a:sp3d>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dirty="0">
              <a:cs typeface="+mn-ea"/>
              <a:sym typeface="+mn-lt"/>
            </a:endParaRPr>
          </a:p>
        </p:txBody>
      </p:sp>
      <p:sp>
        <p:nvSpPr>
          <p:cNvPr id="11" name="矩形: 圆角 10"/>
          <p:cNvSpPr/>
          <p:nvPr/>
        </p:nvSpPr>
        <p:spPr>
          <a:xfrm>
            <a:off x="7357041" y="2450876"/>
            <a:ext cx="948944" cy="3262819"/>
          </a:xfrm>
          <a:prstGeom prst="roundRect">
            <a:avLst/>
          </a:prstGeom>
          <a:gradFill flip="none" rotWithShape="1">
            <a:lin ang="16200000" scaled="1"/>
            <a:tileRect/>
          </a:gradFill>
          <a:effectLst>
            <a:outerShdw blurRad="165100" sx="102000" sy="102000" algn="ctr" rotWithShape="0">
              <a:prstClr val="black">
                <a:alpha val="28000"/>
              </a:prstClr>
            </a:outerShdw>
          </a:effectLst>
          <a:scene3d>
            <a:camera prst="orthographicFront"/>
            <a:lightRig rig="threePt" dir="t"/>
          </a:scene3d>
          <a:sp3d>
            <a:bevelT w="44450" h="25400"/>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a:cs typeface="+mn-ea"/>
              <a:sym typeface="+mn-lt"/>
            </a:endParaRPr>
          </a:p>
        </p:txBody>
      </p:sp>
      <p:sp>
        <p:nvSpPr>
          <p:cNvPr id="12" name="矩形: 圆角 11"/>
          <p:cNvSpPr/>
          <p:nvPr/>
        </p:nvSpPr>
        <p:spPr>
          <a:xfrm>
            <a:off x="8305985" y="1974189"/>
            <a:ext cx="948944" cy="3739506"/>
          </a:xfrm>
          <a:prstGeom prst="roundRect">
            <a:avLst/>
          </a:prstGeom>
          <a:gradFill flip="none" rotWithShape="1">
            <a:lin ang="16200000" scaled="1"/>
            <a:tileRect/>
          </a:gradFill>
          <a:effectLst>
            <a:outerShdw blurRad="165100" sx="102000" sy="102000" algn="ctr" rotWithShape="0">
              <a:prstClr val="black">
                <a:alpha val="28000"/>
              </a:prstClr>
            </a:outerShdw>
          </a:effectLst>
          <a:scene3d>
            <a:camera prst="orthographicFront"/>
            <a:lightRig rig="threePt" dir="t"/>
          </a:scene3d>
          <a:sp3d>
            <a:bevelT w="44450" h="25400"/>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zh-CN" altLang="en-US">
              <a:cs typeface="+mn-ea"/>
              <a:sym typeface="+mn-lt"/>
            </a:endParaRPr>
          </a:p>
        </p:txBody>
      </p:sp>
      <p:sp>
        <p:nvSpPr>
          <p:cNvPr id="13" name="矩形: 圆角 12"/>
          <p:cNvSpPr/>
          <p:nvPr/>
        </p:nvSpPr>
        <p:spPr>
          <a:xfrm>
            <a:off x="9247632" y="2450876"/>
            <a:ext cx="948944" cy="3262819"/>
          </a:xfrm>
          <a:prstGeom prst="roundRect">
            <a:avLst/>
          </a:prstGeom>
          <a:gradFill flip="none" rotWithShape="1">
            <a:lin ang="16200000" scaled="1"/>
            <a:tileRect/>
          </a:gradFill>
          <a:effectLst>
            <a:outerShdw blurRad="165100" sx="102000" sy="102000" algn="ctr" rotWithShape="0">
              <a:prstClr val="black">
                <a:alpha val="28000"/>
              </a:prstClr>
            </a:outerShdw>
          </a:effectLst>
          <a:scene3d>
            <a:camera prst="orthographicFront"/>
            <a:lightRig rig="threePt" dir="t"/>
          </a:scene3d>
          <a:sp3d>
            <a:bevelT w="44450" h="25400"/>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cs typeface="+mn-ea"/>
              <a:sym typeface="+mn-lt"/>
            </a:endParaRPr>
          </a:p>
        </p:txBody>
      </p:sp>
      <p:sp>
        <p:nvSpPr>
          <p:cNvPr id="14" name="矩形: 圆角 13"/>
          <p:cNvSpPr/>
          <p:nvPr/>
        </p:nvSpPr>
        <p:spPr>
          <a:xfrm>
            <a:off x="10196576" y="2804160"/>
            <a:ext cx="948944" cy="2909535"/>
          </a:xfrm>
          <a:prstGeom prst="roundRect">
            <a:avLst/>
          </a:prstGeom>
          <a:gradFill flip="none" rotWithShape="1">
            <a:lin ang="16200000" scaled="1"/>
            <a:tileRect/>
          </a:gradFill>
          <a:effectLst>
            <a:outerShdw blurRad="165100" sx="102000" sy="102000" algn="ctr" rotWithShape="0">
              <a:prstClr val="black">
                <a:alpha val="28000"/>
              </a:prstClr>
            </a:outerShdw>
          </a:effectLst>
          <a:scene3d>
            <a:camera prst="orthographicFront"/>
            <a:lightRig rig="threePt" dir="t"/>
          </a:scene3d>
          <a:sp3d>
            <a:bevelT w="44450" h="25400"/>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6654699" y="2972464"/>
            <a:ext cx="441146" cy="369332"/>
          </a:xfrm>
          <a:prstGeom prst="rect">
            <a:avLst/>
          </a:prstGeom>
          <a:noFill/>
        </p:spPr>
        <p:txBody>
          <a:bodyPr wrap="none" rtlCol="0">
            <a:spAutoFit/>
          </a:bodyPr>
          <a:lstStyle/>
          <a:p>
            <a:pPr algn="ctr"/>
            <a:r>
              <a:rPr lang="en-US" altLang="zh-CN" dirty="0">
                <a:solidFill>
                  <a:schemeClr val="bg1"/>
                </a:solidFill>
                <a:cs typeface="+mn-ea"/>
                <a:sym typeface="+mn-lt"/>
              </a:rPr>
              <a:t>01</a:t>
            </a:r>
            <a:endParaRPr lang="zh-CN" altLang="en-US" dirty="0">
              <a:solidFill>
                <a:schemeClr val="bg1"/>
              </a:solidFill>
              <a:cs typeface="+mn-ea"/>
              <a:sym typeface="+mn-lt"/>
            </a:endParaRPr>
          </a:p>
        </p:txBody>
      </p:sp>
      <p:sp>
        <p:nvSpPr>
          <p:cNvPr id="17" name="文本框 16"/>
          <p:cNvSpPr txBox="1"/>
          <p:nvPr/>
        </p:nvSpPr>
        <p:spPr>
          <a:xfrm>
            <a:off x="7603643" y="2619180"/>
            <a:ext cx="441146" cy="369332"/>
          </a:xfrm>
          <a:prstGeom prst="rect">
            <a:avLst/>
          </a:prstGeom>
          <a:noFill/>
        </p:spPr>
        <p:txBody>
          <a:bodyPr wrap="none" rtlCol="0">
            <a:spAutoFit/>
          </a:bodyPr>
          <a:lstStyle/>
          <a:p>
            <a:pPr algn="ctr"/>
            <a:r>
              <a:rPr lang="en-US" altLang="zh-CN" dirty="0">
                <a:solidFill>
                  <a:schemeClr val="bg1"/>
                </a:solidFill>
                <a:cs typeface="+mn-ea"/>
                <a:sym typeface="+mn-lt"/>
              </a:rPr>
              <a:t>02</a:t>
            </a:r>
            <a:endParaRPr lang="zh-CN" altLang="en-US" dirty="0">
              <a:solidFill>
                <a:schemeClr val="bg1"/>
              </a:solidFill>
              <a:cs typeface="+mn-ea"/>
              <a:sym typeface="+mn-lt"/>
            </a:endParaRPr>
          </a:p>
        </p:txBody>
      </p:sp>
      <p:sp>
        <p:nvSpPr>
          <p:cNvPr id="18" name="文本框 17"/>
          <p:cNvSpPr txBox="1"/>
          <p:nvPr/>
        </p:nvSpPr>
        <p:spPr>
          <a:xfrm>
            <a:off x="8552587" y="2142493"/>
            <a:ext cx="441146" cy="369332"/>
          </a:xfrm>
          <a:prstGeom prst="rect">
            <a:avLst/>
          </a:prstGeom>
          <a:noFill/>
        </p:spPr>
        <p:txBody>
          <a:bodyPr wrap="none" rtlCol="0">
            <a:spAutoFit/>
          </a:bodyPr>
          <a:lstStyle/>
          <a:p>
            <a:pPr algn="ctr"/>
            <a:r>
              <a:rPr lang="en-US" altLang="zh-CN" dirty="0">
                <a:solidFill>
                  <a:schemeClr val="bg1"/>
                </a:solidFill>
                <a:cs typeface="+mn-ea"/>
                <a:sym typeface="+mn-lt"/>
              </a:rPr>
              <a:t>03</a:t>
            </a:r>
            <a:endParaRPr lang="zh-CN" altLang="en-US" dirty="0">
              <a:solidFill>
                <a:schemeClr val="bg1"/>
              </a:solidFill>
              <a:cs typeface="+mn-ea"/>
              <a:sym typeface="+mn-lt"/>
            </a:endParaRPr>
          </a:p>
        </p:txBody>
      </p:sp>
      <p:sp>
        <p:nvSpPr>
          <p:cNvPr id="19" name="文本框 18"/>
          <p:cNvSpPr txBox="1"/>
          <p:nvPr/>
        </p:nvSpPr>
        <p:spPr>
          <a:xfrm>
            <a:off x="9501531" y="2619180"/>
            <a:ext cx="441146" cy="369332"/>
          </a:xfrm>
          <a:prstGeom prst="rect">
            <a:avLst/>
          </a:prstGeom>
          <a:noFill/>
        </p:spPr>
        <p:txBody>
          <a:bodyPr wrap="none" rtlCol="0">
            <a:spAutoFit/>
          </a:bodyPr>
          <a:lstStyle/>
          <a:p>
            <a:pPr algn="ctr"/>
            <a:r>
              <a:rPr lang="en-US" altLang="zh-CN" dirty="0">
                <a:solidFill>
                  <a:schemeClr val="bg1"/>
                </a:solidFill>
                <a:cs typeface="+mn-ea"/>
                <a:sym typeface="+mn-lt"/>
              </a:rPr>
              <a:t>04</a:t>
            </a:r>
            <a:endParaRPr lang="zh-CN" altLang="en-US" dirty="0">
              <a:solidFill>
                <a:schemeClr val="bg1"/>
              </a:solidFill>
              <a:cs typeface="+mn-ea"/>
              <a:sym typeface="+mn-lt"/>
            </a:endParaRPr>
          </a:p>
        </p:txBody>
      </p:sp>
      <p:sp>
        <p:nvSpPr>
          <p:cNvPr id="20" name="文本框 19"/>
          <p:cNvSpPr txBox="1"/>
          <p:nvPr/>
        </p:nvSpPr>
        <p:spPr>
          <a:xfrm>
            <a:off x="10450475" y="2972464"/>
            <a:ext cx="441146" cy="369332"/>
          </a:xfrm>
          <a:prstGeom prst="rect">
            <a:avLst/>
          </a:prstGeom>
          <a:noFill/>
        </p:spPr>
        <p:txBody>
          <a:bodyPr wrap="none" rtlCol="0">
            <a:spAutoFit/>
          </a:bodyPr>
          <a:lstStyle/>
          <a:p>
            <a:pPr algn="ctr"/>
            <a:r>
              <a:rPr lang="en-US" altLang="zh-CN" dirty="0">
                <a:solidFill>
                  <a:schemeClr val="bg1"/>
                </a:solidFill>
                <a:cs typeface="+mn-ea"/>
                <a:sym typeface="+mn-lt"/>
              </a:rPr>
              <a:t>05</a:t>
            </a:r>
            <a:endParaRPr lang="zh-CN" altLang="en-US" dirty="0">
              <a:solidFill>
                <a:schemeClr val="bg1"/>
              </a:solidFill>
              <a:cs typeface="+mn-ea"/>
              <a:sym typeface="+mn-lt"/>
            </a:endParaRPr>
          </a:p>
        </p:txBody>
      </p:sp>
      <p:sp>
        <p:nvSpPr>
          <p:cNvPr id="21" name="文本框 20"/>
          <p:cNvSpPr txBox="1"/>
          <p:nvPr/>
        </p:nvSpPr>
        <p:spPr>
          <a:xfrm>
            <a:off x="6398218" y="3280847"/>
            <a:ext cx="954107" cy="246221"/>
          </a:xfrm>
          <a:prstGeom prst="rect">
            <a:avLst/>
          </a:prstGeom>
          <a:noFill/>
        </p:spPr>
        <p:txBody>
          <a:bodyPr wrap="none" rtlCol="0">
            <a:spAutoFit/>
          </a:bodyPr>
          <a:lstStyle/>
          <a:p>
            <a:pPr algn="ctr"/>
            <a:r>
              <a:rPr lang="zh-CN" altLang="en-US" sz="1000" dirty="0">
                <a:solidFill>
                  <a:schemeClr val="bg1"/>
                </a:solidFill>
                <a:cs typeface="+mn-ea"/>
                <a:sym typeface="+mn-lt"/>
              </a:rPr>
              <a:t>标题文字添加</a:t>
            </a:r>
          </a:p>
        </p:txBody>
      </p:sp>
      <p:sp>
        <p:nvSpPr>
          <p:cNvPr id="22" name="文本框 21"/>
          <p:cNvSpPr txBox="1"/>
          <p:nvPr/>
        </p:nvSpPr>
        <p:spPr>
          <a:xfrm>
            <a:off x="7347162" y="2927563"/>
            <a:ext cx="954108" cy="246221"/>
          </a:xfrm>
          <a:prstGeom prst="rect">
            <a:avLst/>
          </a:prstGeom>
          <a:noFill/>
        </p:spPr>
        <p:txBody>
          <a:bodyPr wrap="none" rtlCol="0">
            <a:spAutoFit/>
          </a:bodyPr>
          <a:lstStyle>
            <a:defPPr>
              <a:defRPr lang="zh-CN"/>
            </a:defPPr>
            <a:lvl1pPr algn="ctr">
              <a:defRPr sz="1000"/>
            </a:lvl1pPr>
          </a:lstStyle>
          <a:p>
            <a:r>
              <a:rPr lang="zh-CN" altLang="en-US" dirty="0">
                <a:solidFill>
                  <a:schemeClr val="bg1"/>
                </a:solidFill>
                <a:cs typeface="+mn-ea"/>
                <a:sym typeface="+mn-lt"/>
              </a:rPr>
              <a:t>标题文字添加</a:t>
            </a:r>
          </a:p>
        </p:txBody>
      </p:sp>
      <p:sp>
        <p:nvSpPr>
          <p:cNvPr id="23" name="文本框 22"/>
          <p:cNvSpPr txBox="1"/>
          <p:nvPr/>
        </p:nvSpPr>
        <p:spPr>
          <a:xfrm>
            <a:off x="8296106" y="2450876"/>
            <a:ext cx="954108" cy="246221"/>
          </a:xfrm>
          <a:prstGeom prst="rect">
            <a:avLst/>
          </a:prstGeom>
          <a:noFill/>
        </p:spPr>
        <p:txBody>
          <a:bodyPr wrap="none" rtlCol="0">
            <a:spAutoFit/>
          </a:bodyPr>
          <a:lstStyle>
            <a:defPPr>
              <a:defRPr lang="zh-CN"/>
            </a:defPPr>
            <a:lvl1pPr algn="ctr">
              <a:defRPr sz="1000"/>
            </a:lvl1pPr>
          </a:lstStyle>
          <a:p>
            <a:r>
              <a:rPr lang="zh-CN" altLang="en-US" dirty="0">
                <a:solidFill>
                  <a:schemeClr val="bg1"/>
                </a:solidFill>
                <a:cs typeface="+mn-ea"/>
                <a:sym typeface="+mn-lt"/>
              </a:rPr>
              <a:t>标题文字添加</a:t>
            </a:r>
          </a:p>
        </p:txBody>
      </p:sp>
      <p:sp>
        <p:nvSpPr>
          <p:cNvPr id="24" name="文本框 23"/>
          <p:cNvSpPr txBox="1"/>
          <p:nvPr/>
        </p:nvSpPr>
        <p:spPr>
          <a:xfrm>
            <a:off x="9245050" y="2927563"/>
            <a:ext cx="954108" cy="246221"/>
          </a:xfrm>
          <a:prstGeom prst="rect">
            <a:avLst/>
          </a:prstGeom>
          <a:noFill/>
        </p:spPr>
        <p:txBody>
          <a:bodyPr wrap="none" rtlCol="0">
            <a:spAutoFit/>
          </a:bodyPr>
          <a:lstStyle>
            <a:defPPr>
              <a:defRPr lang="zh-CN"/>
            </a:defPPr>
            <a:lvl1pPr algn="ctr">
              <a:defRPr sz="1000"/>
            </a:lvl1pPr>
          </a:lstStyle>
          <a:p>
            <a:r>
              <a:rPr lang="zh-CN" altLang="en-US" dirty="0">
                <a:solidFill>
                  <a:schemeClr val="bg1"/>
                </a:solidFill>
                <a:cs typeface="+mn-ea"/>
                <a:sym typeface="+mn-lt"/>
              </a:rPr>
              <a:t>标题文字添加</a:t>
            </a:r>
          </a:p>
        </p:txBody>
      </p:sp>
      <p:sp>
        <p:nvSpPr>
          <p:cNvPr id="25" name="文本框 24"/>
          <p:cNvSpPr txBox="1"/>
          <p:nvPr/>
        </p:nvSpPr>
        <p:spPr>
          <a:xfrm>
            <a:off x="10193994" y="3280847"/>
            <a:ext cx="954108" cy="246221"/>
          </a:xfrm>
          <a:prstGeom prst="rect">
            <a:avLst/>
          </a:prstGeom>
          <a:noFill/>
        </p:spPr>
        <p:txBody>
          <a:bodyPr wrap="none" rtlCol="0">
            <a:spAutoFit/>
          </a:bodyPr>
          <a:lstStyle>
            <a:defPPr>
              <a:defRPr lang="zh-CN"/>
            </a:defPPr>
            <a:lvl1pPr algn="ctr">
              <a:defRPr sz="1000"/>
            </a:lvl1pPr>
          </a:lstStyle>
          <a:p>
            <a:r>
              <a:rPr lang="zh-CN" altLang="en-US" dirty="0">
                <a:solidFill>
                  <a:schemeClr val="bg1"/>
                </a:solidFill>
                <a:cs typeface="+mn-ea"/>
                <a:sym typeface="+mn-lt"/>
              </a:rPr>
              <a:t>标题文字添加</a:t>
            </a:r>
          </a:p>
        </p:txBody>
      </p:sp>
      <p:sp>
        <p:nvSpPr>
          <p:cNvPr id="16" name="矩形 15"/>
          <p:cNvSpPr/>
          <p:nvPr/>
        </p:nvSpPr>
        <p:spPr>
          <a:xfrm>
            <a:off x="6398218" y="5049520"/>
            <a:ext cx="948944" cy="416560"/>
          </a:xfrm>
          <a:prstGeom prst="rect">
            <a:avLst/>
          </a:prstGeom>
          <a:solidFill>
            <a:schemeClr val="bg1">
              <a:alpha val="30000"/>
            </a:schemeClr>
          </a:solidFill>
          <a:ln>
            <a:noFill/>
          </a:ln>
          <a:effectLst/>
          <a:scene3d>
            <a:camera prst="orthographicFront"/>
            <a:lightRig rig="threePt" dir="t"/>
          </a:scene3d>
          <a:sp3d>
            <a:bevelT w="44450" h="25400"/>
          </a:sp3d>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7" name="矩形 26"/>
          <p:cNvSpPr/>
          <p:nvPr/>
        </p:nvSpPr>
        <p:spPr>
          <a:xfrm>
            <a:off x="7344580" y="5049520"/>
            <a:ext cx="948944" cy="416560"/>
          </a:xfrm>
          <a:prstGeom prst="rect">
            <a:avLst/>
          </a:prstGeom>
          <a:solidFill>
            <a:schemeClr val="bg1">
              <a:alpha val="30000"/>
            </a:schemeClr>
          </a:solidFill>
          <a:ln>
            <a:noFill/>
          </a:ln>
          <a:effectLst/>
          <a:scene3d>
            <a:camera prst="orthographicFront"/>
            <a:lightRig rig="threePt" dir="t"/>
          </a:scene3d>
          <a:sp3d>
            <a:bevelT w="44450" h="25400"/>
          </a:sp3d>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8" name="矩形 27"/>
          <p:cNvSpPr/>
          <p:nvPr/>
        </p:nvSpPr>
        <p:spPr>
          <a:xfrm>
            <a:off x="8301674" y="5049520"/>
            <a:ext cx="948944" cy="416560"/>
          </a:xfrm>
          <a:prstGeom prst="rect">
            <a:avLst/>
          </a:prstGeom>
          <a:solidFill>
            <a:schemeClr val="bg1">
              <a:alpha val="30000"/>
            </a:schemeClr>
          </a:solidFill>
          <a:ln>
            <a:noFill/>
          </a:ln>
          <a:effectLst/>
          <a:scene3d>
            <a:camera prst="orthographicFront"/>
            <a:lightRig rig="threePt" dir="t"/>
          </a:scene3d>
          <a:sp3d>
            <a:bevelT w="44450" h="25400"/>
          </a:sp3d>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29" name="矩形 28"/>
          <p:cNvSpPr/>
          <p:nvPr/>
        </p:nvSpPr>
        <p:spPr>
          <a:xfrm>
            <a:off x="9252796" y="5049520"/>
            <a:ext cx="948944" cy="416560"/>
          </a:xfrm>
          <a:prstGeom prst="rect">
            <a:avLst/>
          </a:prstGeom>
          <a:solidFill>
            <a:schemeClr val="bg1">
              <a:alpha val="30000"/>
            </a:schemeClr>
          </a:solidFill>
          <a:ln>
            <a:noFill/>
          </a:ln>
          <a:effectLst/>
          <a:scene3d>
            <a:camera prst="orthographicFront"/>
            <a:lightRig rig="threePt" dir="t"/>
          </a:scene3d>
          <a:sp3d>
            <a:bevelT w="44450" h="25400"/>
          </a:sp3d>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0" name="矩形 29"/>
          <p:cNvSpPr/>
          <p:nvPr/>
        </p:nvSpPr>
        <p:spPr>
          <a:xfrm>
            <a:off x="10198754" y="5049520"/>
            <a:ext cx="948944" cy="416560"/>
          </a:xfrm>
          <a:prstGeom prst="rect">
            <a:avLst/>
          </a:prstGeom>
          <a:solidFill>
            <a:schemeClr val="bg1">
              <a:alpha val="30000"/>
            </a:schemeClr>
          </a:solidFill>
          <a:ln>
            <a:noFill/>
          </a:ln>
          <a:effectLst/>
          <a:scene3d>
            <a:camera prst="orthographicFront"/>
            <a:lightRig rig="threePt" dir="t"/>
          </a:scene3d>
          <a:sp3d>
            <a:bevelT w="44450" h="25400"/>
          </a:sp3d>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1" name="Freeform 104"/>
          <p:cNvSpPr>
            <a:spLocks noEditPoints="1"/>
          </p:cNvSpPr>
          <p:nvPr/>
        </p:nvSpPr>
        <p:spPr bwMode="auto">
          <a:xfrm>
            <a:off x="7714464" y="5165542"/>
            <a:ext cx="204142" cy="191975"/>
          </a:xfrm>
          <a:custGeom>
            <a:avLst/>
            <a:gdLst>
              <a:gd name="T0" fmla="*/ 120 w 128"/>
              <a:gd name="T1" fmla="*/ 73 h 120"/>
              <a:gd name="T2" fmla="*/ 120 w 128"/>
              <a:gd name="T3" fmla="*/ 56 h 120"/>
              <a:gd name="T4" fmla="*/ 64 w 128"/>
              <a:gd name="T5" fmla="*/ 0 h 120"/>
              <a:gd name="T6" fmla="*/ 8 w 128"/>
              <a:gd name="T7" fmla="*/ 56 h 120"/>
              <a:gd name="T8" fmla="*/ 8 w 128"/>
              <a:gd name="T9" fmla="*/ 73 h 120"/>
              <a:gd name="T10" fmla="*/ 0 w 128"/>
              <a:gd name="T11" fmla="*/ 90 h 120"/>
              <a:gd name="T12" fmla="*/ 21 w 128"/>
              <a:gd name="T13" fmla="*/ 112 h 120"/>
              <a:gd name="T14" fmla="*/ 32 w 128"/>
              <a:gd name="T15" fmla="*/ 120 h 120"/>
              <a:gd name="T16" fmla="*/ 44 w 128"/>
              <a:gd name="T17" fmla="*/ 108 h 120"/>
              <a:gd name="T18" fmla="*/ 44 w 128"/>
              <a:gd name="T19" fmla="*/ 72 h 120"/>
              <a:gd name="T20" fmla="*/ 32 w 128"/>
              <a:gd name="T21" fmla="*/ 60 h 120"/>
              <a:gd name="T22" fmla="*/ 21 w 128"/>
              <a:gd name="T23" fmla="*/ 68 h 120"/>
              <a:gd name="T24" fmla="*/ 16 w 128"/>
              <a:gd name="T25" fmla="*/ 68 h 120"/>
              <a:gd name="T26" fmla="*/ 16 w 128"/>
              <a:gd name="T27" fmla="*/ 56 h 120"/>
              <a:gd name="T28" fmla="*/ 64 w 128"/>
              <a:gd name="T29" fmla="*/ 8 h 120"/>
              <a:gd name="T30" fmla="*/ 112 w 128"/>
              <a:gd name="T31" fmla="*/ 56 h 120"/>
              <a:gd name="T32" fmla="*/ 112 w 128"/>
              <a:gd name="T33" fmla="*/ 68 h 120"/>
              <a:gd name="T34" fmla="*/ 107 w 128"/>
              <a:gd name="T35" fmla="*/ 68 h 120"/>
              <a:gd name="T36" fmla="*/ 96 w 128"/>
              <a:gd name="T37" fmla="*/ 60 h 120"/>
              <a:gd name="T38" fmla="*/ 84 w 128"/>
              <a:gd name="T39" fmla="*/ 72 h 120"/>
              <a:gd name="T40" fmla="*/ 84 w 128"/>
              <a:gd name="T41" fmla="*/ 108 h 120"/>
              <a:gd name="T42" fmla="*/ 96 w 128"/>
              <a:gd name="T43" fmla="*/ 120 h 120"/>
              <a:gd name="T44" fmla="*/ 107 w 128"/>
              <a:gd name="T45" fmla="*/ 112 h 120"/>
              <a:gd name="T46" fmla="*/ 128 w 128"/>
              <a:gd name="T47" fmla="*/ 90 h 120"/>
              <a:gd name="T48" fmla="*/ 120 w 128"/>
              <a:gd name="T49" fmla="*/ 73 h 120"/>
              <a:gd name="T50" fmla="*/ 28 w 128"/>
              <a:gd name="T51" fmla="*/ 72 h 120"/>
              <a:gd name="T52" fmla="*/ 32 w 128"/>
              <a:gd name="T53" fmla="*/ 68 h 120"/>
              <a:gd name="T54" fmla="*/ 36 w 128"/>
              <a:gd name="T55" fmla="*/ 72 h 120"/>
              <a:gd name="T56" fmla="*/ 36 w 128"/>
              <a:gd name="T57" fmla="*/ 108 h 120"/>
              <a:gd name="T58" fmla="*/ 32 w 128"/>
              <a:gd name="T59" fmla="*/ 112 h 120"/>
              <a:gd name="T60" fmla="*/ 28 w 128"/>
              <a:gd name="T61" fmla="*/ 108 h 120"/>
              <a:gd name="T62" fmla="*/ 28 w 128"/>
              <a:gd name="T63" fmla="*/ 72 h 120"/>
              <a:gd name="T64" fmla="*/ 20 w 128"/>
              <a:gd name="T65" fmla="*/ 76 h 120"/>
              <a:gd name="T66" fmla="*/ 20 w 128"/>
              <a:gd name="T67" fmla="*/ 103 h 120"/>
              <a:gd name="T68" fmla="*/ 8 w 128"/>
              <a:gd name="T69" fmla="*/ 90 h 120"/>
              <a:gd name="T70" fmla="*/ 20 w 128"/>
              <a:gd name="T71" fmla="*/ 76 h 120"/>
              <a:gd name="T72" fmla="*/ 100 w 128"/>
              <a:gd name="T73" fmla="*/ 108 h 120"/>
              <a:gd name="T74" fmla="*/ 96 w 128"/>
              <a:gd name="T75" fmla="*/ 112 h 120"/>
              <a:gd name="T76" fmla="*/ 92 w 128"/>
              <a:gd name="T77" fmla="*/ 108 h 120"/>
              <a:gd name="T78" fmla="*/ 92 w 128"/>
              <a:gd name="T79" fmla="*/ 72 h 120"/>
              <a:gd name="T80" fmla="*/ 96 w 128"/>
              <a:gd name="T81" fmla="*/ 68 h 120"/>
              <a:gd name="T82" fmla="*/ 100 w 128"/>
              <a:gd name="T83" fmla="*/ 72 h 120"/>
              <a:gd name="T84" fmla="*/ 100 w 128"/>
              <a:gd name="T85" fmla="*/ 108 h 120"/>
              <a:gd name="T86" fmla="*/ 108 w 128"/>
              <a:gd name="T87" fmla="*/ 103 h 120"/>
              <a:gd name="T88" fmla="*/ 108 w 128"/>
              <a:gd name="T89" fmla="*/ 76 h 120"/>
              <a:gd name="T90" fmla="*/ 120 w 128"/>
              <a:gd name="T91" fmla="*/ 90 h 120"/>
              <a:gd name="T92" fmla="*/ 108 w 128"/>
              <a:gd name="T93" fmla="*/ 10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120">
                <a:moveTo>
                  <a:pt x="120" y="73"/>
                </a:moveTo>
                <a:cubicBezTo>
                  <a:pt x="120" y="56"/>
                  <a:pt x="120" y="56"/>
                  <a:pt x="120" y="56"/>
                </a:cubicBezTo>
                <a:cubicBezTo>
                  <a:pt x="120" y="25"/>
                  <a:pt x="95" y="0"/>
                  <a:pt x="64" y="0"/>
                </a:cubicBezTo>
                <a:cubicBezTo>
                  <a:pt x="33" y="0"/>
                  <a:pt x="8" y="25"/>
                  <a:pt x="8" y="56"/>
                </a:cubicBezTo>
                <a:cubicBezTo>
                  <a:pt x="8" y="73"/>
                  <a:pt x="8" y="73"/>
                  <a:pt x="8" y="73"/>
                </a:cubicBezTo>
                <a:cubicBezTo>
                  <a:pt x="3" y="77"/>
                  <a:pt x="0" y="83"/>
                  <a:pt x="0" y="90"/>
                </a:cubicBezTo>
                <a:cubicBezTo>
                  <a:pt x="0" y="102"/>
                  <a:pt x="9" y="111"/>
                  <a:pt x="21" y="112"/>
                </a:cubicBezTo>
                <a:cubicBezTo>
                  <a:pt x="22" y="116"/>
                  <a:pt x="27" y="120"/>
                  <a:pt x="32" y="120"/>
                </a:cubicBezTo>
                <a:cubicBezTo>
                  <a:pt x="39" y="120"/>
                  <a:pt x="44" y="114"/>
                  <a:pt x="44" y="108"/>
                </a:cubicBezTo>
                <a:cubicBezTo>
                  <a:pt x="44" y="72"/>
                  <a:pt x="44" y="72"/>
                  <a:pt x="44" y="72"/>
                </a:cubicBezTo>
                <a:cubicBezTo>
                  <a:pt x="44" y="65"/>
                  <a:pt x="39" y="60"/>
                  <a:pt x="32" y="60"/>
                </a:cubicBezTo>
                <a:cubicBezTo>
                  <a:pt x="27" y="60"/>
                  <a:pt x="22" y="63"/>
                  <a:pt x="21" y="68"/>
                </a:cubicBezTo>
                <a:cubicBezTo>
                  <a:pt x="19" y="68"/>
                  <a:pt x="18" y="68"/>
                  <a:pt x="16" y="68"/>
                </a:cubicBezTo>
                <a:cubicBezTo>
                  <a:pt x="16" y="56"/>
                  <a:pt x="16" y="56"/>
                  <a:pt x="16" y="56"/>
                </a:cubicBezTo>
                <a:cubicBezTo>
                  <a:pt x="16" y="29"/>
                  <a:pt x="37" y="8"/>
                  <a:pt x="64" y="8"/>
                </a:cubicBezTo>
                <a:cubicBezTo>
                  <a:pt x="91" y="8"/>
                  <a:pt x="112" y="29"/>
                  <a:pt x="112" y="56"/>
                </a:cubicBezTo>
                <a:cubicBezTo>
                  <a:pt x="112" y="68"/>
                  <a:pt x="112" y="68"/>
                  <a:pt x="112" y="68"/>
                </a:cubicBezTo>
                <a:cubicBezTo>
                  <a:pt x="110" y="68"/>
                  <a:pt x="109" y="68"/>
                  <a:pt x="107" y="68"/>
                </a:cubicBezTo>
                <a:cubicBezTo>
                  <a:pt x="106" y="63"/>
                  <a:pt x="101" y="60"/>
                  <a:pt x="96" y="60"/>
                </a:cubicBezTo>
                <a:cubicBezTo>
                  <a:pt x="89" y="60"/>
                  <a:pt x="84" y="65"/>
                  <a:pt x="84" y="72"/>
                </a:cubicBezTo>
                <a:cubicBezTo>
                  <a:pt x="84" y="108"/>
                  <a:pt x="84" y="108"/>
                  <a:pt x="84" y="108"/>
                </a:cubicBezTo>
                <a:cubicBezTo>
                  <a:pt x="84" y="114"/>
                  <a:pt x="89" y="120"/>
                  <a:pt x="96" y="120"/>
                </a:cubicBezTo>
                <a:cubicBezTo>
                  <a:pt x="101" y="120"/>
                  <a:pt x="106" y="116"/>
                  <a:pt x="107" y="112"/>
                </a:cubicBezTo>
                <a:cubicBezTo>
                  <a:pt x="119" y="111"/>
                  <a:pt x="128" y="102"/>
                  <a:pt x="128" y="90"/>
                </a:cubicBezTo>
                <a:cubicBezTo>
                  <a:pt x="128" y="83"/>
                  <a:pt x="125" y="77"/>
                  <a:pt x="120" y="73"/>
                </a:cubicBezTo>
                <a:close/>
                <a:moveTo>
                  <a:pt x="28" y="72"/>
                </a:moveTo>
                <a:cubicBezTo>
                  <a:pt x="28" y="69"/>
                  <a:pt x="30" y="68"/>
                  <a:pt x="32" y="68"/>
                </a:cubicBezTo>
                <a:cubicBezTo>
                  <a:pt x="34" y="68"/>
                  <a:pt x="36" y="69"/>
                  <a:pt x="36" y="72"/>
                </a:cubicBezTo>
                <a:cubicBezTo>
                  <a:pt x="36" y="108"/>
                  <a:pt x="36" y="108"/>
                  <a:pt x="36" y="108"/>
                </a:cubicBezTo>
                <a:cubicBezTo>
                  <a:pt x="36" y="110"/>
                  <a:pt x="34" y="112"/>
                  <a:pt x="32" y="112"/>
                </a:cubicBezTo>
                <a:cubicBezTo>
                  <a:pt x="30" y="112"/>
                  <a:pt x="28" y="110"/>
                  <a:pt x="28" y="108"/>
                </a:cubicBezTo>
                <a:lnTo>
                  <a:pt x="28" y="72"/>
                </a:lnTo>
                <a:close/>
                <a:moveTo>
                  <a:pt x="20" y="76"/>
                </a:moveTo>
                <a:cubicBezTo>
                  <a:pt x="20" y="103"/>
                  <a:pt x="20" y="103"/>
                  <a:pt x="20" y="103"/>
                </a:cubicBezTo>
                <a:cubicBezTo>
                  <a:pt x="13" y="102"/>
                  <a:pt x="8" y="96"/>
                  <a:pt x="8" y="90"/>
                </a:cubicBezTo>
                <a:cubicBezTo>
                  <a:pt x="8" y="83"/>
                  <a:pt x="13" y="77"/>
                  <a:pt x="20" y="76"/>
                </a:cubicBezTo>
                <a:close/>
                <a:moveTo>
                  <a:pt x="100" y="108"/>
                </a:moveTo>
                <a:cubicBezTo>
                  <a:pt x="100" y="110"/>
                  <a:pt x="98" y="112"/>
                  <a:pt x="96" y="112"/>
                </a:cubicBezTo>
                <a:cubicBezTo>
                  <a:pt x="94" y="112"/>
                  <a:pt x="92" y="110"/>
                  <a:pt x="92" y="108"/>
                </a:cubicBezTo>
                <a:cubicBezTo>
                  <a:pt x="92" y="72"/>
                  <a:pt x="92" y="72"/>
                  <a:pt x="92" y="72"/>
                </a:cubicBezTo>
                <a:cubicBezTo>
                  <a:pt x="92" y="69"/>
                  <a:pt x="94" y="68"/>
                  <a:pt x="96" y="68"/>
                </a:cubicBezTo>
                <a:cubicBezTo>
                  <a:pt x="98" y="68"/>
                  <a:pt x="100" y="69"/>
                  <a:pt x="100" y="72"/>
                </a:cubicBezTo>
                <a:lnTo>
                  <a:pt x="100" y="108"/>
                </a:lnTo>
                <a:close/>
                <a:moveTo>
                  <a:pt x="108" y="103"/>
                </a:moveTo>
                <a:cubicBezTo>
                  <a:pt x="108" y="76"/>
                  <a:pt x="108" y="76"/>
                  <a:pt x="108" y="76"/>
                </a:cubicBezTo>
                <a:cubicBezTo>
                  <a:pt x="115" y="77"/>
                  <a:pt x="120" y="83"/>
                  <a:pt x="120" y="90"/>
                </a:cubicBezTo>
                <a:cubicBezTo>
                  <a:pt x="120" y="96"/>
                  <a:pt x="115" y="102"/>
                  <a:pt x="108"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2" name="Freeform 80"/>
          <p:cNvSpPr>
            <a:spLocks noEditPoints="1"/>
          </p:cNvSpPr>
          <p:nvPr/>
        </p:nvSpPr>
        <p:spPr bwMode="auto">
          <a:xfrm>
            <a:off x="9615737" y="5161804"/>
            <a:ext cx="204818" cy="179131"/>
          </a:xfrm>
          <a:custGeom>
            <a:avLst/>
            <a:gdLst>
              <a:gd name="T0" fmla="*/ 77 w 128"/>
              <a:gd name="T1" fmla="*/ 93 h 112"/>
              <a:gd name="T2" fmla="*/ 72 w 128"/>
              <a:gd name="T3" fmla="*/ 97 h 112"/>
              <a:gd name="T4" fmla="*/ 72 w 128"/>
              <a:gd name="T5" fmla="*/ 64 h 112"/>
              <a:gd name="T6" fmla="*/ 68 w 128"/>
              <a:gd name="T7" fmla="*/ 60 h 112"/>
              <a:gd name="T8" fmla="*/ 68 w 128"/>
              <a:gd name="T9" fmla="*/ 60 h 112"/>
              <a:gd name="T10" fmla="*/ 64 w 128"/>
              <a:gd name="T11" fmla="*/ 64 h 112"/>
              <a:gd name="T12" fmla="*/ 64 w 128"/>
              <a:gd name="T13" fmla="*/ 97 h 112"/>
              <a:gd name="T14" fmla="*/ 59 w 128"/>
              <a:gd name="T15" fmla="*/ 93 h 112"/>
              <a:gd name="T16" fmla="*/ 53 w 128"/>
              <a:gd name="T17" fmla="*/ 93 h 112"/>
              <a:gd name="T18" fmla="*/ 53 w 128"/>
              <a:gd name="T19" fmla="*/ 99 h 112"/>
              <a:gd name="T20" fmla="*/ 65 w 128"/>
              <a:gd name="T21" fmla="*/ 110 h 112"/>
              <a:gd name="T22" fmla="*/ 68 w 128"/>
              <a:gd name="T23" fmla="*/ 112 h 112"/>
              <a:gd name="T24" fmla="*/ 71 w 128"/>
              <a:gd name="T25" fmla="*/ 110 h 112"/>
              <a:gd name="T26" fmla="*/ 83 w 128"/>
              <a:gd name="T27" fmla="*/ 99 h 112"/>
              <a:gd name="T28" fmla="*/ 83 w 128"/>
              <a:gd name="T29" fmla="*/ 93 h 112"/>
              <a:gd name="T30" fmla="*/ 77 w 128"/>
              <a:gd name="T31" fmla="*/ 93 h 112"/>
              <a:gd name="T32" fmla="*/ 111 w 128"/>
              <a:gd name="T33" fmla="*/ 42 h 112"/>
              <a:gd name="T34" fmla="*/ 111 w 128"/>
              <a:gd name="T35" fmla="*/ 42 h 112"/>
              <a:gd name="T36" fmla="*/ 101 w 128"/>
              <a:gd name="T37" fmla="*/ 12 h 112"/>
              <a:gd name="T38" fmla="*/ 77 w 128"/>
              <a:gd name="T39" fmla="*/ 0 h 112"/>
              <a:gd name="T40" fmla="*/ 43 w 128"/>
              <a:gd name="T41" fmla="*/ 21 h 112"/>
              <a:gd name="T42" fmla="*/ 43 w 128"/>
              <a:gd name="T43" fmla="*/ 21 h 112"/>
              <a:gd name="T44" fmla="*/ 37 w 128"/>
              <a:gd name="T45" fmla="*/ 20 h 112"/>
              <a:gd name="T46" fmla="*/ 26 w 128"/>
              <a:gd name="T47" fmla="*/ 24 h 112"/>
              <a:gd name="T48" fmla="*/ 12 w 128"/>
              <a:gd name="T49" fmla="*/ 50 h 112"/>
              <a:gd name="T50" fmla="*/ 12 w 128"/>
              <a:gd name="T51" fmla="*/ 50 h 112"/>
              <a:gd name="T52" fmla="*/ 0 w 128"/>
              <a:gd name="T53" fmla="*/ 70 h 112"/>
              <a:gd name="T54" fmla="*/ 0 w 128"/>
              <a:gd name="T55" fmla="*/ 74 h 112"/>
              <a:gd name="T56" fmla="*/ 22 w 128"/>
              <a:gd name="T57" fmla="*/ 96 h 112"/>
              <a:gd name="T58" fmla="*/ 40 w 128"/>
              <a:gd name="T59" fmla="*/ 96 h 112"/>
              <a:gd name="T60" fmla="*/ 40 w 128"/>
              <a:gd name="T61" fmla="*/ 96 h 112"/>
              <a:gd name="T62" fmla="*/ 44 w 128"/>
              <a:gd name="T63" fmla="*/ 92 h 112"/>
              <a:gd name="T64" fmla="*/ 40 w 128"/>
              <a:gd name="T65" fmla="*/ 88 h 112"/>
              <a:gd name="T66" fmla="*/ 24 w 128"/>
              <a:gd name="T67" fmla="*/ 88 h 112"/>
              <a:gd name="T68" fmla="*/ 8 w 128"/>
              <a:gd name="T69" fmla="*/ 72 h 112"/>
              <a:gd name="T70" fmla="*/ 23 w 128"/>
              <a:gd name="T71" fmla="*/ 56 h 112"/>
              <a:gd name="T72" fmla="*/ 20 w 128"/>
              <a:gd name="T73" fmla="*/ 46 h 112"/>
              <a:gd name="T74" fmla="*/ 38 w 128"/>
              <a:gd name="T75" fmla="*/ 28 h 112"/>
              <a:gd name="T76" fmla="*/ 48 w 128"/>
              <a:gd name="T77" fmla="*/ 31 h 112"/>
              <a:gd name="T78" fmla="*/ 76 w 128"/>
              <a:gd name="T79" fmla="*/ 8 h 112"/>
              <a:gd name="T80" fmla="*/ 104 w 128"/>
              <a:gd name="T81" fmla="*/ 36 h 112"/>
              <a:gd name="T82" fmla="*/ 101 w 128"/>
              <a:gd name="T83" fmla="*/ 48 h 112"/>
              <a:gd name="T84" fmla="*/ 120 w 128"/>
              <a:gd name="T85" fmla="*/ 68 h 112"/>
              <a:gd name="T86" fmla="*/ 100 w 128"/>
              <a:gd name="T87" fmla="*/ 88 h 112"/>
              <a:gd name="T88" fmla="*/ 96 w 128"/>
              <a:gd name="T89" fmla="*/ 88 h 112"/>
              <a:gd name="T90" fmla="*/ 92 w 128"/>
              <a:gd name="T91" fmla="*/ 92 h 112"/>
              <a:gd name="T92" fmla="*/ 96 w 128"/>
              <a:gd name="T93" fmla="*/ 96 h 112"/>
              <a:gd name="T94" fmla="*/ 96 w 128"/>
              <a:gd name="T95" fmla="*/ 96 h 112"/>
              <a:gd name="T96" fmla="*/ 98 w 128"/>
              <a:gd name="T97" fmla="*/ 96 h 112"/>
              <a:gd name="T98" fmla="*/ 127 w 128"/>
              <a:gd name="T99" fmla="*/ 69 h 112"/>
              <a:gd name="T100" fmla="*/ 111 w 128"/>
              <a:gd name="T101" fmla="*/ 4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12">
                <a:moveTo>
                  <a:pt x="77" y="93"/>
                </a:moveTo>
                <a:cubicBezTo>
                  <a:pt x="72" y="97"/>
                  <a:pt x="72" y="97"/>
                  <a:pt x="72" y="97"/>
                </a:cubicBezTo>
                <a:cubicBezTo>
                  <a:pt x="72" y="64"/>
                  <a:pt x="72" y="64"/>
                  <a:pt x="72" y="64"/>
                </a:cubicBezTo>
                <a:cubicBezTo>
                  <a:pt x="72" y="61"/>
                  <a:pt x="70" y="60"/>
                  <a:pt x="68" y="60"/>
                </a:cubicBezTo>
                <a:cubicBezTo>
                  <a:pt x="68" y="60"/>
                  <a:pt x="68" y="60"/>
                  <a:pt x="68" y="60"/>
                </a:cubicBezTo>
                <a:cubicBezTo>
                  <a:pt x="66" y="60"/>
                  <a:pt x="64" y="61"/>
                  <a:pt x="64" y="64"/>
                </a:cubicBezTo>
                <a:cubicBezTo>
                  <a:pt x="64" y="97"/>
                  <a:pt x="64" y="97"/>
                  <a:pt x="64" y="97"/>
                </a:cubicBezTo>
                <a:cubicBezTo>
                  <a:pt x="59" y="93"/>
                  <a:pt x="59" y="93"/>
                  <a:pt x="59" y="93"/>
                </a:cubicBezTo>
                <a:cubicBezTo>
                  <a:pt x="58" y="91"/>
                  <a:pt x="55" y="91"/>
                  <a:pt x="53" y="93"/>
                </a:cubicBezTo>
                <a:cubicBezTo>
                  <a:pt x="52" y="95"/>
                  <a:pt x="52" y="97"/>
                  <a:pt x="53" y="99"/>
                </a:cubicBezTo>
                <a:cubicBezTo>
                  <a:pt x="65" y="110"/>
                  <a:pt x="65" y="110"/>
                  <a:pt x="65" y="110"/>
                </a:cubicBezTo>
                <a:cubicBezTo>
                  <a:pt x="66" y="111"/>
                  <a:pt x="67" y="112"/>
                  <a:pt x="68" y="112"/>
                </a:cubicBezTo>
                <a:cubicBezTo>
                  <a:pt x="69" y="112"/>
                  <a:pt x="70" y="111"/>
                  <a:pt x="71" y="110"/>
                </a:cubicBezTo>
                <a:cubicBezTo>
                  <a:pt x="83" y="99"/>
                  <a:pt x="83" y="99"/>
                  <a:pt x="83" y="99"/>
                </a:cubicBezTo>
                <a:cubicBezTo>
                  <a:pt x="84" y="97"/>
                  <a:pt x="84" y="95"/>
                  <a:pt x="83" y="93"/>
                </a:cubicBezTo>
                <a:cubicBezTo>
                  <a:pt x="81" y="91"/>
                  <a:pt x="78" y="91"/>
                  <a:pt x="77" y="93"/>
                </a:cubicBezTo>
                <a:close/>
                <a:moveTo>
                  <a:pt x="111" y="42"/>
                </a:moveTo>
                <a:cubicBezTo>
                  <a:pt x="111" y="42"/>
                  <a:pt x="111" y="42"/>
                  <a:pt x="111" y="42"/>
                </a:cubicBezTo>
                <a:cubicBezTo>
                  <a:pt x="113" y="33"/>
                  <a:pt x="111" y="23"/>
                  <a:pt x="101" y="12"/>
                </a:cubicBezTo>
                <a:cubicBezTo>
                  <a:pt x="95" y="5"/>
                  <a:pt x="86" y="1"/>
                  <a:pt x="77" y="0"/>
                </a:cubicBezTo>
                <a:cubicBezTo>
                  <a:pt x="62" y="0"/>
                  <a:pt x="49" y="8"/>
                  <a:pt x="43" y="21"/>
                </a:cubicBezTo>
                <a:cubicBezTo>
                  <a:pt x="43" y="21"/>
                  <a:pt x="43" y="21"/>
                  <a:pt x="43" y="21"/>
                </a:cubicBezTo>
                <a:cubicBezTo>
                  <a:pt x="41" y="20"/>
                  <a:pt x="39" y="20"/>
                  <a:pt x="37" y="20"/>
                </a:cubicBezTo>
                <a:cubicBezTo>
                  <a:pt x="33" y="20"/>
                  <a:pt x="29" y="22"/>
                  <a:pt x="26" y="24"/>
                </a:cubicBezTo>
                <a:cubicBezTo>
                  <a:pt x="12" y="35"/>
                  <a:pt x="11" y="43"/>
                  <a:pt x="12" y="50"/>
                </a:cubicBezTo>
                <a:cubicBezTo>
                  <a:pt x="12" y="50"/>
                  <a:pt x="12" y="50"/>
                  <a:pt x="12" y="50"/>
                </a:cubicBezTo>
                <a:cubicBezTo>
                  <a:pt x="5" y="54"/>
                  <a:pt x="0" y="61"/>
                  <a:pt x="0" y="70"/>
                </a:cubicBezTo>
                <a:cubicBezTo>
                  <a:pt x="0" y="74"/>
                  <a:pt x="0" y="74"/>
                  <a:pt x="0" y="74"/>
                </a:cubicBezTo>
                <a:cubicBezTo>
                  <a:pt x="0" y="86"/>
                  <a:pt x="10" y="96"/>
                  <a:pt x="22" y="96"/>
                </a:cubicBezTo>
                <a:cubicBezTo>
                  <a:pt x="40" y="96"/>
                  <a:pt x="40" y="96"/>
                  <a:pt x="40" y="96"/>
                </a:cubicBezTo>
                <a:cubicBezTo>
                  <a:pt x="40" y="96"/>
                  <a:pt x="40" y="96"/>
                  <a:pt x="40" y="96"/>
                </a:cubicBezTo>
                <a:cubicBezTo>
                  <a:pt x="42" y="96"/>
                  <a:pt x="44" y="94"/>
                  <a:pt x="44" y="92"/>
                </a:cubicBezTo>
                <a:cubicBezTo>
                  <a:pt x="44" y="89"/>
                  <a:pt x="42" y="88"/>
                  <a:pt x="40" y="88"/>
                </a:cubicBezTo>
                <a:cubicBezTo>
                  <a:pt x="24" y="88"/>
                  <a:pt x="24" y="88"/>
                  <a:pt x="24" y="88"/>
                </a:cubicBezTo>
                <a:cubicBezTo>
                  <a:pt x="15" y="88"/>
                  <a:pt x="8" y="81"/>
                  <a:pt x="8" y="72"/>
                </a:cubicBezTo>
                <a:cubicBezTo>
                  <a:pt x="8" y="63"/>
                  <a:pt x="15" y="56"/>
                  <a:pt x="23" y="56"/>
                </a:cubicBezTo>
                <a:cubicBezTo>
                  <a:pt x="21" y="53"/>
                  <a:pt x="20" y="49"/>
                  <a:pt x="20" y="46"/>
                </a:cubicBezTo>
                <a:cubicBezTo>
                  <a:pt x="20" y="36"/>
                  <a:pt x="28" y="28"/>
                  <a:pt x="38" y="28"/>
                </a:cubicBezTo>
                <a:cubicBezTo>
                  <a:pt x="42" y="28"/>
                  <a:pt x="45" y="29"/>
                  <a:pt x="48" y="31"/>
                </a:cubicBezTo>
                <a:cubicBezTo>
                  <a:pt x="51" y="18"/>
                  <a:pt x="62" y="8"/>
                  <a:pt x="76" y="8"/>
                </a:cubicBezTo>
                <a:cubicBezTo>
                  <a:pt x="91" y="8"/>
                  <a:pt x="104" y="20"/>
                  <a:pt x="104" y="36"/>
                </a:cubicBezTo>
                <a:cubicBezTo>
                  <a:pt x="104" y="40"/>
                  <a:pt x="103" y="44"/>
                  <a:pt x="101" y="48"/>
                </a:cubicBezTo>
                <a:cubicBezTo>
                  <a:pt x="112" y="48"/>
                  <a:pt x="120" y="57"/>
                  <a:pt x="120" y="68"/>
                </a:cubicBezTo>
                <a:cubicBezTo>
                  <a:pt x="120" y="79"/>
                  <a:pt x="111" y="88"/>
                  <a:pt x="100" y="88"/>
                </a:cubicBezTo>
                <a:cubicBezTo>
                  <a:pt x="96" y="88"/>
                  <a:pt x="96" y="88"/>
                  <a:pt x="96" y="88"/>
                </a:cubicBezTo>
                <a:cubicBezTo>
                  <a:pt x="94" y="88"/>
                  <a:pt x="92" y="89"/>
                  <a:pt x="92" y="92"/>
                </a:cubicBezTo>
                <a:cubicBezTo>
                  <a:pt x="92" y="94"/>
                  <a:pt x="94" y="96"/>
                  <a:pt x="96" y="96"/>
                </a:cubicBezTo>
                <a:cubicBezTo>
                  <a:pt x="96" y="96"/>
                  <a:pt x="96" y="96"/>
                  <a:pt x="96" y="96"/>
                </a:cubicBezTo>
                <a:cubicBezTo>
                  <a:pt x="98" y="96"/>
                  <a:pt x="98" y="96"/>
                  <a:pt x="98" y="96"/>
                </a:cubicBezTo>
                <a:cubicBezTo>
                  <a:pt x="113" y="96"/>
                  <a:pt x="127" y="84"/>
                  <a:pt x="127" y="69"/>
                </a:cubicBezTo>
                <a:cubicBezTo>
                  <a:pt x="128" y="57"/>
                  <a:pt x="121" y="47"/>
                  <a:pt x="111"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3" name="Freeform 36"/>
          <p:cNvSpPr>
            <a:spLocks noEditPoints="1"/>
          </p:cNvSpPr>
          <p:nvPr/>
        </p:nvSpPr>
        <p:spPr bwMode="auto">
          <a:xfrm>
            <a:off x="6697415" y="5161804"/>
            <a:ext cx="204142" cy="191975"/>
          </a:xfrm>
          <a:custGeom>
            <a:avLst/>
            <a:gdLst>
              <a:gd name="T0" fmla="*/ 116 w 128"/>
              <a:gd name="T1" fmla="*/ 28 h 120"/>
              <a:gd name="T2" fmla="*/ 112 w 128"/>
              <a:gd name="T3" fmla="*/ 28 h 120"/>
              <a:gd name="T4" fmla="*/ 112 w 128"/>
              <a:gd name="T5" fmla="*/ 20 h 120"/>
              <a:gd name="T6" fmla="*/ 100 w 128"/>
              <a:gd name="T7" fmla="*/ 8 h 120"/>
              <a:gd name="T8" fmla="*/ 56 w 128"/>
              <a:gd name="T9" fmla="*/ 8 h 120"/>
              <a:gd name="T10" fmla="*/ 36 w 128"/>
              <a:gd name="T11" fmla="*/ 0 h 120"/>
              <a:gd name="T12" fmla="*/ 12 w 128"/>
              <a:gd name="T13" fmla="*/ 0 h 120"/>
              <a:gd name="T14" fmla="*/ 0 w 128"/>
              <a:gd name="T15" fmla="*/ 12 h 120"/>
              <a:gd name="T16" fmla="*/ 0 w 128"/>
              <a:gd name="T17" fmla="*/ 108 h 120"/>
              <a:gd name="T18" fmla="*/ 12 w 128"/>
              <a:gd name="T19" fmla="*/ 120 h 120"/>
              <a:gd name="T20" fmla="*/ 20 w 128"/>
              <a:gd name="T21" fmla="*/ 120 h 120"/>
              <a:gd name="T22" fmla="*/ 88 w 128"/>
              <a:gd name="T23" fmla="*/ 120 h 120"/>
              <a:gd name="T24" fmla="*/ 116 w 128"/>
              <a:gd name="T25" fmla="*/ 120 h 120"/>
              <a:gd name="T26" fmla="*/ 128 w 128"/>
              <a:gd name="T27" fmla="*/ 108 h 120"/>
              <a:gd name="T28" fmla="*/ 128 w 128"/>
              <a:gd name="T29" fmla="*/ 40 h 120"/>
              <a:gd name="T30" fmla="*/ 116 w 128"/>
              <a:gd name="T31" fmla="*/ 28 h 120"/>
              <a:gd name="T32" fmla="*/ 16 w 128"/>
              <a:gd name="T33" fmla="*/ 112 h 120"/>
              <a:gd name="T34" fmla="*/ 8 w 128"/>
              <a:gd name="T35" fmla="*/ 104 h 120"/>
              <a:gd name="T36" fmla="*/ 8 w 128"/>
              <a:gd name="T37" fmla="*/ 16 h 120"/>
              <a:gd name="T38" fmla="*/ 16 w 128"/>
              <a:gd name="T39" fmla="*/ 8 h 120"/>
              <a:gd name="T40" fmla="*/ 36 w 128"/>
              <a:gd name="T41" fmla="*/ 8 h 120"/>
              <a:gd name="T42" fmla="*/ 56 w 128"/>
              <a:gd name="T43" fmla="*/ 16 h 120"/>
              <a:gd name="T44" fmla="*/ 96 w 128"/>
              <a:gd name="T45" fmla="*/ 16 h 120"/>
              <a:gd name="T46" fmla="*/ 104 w 128"/>
              <a:gd name="T47" fmla="*/ 24 h 120"/>
              <a:gd name="T48" fmla="*/ 104 w 128"/>
              <a:gd name="T49" fmla="*/ 28 h 120"/>
              <a:gd name="T50" fmla="*/ 32 w 128"/>
              <a:gd name="T51" fmla="*/ 28 h 120"/>
              <a:gd name="T52" fmla="*/ 20 w 128"/>
              <a:gd name="T53" fmla="*/ 40 h 120"/>
              <a:gd name="T54" fmla="*/ 20 w 128"/>
              <a:gd name="T55" fmla="*/ 108 h 120"/>
              <a:gd name="T56" fmla="*/ 20 w 128"/>
              <a:gd name="T57" fmla="*/ 112 h 120"/>
              <a:gd name="T58" fmla="*/ 16 w 128"/>
              <a:gd name="T59" fmla="*/ 112 h 120"/>
              <a:gd name="T60" fmla="*/ 120 w 128"/>
              <a:gd name="T61" fmla="*/ 104 h 120"/>
              <a:gd name="T62" fmla="*/ 112 w 128"/>
              <a:gd name="T63" fmla="*/ 112 h 120"/>
              <a:gd name="T64" fmla="*/ 88 w 128"/>
              <a:gd name="T65" fmla="*/ 112 h 120"/>
              <a:gd name="T66" fmla="*/ 28 w 128"/>
              <a:gd name="T67" fmla="*/ 112 h 120"/>
              <a:gd name="T68" fmla="*/ 28 w 128"/>
              <a:gd name="T69" fmla="*/ 104 h 120"/>
              <a:gd name="T70" fmla="*/ 28 w 128"/>
              <a:gd name="T71" fmla="*/ 44 h 120"/>
              <a:gd name="T72" fmla="*/ 36 w 128"/>
              <a:gd name="T73" fmla="*/ 36 h 120"/>
              <a:gd name="T74" fmla="*/ 112 w 128"/>
              <a:gd name="T75" fmla="*/ 36 h 120"/>
              <a:gd name="T76" fmla="*/ 120 w 128"/>
              <a:gd name="T77" fmla="*/ 44 h 120"/>
              <a:gd name="T78" fmla="*/ 120 w 128"/>
              <a:gd name="T79" fmla="*/ 10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0">
                <a:moveTo>
                  <a:pt x="116" y="28"/>
                </a:moveTo>
                <a:cubicBezTo>
                  <a:pt x="112" y="28"/>
                  <a:pt x="112" y="28"/>
                  <a:pt x="112" y="28"/>
                </a:cubicBezTo>
                <a:cubicBezTo>
                  <a:pt x="112" y="20"/>
                  <a:pt x="112" y="20"/>
                  <a:pt x="112" y="20"/>
                </a:cubicBezTo>
                <a:cubicBezTo>
                  <a:pt x="112" y="13"/>
                  <a:pt x="106" y="8"/>
                  <a:pt x="100" y="8"/>
                </a:cubicBezTo>
                <a:cubicBezTo>
                  <a:pt x="100" y="8"/>
                  <a:pt x="78" y="8"/>
                  <a:pt x="56" y="8"/>
                </a:cubicBezTo>
                <a:cubicBezTo>
                  <a:pt x="52" y="8"/>
                  <a:pt x="39" y="0"/>
                  <a:pt x="36" y="0"/>
                </a:cubicBezTo>
                <a:cubicBezTo>
                  <a:pt x="18" y="0"/>
                  <a:pt x="12" y="0"/>
                  <a:pt x="12" y="0"/>
                </a:cubicBezTo>
                <a:cubicBezTo>
                  <a:pt x="5" y="0"/>
                  <a:pt x="0" y="5"/>
                  <a:pt x="0" y="12"/>
                </a:cubicBezTo>
                <a:cubicBezTo>
                  <a:pt x="0" y="108"/>
                  <a:pt x="0" y="108"/>
                  <a:pt x="0" y="108"/>
                </a:cubicBezTo>
                <a:cubicBezTo>
                  <a:pt x="0" y="114"/>
                  <a:pt x="5" y="120"/>
                  <a:pt x="12" y="120"/>
                </a:cubicBezTo>
                <a:cubicBezTo>
                  <a:pt x="20" y="120"/>
                  <a:pt x="20" y="120"/>
                  <a:pt x="20" y="120"/>
                </a:cubicBezTo>
                <a:cubicBezTo>
                  <a:pt x="88" y="120"/>
                  <a:pt x="88" y="120"/>
                  <a:pt x="88" y="120"/>
                </a:cubicBezTo>
                <a:cubicBezTo>
                  <a:pt x="116" y="120"/>
                  <a:pt x="116" y="120"/>
                  <a:pt x="116" y="120"/>
                </a:cubicBezTo>
                <a:cubicBezTo>
                  <a:pt x="122" y="120"/>
                  <a:pt x="128" y="114"/>
                  <a:pt x="128" y="108"/>
                </a:cubicBezTo>
                <a:cubicBezTo>
                  <a:pt x="128" y="40"/>
                  <a:pt x="128" y="40"/>
                  <a:pt x="128" y="40"/>
                </a:cubicBezTo>
                <a:cubicBezTo>
                  <a:pt x="128" y="33"/>
                  <a:pt x="122" y="28"/>
                  <a:pt x="116" y="28"/>
                </a:cubicBezTo>
                <a:close/>
                <a:moveTo>
                  <a:pt x="16" y="112"/>
                </a:moveTo>
                <a:cubicBezTo>
                  <a:pt x="11" y="112"/>
                  <a:pt x="8" y="108"/>
                  <a:pt x="8" y="104"/>
                </a:cubicBezTo>
                <a:cubicBezTo>
                  <a:pt x="8" y="16"/>
                  <a:pt x="8" y="16"/>
                  <a:pt x="8" y="16"/>
                </a:cubicBezTo>
                <a:cubicBezTo>
                  <a:pt x="8" y="11"/>
                  <a:pt x="11" y="8"/>
                  <a:pt x="16" y="8"/>
                </a:cubicBezTo>
                <a:cubicBezTo>
                  <a:pt x="16" y="8"/>
                  <a:pt x="20" y="8"/>
                  <a:pt x="36" y="8"/>
                </a:cubicBezTo>
                <a:cubicBezTo>
                  <a:pt x="40" y="8"/>
                  <a:pt x="52" y="16"/>
                  <a:pt x="56" y="16"/>
                </a:cubicBezTo>
                <a:cubicBezTo>
                  <a:pt x="76" y="16"/>
                  <a:pt x="96" y="16"/>
                  <a:pt x="96" y="16"/>
                </a:cubicBezTo>
                <a:cubicBezTo>
                  <a:pt x="100" y="16"/>
                  <a:pt x="104" y="19"/>
                  <a:pt x="104" y="24"/>
                </a:cubicBezTo>
                <a:cubicBezTo>
                  <a:pt x="104" y="28"/>
                  <a:pt x="104" y="28"/>
                  <a:pt x="104" y="28"/>
                </a:cubicBezTo>
                <a:cubicBezTo>
                  <a:pt x="32" y="28"/>
                  <a:pt x="32" y="28"/>
                  <a:pt x="32" y="28"/>
                </a:cubicBezTo>
                <a:cubicBezTo>
                  <a:pt x="25" y="28"/>
                  <a:pt x="20" y="33"/>
                  <a:pt x="20" y="40"/>
                </a:cubicBezTo>
                <a:cubicBezTo>
                  <a:pt x="20" y="108"/>
                  <a:pt x="20" y="108"/>
                  <a:pt x="20" y="108"/>
                </a:cubicBezTo>
                <a:cubicBezTo>
                  <a:pt x="20" y="112"/>
                  <a:pt x="20" y="112"/>
                  <a:pt x="20" y="112"/>
                </a:cubicBezTo>
                <a:lnTo>
                  <a:pt x="16" y="112"/>
                </a:lnTo>
                <a:close/>
                <a:moveTo>
                  <a:pt x="120" y="104"/>
                </a:moveTo>
                <a:cubicBezTo>
                  <a:pt x="120" y="108"/>
                  <a:pt x="116" y="112"/>
                  <a:pt x="112" y="112"/>
                </a:cubicBezTo>
                <a:cubicBezTo>
                  <a:pt x="88" y="112"/>
                  <a:pt x="88" y="112"/>
                  <a:pt x="88" y="112"/>
                </a:cubicBezTo>
                <a:cubicBezTo>
                  <a:pt x="28" y="112"/>
                  <a:pt x="28" y="112"/>
                  <a:pt x="28" y="112"/>
                </a:cubicBezTo>
                <a:cubicBezTo>
                  <a:pt x="28" y="104"/>
                  <a:pt x="28" y="104"/>
                  <a:pt x="28" y="104"/>
                </a:cubicBezTo>
                <a:cubicBezTo>
                  <a:pt x="28" y="44"/>
                  <a:pt x="28" y="44"/>
                  <a:pt x="28" y="44"/>
                </a:cubicBezTo>
                <a:cubicBezTo>
                  <a:pt x="28" y="39"/>
                  <a:pt x="31" y="36"/>
                  <a:pt x="36" y="36"/>
                </a:cubicBezTo>
                <a:cubicBezTo>
                  <a:pt x="112" y="36"/>
                  <a:pt x="112" y="36"/>
                  <a:pt x="112" y="36"/>
                </a:cubicBezTo>
                <a:cubicBezTo>
                  <a:pt x="116" y="36"/>
                  <a:pt x="120" y="39"/>
                  <a:pt x="120" y="44"/>
                </a:cubicBezTo>
                <a:lnTo>
                  <a:pt x="120"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4" name="Freeform 93"/>
          <p:cNvSpPr>
            <a:spLocks noEditPoints="1"/>
          </p:cNvSpPr>
          <p:nvPr/>
        </p:nvSpPr>
        <p:spPr bwMode="auto">
          <a:xfrm>
            <a:off x="10590454" y="5152807"/>
            <a:ext cx="204818" cy="204818"/>
          </a:xfrm>
          <a:custGeom>
            <a:avLst/>
            <a:gdLst>
              <a:gd name="T0" fmla="*/ 43 w 128"/>
              <a:gd name="T1" fmla="*/ 58 h 128"/>
              <a:gd name="T2" fmla="*/ 52 w 128"/>
              <a:gd name="T3" fmla="*/ 49 h 128"/>
              <a:gd name="T4" fmla="*/ 65 w 128"/>
              <a:gd name="T5" fmla="*/ 62 h 128"/>
              <a:gd name="T6" fmla="*/ 68 w 128"/>
              <a:gd name="T7" fmla="*/ 63 h 128"/>
              <a:gd name="T8" fmla="*/ 71 w 128"/>
              <a:gd name="T9" fmla="*/ 62 h 128"/>
              <a:gd name="T10" fmla="*/ 91 w 128"/>
              <a:gd name="T11" fmla="*/ 43 h 128"/>
              <a:gd name="T12" fmla="*/ 91 w 128"/>
              <a:gd name="T13" fmla="*/ 37 h 128"/>
              <a:gd name="T14" fmla="*/ 85 w 128"/>
              <a:gd name="T15" fmla="*/ 37 h 128"/>
              <a:gd name="T16" fmla="*/ 68 w 128"/>
              <a:gd name="T17" fmla="*/ 54 h 128"/>
              <a:gd name="T18" fmla="*/ 55 w 128"/>
              <a:gd name="T19" fmla="*/ 41 h 128"/>
              <a:gd name="T20" fmla="*/ 54 w 128"/>
              <a:gd name="T21" fmla="*/ 40 h 128"/>
              <a:gd name="T22" fmla="*/ 49 w 128"/>
              <a:gd name="T23" fmla="*/ 41 h 128"/>
              <a:gd name="T24" fmla="*/ 37 w 128"/>
              <a:gd name="T25" fmla="*/ 52 h 128"/>
              <a:gd name="T26" fmla="*/ 37 w 128"/>
              <a:gd name="T27" fmla="*/ 58 h 128"/>
              <a:gd name="T28" fmla="*/ 43 w 128"/>
              <a:gd name="T29" fmla="*/ 58 h 128"/>
              <a:gd name="T30" fmla="*/ 124 w 128"/>
              <a:gd name="T31" fmla="*/ 91 h 128"/>
              <a:gd name="T32" fmla="*/ 120 w 128"/>
              <a:gd name="T33" fmla="*/ 91 h 128"/>
              <a:gd name="T34" fmla="*/ 120 w 128"/>
              <a:gd name="T35" fmla="*/ 8 h 128"/>
              <a:gd name="T36" fmla="*/ 124 w 128"/>
              <a:gd name="T37" fmla="*/ 8 h 128"/>
              <a:gd name="T38" fmla="*/ 128 w 128"/>
              <a:gd name="T39" fmla="*/ 4 h 128"/>
              <a:gd name="T40" fmla="*/ 124 w 128"/>
              <a:gd name="T41" fmla="*/ 0 h 128"/>
              <a:gd name="T42" fmla="*/ 4 w 128"/>
              <a:gd name="T43" fmla="*/ 0 h 128"/>
              <a:gd name="T44" fmla="*/ 0 w 128"/>
              <a:gd name="T45" fmla="*/ 4 h 128"/>
              <a:gd name="T46" fmla="*/ 4 w 128"/>
              <a:gd name="T47" fmla="*/ 8 h 128"/>
              <a:gd name="T48" fmla="*/ 8 w 128"/>
              <a:gd name="T49" fmla="*/ 8 h 128"/>
              <a:gd name="T50" fmla="*/ 8 w 128"/>
              <a:gd name="T51" fmla="*/ 91 h 128"/>
              <a:gd name="T52" fmla="*/ 4 w 128"/>
              <a:gd name="T53" fmla="*/ 91 h 128"/>
              <a:gd name="T54" fmla="*/ 0 w 128"/>
              <a:gd name="T55" fmla="*/ 95 h 128"/>
              <a:gd name="T56" fmla="*/ 4 w 128"/>
              <a:gd name="T57" fmla="*/ 99 h 128"/>
              <a:gd name="T58" fmla="*/ 42 w 128"/>
              <a:gd name="T59" fmla="*/ 99 h 128"/>
              <a:gd name="T60" fmla="*/ 21 w 128"/>
              <a:gd name="T61" fmla="*/ 120 h 128"/>
              <a:gd name="T62" fmla="*/ 21 w 128"/>
              <a:gd name="T63" fmla="*/ 126 h 128"/>
              <a:gd name="T64" fmla="*/ 27 w 128"/>
              <a:gd name="T65" fmla="*/ 126 h 128"/>
              <a:gd name="T66" fmla="*/ 54 w 128"/>
              <a:gd name="T67" fmla="*/ 99 h 128"/>
              <a:gd name="T68" fmla="*/ 60 w 128"/>
              <a:gd name="T69" fmla="*/ 99 h 128"/>
              <a:gd name="T70" fmla="*/ 60 w 128"/>
              <a:gd name="T71" fmla="*/ 115 h 128"/>
              <a:gd name="T72" fmla="*/ 64 w 128"/>
              <a:gd name="T73" fmla="*/ 119 h 128"/>
              <a:gd name="T74" fmla="*/ 68 w 128"/>
              <a:gd name="T75" fmla="*/ 115 h 128"/>
              <a:gd name="T76" fmla="*/ 68 w 128"/>
              <a:gd name="T77" fmla="*/ 99 h 128"/>
              <a:gd name="T78" fmla="*/ 74 w 128"/>
              <a:gd name="T79" fmla="*/ 99 h 128"/>
              <a:gd name="T80" fmla="*/ 101 w 128"/>
              <a:gd name="T81" fmla="*/ 126 h 128"/>
              <a:gd name="T82" fmla="*/ 107 w 128"/>
              <a:gd name="T83" fmla="*/ 126 h 128"/>
              <a:gd name="T84" fmla="*/ 107 w 128"/>
              <a:gd name="T85" fmla="*/ 120 h 128"/>
              <a:gd name="T86" fmla="*/ 86 w 128"/>
              <a:gd name="T87" fmla="*/ 99 h 128"/>
              <a:gd name="T88" fmla="*/ 124 w 128"/>
              <a:gd name="T89" fmla="*/ 99 h 128"/>
              <a:gd name="T90" fmla="*/ 128 w 128"/>
              <a:gd name="T91" fmla="*/ 95 h 128"/>
              <a:gd name="T92" fmla="*/ 124 w 128"/>
              <a:gd name="T93" fmla="*/ 91 h 128"/>
              <a:gd name="T94" fmla="*/ 112 w 128"/>
              <a:gd name="T95" fmla="*/ 91 h 128"/>
              <a:gd name="T96" fmla="*/ 76 w 128"/>
              <a:gd name="T97" fmla="*/ 91 h 128"/>
              <a:gd name="T98" fmla="*/ 76 w 128"/>
              <a:gd name="T99" fmla="*/ 91 h 128"/>
              <a:gd name="T100" fmla="*/ 52 w 128"/>
              <a:gd name="T101" fmla="*/ 91 h 128"/>
              <a:gd name="T102" fmla="*/ 52 w 128"/>
              <a:gd name="T103" fmla="*/ 91 h 128"/>
              <a:gd name="T104" fmla="*/ 16 w 128"/>
              <a:gd name="T105" fmla="*/ 91 h 128"/>
              <a:gd name="T106" fmla="*/ 16 w 128"/>
              <a:gd name="T107" fmla="*/ 8 h 128"/>
              <a:gd name="T108" fmla="*/ 112 w 128"/>
              <a:gd name="T109" fmla="*/ 8 h 128"/>
              <a:gd name="T110" fmla="*/ 112 w 128"/>
              <a:gd name="T111"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8" h="128">
                <a:moveTo>
                  <a:pt x="43" y="58"/>
                </a:moveTo>
                <a:cubicBezTo>
                  <a:pt x="52" y="49"/>
                  <a:pt x="52" y="49"/>
                  <a:pt x="52" y="49"/>
                </a:cubicBezTo>
                <a:cubicBezTo>
                  <a:pt x="65" y="62"/>
                  <a:pt x="65" y="62"/>
                  <a:pt x="65" y="62"/>
                </a:cubicBezTo>
                <a:cubicBezTo>
                  <a:pt x="66" y="63"/>
                  <a:pt x="67" y="63"/>
                  <a:pt x="68" y="63"/>
                </a:cubicBezTo>
                <a:cubicBezTo>
                  <a:pt x="69" y="63"/>
                  <a:pt x="70" y="63"/>
                  <a:pt x="71" y="62"/>
                </a:cubicBezTo>
                <a:cubicBezTo>
                  <a:pt x="91" y="43"/>
                  <a:pt x="91" y="43"/>
                  <a:pt x="91" y="43"/>
                </a:cubicBezTo>
                <a:cubicBezTo>
                  <a:pt x="92" y="41"/>
                  <a:pt x="92" y="38"/>
                  <a:pt x="91" y="37"/>
                </a:cubicBezTo>
                <a:cubicBezTo>
                  <a:pt x="89" y="35"/>
                  <a:pt x="87" y="35"/>
                  <a:pt x="85" y="37"/>
                </a:cubicBezTo>
                <a:cubicBezTo>
                  <a:pt x="68" y="54"/>
                  <a:pt x="68" y="54"/>
                  <a:pt x="68" y="54"/>
                </a:cubicBezTo>
                <a:cubicBezTo>
                  <a:pt x="55" y="41"/>
                  <a:pt x="55" y="41"/>
                  <a:pt x="55" y="41"/>
                </a:cubicBezTo>
                <a:cubicBezTo>
                  <a:pt x="55" y="40"/>
                  <a:pt x="54" y="40"/>
                  <a:pt x="54" y="40"/>
                </a:cubicBezTo>
                <a:cubicBezTo>
                  <a:pt x="52" y="39"/>
                  <a:pt x="50" y="39"/>
                  <a:pt x="49" y="41"/>
                </a:cubicBezTo>
                <a:cubicBezTo>
                  <a:pt x="37" y="52"/>
                  <a:pt x="37" y="52"/>
                  <a:pt x="37" y="52"/>
                </a:cubicBezTo>
                <a:cubicBezTo>
                  <a:pt x="36" y="54"/>
                  <a:pt x="36" y="57"/>
                  <a:pt x="37" y="58"/>
                </a:cubicBezTo>
                <a:cubicBezTo>
                  <a:pt x="39" y="60"/>
                  <a:pt x="41" y="60"/>
                  <a:pt x="43" y="58"/>
                </a:cubicBezTo>
                <a:close/>
                <a:moveTo>
                  <a:pt x="124" y="91"/>
                </a:moveTo>
                <a:cubicBezTo>
                  <a:pt x="120" y="91"/>
                  <a:pt x="120" y="91"/>
                  <a:pt x="120" y="91"/>
                </a:cubicBezTo>
                <a:cubicBezTo>
                  <a:pt x="120" y="8"/>
                  <a:pt x="120" y="8"/>
                  <a:pt x="120" y="8"/>
                </a:cubicBezTo>
                <a:cubicBezTo>
                  <a:pt x="124" y="8"/>
                  <a:pt x="124" y="8"/>
                  <a:pt x="124" y="8"/>
                </a:cubicBezTo>
                <a:cubicBezTo>
                  <a:pt x="126" y="8"/>
                  <a:pt x="128" y="6"/>
                  <a:pt x="128" y="4"/>
                </a:cubicBezTo>
                <a:cubicBezTo>
                  <a:pt x="128" y="1"/>
                  <a:pt x="126" y="0"/>
                  <a:pt x="124" y="0"/>
                </a:cubicBezTo>
                <a:cubicBezTo>
                  <a:pt x="4" y="0"/>
                  <a:pt x="4" y="0"/>
                  <a:pt x="4" y="0"/>
                </a:cubicBezTo>
                <a:cubicBezTo>
                  <a:pt x="2" y="0"/>
                  <a:pt x="0" y="1"/>
                  <a:pt x="0" y="4"/>
                </a:cubicBezTo>
                <a:cubicBezTo>
                  <a:pt x="0" y="6"/>
                  <a:pt x="2" y="8"/>
                  <a:pt x="4" y="8"/>
                </a:cubicBezTo>
                <a:cubicBezTo>
                  <a:pt x="8" y="8"/>
                  <a:pt x="8" y="8"/>
                  <a:pt x="8" y="8"/>
                </a:cubicBezTo>
                <a:cubicBezTo>
                  <a:pt x="8" y="91"/>
                  <a:pt x="8" y="91"/>
                  <a:pt x="8" y="91"/>
                </a:cubicBezTo>
                <a:cubicBezTo>
                  <a:pt x="4" y="91"/>
                  <a:pt x="4" y="91"/>
                  <a:pt x="4" y="91"/>
                </a:cubicBezTo>
                <a:cubicBezTo>
                  <a:pt x="2" y="91"/>
                  <a:pt x="0" y="93"/>
                  <a:pt x="0" y="95"/>
                </a:cubicBezTo>
                <a:cubicBezTo>
                  <a:pt x="0" y="98"/>
                  <a:pt x="2" y="99"/>
                  <a:pt x="4" y="99"/>
                </a:cubicBezTo>
                <a:cubicBezTo>
                  <a:pt x="42" y="99"/>
                  <a:pt x="42" y="99"/>
                  <a:pt x="42" y="99"/>
                </a:cubicBezTo>
                <a:cubicBezTo>
                  <a:pt x="21" y="120"/>
                  <a:pt x="21" y="120"/>
                  <a:pt x="21" y="120"/>
                </a:cubicBezTo>
                <a:cubicBezTo>
                  <a:pt x="20" y="122"/>
                  <a:pt x="20" y="125"/>
                  <a:pt x="21" y="126"/>
                </a:cubicBezTo>
                <a:cubicBezTo>
                  <a:pt x="23" y="128"/>
                  <a:pt x="25" y="128"/>
                  <a:pt x="27" y="126"/>
                </a:cubicBezTo>
                <a:cubicBezTo>
                  <a:pt x="54" y="99"/>
                  <a:pt x="54" y="99"/>
                  <a:pt x="54" y="99"/>
                </a:cubicBezTo>
                <a:cubicBezTo>
                  <a:pt x="60" y="99"/>
                  <a:pt x="60" y="99"/>
                  <a:pt x="60" y="99"/>
                </a:cubicBezTo>
                <a:cubicBezTo>
                  <a:pt x="60" y="115"/>
                  <a:pt x="60" y="115"/>
                  <a:pt x="60" y="115"/>
                </a:cubicBezTo>
                <a:cubicBezTo>
                  <a:pt x="60" y="117"/>
                  <a:pt x="62" y="119"/>
                  <a:pt x="64" y="119"/>
                </a:cubicBezTo>
                <a:cubicBezTo>
                  <a:pt x="66" y="119"/>
                  <a:pt x="68" y="117"/>
                  <a:pt x="68" y="115"/>
                </a:cubicBezTo>
                <a:cubicBezTo>
                  <a:pt x="68" y="99"/>
                  <a:pt x="68" y="99"/>
                  <a:pt x="68" y="99"/>
                </a:cubicBezTo>
                <a:cubicBezTo>
                  <a:pt x="74" y="99"/>
                  <a:pt x="74" y="99"/>
                  <a:pt x="74" y="99"/>
                </a:cubicBezTo>
                <a:cubicBezTo>
                  <a:pt x="101" y="126"/>
                  <a:pt x="101" y="126"/>
                  <a:pt x="101" y="126"/>
                </a:cubicBezTo>
                <a:cubicBezTo>
                  <a:pt x="103" y="128"/>
                  <a:pt x="105" y="128"/>
                  <a:pt x="107" y="126"/>
                </a:cubicBezTo>
                <a:cubicBezTo>
                  <a:pt x="108" y="125"/>
                  <a:pt x="108" y="122"/>
                  <a:pt x="107" y="120"/>
                </a:cubicBezTo>
                <a:cubicBezTo>
                  <a:pt x="86" y="99"/>
                  <a:pt x="86" y="99"/>
                  <a:pt x="86" y="99"/>
                </a:cubicBezTo>
                <a:cubicBezTo>
                  <a:pt x="124" y="99"/>
                  <a:pt x="124" y="99"/>
                  <a:pt x="124" y="99"/>
                </a:cubicBezTo>
                <a:cubicBezTo>
                  <a:pt x="126" y="99"/>
                  <a:pt x="128" y="98"/>
                  <a:pt x="128" y="95"/>
                </a:cubicBezTo>
                <a:cubicBezTo>
                  <a:pt x="128" y="93"/>
                  <a:pt x="126" y="91"/>
                  <a:pt x="124" y="91"/>
                </a:cubicBezTo>
                <a:close/>
                <a:moveTo>
                  <a:pt x="112" y="91"/>
                </a:moveTo>
                <a:cubicBezTo>
                  <a:pt x="76" y="91"/>
                  <a:pt x="76" y="91"/>
                  <a:pt x="76" y="91"/>
                </a:cubicBezTo>
                <a:cubicBezTo>
                  <a:pt x="76" y="91"/>
                  <a:pt x="76" y="91"/>
                  <a:pt x="76" y="91"/>
                </a:cubicBezTo>
                <a:cubicBezTo>
                  <a:pt x="52" y="91"/>
                  <a:pt x="52" y="91"/>
                  <a:pt x="52" y="91"/>
                </a:cubicBezTo>
                <a:cubicBezTo>
                  <a:pt x="52" y="91"/>
                  <a:pt x="52" y="91"/>
                  <a:pt x="52" y="91"/>
                </a:cubicBezTo>
                <a:cubicBezTo>
                  <a:pt x="16" y="91"/>
                  <a:pt x="16" y="91"/>
                  <a:pt x="16" y="91"/>
                </a:cubicBezTo>
                <a:cubicBezTo>
                  <a:pt x="16" y="8"/>
                  <a:pt x="16" y="8"/>
                  <a:pt x="16" y="8"/>
                </a:cubicBezTo>
                <a:cubicBezTo>
                  <a:pt x="112" y="8"/>
                  <a:pt x="112" y="8"/>
                  <a:pt x="112" y="8"/>
                </a:cubicBezTo>
                <a:lnTo>
                  <a:pt x="112"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5" name="Freeform 24"/>
          <p:cNvSpPr>
            <a:spLocks noEditPoints="1"/>
          </p:cNvSpPr>
          <p:nvPr/>
        </p:nvSpPr>
        <p:spPr bwMode="auto">
          <a:xfrm>
            <a:off x="8670214" y="5165542"/>
            <a:ext cx="198059" cy="204818"/>
          </a:xfrm>
          <a:custGeom>
            <a:avLst/>
            <a:gdLst>
              <a:gd name="T0" fmla="*/ 100 w 124"/>
              <a:gd name="T1" fmla="*/ 80 h 128"/>
              <a:gd name="T2" fmla="*/ 80 w 124"/>
              <a:gd name="T3" fmla="*/ 91 h 128"/>
              <a:gd name="T4" fmla="*/ 46 w 124"/>
              <a:gd name="T5" fmla="*/ 75 h 128"/>
              <a:gd name="T6" fmla="*/ 48 w 124"/>
              <a:gd name="T7" fmla="*/ 64 h 128"/>
              <a:gd name="T8" fmla="*/ 46 w 124"/>
              <a:gd name="T9" fmla="*/ 54 h 128"/>
              <a:gd name="T10" fmla="*/ 81 w 124"/>
              <a:gd name="T11" fmla="*/ 38 h 128"/>
              <a:gd name="T12" fmla="*/ 100 w 124"/>
              <a:gd name="T13" fmla="*/ 48 h 128"/>
              <a:gd name="T14" fmla="*/ 124 w 124"/>
              <a:gd name="T15" fmla="*/ 24 h 128"/>
              <a:gd name="T16" fmla="*/ 100 w 124"/>
              <a:gd name="T17" fmla="*/ 0 h 128"/>
              <a:gd name="T18" fmla="*/ 76 w 124"/>
              <a:gd name="T19" fmla="*/ 24 h 128"/>
              <a:gd name="T20" fmla="*/ 77 w 124"/>
              <a:gd name="T21" fmla="*/ 31 h 128"/>
              <a:gd name="T22" fmla="*/ 41 w 124"/>
              <a:gd name="T23" fmla="*/ 47 h 128"/>
              <a:gd name="T24" fmla="*/ 24 w 124"/>
              <a:gd name="T25" fmla="*/ 40 h 128"/>
              <a:gd name="T26" fmla="*/ 0 w 124"/>
              <a:gd name="T27" fmla="*/ 64 h 128"/>
              <a:gd name="T28" fmla="*/ 24 w 124"/>
              <a:gd name="T29" fmla="*/ 88 h 128"/>
              <a:gd name="T30" fmla="*/ 41 w 124"/>
              <a:gd name="T31" fmla="*/ 82 h 128"/>
              <a:gd name="T32" fmla="*/ 77 w 124"/>
              <a:gd name="T33" fmla="*/ 99 h 128"/>
              <a:gd name="T34" fmla="*/ 76 w 124"/>
              <a:gd name="T35" fmla="*/ 104 h 128"/>
              <a:gd name="T36" fmla="*/ 100 w 124"/>
              <a:gd name="T37" fmla="*/ 128 h 128"/>
              <a:gd name="T38" fmla="*/ 124 w 124"/>
              <a:gd name="T39" fmla="*/ 104 h 128"/>
              <a:gd name="T40" fmla="*/ 100 w 124"/>
              <a:gd name="T41" fmla="*/ 80 h 128"/>
              <a:gd name="T42" fmla="*/ 100 w 124"/>
              <a:gd name="T43" fmla="*/ 8 h 128"/>
              <a:gd name="T44" fmla="*/ 116 w 124"/>
              <a:gd name="T45" fmla="*/ 24 h 128"/>
              <a:gd name="T46" fmla="*/ 100 w 124"/>
              <a:gd name="T47" fmla="*/ 40 h 128"/>
              <a:gd name="T48" fmla="*/ 84 w 124"/>
              <a:gd name="T49" fmla="*/ 24 h 128"/>
              <a:gd name="T50" fmla="*/ 100 w 124"/>
              <a:gd name="T51" fmla="*/ 8 h 128"/>
              <a:gd name="T52" fmla="*/ 24 w 124"/>
              <a:gd name="T53" fmla="*/ 80 h 128"/>
              <a:gd name="T54" fmla="*/ 8 w 124"/>
              <a:gd name="T55" fmla="*/ 64 h 128"/>
              <a:gd name="T56" fmla="*/ 24 w 124"/>
              <a:gd name="T57" fmla="*/ 48 h 128"/>
              <a:gd name="T58" fmla="*/ 40 w 124"/>
              <a:gd name="T59" fmla="*/ 64 h 128"/>
              <a:gd name="T60" fmla="*/ 24 w 124"/>
              <a:gd name="T61" fmla="*/ 80 h 128"/>
              <a:gd name="T62" fmla="*/ 100 w 124"/>
              <a:gd name="T63" fmla="*/ 120 h 128"/>
              <a:gd name="T64" fmla="*/ 84 w 124"/>
              <a:gd name="T65" fmla="*/ 104 h 128"/>
              <a:gd name="T66" fmla="*/ 100 w 124"/>
              <a:gd name="T67" fmla="*/ 88 h 128"/>
              <a:gd name="T68" fmla="*/ 116 w 124"/>
              <a:gd name="T69" fmla="*/ 104 h 128"/>
              <a:gd name="T70" fmla="*/ 100 w 124"/>
              <a:gd name="T71"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4" h="128">
                <a:moveTo>
                  <a:pt x="100" y="80"/>
                </a:moveTo>
                <a:cubicBezTo>
                  <a:pt x="92" y="80"/>
                  <a:pt x="85" y="85"/>
                  <a:pt x="80" y="91"/>
                </a:cubicBezTo>
                <a:cubicBezTo>
                  <a:pt x="46" y="75"/>
                  <a:pt x="46" y="75"/>
                  <a:pt x="46" y="75"/>
                </a:cubicBezTo>
                <a:cubicBezTo>
                  <a:pt x="47" y="72"/>
                  <a:pt x="48" y="68"/>
                  <a:pt x="48" y="64"/>
                </a:cubicBezTo>
                <a:cubicBezTo>
                  <a:pt x="48" y="61"/>
                  <a:pt x="47" y="57"/>
                  <a:pt x="46" y="54"/>
                </a:cubicBezTo>
                <a:cubicBezTo>
                  <a:pt x="81" y="38"/>
                  <a:pt x="81" y="38"/>
                  <a:pt x="81" y="38"/>
                </a:cubicBezTo>
                <a:cubicBezTo>
                  <a:pt x="85" y="44"/>
                  <a:pt x="92" y="48"/>
                  <a:pt x="100" y="48"/>
                </a:cubicBezTo>
                <a:cubicBezTo>
                  <a:pt x="113" y="48"/>
                  <a:pt x="124" y="38"/>
                  <a:pt x="124" y="24"/>
                </a:cubicBezTo>
                <a:cubicBezTo>
                  <a:pt x="124" y="11"/>
                  <a:pt x="113" y="0"/>
                  <a:pt x="100" y="0"/>
                </a:cubicBezTo>
                <a:cubicBezTo>
                  <a:pt x="87" y="0"/>
                  <a:pt x="76" y="11"/>
                  <a:pt x="76" y="24"/>
                </a:cubicBezTo>
                <a:cubicBezTo>
                  <a:pt x="76" y="27"/>
                  <a:pt x="77" y="29"/>
                  <a:pt x="77" y="31"/>
                </a:cubicBezTo>
                <a:cubicBezTo>
                  <a:pt x="41" y="47"/>
                  <a:pt x="41" y="47"/>
                  <a:pt x="41" y="47"/>
                </a:cubicBezTo>
                <a:cubicBezTo>
                  <a:pt x="37" y="43"/>
                  <a:pt x="31" y="40"/>
                  <a:pt x="24" y="40"/>
                </a:cubicBezTo>
                <a:cubicBezTo>
                  <a:pt x="11" y="40"/>
                  <a:pt x="0" y="51"/>
                  <a:pt x="0" y="64"/>
                </a:cubicBezTo>
                <a:cubicBezTo>
                  <a:pt x="0" y="78"/>
                  <a:pt x="11" y="88"/>
                  <a:pt x="24" y="88"/>
                </a:cubicBezTo>
                <a:cubicBezTo>
                  <a:pt x="31" y="88"/>
                  <a:pt x="36" y="86"/>
                  <a:pt x="41" y="82"/>
                </a:cubicBezTo>
                <a:cubicBezTo>
                  <a:pt x="77" y="99"/>
                  <a:pt x="77" y="99"/>
                  <a:pt x="77" y="99"/>
                </a:cubicBezTo>
                <a:cubicBezTo>
                  <a:pt x="76" y="100"/>
                  <a:pt x="76" y="102"/>
                  <a:pt x="76" y="104"/>
                </a:cubicBezTo>
                <a:cubicBezTo>
                  <a:pt x="76" y="118"/>
                  <a:pt x="87" y="128"/>
                  <a:pt x="100" y="128"/>
                </a:cubicBezTo>
                <a:cubicBezTo>
                  <a:pt x="113" y="128"/>
                  <a:pt x="124" y="118"/>
                  <a:pt x="124" y="104"/>
                </a:cubicBezTo>
                <a:cubicBezTo>
                  <a:pt x="124" y="91"/>
                  <a:pt x="113" y="80"/>
                  <a:pt x="100" y="80"/>
                </a:cubicBezTo>
                <a:close/>
                <a:moveTo>
                  <a:pt x="100" y="8"/>
                </a:moveTo>
                <a:cubicBezTo>
                  <a:pt x="109" y="8"/>
                  <a:pt x="116" y="15"/>
                  <a:pt x="116" y="24"/>
                </a:cubicBezTo>
                <a:cubicBezTo>
                  <a:pt x="116" y="33"/>
                  <a:pt x="109" y="40"/>
                  <a:pt x="100" y="40"/>
                </a:cubicBezTo>
                <a:cubicBezTo>
                  <a:pt x="91" y="40"/>
                  <a:pt x="84" y="33"/>
                  <a:pt x="84" y="24"/>
                </a:cubicBezTo>
                <a:cubicBezTo>
                  <a:pt x="84" y="15"/>
                  <a:pt x="91" y="8"/>
                  <a:pt x="100" y="8"/>
                </a:cubicBezTo>
                <a:close/>
                <a:moveTo>
                  <a:pt x="24" y="80"/>
                </a:moveTo>
                <a:cubicBezTo>
                  <a:pt x="15" y="80"/>
                  <a:pt x="8" y="73"/>
                  <a:pt x="8" y="64"/>
                </a:cubicBezTo>
                <a:cubicBezTo>
                  <a:pt x="8" y="55"/>
                  <a:pt x="15" y="48"/>
                  <a:pt x="24" y="48"/>
                </a:cubicBezTo>
                <a:cubicBezTo>
                  <a:pt x="33" y="48"/>
                  <a:pt x="40" y="55"/>
                  <a:pt x="40" y="64"/>
                </a:cubicBezTo>
                <a:cubicBezTo>
                  <a:pt x="40" y="73"/>
                  <a:pt x="33" y="80"/>
                  <a:pt x="24" y="80"/>
                </a:cubicBezTo>
                <a:close/>
                <a:moveTo>
                  <a:pt x="100" y="120"/>
                </a:moveTo>
                <a:cubicBezTo>
                  <a:pt x="91" y="120"/>
                  <a:pt x="84" y="113"/>
                  <a:pt x="84" y="104"/>
                </a:cubicBezTo>
                <a:cubicBezTo>
                  <a:pt x="84" y="95"/>
                  <a:pt x="91" y="88"/>
                  <a:pt x="100" y="88"/>
                </a:cubicBezTo>
                <a:cubicBezTo>
                  <a:pt x="109" y="88"/>
                  <a:pt x="116" y="95"/>
                  <a:pt x="116" y="104"/>
                </a:cubicBezTo>
                <a:cubicBezTo>
                  <a:pt x="116" y="113"/>
                  <a:pt x="109" y="120"/>
                  <a:pt x="100" y="1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Tree>
    <p:extLst>
      <p:ext uri="{BB962C8B-B14F-4D97-AF65-F5344CB8AC3E}">
        <p14:creationId xmlns:p14="http://schemas.microsoft.com/office/powerpoint/2010/main" val="125113137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5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5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75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100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500" fill="hold"/>
                                        <p:tgtEl>
                                          <p:spTgt spid="19"/>
                                        </p:tgtEl>
                                        <p:attrNameLst>
                                          <p:attrName>ppt_w</p:attrName>
                                        </p:attrNameLst>
                                      </p:cBhvr>
                                      <p:tavLst>
                                        <p:tav tm="0">
                                          <p:val>
                                            <p:fltVal val="0"/>
                                          </p:val>
                                        </p:tav>
                                        <p:tav tm="100000">
                                          <p:val>
                                            <p:strVal val="#ppt_w"/>
                                          </p:val>
                                        </p:tav>
                                      </p:tavLst>
                                    </p:anim>
                                    <p:anim calcmode="lin" valueType="num">
                                      <p:cBhvr>
                                        <p:cTn id="57" dur="500" fill="hold"/>
                                        <p:tgtEl>
                                          <p:spTgt spid="19"/>
                                        </p:tgtEl>
                                        <p:attrNameLst>
                                          <p:attrName>ppt_h</p:attrName>
                                        </p:attrNameLst>
                                      </p:cBhvr>
                                      <p:tavLst>
                                        <p:tav tm="0">
                                          <p:val>
                                            <p:fltVal val="0"/>
                                          </p:val>
                                        </p:tav>
                                        <p:tav tm="100000">
                                          <p:val>
                                            <p:strVal val="#ppt_h"/>
                                          </p:val>
                                        </p:tav>
                                      </p:tavLst>
                                    </p:anim>
                                    <p:animEffect transition="in" filter="fade">
                                      <p:cBhvr>
                                        <p:cTn id="58" dur="500"/>
                                        <p:tgtEl>
                                          <p:spTgt spid="19"/>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animEffect transition="in" filter="fade">
                                      <p:cBhvr>
                                        <p:cTn id="68" dur="500"/>
                                        <p:tgtEl>
                                          <p:spTgt spid="21"/>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p:cTn id="71" dur="500" fill="hold"/>
                                        <p:tgtEl>
                                          <p:spTgt spid="22"/>
                                        </p:tgtEl>
                                        <p:attrNameLst>
                                          <p:attrName>ppt_w</p:attrName>
                                        </p:attrNameLst>
                                      </p:cBhvr>
                                      <p:tavLst>
                                        <p:tav tm="0">
                                          <p:val>
                                            <p:fltVal val="0"/>
                                          </p:val>
                                        </p:tav>
                                        <p:tav tm="100000">
                                          <p:val>
                                            <p:strVal val="#ppt_w"/>
                                          </p:val>
                                        </p:tav>
                                      </p:tavLst>
                                    </p:anim>
                                    <p:anim calcmode="lin" valueType="num">
                                      <p:cBhvr>
                                        <p:cTn id="72" dur="500" fill="hold"/>
                                        <p:tgtEl>
                                          <p:spTgt spid="22"/>
                                        </p:tgtEl>
                                        <p:attrNameLst>
                                          <p:attrName>ppt_h</p:attrName>
                                        </p:attrNameLst>
                                      </p:cBhvr>
                                      <p:tavLst>
                                        <p:tav tm="0">
                                          <p:val>
                                            <p:fltVal val="0"/>
                                          </p:val>
                                        </p:tav>
                                        <p:tav tm="100000">
                                          <p:val>
                                            <p:strVal val="#ppt_h"/>
                                          </p:val>
                                        </p:tav>
                                      </p:tavLst>
                                    </p:anim>
                                    <p:animEffect transition="in" filter="fade">
                                      <p:cBhvr>
                                        <p:cTn id="73" dur="500"/>
                                        <p:tgtEl>
                                          <p:spTgt spid="22"/>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p:cTn id="76" dur="500" fill="hold"/>
                                        <p:tgtEl>
                                          <p:spTgt spid="23"/>
                                        </p:tgtEl>
                                        <p:attrNameLst>
                                          <p:attrName>ppt_w</p:attrName>
                                        </p:attrNameLst>
                                      </p:cBhvr>
                                      <p:tavLst>
                                        <p:tav tm="0">
                                          <p:val>
                                            <p:fltVal val="0"/>
                                          </p:val>
                                        </p:tav>
                                        <p:tav tm="100000">
                                          <p:val>
                                            <p:strVal val="#ppt_w"/>
                                          </p:val>
                                        </p:tav>
                                      </p:tavLst>
                                    </p:anim>
                                    <p:anim calcmode="lin" valueType="num">
                                      <p:cBhvr>
                                        <p:cTn id="77" dur="500" fill="hold"/>
                                        <p:tgtEl>
                                          <p:spTgt spid="23"/>
                                        </p:tgtEl>
                                        <p:attrNameLst>
                                          <p:attrName>ppt_h</p:attrName>
                                        </p:attrNameLst>
                                      </p:cBhvr>
                                      <p:tavLst>
                                        <p:tav tm="0">
                                          <p:val>
                                            <p:fltVal val="0"/>
                                          </p:val>
                                        </p:tav>
                                        <p:tav tm="100000">
                                          <p:val>
                                            <p:strVal val="#ppt_h"/>
                                          </p:val>
                                        </p:tav>
                                      </p:tavLst>
                                    </p:anim>
                                    <p:animEffect transition="in" filter="fade">
                                      <p:cBhvr>
                                        <p:cTn id="78" dur="500"/>
                                        <p:tgtEl>
                                          <p:spTgt spid="23"/>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p:cTn id="81" dur="500" fill="hold"/>
                                        <p:tgtEl>
                                          <p:spTgt spid="24"/>
                                        </p:tgtEl>
                                        <p:attrNameLst>
                                          <p:attrName>ppt_w</p:attrName>
                                        </p:attrNameLst>
                                      </p:cBhvr>
                                      <p:tavLst>
                                        <p:tav tm="0">
                                          <p:val>
                                            <p:fltVal val="0"/>
                                          </p:val>
                                        </p:tav>
                                        <p:tav tm="100000">
                                          <p:val>
                                            <p:strVal val="#ppt_w"/>
                                          </p:val>
                                        </p:tav>
                                      </p:tavLst>
                                    </p:anim>
                                    <p:anim calcmode="lin" valueType="num">
                                      <p:cBhvr>
                                        <p:cTn id="82" dur="500" fill="hold"/>
                                        <p:tgtEl>
                                          <p:spTgt spid="24"/>
                                        </p:tgtEl>
                                        <p:attrNameLst>
                                          <p:attrName>ppt_h</p:attrName>
                                        </p:attrNameLst>
                                      </p:cBhvr>
                                      <p:tavLst>
                                        <p:tav tm="0">
                                          <p:val>
                                            <p:fltVal val="0"/>
                                          </p:val>
                                        </p:tav>
                                        <p:tav tm="100000">
                                          <p:val>
                                            <p:strVal val="#ppt_h"/>
                                          </p:val>
                                        </p:tav>
                                      </p:tavLst>
                                    </p:anim>
                                    <p:animEffect transition="in" filter="fade">
                                      <p:cBhvr>
                                        <p:cTn id="83" dur="500"/>
                                        <p:tgtEl>
                                          <p:spTgt spid="24"/>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p:cTn id="86" dur="500" fill="hold"/>
                                        <p:tgtEl>
                                          <p:spTgt spid="25"/>
                                        </p:tgtEl>
                                        <p:attrNameLst>
                                          <p:attrName>ppt_w</p:attrName>
                                        </p:attrNameLst>
                                      </p:cBhvr>
                                      <p:tavLst>
                                        <p:tav tm="0">
                                          <p:val>
                                            <p:fltVal val="0"/>
                                          </p:val>
                                        </p:tav>
                                        <p:tav tm="100000">
                                          <p:val>
                                            <p:strVal val="#ppt_w"/>
                                          </p:val>
                                        </p:tav>
                                      </p:tavLst>
                                    </p:anim>
                                    <p:anim calcmode="lin" valueType="num">
                                      <p:cBhvr>
                                        <p:cTn id="87" dur="500" fill="hold"/>
                                        <p:tgtEl>
                                          <p:spTgt spid="25"/>
                                        </p:tgtEl>
                                        <p:attrNameLst>
                                          <p:attrName>ppt_h</p:attrName>
                                        </p:attrNameLst>
                                      </p:cBhvr>
                                      <p:tavLst>
                                        <p:tav tm="0">
                                          <p:val>
                                            <p:fltVal val="0"/>
                                          </p:val>
                                        </p:tav>
                                        <p:tav tm="100000">
                                          <p:val>
                                            <p:strVal val="#ppt_h"/>
                                          </p:val>
                                        </p:tav>
                                      </p:tavLst>
                                    </p:anim>
                                    <p:animEffect transition="in" filter="fade">
                                      <p:cBhvr>
                                        <p:cTn id="88" dur="500"/>
                                        <p:tgtEl>
                                          <p:spTgt spid="25"/>
                                        </p:tgtEl>
                                      </p:cBhvr>
                                    </p:animEffect>
                                  </p:childTnLst>
                                </p:cTn>
                              </p:par>
                            </p:childTnLst>
                          </p:cTn>
                        </p:par>
                        <p:par>
                          <p:cTn id="89" fill="hold">
                            <p:stCondLst>
                              <p:cond delay="3500"/>
                            </p:stCondLst>
                            <p:childTnLst>
                              <p:par>
                                <p:cTn id="90" presetID="10" presetClass="entr" presetSubtype="0"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500"/>
                                        <p:tgtEl>
                                          <p:spTgt spid="1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fade">
                                      <p:cBhvr>
                                        <p:cTn id="95" dur="500"/>
                                        <p:tgtEl>
                                          <p:spTgt spid="2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fade">
                                      <p:cBhvr>
                                        <p:cTn id="98" dur="500"/>
                                        <p:tgtEl>
                                          <p:spTgt spid="2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fade">
                                      <p:cBhvr>
                                        <p:cTn id="101" dur="500"/>
                                        <p:tgtEl>
                                          <p:spTgt spid="2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500"/>
                                        <p:tgtEl>
                                          <p:spTgt spid="3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fade">
                                      <p:cBhvr>
                                        <p:cTn id="107" dur="500"/>
                                        <p:tgtEl>
                                          <p:spTgt spid="31"/>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fade">
                                      <p:cBhvr>
                                        <p:cTn id="110" dur="500"/>
                                        <p:tgtEl>
                                          <p:spTgt spid="32"/>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fade">
                                      <p:cBhvr>
                                        <p:cTn id="113" dur="500"/>
                                        <p:tgtEl>
                                          <p:spTgt spid="33"/>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4"/>
                                        </p:tgtEl>
                                        <p:attrNameLst>
                                          <p:attrName>style.visibility</p:attrName>
                                        </p:attrNameLst>
                                      </p:cBhvr>
                                      <p:to>
                                        <p:strVal val="visible"/>
                                      </p:to>
                                    </p:set>
                                    <p:animEffect transition="in" filter="fade">
                                      <p:cBhvr>
                                        <p:cTn id="116" dur="500"/>
                                        <p:tgtEl>
                                          <p:spTgt spid="34"/>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35"/>
                                        </p:tgtEl>
                                        <p:attrNameLst>
                                          <p:attrName>style.visibility</p:attrName>
                                        </p:attrNameLst>
                                      </p:cBhvr>
                                      <p:to>
                                        <p:strVal val="visible"/>
                                      </p:to>
                                    </p:set>
                                    <p:animEffect transition="in" filter="fade">
                                      <p:cBhvr>
                                        <p:cTn id="11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8" grpId="0">
        <p:bldAsOne/>
      </p:bldGraphic>
      <p:bldP spid="9" grpId="0" animBg="1"/>
      <p:bldP spid="11" grpId="0" animBg="1"/>
      <p:bldP spid="12" grpId="0" animBg="1"/>
      <p:bldP spid="13" grpId="0" animBg="1"/>
      <p:bldP spid="14" grpId="0" animBg="1"/>
      <p:bldP spid="15" grpId="0"/>
      <p:bldP spid="17" grpId="0"/>
      <p:bldP spid="18" grpId="0"/>
      <p:bldP spid="19" grpId="0"/>
      <p:bldP spid="20" grpId="0"/>
      <p:bldP spid="21" grpId="0"/>
      <p:bldP spid="22" grpId="0"/>
      <p:bldP spid="23" grpId="0"/>
      <p:bldP spid="24" grpId="0"/>
      <p:bldP spid="25" grpId="0"/>
      <p:bldP spid="16" grpId="0" animBg="1"/>
      <p:bldP spid="27" grpId="0" animBg="1"/>
      <p:bldP spid="28" grpId="0" animBg="1"/>
      <p:bldP spid="29" grpId="0" animBg="1"/>
      <p:bldP spid="30" grpId="0" animBg="1"/>
      <p:bldP spid="31" grpId="0" animBg="1"/>
      <p:bldP spid="32" grpId="0" animBg="1"/>
      <p:bldP spid="33" grpId="0" animBg="1"/>
      <p:bldP spid="34" grpId="0" animBg="1"/>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3603165" y="2158606"/>
            <a:ext cx="453118" cy="741363"/>
            <a:chOff x="7167562" y="1659688"/>
            <a:chExt cx="453118" cy="741363"/>
          </a:xfrm>
        </p:grpSpPr>
        <p:sp>
          <p:nvSpPr>
            <p:cNvPr id="3" name="Freeform 46"/>
            <p:cNvSpPr>
              <a:spLocks/>
            </p:cNvSpPr>
            <p:nvPr/>
          </p:nvSpPr>
          <p:spPr bwMode="auto">
            <a:xfrm>
              <a:off x="7333342" y="2369301"/>
              <a:ext cx="120650" cy="31750"/>
            </a:xfrm>
            <a:custGeom>
              <a:avLst/>
              <a:gdLst>
                <a:gd name="T0" fmla="*/ 43 w 43"/>
                <a:gd name="T1" fmla="*/ 5 h 11"/>
                <a:gd name="T2" fmla="*/ 37 w 43"/>
                <a:gd name="T3" fmla="*/ 11 h 11"/>
                <a:gd name="T4" fmla="*/ 6 w 43"/>
                <a:gd name="T5" fmla="*/ 11 h 11"/>
                <a:gd name="T6" fmla="*/ 0 w 43"/>
                <a:gd name="T7" fmla="*/ 5 h 11"/>
                <a:gd name="T8" fmla="*/ 6 w 43"/>
                <a:gd name="T9" fmla="*/ 0 h 11"/>
                <a:gd name="T10" fmla="*/ 37 w 43"/>
                <a:gd name="T11" fmla="*/ 0 h 11"/>
                <a:gd name="T12" fmla="*/ 43 w 43"/>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43" h="11">
                  <a:moveTo>
                    <a:pt x="43" y="5"/>
                  </a:moveTo>
                  <a:cubicBezTo>
                    <a:pt x="43" y="9"/>
                    <a:pt x="41" y="11"/>
                    <a:pt x="37" y="11"/>
                  </a:cubicBezTo>
                  <a:cubicBezTo>
                    <a:pt x="6" y="11"/>
                    <a:pt x="6" y="11"/>
                    <a:pt x="6" y="11"/>
                  </a:cubicBezTo>
                  <a:cubicBezTo>
                    <a:pt x="3" y="11"/>
                    <a:pt x="0" y="9"/>
                    <a:pt x="0" y="5"/>
                  </a:cubicBezTo>
                  <a:cubicBezTo>
                    <a:pt x="0" y="2"/>
                    <a:pt x="3" y="0"/>
                    <a:pt x="6" y="0"/>
                  </a:cubicBezTo>
                  <a:cubicBezTo>
                    <a:pt x="37" y="0"/>
                    <a:pt x="37" y="0"/>
                    <a:pt x="37" y="0"/>
                  </a:cubicBezTo>
                  <a:cubicBezTo>
                    <a:pt x="41" y="0"/>
                    <a:pt x="43" y="2"/>
                    <a:pt x="43" y="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4" name="Freeform 47"/>
            <p:cNvSpPr>
              <a:spLocks/>
            </p:cNvSpPr>
            <p:nvPr/>
          </p:nvSpPr>
          <p:spPr bwMode="auto">
            <a:xfrm>
              <a:off x="7304767" y="2358188"/>
              <a:ext cx="179388" cy="25400"/>
            </a:xfrm>
            <a:custGeom>
              <a:avLst/>
              <a:gdLst>
                <a:gd name="T0" fmla="*/ 9 w 64"/>
                <a:gd name="T1" fmla="*/ 9 h 9"/>
                <a:gd name="T2" fmla="*/ 55 w 64"/>
                <a:gd name="T3" fmla="*/ 9 h 9"/>
                <a:gd name="T4" fmla="*/ 59 w 64"/>
                <a:gd name="T5" fmla="*/ 5 h 9"/>
                <a:gd name="T6" fmla="*/ 64 w 64"/>
                <a:gd name="T7" fmla="*/ 0 h 9"/>
                <a:gd name="T8" fmla="*/ 0 w 64"/>
                <a:gd name="T9" fmla="*/ 0 h 9"/>
                <a:gd name="T10" fmla="*/ 0 w 64"/>
                <a:gd name="T11" fmla="*/ 0 h 9"/>
                <a:gd name="T12" fmla="*/ 9 w 64"/>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64" h="9">
                  <a:moveTo>
                    <a:pt x="9" y="9"/>
                  </a:moveTo>
                  <a:cubicBezTo>
                    <a:pt x="55" y="9"/>
                    <a:pt x="55" y="9"/>
                    <a:pt x="55" y="9"/>
                  </a:cubicBezTo>
                  <a:cubicBezTo>
                    <a:pt x="56" y="8"/>
                    <a:pt x="57" y="7"/>
                    <a:pt x="59" y="5"/>
                  </a:cubicBezTo>
                  <a:cubicBezTo>
                    <a:pt x="61" y="3"/>
                    <a:pt x="63" y="1"/>
                    <a:pt x="64" y="0"/>
                  </a:cubicBezTo>
                  <a:cubicBezTo>
                    <a:pt x="0" y="0"/>
                    <a:pt x="0" y="0"/>
                    <a:pt x="0" y="0"/>
                  </a:cubicBezTo>
                  <a:cubicBezTo>
                    <a:pt x="0" y="0"/>
                    <a:pt x="0" y="0"/>
                    <a:pt x="0" y="0"/>
                  </a:cubicBezTo>
                  <a:cubicBezTo>
                    <a:pt x="1" y="1"/>
                    <a:pt x="7" y="7"/>
                    <a:pt x="9" y="9"/>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5" name="Freeform 48"/>
            <p:cNvSpPr>
              <a:spLocks/>
            </p:cNvSpPr>
            <p:nvPr/>
          </p:nvSpPr>
          <p:spPr bwMode="auto">
            <a:xfrm>
              <a:off x="7298417" y="2267701"/>
              <a:ext cx="192088" cy="20638"/>
            </a:xfrm>
            <a:custGeom>
              <a:avLst/>
              <a:gdLst>
                <a:gd name="T0" fmla="*/ 68 w 68"/>
                <a:gd name="T1" fmla="*/ 4 h 7"/>
                <a:gd name="T2" fmla="*/ 65 w 68"/>
                <a:gd name="T3" fmla="*/ 7 h 7"/>
                <a:gd name="T4" fmla="*/ 3 w 68"/>
                <a:gd name="T5" fmla="*/ 7 h 7"/>
                <a:gd name="T6" fmla="*/ 0 w 68"/>
                <a:gd name="T7" fmla="*/ 4 h 7"/>
                <a:gd name="T8" fmla="*/ 3 w 68"/>
                <a:gd name="T9" fmla="*/ 0 h 7"/>
                <a:gd name="T10" fmla="*/ 65 w 68"/>
                <a:gd name="T11" fmla="*/ 0 h 7"/>
                <a:gd name="T12" fmla="*/ 68 w 68"/>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8" h="7">
                  <a:moveTo>
                    <a:pt x="68" y="4"/>
                  </a:moveTo>
                  <a:cubicBezTo>
                    <a:pt x="68" y="5"/>
                    <a:pt x="67" y="7"/>
                    <a:pt x="65" y="7"/>
                  </a:cubicBezTo>
                  <a:cubicBezTo>
                    <a:pt x="3" y="7"/>
                    <a:pt x="3" y="7"/>
                    <a:pt x="3" y="7"/>
                  </a:cubicBezTo>
                  <a:cubicBezTo>
                    <a:pt x="1" y="7"/>
                    <a:pt x="0" y="5"/>
                    <a:pt x="0" y="4"/>
                  </a:cubicBezTo>
                  <a:cubicBezTo>
                    <a:pt x="0" y="2"/>
                    <a:pt x="1" y="0"/>
                    <a:pt x="3" y="0"/>
                  </a:cubicBezTo>
                  <a:cubicBezTo>
                    <a:pt x="65" y="0"/>
                    <a:pt x="65" y="0"/>
                    <a:pt x="65" y="0"/>
                  </a:cubicBezTo>
                  <a:cubicBezTo>
                    <a:pt x="67" y="0"/>
                    <a:pt x="68" y="2"/>
                    <a:pt x="68" y="4"/>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6" name="Freeform 49"/>
            <p:cNvSpPr>
              <a:spLocks/>
            </p:cNvSpPr>
            <p:nvPr/>
          </p:nvSpPr>
          <p:spPr bwMode="auto">
            <a:xfrm>
              <a:off x="7298417" y="2296276"/>
              <a:ext cx="192088" cy="17463"/>
            </a:xfrm>
            <a:custGeom>
              <a:avLst/>
              <a:gdLst>
                <a:gd name="T0" fmla="*/ 68 w 68"/>
                <a:gd name="T1" fmla="*/ 3 h 6"/>
                <a:gd name="T2" fmla="*/ 65 w 68"/>
                <a:gd name="T3" fmla="*/ 6 h 6"/>
                <a:gd name="T4" fmla="*/ 3 w 68"/>
                <a:gd name="T5" fmla="*/ 6 h 6"/>
                <a:gd name="T6" fmla="*/ 0 w 68"/>
                <a:gd name="T7" fmla="*/ 3 h 6"/>
                <a:gd name="T8" fmla="*/ 3 w 68"/>
                <a:gd name="T9" fmla="*/ 0 h 6"/>
                <a:gd name="T10" fmla="*/ 65 w 68"/>
                <a:gd name="T11" fmla="*/ 0 h 6"/>
                <a:gd name="T12" fmla="*/ 68 w 68"/>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68" h="6">
                  <a:moveTo>
                    <a:pt x="68" y="3"/>
                  </a:moveTo>
                  <a:cubicBezTo>
                    <a:pt x="68" y="5"/>
                    <a:pt x="67" y="6"/>
                    <a:pt x="65" y="6"/>
                  </a:cubicBezTo>
                  <a:cubicBezTo>
                    <a:pt x="3" y="6"/>
                    <a:pt x="3" y="6"/>
                    <a:pt x="3" y="6"/>
                  </a:cubicBezTo>
                  <a:cubicBezTo>
                    <a:pt x="1" y="6"/>
                    <a:pt x="0" y="5"/>
                    <a:pt x="0" y="3"/>
                  </a:cubicBezTo>
                  <a:cubicBezTo>
                    <a:pt x="0" y="1"/>
                    <a:pt x="1" y="0"/>
                    <a:pt x="3" y="0"/>
                  </a:cubicBezTo>
                  <a:cubicBezTo>
                    <a:pt x="65" y="0"/>
                    <a:pt x="65" y="0"/>
                    <a:pt x="65" y="0"/>
                  </a:cubicBezTo>
                  <a:cubicBezTo>
                    <a:pt x="67" y="0"/>
                    <a:pt x="68" y="1"/>
                    <a:pt x="68" y="3"/>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7" name="Freeform 50"/>
            <p:cNvSpPr>
              <a:spLocks/>
            </p:cNvSpPr>
            <p:nvPr/>
          </p:nvSpPr>
          <p:spPr bwMode="auto">
            <a:xfrm>
              <a:off x="7298417" y="2321676"/>
              <a:ext cx="192088" cy="20638"/>
            </a:xfrm>
            <a:custGeom>
              <a:avLst/>
              <a:gdLst>
                <a:gd name="T0" fmla="*/ 68 w 68"/>
                <a:gd name="T1" fmla="*/ 4 h 7"/>
                <a:gd name="T2" fmla="*/ 65 w 68"/>
                <a:gd name="T3" fmla="*/ 7 h 7"/>
                <a:gd name="T4" fmla="*/ 3 w 68"/>
                <a:gd name="T5" fmla="*/ 7 h 7"/>
                <a:gd name="T6" fmla="*/ 0 w 68"/>
                <a:gd name="T7" fmla="*/ 4 h 7"/>
                <a:gd name="T8" fmla="*/ 3 w 68"/>
                <a:gd name="T9" fmla="*/ 0 h 7"/>
                <a:gd name="T10" fmla="*/ 65 w 68"/>
                <a:gd name="T11" fmla="*/ 0 h 7"/>
                <a:gd name="T12" fmla="*/ 68 w 68"/>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8" h="7">
                  <a:moveTo>
                    <a:pt x="68" y="4"/>
                  </a:moveTo>
                  <a:cubicBezTo>
                    <a:pt x="68" y="5"/>
                    <a:pt x="67" y="7"/>
                    <a:pt x="65" y="7"/>
                  </a:cubicBezTo>
                  <a:cubicBezTo>
                    <a:pt x="3" y="7"/>
                    <a:pt x="3" y="7"/>
                    <a:pt x="3" y="7"/>
                  </a:cubicBezTo>
                  <a:cubicBezTo>
                    <a:pt x="1" y="7"/>
                    <a:pt x="0" y="5"/>
                    <a:pt x="0" y="4"/>
                  </a:cubicBezTo>
                  <a:cubicBezTo>
                    <a:pt x="0" y="2"/>
                    <a:pt x="1" y="0"/>
                    <a:pt x="3" y="0"/>
                  </a:cubicBezTo>
                  <a:cubicBezTo>
                    <a:pt x="65" y="0"/>
                    <a:pt x="65" y="0"/>
                    <a:pt x="65" y="0"/>
                  </a:cubicBezTo>
                  <a:cubicBezTo>
                    <a:pt x="67" y="0"/>
                    <a:pt x="68" y="2"/>
                    <a:pt x="68" y="4"/>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8" name="Freeform 51"/>
            <p:cNvSpPr>
              <a:spLocks/>
            </p:cNvSpPr>
            <p:nvPr/>
          </p:nvSpPr>
          <p:spPr bwMode="auto">
            <a:xfrm>
              <a:off x="7298417" y="2347076"/>
              <a:ext cx="192088" cy="11113"/>
            </a:xfrm>
            <a:custGeom>
              <a:avLst/>
              <a:gdLst>
                <a:gd name="T0" fmla="*/ 68 w 68"/>
                <a:gd name="T1" fmla="*/ 2 h 4"/>
                <a:gd name="T2" fmla="*/ 65 w 68"/>
                <a:gd name="T3" fmla="*/ 4 h 4"/>
                <a:gd name="T4" fmla="*/ 3 w 68"/>
                <a:gd name="T5" fmla="*/ 4 h 4"/>
                <a:gd name="T6" fmla="*/ 0 w 68"/>
                <a:gd name="T7" fmla="*/ 2 h 4"/>
                <a:gd name="T8" fmla="*/ 3 w 68"/>
                <a:gd name="T9" fmla="*/ 0 h 4"/>
                <a:gd name="T10" fmla="*/ 65 w 68"/>
                <a:gd name="T11" fmla="*/ 0 h 4"/>
                <a:gd name="T12" fmla="*/ 68 w 68"/>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68" h="4">
                  <a:moveTo>
                    <a:pt x="68" y="2"/>
                  </a:moveTo>
                  <a:cubicBezTo>
                    <a:pt x="68" y="3"/>
                    <a:pt x="66" y="4"/>
                    <a:pt x="65" y="4"/>
                  </a:cubicBezTo>
                  <a:cubicBezTo>
                    <a:pt x="3" y="4"/>
                    <a:pt x="3" y="4"/>
                    <a:pt x="3" y="4"/>
                  </a:cubicBezTo>
                  <a:cubicBezTo>
                    <a:pt x="1" y="4"/>
                    <a:pt x="0" y="3"/>
                    <a:pt x="0" y="2"/>
                  </a:cubicBezTo>
                  <a:cubicBezTo>
                    <a:pt x="0" y="1"/>
                    <a:pt x="1" y="0"/>
                    <a:pt x="3" y="0"/>
                  </a:cubicBezTo>
                  <a:cubicBezTo>
                    <a:pt x="65" y="0"/>
                    <a:pt x="65" y="0"/>
                    <a:pt x="65" y="0"/>
                  </a:cubicBezTo>
                  <a:cubicBezTo>
                    <a:pt x="66" y="0"/>
                    <a:pt x="68" y="1"/>
                    <a:pt x="6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9" name="Freeform 52"/>
            <p:cNvSpPr>
              <a:spLocks/>
            </p:cNvSpPr>
            <p:nvPr/>
          </p:nvSpPr>
          <p:spPr bwMode="auto">
            <a:xfrm>
              <a:off x="7295242" y="2242301"/>
              <a:ext cx="198438" cy="17463"/>
            </a:xfrm>
            <a:custGeom>
              <a:avLst/>
              <a:gdLst>
                <a:gd name="T0" fmla="*/ 70 w 70"/>
                <a:gd name="T1" fmla="*/ 3 h 6"/>
                <a:gd name="T2" fmla="*/ 67 w 70"/>
                <a:gd name="T3" fmla="*/ 6 h 6"/>
                <a:gd name="T4" fmla="*/ 3 w 70"/>
                <a:gd name="T5" fmla="*/ 6 h 6"/>
                <a:gd name="T6" fmla="*/ 0 w 70"/>
                <a:gd name="T7" fmla="*/ 3 h 6"/>
                <a:gd name="T8" fmla="*/ 3 w 70"/>
                <a:gd name="T9" fmla="*/ 0 h 6"/>
                <a:gd name="T10" fmla="*/ 67 w 70"/>
                <a:gd name="T11" fmla="*/ 0 h 6"/>
                <a:gd name="T12" fmla="*/ 70 w 70"/>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70" h="6">
                  <a:moveTo>
                    <a:pt x="70" y="3"/>
                  </a:moveTo>
                  <a:cubicBezTo>
                    <a:pt x="70" y="5"/>
                    <a:pt x="68" y="6"/>
                    <a:pt x="67" y="6"/>
                  </a:cubicBezTo>
                  <a:cubicBezTo>
                    <a:pt x="3" y="6"/>
                    <a:pt x="3" y="6"/>
                    <a:pt x="3" y="6"/>
                  </a:cubicBezTo>
                  <a:cubicBezTo>
                    <a:pt x="2" y="6"/>
                    <a:pt x="0" y="5"/>
                    <a:pt x="0" y="3"/>
                  </a:cubicBezTo>
                  <a:cubicBezTo>
                    <a:pt x="0" y="1"/>
                    <a:pt x="2" y="0"/>
                    <a:pt x="3" y="0"/>
                  </a:cubicBezTo>
                  <a:cubicBezTo>
                    <a:pt x="67" y="0"/>
                    <a:pt x="67" y="0"/>
                    <a:pt x="67" y="0"/>
                  </a:cubicBezTo>
                  <a:cubicBezTo>
                    <a:pt x="68" y="0"/>
                    <a:pt x="70" y="1"/>
                    <a:pt x="70" y="3"/>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0" name="Freeform 53"/>
            <p:cNvSpPr>
              <a:spLocks/>
            </p:cNvSpPr>
            <p:nvPr/>
          </p:nvSpPr>
          <p:spPr bwMode="auto">
            <a:xfrm>
              <a:off x="7319962" y="1659688"/>
              <a:ext cx="296863" cy="185738"/>
            </a:xfrm>
            <a:custGeom>
              <a:avLst/>
              <a:gdLst>
                <a:gd name="T0" fmla="*/ 0 w 187"/>
                <a:gd name="T1" fmla="*/ 0 h 117"/>
                <a:gd name="T2" fmla="*/ 187 w 187"/>
                <a:gd name="T3" fmla="*/ 117 h 117"/>
                <a:gd name="T4" fmla="*/ 151 w 187"/>
                <a:gd name="T5" fmla="*/ 40 h 117"/>
                <a:gd name="T6" fmla="*/ 69 w 187"/>
                <a:gd name="T7" fmla="*/ 0 h 117"/>
                <a:gd name="T8" fmla="*/ 0 w 187"/>
                <a:gd name="T9" fmla="*/ 0 h 117"/>
              </a:gdLst>
              <a:ahLst/>
              <a:cxnLst>
                <a:cxn ang="0">
                  <a:pos x="T0" y="T1"/>
                </a:cxn>
                <a:cxn ang="0">
                  <a:pos x="T2" y="T3"/>
                </a:cxn>
                <a:cxn ang="0">
                  <a:pos x="T4" y="T5"/>
                </a:cxn>
                <a:cxn ang="0">
                  <a:pos x="T6" y="T7"/>
                </a:cxn>
                <a:cxn ang="0">
                  <a:pos x="T8" y="T9"/>
                </a:cxn>
              </a:cxnLst>
              <a:rect l="0" t="0" r="r" b="b"/>
              <a:pathLst>
                <a:path w="187" h="117">
                  <a:moveTo>
                    <a:pt x="0" y="0"/>
                  </a:moveTo>
                  <a:lnTo>
                    <a:pt x="187" y="117"/>
                  </a:lnTo>
                  <a:lnTo>
                    <a:pt x="151" y="40"/>
                  </a:lnTo>
                  <a:lnTo>
                    <a:pt x="69" y="0"/>
                  </a:lnTo>
                  <a:lnTo>
                    <a:pt x="0"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1" name="Freeform 54"/>
            <p:cNvSpPr>
              <a:spLocks/>
            </p:cNvSpPr>
            <p:nvPr/>
          </p:nvSpPr>
          <p:spPr bwMode="auto">
            <a:xfrm>
              <a:off x="7319962" y="1659688"/>
              <a:ext cx="296863" cy="185738"/>
            </a:xfrm>
            <a:custGeom>
              <a:avLst/>
              <a:gdLst>
                <a:gd name="T0" fmla="*/ 0 w 187"/>
                <a:gd name="T1" fmla="*/ 0 h 117"/>
                <a:gd name="T2" fmla="*/ 187 w 187"/>
                <a:gd name="T3" fmla="*/ 117 h 117"/>
                <a:gd name="T4" fmla="*/ 151 w 187"/>
                <a:gd name="T5" fmla="*/ 40 h 117"/>
                <a:gd name="T6" fmla="*/ 69 w 187"/>
                <a:gd name="T7" fmla="*/ 0 h 117"/>
              </a:gdLst>
              <a:ahLst/>
              <a:cxnLst>
                <a:cxn ang="0">
                  <a:pos x="T0" y="T1"/>
                </a:cxn>
                <a:cxn ang="0">
                  <a:pos x="T2" y="T3"/>
                </a:cxn>
                <a:cxn ang="0">
                  <a:pos x="T4" y="T5"/>
                </a:cxn>
                <a:cxn ang="0">
                  <a:pos x="T6" y="T7"/>
                </a:cxn>
              </a:cxnLst>
              <a:rect l="0" t="0" r="r" b="b"/>
              <a:pathLst>
                <a:path w="187" h="117">
                  <a:moveTo>
                    <a:pt x="0" y="0"/>
                  </a:moveTo>
                  <a:lnTo>
                    <a:pt x="187" y="117"/>
                  </a:lnTo>
                  <a:lnTo>
                    <a:pt x="151" y="40"/>
                  </a:lnTo>
                  <a:lnTo>
                    <a:pt x="69" y="0"/>
                  </a:ln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2" name="Freeform 55"/>
            <p:cNvSpPr>
              <a:spLocks/>
            </p:cNvSpPr>
            <p:nvPr/>
          </p:nvSpPr>
          <p:spPr bwMode="auto">
            <a:xfrm>
              <a:off x="7171417" y="1810501"/>
              <a:ext cx="449263" cy="133350"/>
            </a:xfrm>
            <a:custGeom>
              <a:avLst/>
              <a:gdLst>
                <a:gd name="T0" fmla="*/ 0 w 283"/>
                <a:gd name="T1" fmla="*/ 0 h 84"/>
                <a:gd name="T2" fmla="*/ 283 w 283"/>
                <a:gd name="T3" fmla="*/ 36 h 84"/>
                <a:gd name="T4" fmla="*/ 281 w 283"/>
                <a:gd name="T5" fmla="*/ 75 h 84"/>
                <a:gd name="T6" fmla="*/ 0 w 283"/>
                <a:gd name="T7" fmla="*/ 84 h 84"/>
                <a:gd name="T8" fmla="*/ 0 w 283"/>
                <a:gd name="T9" fmla="*/ 0 h 84"/>
              </a:gdLst>
              <a:ahLst/>
              <a:cxnLst>
                <a:cxn ang="0">
                  <a:pos x="T0" y="T1"/>
                </a:cxn>
                <a:cxn ang="0">
                  <a:pos x="T2" y="T3"/>
                </a:cxn>
                <a:cxn ang="0">
                  <a:pos x="T4" y="T5"/>
                </a:cxn>
                <a:cxn ang="0">
                  <a:pos x="T6" y="T7"/>
                </a:cxn>
                <a:cxn ang="0">
                  <a:pos x="T8" y="T9"/>
                </a:cxn>
              </a:cxnLst>
              <a:rect l="0" t="0" r="r" b="b"/>
              <a:pathLst>
                <a:path w="283" h="84">
                  <a:moveTo>
                    <a:pt x="0" y="0"/>
                  </a:moveTo>
                  <a:lnTo>
                    <a:pt x="283" y="36"/>
                  </a:lnTo>
                  <a:lnTo>
                    <a:pt x="281" y="75"/>
                  </a:lnTo>
                  <a:lnTo>
                    <a:pt x="0" y="84"/>
                  </a:lnTo>
                  <a:lnTo>
                    <a:pt x="0"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3" name="Freeform 56"/>
            <p:cNvSpPr>
              <a:spLocks/>
            </p:cNvSpPr>
            <p:nvPr/>
          </p:nvSpPr>
          <p:spPr bwMode="auto">
            <a:xfrm>
              <a:off x="7206342" y="1723188"/>
              <a:ext cx="414338" cy="328613"/>
            </a:xfrm>
            <a:custGeom>
              <a:avLst/>
              <a:gdLst>
                <a:gd name="T0" fmla="*/ 225 w 261"/>
                <a:gd name="T1" fmla="*/ 0 h 207"/>
                <a:gd name="T2" fmla="*/ 0 w 261"/>
                <a:gd name="T3" fmla="*/ 189 h 207"/>
                <a:gd name="T4" fmla="*/ 10 w 261"/>
                <a:gd name="T5" fmla="*/ 207 h 207"/>
                <a:gd name="T6" fmla="*/ 261 w 261"/>
                <a:gd name="T7" fmla="*/ 77 h 207"/>
                <a:gd name="T8" fmla="*/ 225 w 261"/>
                <a:gd name="T9" fmla="*/ 0 h 207"/>
              </a:gdLst>
              <a:ahLst/>
              <a:cxnLst>
                <a:cxn ang="0">
                  <a:pos x="T0" y="T1"/>
                </a:cxn>
                <a:cxn ang="0">
                  <a:pos x="T2" y="T3"/>
                </a:cxn>
                <a:cxn ang="0">
                  <a:pos x="T4" y="T5"/>
                </a:cxn>
                <a:cxn ang="0">
                  <a:pos x="T6" y="T7"/>
                </a:cxn>
                <a:cxn ang="0">
                  <a:pos x="T8" y="T9"/>
                </a:cxn>
              </a:cxnLst>
              <a:rect l="0" t="0" r="r" b="b"/>
              <a:pathLst>
                <a:path w="261" h="207">
                  <a:moveTo>
                    <a:pt x="225" y="0"/>
                  </a:moveTo>
                  <a:lnTo>
                    <a:pt x="0" y="189"/>
                  </a:lnTo>
                  <a:lnTo>
                    <a:pt x="10" y="207"/>
                  </a:lnTo>
                  <a:lnTo>
                    <a:pt x="261" y="77"/>
                  </a:lnTo>
                  <a:lnTo>
                    <a:pt x="225"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4" name="Freeform 57"/>
            <p:cNvSpPr>
              <a:spLocks/>
            </p:cNvSpPr>
            <p:nvPr/>
          </p:nvSpPr>
          <p:spPr bwMode="auto">
            <a:xfrm>
              <a:off x="7206342" y="1723188"/>
              <a:ext cx="414338" cy="328613"/>
            </a:xfrm>
            <a:custGeom>
              <a:avLst/>
              <a:gdLst>
                <a:gd name="T0" fmla="*/ 225 w 261"/>
                <a:gd name="T1" fmla="*/ 0 h 207"/>
                <a:gd name="T2" fmla="*/ 0 w 261"/>
                <a:gd name="T3" fmla="*/ 189 h 207"/>
                <a:gd name="T4" fmla="*/ 10 w 261"/>
                <a:gd name="T5" fmla="*/ 207 h 207"/>
                <a:gd name="T6" fmla="*/ 261 w 261"/>
                <a:gd name="T7" fmla="*/ 77 h 207"/>
              </a:gdLst>
              <a:ahLst/>
              <a:cxnLst>
                <a:cxn ang="0">
                  <a:pos x="T0" y="T1"/>
                </a:cxn>
                <a:cxn ang="0">
                  <a:pos x="T2" y="T3"/>
                </a:cxn>
                <a:cxn ang="0">
                  <a:pos x="T4" y="T5"/>
                </a:cxn>
                <a:cxn ang="0">
                  <a:pos x="T6" y="T7"/>
                </a:cxn>
              </a:cxnLst>
              <a:rect l="0" t="0" r="r" b="b"/>
              <a:pathLst>
                <a:path w="261" h="207">
                  <a:moveTo>
                    <a:pt x="225" y="0"/>
                  </a:moveTo>
                  <a:lnTo>
                    <a:pt x="0" y="189"/>
                  </a:lnTo>
                  <a:lnTo>
                    <a:pt x="10" y="207"/>
                  </a:lnTo>
                  <a:lnTo>
                    <a:pt x="261" y="77"/>
                  </a:ln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5" name="Freeform 58"/>
            <p:cNvSpPr>
              <a:spLocks/>
            </p:cNvSpPr>
            <p:nvPr/>
          </p:nvSpPr>
          <p:spPr bwMode="auto">
            <a:xfrm>
              <a:off x="7206342" y="2023226"/>
              <a:ext cx="334963" cy="131763"/>
            </a:xfrm>
            <a:custGeom>
              <a:avLst/>
              <a:gdLst>
                <a:gd name="T0" fmla="*/ 0 w 211"/>
                <a:gd name="T1" fmla="*/ 0 h 83"/>
                <a:gd name="T2" fmla="*/ 211 w 211"/>
                <a:gd name="T3" fmla="*/ 44 h 83"/>
                <a:gd name="T4" fmla="*/ 199 w 211"/>
                <a:gd name="T5" fmla="*/ 83 h 83"/>
                <a:gd name="T6" fmla="*/ 10 w 211"/>
                <a:gd name="T7" fmla="*/ 18 h 83"/>
                <a:gd name="T8" fmla="*/ 0 w 211"/>
                <a:gd name="T9" fmla="*/ 0 h 83"/>
              </a:gdLst>
              <a:ahLst/>
              <a:cxnLst>
                <a:cxn ang="0">
                  <a:pos x="T0" y="T1"/>
                </a:cxn>
                <a:cxn ang="0">
                  <a:pos x="T2" y="T3"/>
                </a:cxn>
                <a:cxn ang="0">
                  <a:pos x="T4" y="T5"/>
                </a:cxn>
                <a:cxn ang="0">
                  <a:pos x="T6" y="T7"/>
                </a:cxn>
                <a:cxn ang="0">
                  <a:pos x="T8" y="T9"/>
                </a:cxn>
              </a:cxnLst>
              <a:rect l="0" t="0" r="r" b="b"/>
              <a:pathLst>
                <a:path w="211" h="83">
                  <a:moveTo>
                    <a:pt x="0" y="0"/>
                  </a:moveTo>
                  <a:lnTo>
                    <a:pt x="211" y="44"/>
                  </a:lnTo>
                  <a:lnTo>
                    <a:pt x="199" y="83"/>
                  </a:lnTo>
                  <a:lnTo>
                    <a:pt x="10" y="18"/>
                  </a:lnTo>
                  <a:lnTo>
                    <a:pt x="0"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6" name="Freeform 59"/>
            <p:cNvSpPr>
              <a:spLocks/>
            </p:cNvSpPr>
            <p:nvPr/>
          </p:nvSpPr>
          <p:spPr bwMode="auto">
            <a:xfrm>
              <a:off x="7250792" y="1867651"/>
              <a:ext cx="369888" cy="271463"/>
            </a:xfrm>
            <a:custGeom>
              <a:avLst/>
              <a:gdLst>
                <a:gd name="T0" fmla="*/ 233 w 233"/>
                <a:gd name="T1" fmla="*/ 0 h 171"/>
                <a:gd name="T2" fmla="*/ 0 w 233"/>
                <a:gd name="T3" fmla="*/ 151 h 171"/>
                <a:gd name="T4" fmla="*/ 5 w 233"/>
                <a:gd name="T5" fmla="*/ 171 h 171"/>
                <a:gd name="T6" fmla="*/ 231 w 233"/>
                <a:gd name="T7" fmla="*/ 39 h 171"/>
                <a:gd name="T8" fmla="*/ 233 w 233"/>
                <a:gd name="T9" fmla="*/ 0 h 171"/>
              </a:gdLst>
              <a:ahLst/>
              <a:cxnLst>
                <a:cxn ang="0">
                  <a:pos x="T0" y="T1"/>
                </a:cxn>
                <a:cxn ang="0">
                  <a:pos x="T2" y="T3"/>
                </a:cxn>
                <a:cxn ang="0">
                  <a:pos x="T4" y="T5"/>
                </a:cxn>
                <a:cxn ang="0">
                  <a:pos x="T6" y="T7"/>
                </a:cxn>
                <a:cxn ang="0">
                  <a:pos x="T8" y="T9"/>
                </a:cxn>
              </a:cxnLst>
              <a:rect l="0" t="0" r="r" b="b"/>
              <a:pathLst>
                <a:path w="233" h="171">
                  <a:moveTo>
                    <a:pt x="233" y="0"/>
                  </a:moveTo>
                  <a:lnTo>
                    <a:pt x="0" y="151"/>
                  </a:lnTo>
                  <a:lnTo>
                    <a:pt x="5" y="171"/>
                  </a:lnTo>
                  <a:lnTo>
                    <a:pt x="231" y="39"/>
                  </a:lnTo>
                  <a:lnTo>
                    <a:pt x="233"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7" name="Freeform 60"/>
            <p:cNvSpPr>
              <a:spLocks/>
            </p:cNvSpPr>
            <p:nvPr/>
          </p:nvSpPr>
          <p:spPr bwMode="auto">
            <a:xfrm>
              <a:off x="7250792" y="1867651"/>
              <a:ext cx="369888" cy="271463"/>
            </a:xfrm>
            <a:custGeom>
              <a:avLst/>
              <a:gdLst>
                <a:gd name="T0" fmla="*/ 233 w 233"/>
                <a:gd name="T1" fmla="*/ 0 h 171"/>
                <a:gd name="T2" fmla="*/ 0 w 233"/>
                <a:gd name="T3" fmla="*/ 151 h 171"/>
                <a:gd name="T4" fmla="*/ 5 w 233"/>
                <a:gd name="T5" fmla="*/ 171 h 171"/>
                <a:gd name="T6" fmla="*/ 231 w 233"/>
                <a:gd name="T7" fmla="*/ 39 h 171"/>
              </a:gdLst>
              <a:ahLst/>
              <a:cxnLst>
                <a:cxn ang="0">
                  <a:pos x="T0" y="T1"/>
                </a:cxn>
                <a:cxn ang="0">
                  <a:pos x="T2" y="T3"/>
                </a:cxn>
                <a:cxn ang="0">
                  <a:pos x="T4" y="T5"/>
                </a:cxn>
                <a:cxn ang="0">
                  <a:pos x="T6" y="T7"/>
                </a:cxn>
              </a:cxnLst>
              <a:rect l="0" t="0" r="r" b="b"/>
              <a:pathLst>
                <a:path w="233" h="171">
                  <a:moveTo>
                    <a:pt x="233" y="0"/>
                  </a:moveTo>
                  <a:lnTo>
                    <a:pt x="0" y="151"/>
                  </a:lnTo>
                  <a:lnTo>
                    <a:pt x="5" y="171"/>
                  </a:lnTo>
                  <a:lnTo>
                    <a:pt x="231" y="39"/>
                  </a:ln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8" name="Freeform 61"/>
            <p:cNvSpPr>
              <a:spLocks/>
            </p:cNvSpPr>
            <p:nvPr/>
          </p:nvSpPr>
          <p:spPr bwMode="auto">
            <a:xfrm>
              <a:off x="7250792" y="2107363"/>
              <a:ext cx="254000" cy="119063"/>
            </a:xfrm>
            <a:custGeom>
              <a:avLst/>
              <a:gdLst>
                <a:gd name="T0" fmla="*/ 0 w 160"/>
                <a:gd name="T1" fmla="*/ 0 h 75"/>
                <a:gd name="T2" fmla="*/ 160 w 160"/>
                <a:gd name="T3" fmla="*/ 62 h 75"/>
                <a:gd name="T4" fmla="*/ 151 w 160"/>
                <a:gd name="T5" fmla="*/ 75 h 75"/>
                <a:gd name="T6" fmla="*/ 5 w 160"/>
                <a:gd name="T7" fmla="*/ 20 h 75"/>
                <a:gd name="T8" fmla="*/ 0 w 160"/>
                <a:gd name="T9" fmla="*/ 0 h 75"/>
              </a:gdLst>
              <a:ahLst/>
              <a:cxnLst>
                <a:cxn ang="0">
                  <a:pos x="T0" y="T1"/>
                </a:cxn>
                <a:cxn ang="0">
                  <a:pos x="T2" y="T3"/>
                </a:cxn>
                <a:cxn ang="0">
                  <a:pos x="T4" y="T5"/>
                </a:cxn>
                <a:cxn ang="0">
                  <a:pos x="T6" y="T7"/>
                </a:cxn>
                <a:cxn ang="0">
                  <a:pos x="T8" y="T9"/>
                </a:cxn>
              </a:cxnLst>
              <a:rect l="0" t="0" r="r" b="b"/>
              <a:pathLst>
                <a:path w="160" h="75">
                  <a:moveTo>
                    <a:pt x="0" y="0"/>
                  </a:moveTo>
                  <a:lnTo>
                    <a:pt x="160" y="62"/>
                  </a:lnTo>
                  <a:lnTo>
                    <a:pt x="151" y="75"/>
                  </a:lnTo>
                  <a:lnTo>
                    <a:pt x="5" y="20"/>
                  </a:lnTo>
                  <a:lnTo>
                    <a:pt x="0"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9" name="Freeform 62"/>
            <p:cNvSpPr>
              <a:spLocks/>
            </p:cNvSpPr>
            <p:nvPr/>
          </p:nvSpPr>
          <p:spPr bwMode="auto">
            <a:xfrm>
              <a:off x="7167562" y="1659688"/>
              <a:ext cx="261938" cy="284163"/>
            </a:xfrm>
            <a:custGeom>
              <a:avLst/>
              <a:gdLst>
                <a:gd name="T0" fmla="*/ 96 w 165"/>
                <a:gd name="T1" fmla="*/ 0 h 179"/>
                <a:gd name="T2" fmla="*/ 0 w 165"/>
                <a:gd name="T3" fmla="*/ 95 h 179"/>
                <a:gd name="T4" fmla="*/ 0 w 165"/>
                <a:gd name="T5" fmla="*/ 179 h 179"/>
                <a:gd name="T6" fmla="*/ 165 w 165"/>
                <a:gd name="T7" fmla="*/ 0 h 179"/>
                <a:gd name="T8" fmla="*/ 96 w 165"/>
                <a:gd name="T9" fmla="*/ 0 h 179"/>
              </a:gdLst>
              <a:ahLst/>
              <a:cxnLst>
                <a:cxn ang="0">
                  <a:pos x="T0" y="T1"/>
                </a:cxn>
                <a:cxn ang="0">
                  <a:pos x="T2" y="T3"/>
                </a:cxn>
                <a:cxn ang="0">
                  <a:pos x="T4" y="T5"/>
                </a:cxn>
                <a:cxn ang="0">
                  <a:pos x="T6" y="T7"/>
                </a:cxn>
                <a:cxn ang="0">
                  <a:pos x="T8" y="T9"/>
                </a:cxn>
              </a:cxnLst>
              <a:rect l="0" t="0" r="r" b="b"/>
              <a:pathLst>
                <a:path w="165" h="179">
                  <a:moveTo>
                    <a:pt x="96" y="0"/>
                  </a:moveTo>
                  <a:lnTo>
                    <a:pt x="0" y="95"/>
                  </a:lnTo>
                  <a:lnTo>
                    <a:pt x="0" y="179"/>
                  </a:lnTo>
                  <a:lnTo>
                    <a:pt x="165" y="0"/>
                  </a:lnTo>
                  <a:lnTo>
                    <a:pt x="96"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20" name="Freeform 63"/>
            <p:cNvSpPr>
              <a:spLocks/>
            </p:cNvSpPr>
            <p:nvPr/>
          </p:nvSpPr>
          <p:spPr bwMode="auto">
            <a:xfrm>
              <a:off x="7284130" y="2093076"/>
              <a:ext cx="257175" cy="133350"/>
            </a:xfrm>
            <a:custGeom>
              <a:avLst/>
              <a:gdLst>
                <a:gd name="T0" fmla="*/ 11 w 162"/>
                <a:gd name="T1" fmla="*/ 84 h 84"/>
                <a:gd name="T2" fmla="*/ 150 w 162"/>
                <a:gd name="T3" fmla="*/ 39 h 84"/>
                <a:gd name="T4" fmla="*/ 162 w 162"/>
                <a:gd name="T5" fmla="*/ 0 h 84"/>
                <a:gd name="T6" fmla="*/ 0 w 162"/>
                <a:gd name="T7" fmla="*/ 73 h 84"/>
                <a:gd name="T8" fmla="*/ 11 w 162"/>
                <a:gd name="T9" fmla="*/ 84 h 84"/>
              </a:gdLst>
              <a:ahLst/>
              <a:cxnLst>
                <a:cxn ang="0">
                  <a:pos x="T0" y="T1"/>
                </a:cxn>
                <a:cxn ang="0">
                  <a:pos x="T2" y="T3"/>
                </a:cxn>
                <a:cxn ang="0">
                  <a:pos x="T4" y="T5"/>
                </a:cxn>
                <a:cxn ang="0">
                  <a:pos x="T6" y="T7"/>
                </a:cxn>
                <a:cxn ang="0">
                  <a:pos x="T8" y="T9"/>
                </a:cxn>
              </a:cxnLst>
              <a:rect l="0" t="0" r="r" b="b"/>
              <a:pathLst>
                <a:path w="162" h="84">
                  <a:moveTo>
                    <a:pt x="11" y="84"/>
                  </a:moveTo>
                  <a:lnTo>
                    <a:pt x="150" y="39"/>
                  </a:lnTo>
                  <a:lnTo>
                    <a:pt x="162" y="0"/>
                  </a:lnTo>
                  <a:lnTo>
                    <a:pt x="0" y="73"/>
                  </a:lnTo>
                  <a:lnTo>
                    <a:pt x="11" y="8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21" name="Freeform 64"/>
            <p:cNvSpPr>
              <a:spLocks/>
            </p:cNvSpPr>
            <p:nvPr/>
          </p:nvSpPr>
          <p:spPr bwMode="auto">
            <a:xfrm>
              <a:off x="7284130" y="2205788"/>
              <a:ext cx="220663" cy="20638"/>
            </a:xfrm>
            <a:custGeom>
              <a:avLst/>
              <a:gdLst>
                <a:gd name="T0" fmla="*/ 0 w 139"/>
                <a:gd name="T1" fmla="*/ 2 h 13"/>
                <a:gd name="T2" fmla="*/ 139 w 139"/>
                <a:gd name="T3" fmla="*/ 0 h 13"/>
                <a:gd name="T4" fmla="*/ 130 w 139"/>
                <a:gd name="T5" fmla="*/ 13 h 13"/>
                <a:gd name="T6" fmla="*/ 11 w 139"/>
                <a:gd name="T7" fmla="*/ 13 h 13"/>
                <a:gd name="T8" fmla="*/ 0 w 139"/>
                <a:gd name="T9" fmla="*/ 2 h 13"/>
              </a:gdLst>
              <a:ahLst/>
              <a:cxnLst>
                <a:cxn ang="0">
                  <a:pos x="T0" y="T1"/>
                </a:cxn>
                <a:cxn ang="0">
                  <a:pos x="T2" y="T3"/>
                </a:cxn>
                <a:cxn ang="0">
                  <a:pos x="T4" y="T5"/>
                </a:cxn>
                <a:cxn ang="0">
                  <a:pos x="T6" y="T7"/>
                </a:cxn>
                <a:cxn ang="0">
                  <a:pos x="T8" y="T9"/>
                </a:cxn>
              </a:cxnLst>
              <a:rect l="0" t="0" r="r" b="b"/>
              <a:pathLst>
                <a:path w="139" h="13">
                  <a:moveTo>
                    <a:pt x="0" y="2"/>
                  </a:moveTo>
                  <a:lnTo>
                    <a:pt x="139" y="0"/>
                  </a:lnTo>
                  <a:lnTo>
                    <a:pt x="130" y="13"/>
                  </a:lnTo>
                  <a:lnTo>
                    <a:pt x="11" y="13"/>
                  </a:lnTo>
                  <a:lnTo>
                    <a:pt x="0" y="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grpSp>
      <p:grpSp>
        <p:nvGrpSpPr>
          <p:cNvPr id="22" name="Group 2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8136396" y="2157019"/>
            <a:ext cx="452438" cy="742950"/>
            <a:chOff x="7109958" y="3404351"/>
            <a:chExt cx="452438" cy="742950"/>
          </a:xfrm>
        </p:grpSpPr>
        <p:sp>
          <p:nvSpPr>
            <p:cNvPr id="23" name="Freeform 90"/>
            <p:cNvSpPr>
              <a:spLocks/>
            </p:cNvSpPr>
            <p:nvPr/>
          </p:nvSpPr>
          <p:spPr bwMode="auto">
            <a:xfrm>
              <a:off x="7273471" y="4115551"/>
              <a:ext cx="122238" cy="31750"/>
            </a:xfrm>
            <a:custGeom>
              <a:avLst/>
              <a:gdLst>
                <a:gd name="T0" fmla="*/ 43 w 43"/>
                <a:gd name="T1" fmla="*/ 5 h 11"/>
                <a:gd name="T2" fmla="*/ 37 w 43"/>
                <a:gd name="T3" fmla="*/ 11 h 11"/>
                <a:gd name="T4" fmla="*/ 6 w 43"/>
                <a:gd name="T5" fmla="*/ 11 h 11"/>
                <a:gd name="T6" fmla="*/ 0 w 43"/>
                <a:gd name="T7" fmla="*/ 5 h 11"/>
                <a:gd name="T8" fmla="*/ 6 w 43"/>
                <a:gd name="T9" fmla="*/ 0 h 11"/>
                <a:gd name="T10" fmla="*/ 37 w 43"/>
                <a:gd name="T11" fmla="*/ 0 h 11"/>
                <a:gd name="T12" fmla="*/ 43 w 43"/>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43" h="11">
                  <a:moveTo>
                    <a:pt x="43" y="5"/>
                  </a:moveTo>
                  <a:cubicBezTo>
                    <a:pt x="43" y="8"/>
                    <a:pt x="40" y="11"/>
                    <a:pt x="37" y="11"/>
                  </a:cubicBezTo>
                  <a:cubicBezTo>
                    <a:pt x="6" y="11"/>
                    <a:pt x="6" y="11"/>
                    <a:pt x="6" y="11"/>
                  </a:cubicBezTo>
                  <a:cubicBezTo>
                    <a:pt x="3" y="11"/>
                    <a:pt x="0" y="8"/>
                    <a:pt x="0" y="5"/>
                  </a:cubicBezTo>
                  <a:cubicBezTo>
                    <a:pt x="0" y="2"/>
                    <a:pt x="3" y="0"/>
                    <a:pt x="6" y="0"/>
                  </a:cubicBezTo>
                  <a:cubicBezTo>
                    <a:pt x="37" y="0"/>
                    <a:pt x="37" y="0"/>
                    <a:pt x="37" y="0"/>
                  </a:cubicBezTo>
                  <a:cubicBezTo>
                    <a:pt x="40" y="0"/>
                    <a:pt x="43" y="2"/>
                    <a:pt x="43" y="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24" name="Freeform 91"/>
            <p:cNvSpPr>
              <a:spLocks/>
            </p:cNvSpPr>
            <p:nvPr/>
          </p:nvSpPr>
          <p:spPr bwMode="auto">
            <a:xfrm>
              <a:off x="7246483" y="4101263"/>
              <a:ext cx="176213" cy="28575"/>
            </a:xfrm>
            <a:custGeom>
              <a:avLst/>
              <a:gdLst>
                <a:gd name="T0" fmla="*/ 8 w 63"/>
                <a:gd name="T1" fmla="*/ 10 h 10"/>
                <a:gd name="T2" fmla="*/ 55 w 63"/>
                <a:gd name="T3" fmla="*/ 10 h 10"/>
                <a:gd name="T4" fmla="*/ 59 w 63"/>
                <a:gd name="T5" fmla="*/ 6 h 10"/>
                <a:gd name="T6" fmla="*/ 63 w 63"/>
                <a:gd name="T7" fmla="*/ 0 h 10"/>
                <a:gd name="T8" fmla="*/ 0 w 63"/>
                <a:gd name="T9" fmla="*/ 0 h 10"/>
                <a:gd name="T10" fmla="*/ 0 w 63"/>
                <a:gd name="T11" fmla="*/ 1 h 10"/>
                <a:gd name="T12" fmla="*/ 8 w 6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63" h="10">
                  <a:moveTo>
                    <a:pt x="8" y="10"/>
                  </a:moveTo>
                  <a:cubicBezTo>
                    <a:pt x="55" y="10"/>
                    <a:pt x="55" y="10"/>
                    <a:pt x="55" y="10"/>
                  </a:cubicBezTo>
                  <a:cubicBezTo>
                    <a:pt x="55" y="9"/>
                    <a:pt x="57" y="8"/>
                    <a:pt x="59" y="6"/>
                  </a:cubicBezTo>
                  <a:cubicBezTo>
                    <a:pt x="61" y="3"/>
                    <a:pt x="63" y="2"/>
                    <a:pt x="63" y="0"/>
                  </a:cubicBezTo>
                  <a:cubicBezTo>
                    <a:pt x="0" y="0"/>
                    <a:pt x="0" y="0"/>
                    <a:pt x="0" y="0"/>
                  </a:cubicBezTo>
                  <a:cubicBezTo>
                    <a:pt x="0" y="1"/>
                    <a:pt x="0" y="1"/>
                    <a:pt x="0" y="1"/>
                  </a:cubicBezTo>
                  <a:cubicBezTo>
                    <a:pt x="1" y="2"/>
                    <a:pt x="7" y="8"/>
                    <a:pt x="8" y="10"/>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25" name="Freeform 92"/>
            <p:cNvSpPr>
              <a:spLocks/>
            </p:cNvSpPr>
            <p:nvPr/>
          </p:nvSpPr>
          <p:spPr bwMode="auto">
            <a:xfrm>
              <a:off x="7240133" y="4013951"/>
              <a:ext cx="192088" cy="19050"/>
            </a:xfrm>
            <a:custGeom>
              <a:avLst/>
              <a:gdLst>
                <a:gd name="T0" fmla="*/ 68 w 68"/>
                <a:gd name="T1" fmla="*/ 3 h 7"/>
                <a:gd name="T2" fmla="*/ 65 w 68"/>
                <a:gd name="T3" fmla="*/ 7 h 7"/>
                <a:gd name="T4" fmla="*/ 3 w 68"/>
                <a:gd name="T5" fmla="*/ 7 h 7"/>
                <a:gd name="T6" fmla="*/ 0 w 68"/>
                <a:gd name="T7" fmla="*/ 3 h 7"/>
                <a:gd name="T8" fmla="*/ 3 w 68"/>
                <a:gd name="T9" fmla="*/ 0 h 7"/>
                <a:gd name="T10" fmla="*/ 65 w 68"/>
                <a:gd name="T11" fmla="*/ 0 h 7"/>
                <a:gd name="T12" fmla="*/ 68 w 68"/>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68" h="7">
                  <a:moveTo>
                    <a:pt x="68" y="3"/>
                  </a:moveTo>
                  <a:cubicBezTo>
                    <a:pt x="68" y="5"/>
                    <a:pt x="67" y="7"/>
                    <a:pt x="65" y="7"/>
                  </a:cubicBezTo>
                  <a:cubicBezTo>
                    <a:pt x="3" y="7"/>
                    <a:pt x="3" y="7"/>
                    <a:pt x="3" y="7"/>
                  </a:cubicBezTo>
                  <a:cubicBezTo>
                    <a:pt x="1" y="7"/>
                    <a:pt x="0" y="5"/>
                    <a:pt x="0" y="3"/>
                  </a:cubicBezTo>
                  <a:cubicBezTo>
                    <a:pt x="0" y="2"/>
                    <a:pt x="1" y="0"/>
                    <a:pt x="3" y="0"/>
                  </a:cubicBezTo>
                  <a:cubicBezTo>
                    <a:pt x="65" y="0"/>
                    <a:pt x="65" y="0"/>
                    <a:pt x="65" y="0"/>
                  </a:cubicBezTo>
                  <a:cubicBezTo>
                    <a:pt x="67" y="0"/>
                    <a:pt x="68" y="2"/>
                    <a:pt x="68" y="3"/>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26" name="Freeform 93"/>
            <p:cNvSpPr>
              <a:spLocks/>
            </p:cNvSpPr>
            <p:nvPr/>
          </p:nvSpPr>
          <p:spPr bwMode="auto">
            <a:xfrm>
              <a:off x="7240133" y="4042526"/>
              <a:ext cx="192088" cy="15875"/>
            </a:xfrm>
            <a:custGeom>
              <a:avLst/>
              <a:gdLst>
                <a:gd name="T0" fmla="*/ 68 w 68"/>
                <a:gd name="T1" fmla="*/ 3 h 6"/>
                <a:gd name="T2" fmla="*/ 65 w 68"/>
                <a:gd name="T3" fmla="*/ 6 h 6"/>
                <a:gd name="T4" fmla="*/ 3 w 68"/>
                <a:gd name="T5" fmla="*/ 6 h 6"/>
                <a:gd name="T6" fmla="*/ 0 w 68"/>
                <a:gd name="T7" fmla="*/ 3 h 6"/>
                <a:gd name="T8" fmla="*/ 3 w 68"/>
                <a:gd name="T9" fmla="*/ 0 h 6"/>
                <a:gd name="T10" fmla="*/ 65 w 68"/>
                <a:gd name="T11" fmla="*/ 0 h 6"/>
                <a:gd name="T12" fmla="*/ 68 w 68"/>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68" h="6">
                  <a:moveTo>
                    <a:pt x="68" y="3"/>
                  </a:moveTo>
                  <a:cubicBezTo>
                    <a:pt x="68" y="5"/>
                    <a:pt x="67" y="6"/>
                    <a:pt x="65" y="6"/>
                  </a:cubicBezTo>
                  <a:cubicBezTo>
                    <a:pt x="3" y="6"/>
                    <a:pt x="3" y="6"/>
                    <a:pt x="3" y="6"/>
                  </a:cubicBezTo>
                  <a:cubicBezTo>
                    <a:pt x="1" y="6"/>
                    <a:pt x="0" y="5"/>
                    <a:pt x="0" y="3"/>
                  </a:cubicBezTo>
                  <a:cubicBezTo>
                    <a:pt x="0" y="1"/>
                    <a:pt x="1" y="0"/>
                    <a:pt x="3" y="0"/>
                  </a:cubicBezTo>
                  <a:cubicBezTo>
                    <a:pt x="65" y="0"/>
                    <a:pt x="65" y="0"/>
                    <a:pt x="65" y="0"/>
                  </a:cubicBezTo>
                  <a:cubicBezTo>
                    <a:pt x="67" y="0"/>
                    <a:pt x="68" y="1"/>
                    <a:pt x="68" y="3"/>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27" name="Freeform 94"/>
            <p:cNvSpPr>
              <a:spLocks/>
            </p:cNvSpPr>
            <p:nvPr/>
          </p:nvSpPr>
          <p:spPr bwMode="auto">
            <a:xfrm>
              <a:off x="7240133" y="4067926"/>
              <a:ext cx="192088" cy="19050"/>
            </a:xfrm>
            <a:custGeom>
              <a:avLst/>
              <a:gdLst>
                <a:gd name="T0" fmla="*/ 68 w 68"/>
                <a:gd name="T1" fmla="*/ 4 h 7"/>
                <a:gd name="T2" fmla="*/ 65 w 68"/>
                <a:gd name="T3" fmla="*/ 7 h 7"/>
                <a:gd name="T4" fmla="*/ 3 w 68"/>
                <a:gd name="T5" fmla="*/ 7 h 7"/>
                <a:gd name="T6" fmla="*/ 0 w 68"/>
                <a:gd name="T7" fmla="*/ 4 h 7"/>
                <a:gd name="T8" fmla="*/ 3 w 68"/>
                <a:gd name="T9" fmla="*/ 0 h 7"/>
                <a:gd name="T10" fmla="*/ 65 w 68"/>
                <a:gd name="T11" fmla="*/ 0 h 7"/>
                <a:gd name="T12" fmla="*/ 68 w 68"/>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8" h="7">
                  <a:moveTo>
                    <a:pt x="68" y="4"/>
                  </a:moveTo>
                  <a:cubicBezTo>
                    <a:pt x="68" y="5"/>
                    <a:pt x="67" y="7"/>
                    <a:pt x="65" y="7"/>
                  </a:cubicBezTo>
                  <a:cubicBezTo>
                    <a:pt x="3" y="7"/>
                    <a:pt x="3" y="7"/>
                    <a:pt x="3" y="7"/>
                  </a:cubicBezTo>
                  <a:cubicBezTo>
                    <a:pt x="1" y="7"/>
                    <a:pt x="0" y="5"/>
                    <a:pt x="0" y="4"/>
                  </a:cubicBezTo>
                  <a:cubicBezTo>
                    <a:pt x="0" y="2"/>
                    <a:pt x="1" y="0"/>
                    <a:pt x="3" y="0"/>
                  </a:cubicBezTo>
                  <a:cubicBezTo>
                    <a:pt x="65" y="0"/>
                    <a:pt x="65" y="0"/>
                    <a:pt x="65" y="0"/>
                  </a:cubicBezTo>
                  <a:cubicBezTo>
                    <a:pt x="67" y="0"/>
                    <a:pt x="68" y="2"/>
                    <a:pt x="68" y="4"/>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28" name="Freeform 95"/>
            <p:cNvSpPr>
              <a:spLocks/>
            </p:cNvSpPr>
            <p:nvPr/>
          </p:nvSpPr>
          <p:spPr bwMode="auto">
            <a:xfrm>
              <a:off x="7240133" y="4093326"/>
              <a:ext cx="188913" cy="11113"/>
            </a:xfrm>
            <a:custGeom>
              <a:avLst/>
              <a:gdLst>
                <a:gd name="T0" fmla="*/ 67 w 67"/>
                <a:gd name="T1" fmla="*/ 2 h 4"/>
                <a:gd name="T2" fmla="*/ 65 w 67"/>
                <a:gd name="T3" fmla="*/ 4 h 4"/>
                <a:gd name="T4" fmla="*/ 3 w 67"/>
                <a:gd name="T5" fmla="*/ 4 h 4"/>
                <a:gd name="T6" fmla="*/ 0 w 67"/>
                <a:gd name="T7" fmla="*/ 2 h 4"/>
                <a:gd name="T8" fmla="*/ 3 w 67"/>
                <a:gd name="T9" fmla="*/ 0 h 4"/>
                <a:gd name="T10" fmla="*/ 65 w 67"/>
                <a:gd name="T11" fmla="*/ 0 h 4"/>
                <a:gd name="T12" fmla="*/ 67 w 67"/>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67" h="4">
                  <a:moveTo>
                    <a:pt x="67" y="2"/>
                  </a:moveTo>
                  <a:cubicBezTo>
                    <a:pt x="67" y="3"/>
                    <a:pt x="66" y="4"/>
                    <a:pt x="65" y="4"/>
                  </a:cubicBezTo>
                  <a:cubicBezTo>
                    <a:pt x="3" y="4"/>
                    <a:pt x="3" y="4"/>
                    <a:pt x="3" y="4"/>
                  </a:cubicBezTo>
                  <a:cubicBezTo>
                    <a:pt x="1" y="4"/>
                    <a:pt x="0" y="3"/>
                    <a:pt x="0" y="2"/>
                  </a:cubicBezTo>
                  <a:cubicBezTo>
                    <a:pt x="0" y="1"/>
                    <a:pt x="1" y="0"/>
                    <a:pt x="3" y="0"/>
                  </a:cubicBezTo>
                  <a:cubicBezTo>
                    <a:pt x="65" y="0"/>
                    <a:pt x="65" y="0"/>
                    <a:pt x="65" y="0"/>
                  </a:cubicBezTo>
                  <a:cubicBezTo>
                    <a:pt x="66" y="0"/>
                    <a:pt x="67" y="1"/>
                    <a:pt x="67"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29" name="Freeform 96"/>
            <p:cNvSpPr>
              <a:spLocks/>
            </p:cNvSpPr>
            <p:nvPr/>
          </p:nvSpPr>
          <p:spPr bwMode="auto">
            <a:xfrm>
              <a:off x="7236958" y="3988551"/>
              <a:ext cx="195263" cy="17463"/>
            </a:xfrm>
            <a:custGeom>
              <a:avLst/>
              <a:gdLst>
                <a:gd name="T0" fmla="*/ 69 w 69"/>
                <a:gd name="T1" fmla="*/ 3 h 6"/>
                <a:gd name="T2" fmla="*/ 66 w 69"/>
                <a:gd name="T3" fmla="*/ 6 h 6"/>
                <a:gd name="T4" fmla="*/ 3 w 69"/>
                <a:gd name="T5" fmla="*/ 6 h 6"/>
                <a:gd name="T6" fmla="*/ 0 w 69"/>
                <a:gd name="T7" fmla="*/ 3 h 6"/>
                <a:gd name="T8" fmla="*/ 3 w 69"/>
                <a:gd name="T9" fmla="*/ 0 h 6"/>
                <a:gd name="T10" fmla="*/ 66 w 69"/>
                <a:gd name="T11" fmla="*/ 0 h 6"/>
                <a:gd name="T12" fmla="*/ 69 w 69"/>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69" h="6">
                  <a:moveTo>
                    <a:pt x="69" y="3"/>
                  </a:moveTo>
                  <a:cubicBezTo>
                    <a:pt x="69" y="5"/>
                    <a:pt x="68" y="6"/>
                    <a:pt x="66" y="6"/>
                  </a:cubicBezTo>
                  <a:cubicBezTo>
                    <a:pt x="3" y="6"/>
                    <a:pt x="3" y="6"/>
                    <a:pt x="3" y="6"/>
                  </a:cubicBezTo>
                  <a:cubicBezTo>
                    <a:pt x="1" y="6"/>
                    <a:pt x="0" y="5"/>
                    <a:pt x="0" y="3"/>
                  </a:cubicBezTo>
                  <a:cubicBezTo>
                    <a:pt x="0" y="1"/>
                    <a:pt x="1" y="0"/>
                    <a:pt x="3" y="0"/>
                  </a:cubicBezTo>
                  <a:cubicBezTo>
                    <a:pt x="66" y="0"/>
                    <a:pt x="66" y="0"/>
                    <a:pt x="66" y="0"/>
                  </a:cubicBezTo>
                  <a:cubicBezTo>
                    <a:pt x="68" y="0"/>
                    <a:pt x="69" y="1"/>
                    <a:pt x="69" y="3"/>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30" name="Freeform 97"/>
            <p:cNvSpPr>
              <a:spLocks/>
            </p:cNvSpPr>
            <p:nvPr/>
          </p:nvSpPr>
          <p:spPr bwMode="auto">
            <a:xfrm>
              <a:off x="7265533" y="3404351"/>
              <a:ext cx="296863" cy="187325"/>
            </a:xfrm>
            <a:custGeom>
              <a:avLst/>
              <a:gdLst>
                <a:gd name="T0" fmla="*/ 0 w 187"/>
                <a:gd name="T1" fmla="*/ 0 h 118"/>
                <a:gd name="T2" fmla="*/ 187 w 187"/>
                <a:gd name="T3" fmla="*/ 118 h 118"/>
                <a:gd name="T4" fmla="*/ 151 w 187"/>
                <a:gd name="T5" fmla="*/ 41 h 118"/>
                <a:gd name="T6" fmla="*/ 69 w 187"/>
                <a:gd name="T7" fmla="*/ 0 h 118"/>
                <a:gd name="T8" fmla="*/ 0 w 187"/>
                <a:gd name="T9" fmla="*/ 0 h 118"/>
              </a:gdLst>
              <a:ahLst/>
              <a:cxnLst>
                <a:cxn ang="0">
                  <a:pos x="T0" y="T1"/>
                </a:cxn>
                <a:cxn ang="0">
                  <a:pos x="T2" y="T3"/>
                </a:cxn>
                <a:cxn ang="0">
                  <a:pos x="T4" y="T5"/>
                </a:cxn>
                <a:cxn ang="0">
                  <a:pos x="T6" y="T7"/>
                </a:cxn>
                <a:cxn ang="0">
                  <a:pos x="T8" y="T9"/>
                </a:cxn>
              </a:cxnLst>
              <a:rect l="0" t="0" r="r" b="b"/>
              <a:pathLst>
                <a:path w="187" h="118">
                  <a:moveTo>
                    <a:pt x="0" y="0"/>
                  </a:moveTo>
                  <a:lnTo>
                    <a:pt x="187" y="118"/>
                  </a:lnTo>
                  <a:lnTo>
                    <a:pt x="151" y="41"/>
                  </a:lnTo>
                  <a:lnTo>
                    <a:pt x="69" y="0"/>
                  </a:lnTo>
                  <a:lnTo>
                    <a:pt x="0"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31" name="Freeform 98"/>
            <p:cNvSpPr>
              <a:spLocks/>
            </p:cNvSpPr>
            <p:nvPr/>
          </p:nvSpPr>
          <p:spPr bwMode="auto">
            <a:xfrm>
              <a:off x="7265533" y="3404351"/>
              <a:ext cx="296863" cy="187325"/>
            </a:xfrm>
            <a:custGeom>
              <a:avLst/>
              <a:gdLst>
                <a:gd name="T0" fmla="*/ 0 w 187"/>
                <a:gd name="T1" fmla="*/ 0 h 118"/>
                <a:gd name="T2" fmla="*/ 187 w 187"/>
                <a:gd name="T3" fmla="*/ 118 h 118"/>
                <a:gd name="T4" fmla="*/ 151 w 187"/>
                <a:gd name="T5" fmla="*/ 41 h 118"/>
                <a:gd name="T6" fmla="*/ 69 w 187"/>
                <a:gd name="T7" fmla="*/ 0 h 118"/>
              </a:gdLst>
              <a:ahLst/>
              <a:cxnLst>
                <a:cxn ang="0">
                  <a:pos x="T0" y="T1"/>
                </a:cxn>
                <a:cxn ang="0">
                  <a:pos x="T2" y="T3"/>
                </a:cxn>
                <a:cxn ang="0">
                  <a:pos x="T4" y="T5"/>
                </a:cxn>
                <a:cxn ang="0">
                  <a:pos x="T6" y="T7"/>
                </a:cxn>
              </a:cxnLst>
              <a:rect l="0" t="0" r="r" b="b"/>
              <a:pathLst>
                <a:path w="187" h="118">
                  <a:moveTo>
                    <a:pt x="0" y="0"/>
                  </a:moveTo>
                  <a:lnTo>
                    <a:pt x="187" y="118"/>
                  </a:lnTo>
                  <a:lnTo>
                    <a:pt x="151" y="41"/>
                  </a:lnTo>
                  <a:lnTo>
                    <a:pt x="69" y="0"/>
                  </a:ln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32" name="Freeform 99"/>
            <p:cNvSpPr>
              <a:spLocks/>
            </p:cNvSpPr>
            <p:nvPr/>
          </p:nvSpPr>
          <p:spPr bwMode="auto">
            <a:xfrm>
              <a:off x="7109958" y="3556751"/>
              <a:ext cx="452438" cy="133350"/>
            </a:xfrm>
            <a:custGeom>
              <a:avLst/>
              <a:gdLst>
                <a:gd name="T0" fmla="*/ 0 w 285"/>
                <a:gd name="T1" fmla="*/ 0 h 84"/>
                <a:gd name="T2" fmla="*/ 285 w 285"/>
                <a:gd name="T3" fmla="*/ 36 h 84"/>
                <a:gd name="T4" fmla="*/ 281 w 285"/>
                <a:gd name="T5" fmla="*/ 75 h 84"/>
                <a:gd name="T6" fmla="*/ 2 w 285"/>
                <a:gd name="T7" fmla="*/ 84 h 84"/>
                <a:gd name="T8" fmla="*/ 0 w 285"/>
                <a:gd name="T9" fmla="*/ 0 h 84"/>
              </a:gdLst>
              <a:ahLst/>
              <a:cxnLst>
                <a:cxn ang="0">
                  <a:pos x="T0" y="T1"/>
                </a:cxn>
                <a:cxn ang="0">
                  <a:pos x="T2" y="T3"/>
                </a:cxn>
                <a:cxn ang="0">
                  <a:pos x="T4" y="T5"/>
                </a:cxn>
                <a:cxn ang="0">
                  <a:pos x="T6" y="T7"/>
                </a:cxn>
                <a:cxn ang="0">
                  <a:pos x="T8" y="T9"/>
                </a:cxn>
              </a:cxnLst>
              <a:rect l="0" t="0" r="r" b="b"/>
              <a:pathLst>
                <a:path w="285" h="84">
                  <a:moveTo>
                    <a:pt x="0" y="0"/>
                  </a:moveTo>
                  <a:lnTo>
                    <a:pt x="285" y="36"/>
                  </a:lnTo>
                  <a:lnTo>
                    <a:pt x="281" y="75"/>
                  </a:lnTo>
                  <a:lnTo>
                    <a:pt x="2" y="84"/>
                  </a:lnTo>
                  <a:lnTo>
                    <a:pt x="0" y="0"/>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33" name="Freeform 100"/>
            <p:cNvSpPr>
              <a:spLocks/>
            </p:cNvSpPr>
            <p:nvPr/>
          </p:nvSpPr>
          <p:spPr bwMode="auto">
            <a:xfrm>
              <a:off x="7146471" y="3469438"/>
              <a:ext cx="415925" cy="327025"/>
            </a:xfrm>
            <a:custGeom>
              <a:avLst/>
              <a:gdLst>
                <a:gd name="T0" fmla="*/ 226 w 262"/>
                <a:gd name="T1" fmla="*/ 0 h 206"/>
                <a:gd name="T2" fmla="*/ 0 w 262"/>
                <a:gd name="T3" fmla="*/ 188 h 206"/>
                <a:gd name="T4" fmla="*/ 9 w 262"/>
                <a:gd name="T5" fmla="*/ 206 h 206"/>
                <a:gd name="T6" fmla="*/ 262 w 262"/>
                <a:gd name="T7" fmla="*/ 77 h 206"/>
                <a:gd name="T8" fmla="*/ 226 w 262"/>
                <a:gd name="T9" fmla="*/ 0 h 206"/>
              </a:gdLst>
              <a:ahLst/>
              <a:cxnLst>
                <a:cxn ang="0">
                  <a:pos x="T0" y="T1"/>
                </a:cxn>
                <a:cxn ang="0">
                  <a:pos x="T2" y="T3"/>
                </a:cxn>
                <a:cxn ang="0">
                  <a:pos x="T4" y="T5"/>
                </a:cxn>
                <a:cxn ang="0">
                  <a:pos x="T6" y="T7"/>
                </a:cxn>
                <a:cxn ang="0">
                  <a:pos x="T8" y="T9"/>
                </a:cxn>
              </a:cxnLst>
              <a:rect l="0" t="0" r="r" b="b"/>
              <a:pathLst>
                <a:path w="262" h="206">
                  <a:moveTo>
                    <a:pt x="226" y="0"/>
                  </a:moveTo>
                  <a:lnTo>
                    <a:pt x="0" y="188"/>
                  </a:lnTo>
                  <a:lnTo>
                    <a:pt x="9" y="206"/>
                  </a:lnTo>
                  <a:lnTo>
                    <a:pt x="262" y="77"/>
                  </a:lnTo>
                  <a:lnTo>
                    <a:pt x="226"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34" name="Freeform 101"/>
            <p:cNvSpPr>
              <a:spLocks/>
            </p:cNvSpPr>
            <p:nvPr/>
          </p:nvSpPr>
          <p:spPr bwMode="auto">
            <a:xfrm>
              <a:off x="7146471" y="3469438"/>
              <a:ext cx="415925" cy="327025"/>
            </a:xfrm>
            <a:custGeom>
              <a:avLst/>
              <a:gdLst>
                <a:gd name="T0" fmla="*/ 226 w 262"/>
                <a:gd name="T1" fmla="*/ 0 h 206"/>
                <a:gd name="T2" fmla="*/ 0 w 262"/>
                <a:gd name="T3" fmla="*/ 188 h 206"/>
                <a:gd name="T4" fmla="*/ 9 w 262"/>
                <a:gd name="T5" fmla="*/ 206 h 206"/>
                <a:gd name="T6" fmla="*/ 262 w 262"/>
                <a:gd name="T7" fmla="*/ 77 h 206"/>
              </a:gdLst>
              <a:ahLst/>
              <a:cxnLst>
                <a:cxn ang="0">
                  <a:pos x="T0" y="T1"/>
                </a:cxn>
                <a:cxn ang="0">
                  <a:pos x="T2" y="T3"/>
                </a:cxn>
                <a:cxn ang="0">
                  <a:pos x="T4" y="T5"/>
                </a:cxn>
                <a:cxn ang="0">
                  <a:pos x="T6" y="T7"/>
                </a:cxn>
              </a:cxnLst>
              <a:rect l="0" t="0" r="r" b="b"/>
              <a:pathLst>
                <a:path w="262" h="206">
                  <a:moveTo>
                    <a:pt x="226" y="0"/>
                  </a:moveTo>
                  <a:lnTo>
                    <a:pt x="0" y="188"/>
                  </a:lnTo>
                  <a:lnTo>
                    <a:pt x="9" y="206"/>
                  </a:lnTo>
                  <a:lnTo>
                    <a:pt x="262" y="77"/>
                  </a:ln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35" name="Freeform 102"/>
            <p:cNvSpPr>
              <a:spLocks/>
            </p:cNvSpPr>
            <p:nvPr/>
          </p:nvSpPr>
          <p:spPr bwMode="auto">
            <a:xfrm>
              <a:off x="7146471" y="3767888"/>
              <a:ext cx="333375" cy="133350"/>
            </a:xfrm>
            <a:custGeom>
              <a:avLst/>
              <a:gdLst>
                <a:gd name="T0" fmla="*/ 0 w 210"/>
                <a:gd name="T1" fmla="*/ 0 h 84"/>
                <a:gd name="T2" fmla="*/ 210 w 210"/>
                <a:gd name="T3" fmla="*/ 45 h 84"/>
                <a:gd name="T4" fmla="*/ 199 w 210"/>
                <a:gd name="T5" fmla="*/ 84 h 84"/>
                <a:gd name="T6" fmla="*/ 9 w 210"/>
                <a:gd name="T7" fmla="*/ 18 h 84"/>
                <a:gd name="T8" fmla="*/ 0 w 210"/>
                <a:gd name="T9" fmla="*/ 0 h 84"/>
              </a:gdLst>
              <a:ahLst/>
              <a:cxnLst>
                <a:cxn ang="0">
                  <a:pos x="T0" y="T1"/>
                </a:cxn>
                <a:cxn ang="0">
                  <a:pos x="T2" y="T3"/>
                </a:cxn>
                <a:cxn ang="0">
                  <a:pos x="T4" y="T5"/>
                </a:cxn>
                <a:cxn ang="0">
                  <a:pos x="T6" y="T7"/>
                </a:cxn>
                <a:cxn ang="0">
                  <a:pos x="T8" y="T9"/>
                </a:cxn>
              </a:cxnLst>
              <a:rect l="0" t="0" r="r" b="b"/>
              <a:pathLst>
                <a:path w="210" h="84">
                  <a:moveTo>
                    <a:pt x="0" y="0"/>
                  </a:moveTo>
                  <a:lnTo>
                    <a:pt x="210" y="45"/>
                  </a:lnTo>
                  <a:lnTo>
                    <a:pt x="199" y="84"/>
                  </a:lnTo>
                  <a:lnTo>
                    <a:pt x="9" y="18"/>
                  </a:lnTo>
                  <a:lnTo>
                    <a:pt x="0" y="0"/>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36" name="Freeform 103"/>
            <p:cNvSpPr>
              <a:spLocks/>
            </p:cNvSpPr>
            <p:nvPr/>
          </p:nvSpPr>
          <p:spPr bwMode="auto">
            <a:xfrm>
              <a:off x="7192508" y="3613901"/>
              <a:ext cx="369888" cy="269875"/>
            </a:xfrm>
            <a:custGeom>
              <a:avLst/>
              <a:gdLst>
                <a:gd name="T0" fmla="*/ 233 w 233"/>
                <a:gd name="T1" fmla="*/ 0 h 170"/>
                <a:gd name="T2" fmla="*/ 0 w 233"/>
                <a:gd name="T3" fmla="*/ 151 h 170"/>
                <a:gd name="T4" fmla="*/ 5 w 233"/>
                <a:gd name="T5" fmla="*/ 170 h 170"/>
                <a:gd name="T6" fmla="*/ 229 w 233"/>
                <a:gd name="T7" fmla="*/ 39 h 170"/>
                <a:gd name="T8" fmla="*/ 233 w 233"/>
                <a:gd name="T9" fmla="*/ 0 h 170"/>
              </a:gdLst>
              <a:ahLst/>
              <a:cxnLst>
                <a:cxn ang="0">
                  <a:pos x="T0" y="T1"/>
                </a:cxn>
                <a:cxn ang="0">
                  <a:pos x="T2" y="T3"/>
                </a:cxn>
                <a:cxn ang="0">
                  <a:pos x="T4" y="T5"/>
                </a:cxn>
                <a:cxn ang="0">
                  <a:pos x="T6" y="T7"/>
                </a:cxn>
                <a:cxn ang="0">
                  <a:pos x="T8" y="T9"/>
                </a:cxn>
              </a:cxnLst>
              <a:rect l="0" t="0" r="r" b="b"/>
              <a:pathLst>
                <a:path w="233" h="170">
                  <a:moveTo>
                    <a:pt x="233" y="0"/>
                  </a:moveTo>
                  <a:lnTo>
                    <a:pt x="0" y="151"/>
                  </a:lnTo>
                  <a:lnTo>
                    <a:pt x="5" y="170"/>
                  </a:lnTo>
                  <a:lnTo>
                    <a:pt x="229" y="39"/>
                  </a:lnTo>
                  <a:lnTo>
                    <a:pt x="233"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37" name="Freeform 104"/>
            <p:cNvSpPr>
              <a:spLocks/>
            </p:cNvSpPr>
            <p:nvPr/>
          </p:nvSpPr>
          <p:spPr bwMode="auto">
            <a:xfrm>
              <a:off x="7192508" y="3613901"/>
              <a:ext cx="369888" cy="269875"/>
            </a:xfrm>
            <a:custGeom>
              <a:avLst/>
              <a:gdLst>
                <a:gd name="T0" fmla="*/ 233 w 233"/>
                <a:gd name="T1" fmla="*/ 0 h 170"/>
                <a:gd name="T2" fmla="*/ 0 w 233"/>
                <a:gd name="T3" fmla="*/ 151 h 170"/>
                <a:gd name="T4" fmla="*/ 5 w 233"/>
                <a:gd name="T5" fmla="*/ 170 h 170"/>
                <a:gd name="T6" fmla="*/ 229 w 233"/>
                <a:gd name="T7" fmla="*/ 39 h 170"/>
              </a:gdLst>
              <a:ahLst/>
              <a:cxnLst>
                <a:cxn ang="0">
                  <a:pos x="T0" y="T1"/>
                </a:cxn>
                <a:cxn ang="0">
                  <a:pos x="T2" y="T3"/>
                </a:cxn>
                <a:cxn ang="0">
                  <a:pos x="T4" y="T5"/>
                </a:cxn>
                <a:cxn ang="0">
                  <a:pos x="T6" y="T7"/>
                </a:cxn>
              </a:cxnLst>
              <a:rect l="0" t="0" r="r" b="b"/>
              <a:pathLst>
                <a:path w="233" h="170">
                  <a:moveTo>
                    <a:pt x="233" y="0"/>
                  </a:moveTo>
                  <a:lnTo>
                    <a:pt x="0" y="151"/>
                  </a:lnTo>
                  <a:lnTo>
                    <a:pt x="5" y="170"/>
                  </a:lnTo>
                  <a:lnTo>
                    <a:pt x="229" y="39"/>
                  </a:ln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38" name="Freeform 105"/>
            <p:cNvSpPr>
              <a:spLocks/>
            </p:cNvSpPr>
            <p:nvPr/>
          </p:nvSpPr>
          <p:spPr bwMode="auto">
            <a:xfrm>
              <a:off x="7192508" y="3853613"/>
              <a:ext cx="254000" cy="115888"/>
            </a:xfrm>
            <a:custGeom>
              <a:avLst/>
              <a:gdLst>
                <a:gd name="T0" fmla="*/ 0 w 160"/>
                <a:gd name="T1" fmla="*/ 0 h 73"/>
                <a:gd name="T2" fmla="*/ 160 w 160"/>
                <a:gd name="T3" fmla="*/ 62 h 73"/>
                <a:gd name="T4" fmla="*/ 151 w 160"/>
                <a:gd name="T5" fmla="*/ 73 h 73"/>
                <a:gd name="T6" fmla="*/ 5 w 160"/>
                <a:gd name="T7" fmla="*/ 19 h 73"/>
                <a:gd name="T8" fmla="*/ 0 w 160"/>
                <a:gd name="T9" fmla="*/ 0 h 73"/>
              </a:gdLst>
              <a:ahLst/>
              <a:cxnLst>
                <a:cxn ang="0">
                  <a:pos x="T0" y="T1"/>
                </a:cxn>
                <a:cxn ang="0">
                  <a:pos x="T2" y="T3"/>
                </a:cxn>
                <a:cxn ang="0">
                  <a:pos x="T4" y="T5"/>
                </a:cxn>
                <a:cxn ang="0">
                  <a:pos x="T6" y="T7"/>
                </a:cxn>
                <a:cxn ang="0">
                  <a:pos x="T8" y="T9"/>
                </a:cxn>
              </a:cxnLst>
              <a:rect l="0" t="0" r="r" b="b"/>
              <a:pathLst>
                <a:path w="160" h="73">
                  <a:moveTo>
                    <a:pt x="0" y="0"/>
                  </a:moveTo>
                  <a:lnTo>
                    <a:pt x="160" y="62"/>
                  </a:lnTo>
                  <a:lnTo>
                    <a:pt x="151" y="73"/>
                  </a:lnTo>
                  <a:lnTo>
                    <a:pt x="5" y="19"/>
                  </a:lnTo>
                  <a:lnTo>
                    <a:pt x="0" y="0"/>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39" name="Freeform 106"/>
            <p:cNvSpPr>
              <a:spLocks/>
            </p:cNvSpPr>
            <p:nvPr/>
          </p:nvSpPr>
          <p:spPr bwMode="auto">
            <a:xfrm>
              <a:off x="7109958" y="3404351"/>
              <a:ext cx="265113" cy="285750"/>
            </a:xfrm>
            <a:custGeom>
              <a:avLst/>
              <a:gdLst>
                <a:gd name="T0" fmla="*/ 98 w 167"/>
                <a:gd name="T1" fmla="*/ 0 h 180"/>
                <a:gd name="T2" fmla="*/ 0 w 167"/>
                <a:gd name="T3" fmla="*/ 96 h 180"/>
                <a:gd name="T4" fmla="*/ 2 w 167"/>
                <a:gd name="T5" fmla="*/ 180 h 180"/>
                <a:gd name="T6" fmla="*/ 167 w 167"/>
                <a:gd name="T7" fmla="*/ 0 h 180"/>
                <a:gd name="T8" fmla="*/ 98 w 167"/>
                <a:gd name="T9" fmla="*/ 0 h 180"/>
              </a:gdLst>
              <a:ahLst/>
              <a:cxnLst>
                <a:cxn ang="0">
                  <a:pos x="T0" y="T1"/>
                </a:cxn>
                <a:cxn ang="0">
                  <a:pos x="T2" y="T3"/>
                </a:cxn>
                <a:cxn ang="0">
                  <a:pos x="T4" y="T5"/>
                </a:cxn>
                <a:cxn ang="0">
                  <a:pos x="T6" y="T7"/>
                </a:cxn>
                <a:cxn ang="0">
                  <a:pos x="T8" y="T9"/>
                </a:cxn>
              </a:cxnLst>
              <a:rect l="0" t="0" r="r" b="b"/>
              <a:pathLst>
                <a:path w="167" h="180">
                  <a:moveTo>
                    <a:pt x="98" y="0"/>
                  </a:moveTo>
                  <a:lnTo>
                    <a:pt x="0" y="96"/>
                  </a:lnTo>
                  <a:lnTo>
                    <a:pt x="2" y="180"/>
                  </a:lnTo>
                  <a:lnTo>
                    <a:pt x="167" y="0"/>
                  </a:lnTo>
                  <a:lnTo>
                    <a:pt x="98" y="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40" name="Freeform 107"/>
            <p:cNvSpPr>
              <a:spLocks/>
            </p:cNvSpPr>
            <p:nvPr/>
          </p:nvSpPr>
          <p:spPr bwMode="auto">
            <a:xfrm>
              <a:off x="7225846" y="3839326"/>
              <a:ext cx="254000" cy="130175"/>
            </a:xfrm>
            <a:custGeom>
              <a:avLst/>
              <a:gdLst>
                <a:gd name="T0" fmla="*/ 11 w 160"/>
                <a:gd name="T1" fmla="*/ 82 h 82"/>
                <a:gd name="T2" fmla="*/ 149 w 160"/>
                <a:gd name="T3" fmla="*/ 39 h 82"/>
                <a:gd name="T4" fmla="*/ 160 w 160"/>
                <a:gd name="T5" fmla="*/ 0 h 82"/>
                <a:gd name="T6" fmla="*/ 0 w 160"/>
                <a:gd name="T7" fmla="*/ 73 h 82"/>
                <a:gd name="T8" fmla="*/ 11 w 160"/>
                <a:gd name="T9" fmla="*/ 82 h 82"/>
              </a:gdLst>
              <a:ahLst/>
              <a:cxnLst>
                <a:cxn ang="0">
                  <a:pos x="T0" y="T1"/>
                </a:cxn>
                <a:cxn ang="0">
                  <a:pos x="T2" y="T3"/>
                </a:cxn>
                <a:cxn ang="0">
                  <a:pos x="T4" y="T5"/>
                </a:cxn>
                <a:cxn ang="0">
                  <a:pos x="T6" y="T7"/>
                </a:cxn>
                <a:cxn ang="0">
                  <a:pos x="T8" y="T9"/>
                </a:cxn>
              </a:cxnLst>
              <a:rect l="0" t="0" r="r" b="b"/>
              <a:pathLst>
                <a:path w="160" h="82">
                  <a:moveTo>
                    <a:pt x="11" y="82"/>
                  </a:moveTo>
                  <a:lnTo>
                    <a:pt x="149" y="39"/>
                  </a:lnTo>
                  <a:lnTo>
                    <a:pt x="160" y="0"/>
                  </a:lnTo>
                  <a:lnTo>
                    <a:pt x="0" y="73"/>
                  </a:lnTo>
                  <a:lnTo>
                    <a:pt x="11" y="82"/>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41" name="Freeform 108"/>
            <p:cNvSpPr>
              <a:spLocks/>
            </p:cNvSpPr>
            <p:nvPr/>
          </p:nvSpPr>
          <p:spPr bwMode="auto">
            <a:xfrm>
              <a:off x="7225846" y="3952038"/>
              <a:ext cx="220663" cy="17463"/>
            </a:xfrm>
            <a:custGeom>
              <a:avLst/>
              <a:gdLst>
                <a:gd name="T0" fmla="*/ 0 w 139"/>
                <a:gd name="T1" fmla="*/ 2 h 11"/>
                <a:gd name="T2" fmla="*/ 139 w 139"/>
                <a:gd name="T3" fmla="*/ 0 h 11"/>
                <a:gd name="T4" fmla="*/ 130 w 139"/>
                <a:gd name="T5" fmla="*/ 11 h 11"/>
                <a:gd name="T6" fmla="*/ 11 w 139"/>
                <a:gd name="T7" fmla="*/ 11 h 11"/>
                <a:gd name="T8" fmla="*/ 0 w 139"/>
                <a:gd name="T9" fmla="*/ 2 h 11"/>
              </a:gdLst>
              <a:ahLst/>
              <a:cxnLst>
                <a:cxn ang="0">
                  <a:pos x="T0" y="T1"/>
                </a:cxn>
                <a:cxn ang="0">
                  <a:pos x="T2" y="T3"/>
                </a:cxn>
                <a:cxn ang="0">
                  <a:pos x="T4" y="T5"/>
                </a:cxn>
                <a:cxn ang="0">
                  <a:pos x="T6" y="T7"/>
                </a:cxn>
                <a:cxn ang="0">
                  <a:pos x="T8" y="T9"/>
                </a:cxn>
              </a:cxnLst>
              <a:rect l="0" t="0" r="r" b="b"/>
              <a:pathLst>
                <a:path w="139" h="11">
                  <a:moveTo>
                    <a:pt x="0" y="2"/>
                  </a:moveTo>
                  <a:lnTo>
                    <a:pt x="139" y="0"/>
                  </a:lnTo>
                  <a:lnTo>
                    <a:pt x="130" y="11"/>
                  </a:lnTo>
                  <a:lnTo>
                    <a:pt x="11" y="11"/>
                  </a:lnTo>
                  <a:lnTo>
                    <a:pt x="0" y="2"/>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grpSp>
      <p:grpSp>
        <p:nvGrpSpPr>
          <p:cNvPr id="42" name="Group 4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8135675" y="3789401"/>
            <a:ext cx="449263" cy="741362"/>
            <a:chOff x="7164387" y="5080751"/>
            <a:chExt cx="449263" cy="741362"/>
          </a:xfrm>
        </p:grpSpPr>
        <p:sp>
          <p:nvSpPr>
            <p:cNvPr id="43" name="Freeform 134"/>
            <p:cNvSpPr>
              <a:spLocks/>
            </p:cNvSpPr>
            <p:nvPr/>
          </p:nvSpPr>
          <p:spPr bwMode="auto">
            <a:xfrm>
              <a:off x="7329487" y="5790363"/>
              <a:ext cx="117475" cy="31750"/>
            </a:xfrm>
            <a:custGeom>
              <a:avLst/>
              <a:gdLst>
                <a:gd name="T0" fmla="*/ 42 w 42"/>
                <a:gd name="T1" fmla="*/ 6 h 11"/>
                <a:gd name="T2" fmla="*/ 36 w 42"/>
                <a:gd name="T3" fmla="*/ 11 h 11"/>
                <a:gd name="T4" fmla="*/ 6 w 42"/>
                <a:gd name="T5" fmla="*/ 11 h 11"/>
                <a:gd name="T6" fmla="*/ 0 w 42"/>
                <a:gd name="T7" fmla="*/ 6 h 11"/>
                <a:gd name="T8" fmla="*/ 6 w 42"/>
                <a:gd name="T9" fmla="*/ 0 h 11"/>
                <a:gd name="T10" fmla="*/ 36 w 42"/>
                <a:gd name="T11" fmla="*/ 0 h 11"/>
                <a:gd name="T12" fmla="*/ 42 w 42"/>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42" h="11">
                  <a:moveTo>
                    <a:pt x="42" y="6"/>
                  </a:moveTo>
                  <a:cubicBezTo>
                    <a:pt x="42" y="9"/>
                    <a:pt x="40" y="11"/>
                    <a:pt x="36" y="11"/>
                  </a:cubicBezTo>
                  <a:cubicBezTo>
                    <a:pt x="6" y="11"/>
                    <a:pt x="6" y="11"/>
                    <a:pt x="6" y="11"/>
                  </a:cubicBezTo>
                  <a:cubicBezTo>
                    <a:pt x="2" y="11"/>
                    <a:pt x="0" y="9"/>
                    <a:pt x="0" y="6"/>
                  </a:cubicBezTo>
                  <a:cubicBezTo>
                    <a:pt x="0" y="3"/>
                    <a:pt x="2" y="0"/>
                    <a:pt x="6" y="0"/>
                  </a:cubicBezTo>
                  <a:cubicBezTo>
                    <a:pt x="36" y="0"/>
                    <a:pt x="36" y="0"/>
                    <a:pt x="36" y="0"/>
                  </a:cubicBezTo>
                  <a:cubicBezTo>
                    <a:pt x="40" y="0"/>
                    <a:pt x="42" y="3"/>
                    <a:pt x="42" y="6"/>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44" name="Freeform 135"/>
            <p:cNvSpPr>
              <a:spLocks/>
            </p:cNvSpPr>
            <p:nvPr/>
          </p:nvSpPr>
          <p:spPr bwMode="auto">
            <a:xfrm>
              <a:off x="7297737" y="5779251"/>
              <a:ext cx="180975" cy="25400"/>
            </a:xfrm>
            <a:custGeom>
              <a:avLst/>
              <a:gdLst>
                <a:gd name="T0" fmla="*/ 9 w 64"/>
                <a:gd name="T1" fmla="*/ 9 h 9"/>
                <a:gd name="T2" fmla="*/ 55 w 64"/>
                <a:gd name="T3" fmla="*/ 9 h 9"/>
                <a:gd name="T4" fmla="*/ 59 w 64"/>
                <a:gd name="T5" fmla="*/ 5 h 9"/>
                <a:gd name="T6" fmla="*/ 64 w 64"/>
                <a:gd name="T7" fmla="*/ 0 h 9"/>
                <a:gd name="T8" fmla="*/ 0 w 64"/>
                <a:gd name="T9" fmla="*/ 0 h 9"/>
                <a:gd name="T10" fmla="*/ 1 w 64"/>
                <a:gd name="T11" fmla="*/ 1 h 9"/>
                <a:gd name="T12" fmla="*/ 9 w 64"/>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64" h="9">
                  <a:moveTo>
                    <a:pt x="9" y="9"/>
                  </a:moveTo>
                  <a:cubicBezTo>
                    <a:pt x="55" y="9"/>
                    <a:pt x="55" y="9"/>
                    <a:pt x="55" y="9"/>
                  </a:cubicBezTo>
                  <a:cubicBezTo>
                    <a:pt x="56" y="9"/>
                    <a:pt x="57" y="7"/>
                    <a:pt x="59" y="5"/>
                  </a:cubicBezTo>
                  <a:cubicBezTo>
                    <a:pt x="62" y="3"/>
                    <a:pt x="63" y="1"/>
                    <a:pt x="64" y="0"/>
                  </a:cubicBezTo>
                  <a:cubicBezTo>
                    <a:pt x="0" y="0"/>
                    <a:pt x="0" y="0"/>
                    <a:pt x="0" y="0"/>
                  </a:cubicBezTo>
                  <a:cubicBezTo>
                    <a:pt x="1" y="1"/>
                    <a:pt x="1" y="1"/>
                    <a:pt x="1" y="1"/>
                  </a:cubicBezTo>
                  <a:cubicBezTo>
                    <a:pt x="1" y="1"/>
                    <a:pt x="7" y="8"/>
                    <a:pt x="9" y="9"/>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45" name="Freeform 136"/>
            <p:cNvSpPr>
              <a:spLocks/>
            </p:cNvSpPr>
            <p:nvPr/>
          </p:nvSpPr>
          <p:spPr bwMode="auto">
            <a:xfrm>
              <a:off x="7291387" y="5688763"/>
              <a:ext cx="192088" cy="20638"/>
            </a:xfrm>
            <a:custGeom>
              <a:avLst/>
              <a:gdLst>
                <a:gd name="T0" fmla="*/ 68 w 68"/>
                <a:gd name="T1" fmla="*/ 4 h 7"/>
                <a:gd name="T2" fmla="*/ 65 w 68"/>
                <a:gd name="T3" fmla="*/ 7 h 7"/>
                <a:gd name="T4" fmla="*/ 3 w 68"/>
                <a:gd name="T5" fmla="*/ 7 h 7"/>
                <a:gd name="T6" fmla="*/ 0 w 68"/>
                <a:gd name="T7" fmla="*/ 4 h 7"/>
                <a:gd name="T8" fmla="*/ 3 w 68"/>
                <a:gd name="T9" fmla="*/ 0 h 7"/>
                <a:gd name="T10" fmla="*/ 65 w 68"/>
                <a:gd name="T11" fmla="*/ 0 h 7"/>
                <a:gd name="T12" fmla="*/ 68 w 68"/>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8" h="7">
                  <a:moveTo>
                    <a:pt x="68" y="4"/>
                  </a:moveTo>
                  <a:cubicBezTo>
                    <a:pt x="68" y="6"/>
                    <a:pt x="67" y="7"/>
                    <a:pt x="65" y="7"/>
                  </a:cubicBezTo>
                  <a:cubicBezTo>
                    <a:pt x="3" y="7"/>
                    <a:pt x="3" y="7"/>
                    <a:pt x="3" y="7"/>
                  </a:cubicBezTo>
                  <a:cubicBezTo>
                    <a:pt x="1" y="7"/>
                    <a:pt x="0" y="6"/>
                    <a:pt x="0" y="4"/>
                  </a:cubicBezTo>
                  <a:cubicBezTo>
                    <a:pt x="0" y="2"/>
                    <a:pt x="1" y="0"/>
                    <a:pt x="3" y="0"/>
                  </a:cubicBezTo>
                  <a:cubicBezTo>
                    <a:pt x="65" y="0"/>
                    <a:pt x="65" y="0"/>
                    <a:pt x="65" y="0"/>
                  </a:cubicBezTo>
                  <a:cubicBezTo>
                    <a:pt x="67" y="0"/>
                    <a:pt x="68" y="2"/>
                    <a:pt x="68" y="4"/>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46" name="Freeform 137"/>
            <p:cNvSpPr>
              <a:spLocks/>
            </p:cNvSpPr>
            <p:nvPr/>
          </p:nvSpPr>
          <p:spPr bwMode="auto">
            <a:xfrm>
              <a:off x="7291387" y="5717338"/>
              <a:ext cx="192088" cy="20638"/>
            </a:xfrm>
            <a:custGeom>
              <a:avLst/>
              <a:gdLst>
                <a:gd name="T0" fmla="*/ 68 w 68"/>
                <a:gd name="T1" fmla="*/ 3 h 7"/>
                <a:gd name="T2" fmla="*/ 65 w 68"/>
                <a:gd name="T3" fmla="*/ 7 h 7"/>
                <a:gd name="T4" fmla="*/ 3 w 68"/>
                <a:gd name="T5" fmla="*/ 7 h 7"/>
                <a:gd name="T6" fmla="*/ 0 w 68"/>
                <a:gd name="T7" fmla="*/ 3 h 7"/>
                <a:gd name="T8" fmla="*/ 3 w 68"/>
                <a:gd name="T9" fmla="*/ 0 h 7"/>
                <a:gd name="T10" fmla="*/ 65 w 68"/>
                <a:gd name="T11" fmla="*/ 0 h 7"/>
                <a:gd name="T12" fmla="*/ 68 w 68"/>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68" h="7">
                  <a:moveTo>
                    <a:pt x="68" y="3"/>
                  </a:moveTo>
                  <a:cubicBezTo>
                    <a:pt x="68" y="5"/>
                    <a:pt x="67" y="7"/>
                    <a:pt x="65" y="7"/>
                  </a:cubicBezTo>
                  <a:cubicBezTo>
                    <a:pt x="3" y="7"/>
                    <a:pt x="3" y="7"/>
                    <a:pt x="3" y="7"/>
                  </a:cubicBezTo>
                  <a:cubicBezTo>
                    <a:pt x="1" y="7"/>
                    <a:pt x="0" y="5"/>
                    <a:pt x="0" y="3"/>
                  </a:cubicBezTo>
                  <a:cubicBezTo>
                    <a:pt x="0" y="1"/>
                    <a:pt x="1" y="0"/>
                    <a:pt x="3" y="0"/>
                  </a:cubicBezTo>
                  <a:cubicBezTo>
                    <a:pt x="65" y="0"/>
                    <a:pt x="65" y="0"/>
                    <a:pt x="65" y="0"/>
                  </a:cubicBezTo>
                  <a:cubicBezTo>
                    <a:pt x="67" y="0"/>
                    <a:pt x="68" y="1"/>
                    <a:pt x="68" y="3"/>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47" name="Freeform 138"/>
            <p:cNvSpPr>
              <a:spLocks/>
            </p:cNvSpPr>
            <p:nvPr/>
          </p:nvSpPr>
          <p:spPr bwMode="auto">
            <a:xfrm>
              <a:off x="7291387" y="5745913"/>
              <a:ext cx="192088" cy="17463"/>
            </a:xfrm>
            <a:custGeom>
              <a:avLst/>
              <a:gdLst>
                <a:gd name="T0" fmla="*/ 68 w 68"/>
                <a:gd name="T1" fmla="*/ 3 h 6"/>
                <a:gd name="T2" fmla="*/ 65 w 68"/>
                <a:gd name="T3" fmla="*/ 6 h 6"/>
                <a:gd name="T4" fmla="*/ 3 w 68"/>
                <a:gd name="T5" fmla="*/ 6 h 6"/>
                <a:gd name="T6" fmla="*/ 0 w 68"/>
                <a:gd name="T7" fmla="*/ 3 h 6"/>
                <a:gd name="T8" fmla="*/ 3 w 68"/>
                <a:gd name="T9" fmla="*/ 0 h 6"/>
                <a:gd name="T10" fmla="*/ 65 w 68"/>
                <a:gd name="T11" fmla="*/ 0 h 6"/>
                <a:gd name="T12" fmla="*/ 68 w 68"/>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68" h="6">
                  <a:moveTo>
                    <a:pt x="68" y="3"/>
                  </a:moveTo>
                  <a:cubicBezTo>
                    <a:pt x="68" y="5"/>
                    <a:pt x="67" y="6"/>
                    <a:pt x="65" y="6"/>
                  </a:cubicBezTo>
                  <a:cubicBezTo>
                    <a:pt x="3" y="6"/>
                    <a:pt x="3" y="6"/>
                    <a:pt x="3" y="6"/>
                  </a:cubicBezTo>
                  <a:cubicBezTo>
                    <a:pt x="1" y="6"/>
                    <a:pt x="0" y="5"/>
                    <a:pt x="0" y="3"/>
                  </a:cubicBezTo>
                  <a:cubicBezTo>
                    <a:pt x="0" y="1"/>
                    <a:pt x="1" y="0"/>
                    <a:pt x="3" y="0"/>
                  </a:cubicBezTo>
                  <a:cubicBezTo>
                    <a:pt x="65" y="0"/>
                    <a:pt x="65" y="0"/>
                    <a:pt x="65" y="0"/>
                  </a:cubicBezTo>
                  <a:cubicBezTo>
                    <a:pt x="67" y="0"/>
                    <a:pt x="68" y="1"/>
                    <a:pt x="68" y="3"/>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48" name="Freeform 139"/>
            <p:cNvSpPr>
              <a:spLocks/>
            </p:cNvSpPr>
            <p:nvPr/>
          </p:nvSpPr>
          <p:spPr bwMode="auto">
            <a:xfrm>
              <a:off x="7291387" y="5768138"/>
              <a:ext cx="192088" cy="11113"/>
            </a:xfrm>
            <a:custGeom>
              <a:avLst/>
              <a:gdLst>
                <a:gd name="T0" fmla="*/ 68 w 68"/>
                <a:gd name="T1" fmla="*/ 2 h 4"/>
                <a:gd name="T2" fmla="*/ 65 w 68"/>
                <a:gd name="T3" fmla="*/ 4 h 4"/>
                <a:gd name="T4" fmla="*/ 3 w 68"/>
                <a:gd name="T5" fmla="*/ 4 h 4"/>
                <a:gd name="T6" fmla="*/ 0 w 68"/>
                <a:gd name="T7" fmla="*/ 2 h 4"/>
                <a:gd name="T8" fmla="*/ 3 w 68"/>
                <a:gd name="T9" fmla="*/ 0 h 4"/>
                <a:gd name="T10" fmla="*/ 65 w 68"/>
                <a:gd name="T11" fmla="*/ 0 h 4"/>
                <a:gd name="T12" fmla="*/ 68 w 68"/>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68" h="4">
                  <a:moveTo>
                    <a:pt x="68" y="2"/>
                  </a:moveTo>
                  <a:cubicBezTo>
                    <a:pt x="68" y="3"/>
                    <a:pt x="66" y="4"/>
                    <a:pt x="65" y="4"/>
                  </a:cubicBezTo>
                  <a:cubicBezTo>
                    <a:pt x="3" y="4"/>
                    <a:pt x="3" y="4"/>
                    <a:pt x="3" y="4"/>
                  </a:cubicBezTo>
                  <a:cubicBezTo>
                    <a:pt x="1" y="4"/>
                    <a:pt x="0" y="3"/>
                    <a:pt x="0" y="2"/>
                  </a:cubicBezTo>
                  <a:cubicBezTo>
                    <a:pt x="0" y="1"/>
                    <a:pt x="1" y="0"/>
                    <a:pt x="3" y="0"/>
                  </a:cubicBezTo>
                  <a:cubicBezTo>
                    <a:pt x="65" y="0"/>
                    <a:pt x="65" y="0"/>
                    <a:pt x="65" y="0"/>
                  </a:cubicBezTo>
                  <a:cubicBezTo>
                    <a:pt x="66" y="0"/>
                    <a:pt x="68" y="1"/>
                    <a:pt x="6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49" name="Freeform 140"/>
            <p:cNvSpPr>
              <a:spLocks/>
            </p:cNvSpPr>
            <p:nvPr/>
          </p:nvSpPr>
          <p:spPr bwMode="auto">
            <a:xfrm>
              <a:off x="7291387" y="5663363"/>
              <a:ext cx="195263" cy="17463"/>
            </a:xfrm>
            <a:custGeom>
              <a:avLst/>
              <a:gdLst>
                <a:gd name="T0" fmla="*/ 69 w 69"/>
                <a:gd name="T1" fmla="*/ 3 h 6"/>
                <a:gd name="T2" fmla="*/ 66 w 69"/>
                <a:gd name="T3" fmla="*/ 6 h 6"/>
                <a:gd name="T4" fmla="*/ 2 w 69"/>
                <a:gd name="T5" fmla="*/ 6 h 6"/>
                <a:gd name="T6" fmla="*/ 0 w 69"/>
                <a:gd name="T7" fmla="*/ 3 h 6"/>
                <a:gd name="T8" fmla="*/ 2 w 69"/>
                <a:gd name="T9" fmla="*/ 0 h 6"/>
                <a:gd name="T10" fmla="*/ 66 w 69"/>
                <a:gd name="T11" fmla="*/ 0 h 6"/>
                <a:gd name="T12" fmla="*/ 69 w 69"/>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69" h="6">
                  <a:moveTo>
                    <a:pt x="69" y="3"/>
                  </a:moveTo>
                  <a:cubicBezTo>
                    <a:pt x="69" y="5"/>
                    <a:pt x="67" y="6"/>
                    <a:pt x="66" y="6"/>
                  </a:cubicBezTo>
                  <a:cubicBezTo>
                    <a:pt x="2" y="6"/>
                    <a:pt x="2" y="6"/>
                    <a:pt x="2" y="6"/>
                  </a:cubicBezTo>
                  <a:cubicBezTo>
                    <a:pt x="1" y="6"/>
                    <a:pt x="0" y="5"/>
                    <a:pt x="0" y="3"/>
                  </a:cubicBezTo>
                  <a:cubicBezTo>
                    <a:pt x="0" y="1"/>
                    <a:pt x="1" y="0"/>
                    <a:pt x="2" y="0"/>
                  </a:cubicBezTo>
                  <a:cubicBezTo>
                    <a:pt x="66" y="0"/>
                    <a:pt x="66" y="0"/>
                    <a:pt x="66" y="0"/>
                  </a:cubicBezTo>
                  <a:cubicBezTo>
                    <a:pt x="67" y="0"/>
                    <a:pt x="69" y="1"/>
                    <a:pt x="69" y="3"/>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50" name="Freeform 141"/>
            <p:cNvSpPr>
              <a:spLocks/>
            </p:cNvSpPr>
            <p:nvPr/>
          </p:nvSpPr>
          <p:spPr bwMode="auto">
            <a:xfrm>
              <a:off x="7316787" y="5080751"/>
              <a:ext cx="296863" cy="188913"/>
            </a:xfrm>
            <a:custGeom>
              <a:avLst/>
              <a:gdLst>
                <a:gd name="T0" fmla="*/ 0 w 187"/>
                <a:gd name="T1" fmla="*/ 0 h 119"/>
                <a:gd name="T2" fmla="*/ 187 w 187"/>
                <a:gd name="T3" fmla="*/ 119 h 119"/>
                <a:gd name="T4" fmla="*/ 151 w 187"/>
                <a:gd name="T5" fmla="*/ 40 h 119"/>
                <a:gd name="T6" fmla="*/ 70 w 187"/>
                <a:gd name="T7" fmla="*/ 0 h 119"/>
                <a:gd name="T8" fmla="*/ 0 w 187"/>
                <a:gd name="T9" fmla="*/ 0 h 119"/>
              </a:gdLst>
              <a:ahLst/>
              <a:cxnLst>
                <a:cxn ang="0">
                  <a:pos x="T0" y="T1"/>
                </a:cxn>
                <a:cxn ang="0">
                  <a:pos x="T2" y="T3"/>
                </a:cxn>
                <a:cxn ang="0">
                  <a:pos x="T4" y="T5"/>
                </a:cxn>
                <a:cxn ang="0">
                  <a:pos x="T6" y="T7"/>
                </a:cxn>
                <a:cxn ang="0">
                  <a:pos x="T8" y="T9"/>
                </a:cxn>
              </a:cxnLst>
              <a:rect l="0" t="0" r="r" b="b"/>
              <a:pathLst>
                <a:path w="187" h="119">
                  <a:moveTo>
                    <a:pt x="0" y="0"/>
                  </a:moveTo>
                  <a:lnTo>
                    <a:pt x="187" y="119"/>
                  </a:lnTo>
                  <a:lnTo>
                    <a:pt x="151" y="40"/>
                  </a:lnTo>
                  <a:lnTo>
                    <a:pt x="70" y="0"/>
                  </a:lnTo>
                  <a:lnTo>
                    <a:pt x="0"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51" name="Freeform 142"/>
            <p:cNvSpPr>
              <a:spLocks/>
            </p:cNvSpPr>
            <p:nvPr/>
          </p:nvSpPr>
          <p:spPr bwMode="auto">
            <a:xfrm>
              <a:off x="7316787" y="5080751"/>
              <a:ext cx="296863" cy="188913"/>
            </a:xfrm>
            <a:custGeom>
              <a:avLst/>
              <a:gdLst>
                <a:gd name="T0" fmla="*/ 0 w 187"/>
                <a:gd name="T1" fmla="*/ 0 h 119"/>
                <a:gd name="T2" fmla="*/ 187 w 187"/>
                <a:gd name="T3" fmla="*/ 119 h 119"/>
                <a:gd name="T4" fmla="*/ 151 w 187"/>
                <a:gd name="T5" fmla="*/ 40 h 119"/>
                <a:gd name="T6" fmla="*/ 70 w 187"/>
                <a:gd name="T7" fmla="*/ 0 h 119"/>
              </a:gdLst>
              <a:ahLst/>
              <a:cxnLst>
                <a:cxn ang="0">
                  <a:pos x="T0" y="T1"/>
                </a:cxn>
                <a:cxn ang="0">
                  <a:pos x="T2" y="T3"/>
                </a:cxn>
                <a:cxn ang="0">
                  <a:pos x="T4" y="T5"/>
                </a:cxn>
                <a:cxn ang="0">
                  <a:pos x="T6" y="T7"/>
                </a:cxn>
              </a:cxnLst>
              <a:rect l="0" t="0" r="r" b="b"/>
              <a:pathLst>
                <a:path w="187" h="119">
                  <a:moveTo>
                    <a:pt x="0" y="0"/>
                  </a:moveTo>
                  <a:lnTo>
                    <a:pt x="187" y="119"/>
                  </a:lnTo>
                  <a:lnTo>
                    <a:pt x="151" y="40"/>
                  </a:lnTo>
                  <a:lnTo>
                    <a:pt x="70" y="0"/>
                  </a:lnTo>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52" name="Freeform 143"/>
            <p:cNvSpPr>
              <a:spLocks/>
            </p:cNvSpPr>
            <p:nvPr/>
          </p:nvSpPr>
          <p:spPr bwMode="auto">
            <a:xfrm>
              <a:off x="7164387" y="5233151"/>
              <a:ext cx="449263" cy="131763"/>
            </a:xfrm>
            <a:custGeom>
              <a:avLst/>
              <a:gdLst>
                <a:gd name="T0" fmla="*/ 0 w 283"/>
                <a:gd name="T1" fmla="*/ 0 h 83"/>
                <a:gd name="T2" fmla="*/ 283 w 283"/>
                <a:gd name="T3" fmla="*/ 35 h 83"/>
                <a:gd name="T4" fmla="*/ 281 w 283"/>
                <a:gd name="T5" fmla="*/ 74 h 83"/>
                <a:gd name="T6" fmla="*/ 0 w 283"/>
                <a:gd name="T7" fmla="*/ 83 h 83"/>
                <a:gd name="T8" fmla="*/ 0 w 283"/>
                <a:gd name="T9" fmla="*/ 0 h 83"/>
              </a:gdLst>
              <a:ahLst/>
              <a:cxnLst>
                <a:cxn ang="0">
                  <a:pos x="T0" y="T1"/>
                </a:cxn>
                <a:cxn ang="0">
                  <a:pos x="T2" y="T3"/>
                </a:cxn>
                <a:cxn ang="0">
                  <a:pos x="T4" y="T5"/>
                </a:cxn>
                <a:cxn ang="0">
                  <a:pos x="T6" y="T7"/>
                </a:cxn>
                <a:cxn ang="0">
                  <a:pos x="T8" y="T9"/>
                </a:cxn>
              </a:cxnLst>
              <a:rect l="0" t="0" r="r" b="b"/>
              <a:pathLst>
                <a:path w="283" h="83">
                  <a:moveTo>
                    <a:pt x="0" y="0"/>
                  </a:moveTo>
                  <a:lnTo>
                    <a:pt x="283" y="35"/>
                  </a:lnTo>
                  <a:lnTo>
                    <a:pt x="281" y="74"/>
                  </a:lnTo>
                  <a:lnTo>
                    <a:pt x="0" y="83"/>
                  </a:lnTo>
                  <a:lnTo>
                    <a:pt x="0"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53" name="Freeform 144"/>
            <p:cNvSpPr>
              <a:spLocks/>
            </p:cNvSpPr>
            <p:nvPr/>
          </p:nvSpPr>
          <p:spPr bwMode="auto">
            <a:xfrm>
              <a:off x="7199312" y="5144251"/>
              <a:ext cx="414338" cy="328613"/>
            </a:xfrm>
            <a:custGeom>
              <a:avLst/>
              <a:gdLst>
                <a:gd name="T0" fmla="*/ 225 w 261"/>
                <a:gd name="T1" fmla="*/ 0 h 207"/>
                <a:gd name="T2" fmla="*/ 0 w 261"/>
                <a:gd name="T3" fmla="*/ 189 h 207"/>
                <a:gd name="T4" fmla="*/ 10 w 261"/>
                <a:gd name="T5" fmla="*/ 207 h 207"/>
                <a:gd name="T6" fmla="*/ 261 w 261"/>
                <a:gd name="T7" fmla="*/ 79 h 207"/>
                <a:gd name="T8" fmla="*/ 225 w 261"/>
                <a:gd name="T9" fmla="*/ 0 h 207"/>
              </a:gdLst>
              <a:ahLst/>
              <a:cxnLst>
                <a:cxn ang="0">
                  <a:pos x="T0" y="T1"/>
                </a:cxn>
                <a:cxn ang="0">
                  <a:pos x="T2" y="T3"/>
                </a:cxn>
                <a:cxn ang="0">
                  <a:pos x="T4" y="T5"/>
                </a:cxn>
                <a:cxn ang="0">
                  <a:pos x="T6" y="T7"/>
                </a:cxn>
                <a:cxn ang="0">
                  <a:pos x="T8" y="T9"/>
                </a:cxn>
              </a:cxnLst>
              <a:rect l="0" t="0" r="r" b="b"/>
              <a:pathLst>
                <a:path w="261" h="207">
                  <a:moveTo>
                    <a:pt x="225" y="0"/>
                  </a:moveTo>
                  <a:lnTo>
                    <a:pt x="0" y="189"/>
                  </a:lnTo>
                  <a:lnTo>
                    <a:pt x="10" y="207"/>
                  </a:lnTo>
                  <a:lnTo>
                    <a:pt x="261" y="79"/>
                  </a:lnTo>
                  <a:lnTo>
                    <a:pt x="225"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54" name="Freeform 145"/>
            <p:cNvSpPr>
              <a:spLocks/>
            </p:cNvSpPr>
            <p:nvPr/>
          </p:nvSpPr>
          <p:spPr bwMode="auto">
            <a:xfrm>
              <a:off x="7199312" y="5144251"/>
              <a:ext cx="414338" cy="328613"/>
            </a:xfrm>
            <a:custGeom>
              <a:avLst/>
              <a:gdLst>
                <a:gd name="T0" fmla="*/ 225 w 261"/>
                <a:gd name="T1" fmla="*/ 0 h 207"/>
                <a:gd name="T2" fmla="*/ 0 w 261"/>
                <a:gd name="T3" fmla="*/ 189 h 207"/>
                <a:gd name="T4" fmla="*/ 10 w 261"/>
                <a:gd name="T5" fmla="*/ 207 h 207"/>
                <a:gd name="T6" fmla="*/ 261 w 261"/>
                <a:gd name="T7" fmla="*/ 79 h 207"/>
              </a:gdLst>
              <a:ahLst/>
              <a:cxnLst>
                <a:cxn ang="0">
                  <a:pos x="T0" y="T1"/>
                </a:cxn>
                <a:cxn ang="0">
                  <a:pos x="T2" y="T3"/>
                </a:cxn>
                <a:cxn ang="0">
                  <a:pos x="T4" y="T5"/>
                </a:cxn>
                <a:cxn ang="0">
                  <a:pos x="T6" y="T7"/>
                </a:cxn>
              </a:cxnLst>
              <a:rect l="0" t="0" r="r" b="b"/>
              <a:pathLst>
                <a:path w="261" h="207">
                  <a:moveTo>
                    <a:pt x="225" y="0"/>
                  </a:moveTo>
                  <a:lnTo>
                    <a:pt x="0" y="189"/>
                  </a:lnTo>
                  <a:lnTo>
                    <a:pt x="10" y="207"/>
                  </a:lnTo>
                  <a:lnTo>
                    <a:pt x="261" y="79"/>
                  </a:lnTo>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55" name="Freeform 146"/>
            <p:cNvSpPr>
              <a:spLocks/>
            </p:cNvSpPr>
            <p:nvPr/>
          </p:nvSpPr>
          <p:spPr bwMode="auto">
            <a:xfrm>
              <a:off x="7199312" y="5444288"/>
              <a:ext cx="334963" cy="134938"/>
            </a:xfrm>
            <a:custGeom>
              <a:avLst/>
              <a:gdLst>
                <a:gd name="T0" fmla="*/ 0 w 211"/>
                <a:gd name="T1" fmla="*/ 0 h 85"/>
                <a:gd name="T2" fmla="*/ 211 w 211"/>
                <a:gd name="T3" fmla="*/ 46 h 85"/>
                <a:gd name="T4" fmla="*/ 199 w 211"/>
                <a:gd name="T5" fmla="*/ 85 h 85"/>
                <a:gd name="T6" fmla="*/ 10 w 211"/>
                <a:gd name="T7" fmla="*/ 18 h 85"/>
                <a:gd name="T8" fmla="*/ 0 w 211"/>
                <a:gd name="T9" fmla="*/ 0 h 85"/>
              </a:gdLst>
              <a:ahLst/>
              <a:cxnLst>
                <a:cxn ang="0">
                  <a:pos x="T0" y="T1"/>
                </a:cxn>
                <a:cxn ang="0">
                  <a:pos x="T2" y="T3"/>
                </a:cxn>
                <a:cxn ang="0">
                  <a:pos x="T4" y="T5"/>
                </a:cxn>
                <a:cxn ang="0">
                  <a:pos x="T6" y="T7"/>
                </a:cxn>
                <a:cxn ang="0">
                  <a:pos x="T8" y="T9"/>
                </a:cxn>
              </a:cxnLst>
              <a:rect l="0" t="0" r="r" b="b"/>
              <a:pathLst>
                <a:path w="211" h="85">
                  <a:moveTo>
                    <a:pt x="0" y="0"/>
                  </a:moveTo>
                  <a:lnTo>
                    <a:pt x="211" y="46"/>
                  </a:lnTo>
                  <a:lnTo>
                    <a:pt x="199" y="85"/>
                  </a:lnTo>
                  <a:lnTo>
                    <a:pt x="10" y="18"/>
                  </a:lnTo>
                  <a:lnTo>
                    <a:pt x="0"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56" name="Freeform 147"/>
            <p:cNvSpPr>
              <a:spLocks/>
            </p:cNvSpPr>
            <p:nvPr/>
          </p:nvSpPr>
          <p:spPr bwMode="auto">
            <a:xfrm>
              <a:off x="7243762" y="5288713"/>
              <a:ext cx="369888" cy="271463"/>
            </a:xfrm>
            <a:custGeom>
              <a:avLst/>
              <a:gdLst>
                <a:gd name="T0" fmla="*/ 233 w 233"/>
                <a:gd name="T1" fmla="*/ 0 h 171"/>
                <a:gd name="T2" fmla="*/ 0 w 233"/>
                <a:gd name="T3" fmla="*/ 151 h 171"/>
                <a:gd name="T4" fmla="*/ 7 w 233"/>
                <a:gd name="T5" fmla="*/ 171 h 171"/>
                <a:gd name="T6" fmla="*/ 231 w 233"/>
                <a:gd name="T7" fmla="*/ 39 h 171"/>
                <a:gd name="T8" fmla="*/ 233 w 233"/>
                <a:gd name="T9" fmla="*/ 0 h 171"/>
              </a:gdLst>
              <a:ahLst/>
              <a:cxnLst>
                <a:cxn ang="0">
                  <a:pos x="T0" y="T1"/>
                </a:cxn>
                <a:cxn ang="0">
                  <a:pos x="T2" y="T3"/>
                </a:cxn>
                <a:cxn ang="0">
                  <a:pos x="T4" y="T5"/>
                </a:cxn>
                <a:cxn ang="0">
                  <a:pos x="T6" y="T7"/>
                </a:cxn>
                <a:cxn ang="0">
                  <a:pos x="T8" y="T9"/>
                </a:cxn>
              </a:cxnLst>
              <a:rect l="0" t="0" r="r" b="b"/>
              <a:pathLst>
                <a:path w="233" h="171">
                  <a:moveTo>
                    <a:pt x="233" y="0"/>
                  </a:moveTo>
                  <a:lnTo>
                    <a:pt x="0" y="151"/>
                  </a:lnTo>
                  <a:lnTo>
                    <a:pt x="7" y="171"/>
                  </a:lnTo>
                  <a:lnTo>
                    <a:pt x="231" y="39"/>
                  </a:lnTo>
                  <a:lnTo>
                    <a:pt x="233"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57" name="Freeform 148"/>
            <p:cNvSpPr>
              <a:spLocks/>
            </p:cNvSpPr>
            <p:nvPr/>
          </p:nvSpPr>
          <p:spPr bwMode="auto">
            <a:xfrm>
              <a:off x="7243762" y="5288713"/>
              <a:ext cx="369888" cy="271463"/>
            </a:xfrm>
            <a:custGeom>
              <a:avLst/>
              <a:gdLst>
                <a:gd name="T0" fmla="*/ 233 w 233"/>
                <a:gd name="T1" fmla="*/ 0 h 171"/>
                <a:gd name="T2" fmla="*/ 0 w 233"/>
                <a:gd name="T3" fmla="*/ 151 h 171"/>
                <a:gd name="T4" fmla="*/ 7 w 233"/>
                <a:gd name="T5" fmla="*/ 171 h 171"/>
                <a:gd name="T6" fmla="*/ 231 w 233"/>
                <a:gd name="T7" fmla="*/ 39 h 171"/>
              </a:gdLst>
              <a:ahLst/>
              <a:cxnLst>
                <a:cxn ang="0">
                  <a:pos x="T0" y="T1"/>
                </a:cxn>
                <a:cxn ang="0">
                  <a:pos x="T2" y="T3"/>
                </a:cxn>
                <a:cxn ang="0">
                  <a:pos x="T4" y="T5"/>
                </a:cxn>
                <a:cxn ang="0">
                  <a:pos x="T6" y="T7"/>
                </a:cxn>
              </a:cxnLst>
              <a:rect l="0" t="0" r="r" b="b"/>
              <a:pathLst>
                <a:path w="233" h="171">
                  <a:moveTo>
                    <a:pt x="233" y="0"/>
                  </a:moveTo>
                  <a:lnTo>
                    <a:pt x="0" y="151"/>
                  </a:lnTo>
                  <a:lnTo>
                    <a:pt x="7" y="171"/>
                  </a:lnTo>
                  <a:lnTo>
                    <a:pt x="231" y="39"/>
                  </a:lnTo>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58" name="Freeform 149"/>
            <p:cNvSpPr>
              <a:spLocks/>
            </p:cNvSpPr>
            <p:nvPr/>
          </p:nvSpPr>
          <p:spPr bwMode="auto">
            <a:xfrm>
              <a:off x="7243762" y="5528426"/>
              <a:ext cx="254000" cy="119063"/>
            </a:xfrm>
            <a:custGeom>
              <a:avLst/>
              <a:gdLst>
                <a:gd name="T0" fmla="*/ 0 w 160"/>
                <a:gd name="T1" fmla="*/ 0 h 75"/>
                <a:gd name="T2" fmla="*/ 160 w 160"/>
                <a:gd name="T3" fmla="*/ 64 h 75"/>
                <a:gd name="T4" fmla="*/ 151 w 160"/>
                <a:gd name="T5" fmla="*/ 75 h 75"/>
                <a:gd name="T6" fmla="*/ 7 w 160"/>
                <a:gd name="T7" fmla="*/ 20 h 75"/>
                <a:gd name="T8" fmla="*/ 0 w 160"/>
                <a:gd name="T9" fmla="*/ 0 h 75"/>
              </a:gdLst>
              <a:ahLst/>
              <a:cxnLst>
                <a:cxn ang="0">
                  <a:pos x="T0" y="T1"/>
                </a:cxn>
                <a:cxn ang="0">
                  <a:pos x="T2" y="T3"/>
                </a:cxn>
                <a:cxn ang="0">
                  <a:pos x="T4" y="T5"/>
                </a:cxn>
                <a:cxn ang="0">
                  <a:pos x="T6" y="T7"/>
                </a:cxn>
                <a:cxn ang="0">
                  <a:pos x="T8" y="T9"/>
                </a:cxn>
              </a:cxnLst>
              <a:rect l="0" t="0" r="r" b="b"/>
              <a:pathLst>
                <a:path w="160" h="75">
                  <a:moveTo>
                    <a:pt x="0" y="0"/>
                  </a:moveTo>
                  <a:lnTo>
                    <a:pt x="160" y="64"/>
                  </a:lnTo>
                  <a:lnTo>
                    <a:pt x="151" y="75"/>
                  </a:lnTo>
                  <a:lnTo>
                    <a:pt x="7" y="20"/>
                  </a:lnTo>
                  <a:lnTo>
                    <a:pt x="0"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59" name="Freeform 150"/>
            <p:cNvSpPr>
              <a:spLocks/>
            </p:cNvSpPr>
            <p:nvPr/>
          </p:nvSpPr>
          <p:spPr bwMode="auto">
            <a:xfrm>
              <a:off x="7164387" y="5080751"/>
              <a:ext cx="263525" cy="284163"/>
            </a:xfrm>
            <a:custGeom>
              <a:avLst/>
              <a:gdLst>
                <a:gd name="T0" fmla="*/ 96 w 166"/>
                <a:gd name="T1" fmla="*/ 0 h 179"/>
                <a:gd name="T2" fmla="*/ 0 w 166"/>
                <a:gd name="T3" fmla="*/ 96 h 179"/>
                <a:gd name="T4" fmla="*/ 0 w 166"/>
                <a:gd name="T5" fmla="*/ 179 h 179"/>
                <a:gd name="T6" fmla="*/ 166 w 166"/>
                <a:gd name="T7" fmla="*/ 0 h 179"/>
                <a:gd name="T8" fmla="*/ 96 w 166"/>
                <a:gd name="T9" fmla="*/ 0 h 179"/>
              </a:gdLst>
              <a:ahLst/>
              <a:cxnLst>
                <a:cxn ang="0">
                  <a:pos x="T0" y="T1"/>
                </a:cxn>
                <a:cxn ang="0">
                  <a:pos x="T2" y="T3"/>
                </a:cxn>
                <a:cxn ang="0">
                  <a:pos x="T4" y="T5"/>
                </a:cxn>
                <a:cxn ang="0">
                  <a:pos x="T6" y="T7"/>
                </a:cxn>
                <a:cxn ang="0">
                  <a:pos x="T8" y="T9"/>
                </a:cxn>
              </a:cxnLst>
              <a:rect l="0" t="0" r="r" b="b"/>
              <a:pathLst>
                <a:path w="166" h="179">
                  <a:moveTo>
                    <a:pt x="96" y="0"/>
                  </a:moveTo>
                  <a:lnTo>
                    <a:pt x="0" y="96"/>
                  </a:lnTo>
                  <a:lnTo>
                    <a:pt x="0" y="179"/>
                  </a:lnTo>
                  <a:lnTo>
                    <a:pt x="166" y="0"/>
                  </a:lnTo>
                  <a:lnTo>
                    <a:pt x="96"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60" name="Freeform 151"/>
            <p:cNvSpPr>
              <a:spLocks/>
            </p:cNvSpPr>
            <p:nvPr/>
          </p:nvSpPr>
          <p:spPr bwMode="auto">
            <a:xfrm>
              <a:off x="7278687" y="5517313"/>
              <a:ext cx="255588" cy="130175"/>
            </a:xfrm>
            <a:custGeom>
              <a:avLst/>
              <a:gdLst>
                <a:gd name="T0" fmla="*/ 10 w 161"/>
                <a:gd name="T1" fmla="*/ 82 h 82"/>
                <a:gd name="T2" fmla="*/ 149 w 161"/>
                <a:gd name="T3" fmla="*/ 39 h 82"/>
                <a:gd name="T4" fmla="*/ 161 w 161"/>
                <a:gd name="T5" fmla="*/ 0 h 82"/>
                <a:gd name="T6" fmla="*/ 0 w 161"/>
                <a:gd name="T7" fmla="*/ 71 h 82"/>
                <a:gd name="T8" fmla="*/ 10 w 161"/>
                <a:gd name="T9" fmla="*/ 82 h 82"/>
              </a:gdLst>
              <a:ahLst/>
              <a:cxnLst>
                <a:cxn ang="0">
                  <a:pos x="T0" y="T1"/>
                </a:cxn>
                <a:cxn ang="0">
                  <a:pos x="T2" y="T3"/>
                </a:cxn>
                <a:cxn ang="0">
                  <a:pos x="T4" y="T5"/>
                </a:cxn>
                <a:cxn ang="0">
                  <a:pos x="T6" y="T7"/>
                </a:cxn>
                <a:cxn ang="0">
                  <a:pos x="T8" y="T9"/>
                </a:cxn>
              </a:cxnLst>
              <a:rect l="0" t="0" r="r" b="b"/>
              <a:pathLst>
                <a:path w="161" h="82">
                  <a:moveTo>
                    <a:pt x="10" y="82"/>
                  </a:moveTo>
                  <a:lnTo>
                    <a:pt x="149" y="39"/>
                  </a:lnTo>
                  <a:lnTo>
                    <a:pt x="161" y="0"/>
                  </a:lnTo>
                  <a:lnTo>
                    <a:pt x="0" y="71"/>
                  </a:lnTo>
                  <a:lnTo>
                    <a:pt x="10" y="8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61" name="Freeform 152"/>
            <p:cNvSpPr>
              <a:spLocks/>
            </p:cNvSpPr>
            <p:nvPr/>
          </p:nvSpPr>
          <p:spPr bwMode="auto">
            <a:xfrm>
              <a:off x="7278687" y="5630026"/>
              <a:ext cx="219075" cy="17463"/>
            </a:xfrm>
            <a:custGeom>
              <a:avLst/>
              <a:gdLst>
                <a:gd name="T0" fmla="*/ 0 w 138"/>
                <a:gd name="T1" fmla="*/ 0 h 11"/>
                <a:gd name="T2" fmla="*/ 138 w 138"/>
                <a:gd name="T3" fmla="*/ 0 h 11"/>
                <a:gd name="T4" fmla="*/ 129 w 138"/>
                <a:gd name="T5" fmla="*/ 11 h 11"/>
                <a:gd name="T6" fmla="*/ 10 w 138"/>
                <a:gd name="T7" fmla="*/ 11 h 11"/>
                <a:gd name="T8" fmla="*/ 0 w 138"/>
                <a:gd name="T9" fmla="*/ 0 h 11"/>
              </a:gdLst>
              <a:ahLst/>
              <a:cxnLst>
                <a:cxn ang="0">
                  <a:pos x="T0" y="T1"/>
                </a:cxn>
                <a:cxn ang="0">
                  <a:pos x="T2" y="T3"/>
                </a:cxn>
                <a:cxn ang="0">
                  <a:pos x="T4" y="T5"/>
                </a:cxn>
                <a:cxn ang="0">
                  <a:pos x="T6" y="T7"/>
                </a:cxn>
                <a:cxn ang="0">
                  <a:pos x="T8" y="T9"/>
                </a:cxn>
              </a:cxnLst>
              <a:rect l="0" t="0" r="r" b="b"/>
              <a:pathLst>
                <a:path w="138" h="11">
                  <a:moveTo>
                    <a:pt x="0" y="0"/>
                  </a:moveTo>
                  <a:lnTo>
                    <a:pt x="138" y="0"/>
                  </a:lnTo>
                  <a:lnTo>
                    <a:pt x="129" y="11"/>
                  </a:lnTo>
                  <a:lnTo>
                    <a:pt x="10" y="11"/>
                  </a:lnTo>
                  <a:lnTo>
                    <a:pt x="0"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grpSp>
      <p:grpSp>
        <p:nvGrpSpPr>
          <p:cNvPr id="62" name="Group 6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3604638" y="3789401"/>
            <a:ext cx="449263" cy="741362"/>
            <a:chOff x="7164387" y="5080751"/>
            <a:chExt cx="449263" cy="741362"/>
          </a:xfrm>
        </p:grpSpPr>
        <p:sp>
          <p:nvSpPr>
            <p:cNvPr id="63" name="Freeform 134"/>
            <p:cNvSpPr>
              <a:spLocks/>
            </p:cNvSpPr>
            <p:nvPr/>
          </p:nvSpPr>
          <p:spPr bwMode="auto">
            <a:xfrm>
              <a:off x="7329487" y="5790363"/>
              <a:ext cx="117475" cy="31750"/>
            </a:xfrm>
            <a:custGeom>
              <a:avLst/>
              <a:gdLst>
                <a:gd name="T0" fmla="*/ 42 w 42"/>
                <a:gd name="T1" fmla="*/ 6 h 11"/>
                <a:gd name="T2" fmla="*/ 36 w 42"/>
                <a:gd name="T3" fmla="*/ 11 h 11"/>
                <a:gd name="T4" fmla="*/ 6 w 42"/>
                <a:gd name="T5" fmla="*/ 11 h 11"/>
                <a:gd name="T6" fmla="*/ 0 w 42"/>
                <a:gd name="T7" fmla="*/ 6 h 11"/>
                <a:gd name="T8" fmla="*/ 6 w 42"/>
                <a:gd name="T9" fmla="*/ 0 h 11"/>
                <a:gd name="T10" fmla="*/ 36 w 42"/>
                <a:gd name="T11" fmla="*/ 0 h 11"/>
                <a:gd name="T12" fmla="*/ 42 w 42"/>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42" h="11">
                  <a:moveTo>
                    <a:pt x="42" y="6"/>
                  </a:moveTo>
                  <a:cubicBezTo>
                    <a:pt x="42" y="9"/>
                    <a:pt x="40" y="11"/>
                    <a:pt x="36" y="11"/>
                  </a:cubicBezTo>
                  <a:cubicBezTo>
                    <a:pt x="6" y="11"/>
                    <a:pt x="6" y="11"/>
                    <a:pt x="6" y="11"/>
                  </a:cubicBezTo>
                  <a:cubicBezTo>
                    <a:pt x="2" y="11"/>
                    <a:pt x="0" y="9"/>
                    <a:pt x="0" y="6"/>
                  </a:cubicBezTo>
                  <a:cubicBezTo>
                    <a:pt x="0" y="3"/>
                    <a:pt x="2" y="0"/>
                    <a:pt x="6" y="0"/>
                  </a:cubicBezTo>
                  <a:cubicBezTo>
                    <a:pt x="36" y="0"/>
                    <a:pt x="36" y="0"/>
                    <a:pt x="36" y="0"/>
                  </a:cubicBezTo>
                  <a:cubicBezTo>
                    <a:pt x="40" y="0"/>
                    <a:pt x="42" y="3"/>
                    <a:pt x="42" y="6"/>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64" name="Freeform 135"/>
            <p:cNvSpPr>
              <a:spLocks/>
            </p:cNvSpPr>
            <p:nvPr/>
          </p:nvSpPr>
          <p:spPr bwMode="auto">
            <a:xfrm>
              <a:off x="7297737" y="5779251"/>
              <a:ext cx="180975" cy="25400"/>
            </a:xfrm>
            <a:custGeom>
              <a:avLst/>
              <a:gdLst>
                <a:gd name="T0" fmla="*/ 9 w 64"/>
                <a:gd name="T1" fmla="*/ 9 h 9"/>
                <a:gd name="T2" fmla="*/ 55 w 64"/>
                <a:gd name="T3" fmla="*/ 9 h 9"/>
                <a:gd name="T4" fmla="*/ 59 w 64"/>
                <a:gd name="T5" fmla="*/ 5 h 9"/>
                <a:gd name="T6" fmla="*/ 64 w 64"/>
                <a:gd name="T7" fmla="*/ 0 h 9"/>
                <a:gd name="T8" fmla="*/ 0 w 64"/>
                <a:gd name="T9" fmla="*/ 0 h 9"/>
                <a:gd name="T10" fmla="*/ 1 w 64"/>
                <a:gd name="T11" fmla="*/ 1 h 9"/>
                <a:gd name="T12" fmla="*/ 9 w 64"/>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64" h="9">
                  <a:moveTo>
                    <a:pt x="9" y="9"/>
                  </a:moveTo>
                  <a:cubicBezTo>
                    <a:pt x="55" y="9"/>
                    <a:pt x="55" y="9"/>
                    <a:pt x="55" y="9"/>
                  </a:cubicBezTo>
                  <a:cubicBezTo>
                    <a:pt x="56" y="9"/>
                    <a:pt x="57" y="7"/>
                    <a:pt x="59" y="5"/>
                  </a:cubicBezTo>
                  <a:cubicBezTo>
                    <a:pt x="62" y="3"/>
                    <a:pt x="63" y="1"/>
                    <a:pt x="64" y="0"/>
                  </a:cubicBezTo>
                  <a:cubicBezTo>
                    <a:pt x="0" y="0"/>
                    <a:pt x="0" y="0"/>
                    <a:pt x="0" y="0"/>
                  </a:cubicBezTo>
                  <a:cubicBezTo>
                    <a:pt x="1" y="1"/>
                    <a:pt x="1" y="1"/>
                    <a:pt x="1" y="1"/>
                  </a:cubicBezTo>
                  <a:cubicBezTo>
                    <a:pt x="1" y="1"/>
                    <a:pt x="7" y="8"/>
                    <a:pt x="9" y="9"/>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65" name="Freeform 136"/>
            <p:cNvSpPr>
              <a:spLocks/>
            </p:cNvSpPr>
            <p:nvPr/>
          </p:nvSpPr>
          <p:spPr bwMode="auto">
            <a:xfrm>
              <a:off x="7291387" y="5688763"/>
              <a:ext cx="192088" cy="20638"/>
            </a:xfrm>
            <a:custGeom>
              <a:avLst/>
              <a:gdLst>
                <a:gd name="T0" fmla="*/ 68 w 68"/>
                <a:gd name="T1" fmla="*/ 4 h 7"/>
                <a:gd name="T2" fmla="*/ 65 w 68"/>
                <a:gd name="T3" fmla="*/ 7 h 7"/>
                <a:gd name="T4" fmla="*/ 3 w 68"/>
                <a:gd name="T5" fmla="*/ 7 h 7"/>
                <a:gd name="T6" fmla="*/ 0 w 68"/>
                <a:gd name="T7" fmla="*/ 4 h 7"/>
                <a:gd name="T8" fmla="*/ 3 w 68"/>
                <a:gd name="T9" fmla="*/ 0 h 7"/>
                <a:gd name="T10" fmla="*/ 65 w 68"/>
                <a:gd name="T11" fmla="*/ 0 h 7"/>
                <a:gd name="T12" fmla="*/ 68 w 68"/>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8" h="7">
                  <a:moveTo>
                    <a:pt x="68" y="4"/>
                  </a:moveTo>
                  <a:cubicBezTo>
                    <a:pt x="68" y="6"/>
                    <a:pt x="67" y="7"/>
                    <a:pt x="65" y="7"/>
                  </a:cubicBezTo>
                  <a:cubicBezTo>
                    <a:pt x="3" y="7"/>
                    <a:pt x="3" y="7"/>
                    <a:pt x="3" y="7"/>
                  </a:cubicBezTo>
                  <a:cubicBezTo>
                    <a:pt x="1" y="7"/>
                    <a:pt x="0" y="6"/>
                    <a:pt x="0" y="4"/>
                  </a:cubicBezTo>
                  <a:cubicBezTo>
                    <a:pt x="0" y="2"/>
                    <a:pt x="1" y="0"/>
                    <a:pt x="3" y="0"/>
                  </a:cubicBezTo>
                  <a:cubicBezTo>
                    <a:pt x="65" y="0"/>
                    <a:pt x="65" y="0"/>
                    <a:pt x="65" y="0"/>
                  </a:cubicBezTo>
                  <a:cubicBezTo>
                    <a:pt x="67" y="0"/>
                    <a:pt x="68" y="2"/>
                    <a:pt x="68" y="4"/>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66" name="Freeform 137"/>
            <p:cNvSpPr>
              <a:spLocks/>
            </p:cNvSpPr>
            <p:nvPr/>
          </p:nvSpPr>
          <p:spPr bwMode="auto">
            <a:xfrm>
              <a:off x="7291387" y="5717338"/>
              <a:ext cx="192088" cy="20638"/>
            </a:xfrm>
            <a:custGeom>
              <a:avLst/>
              <a:gdLst>
                <a:gd name="T0" fmla="*/ 68 w 68"/>
                <a:gd name="T1" fmla="*/ 3 h 7"/>
                <a:gd name="T2" fmla="*/ 65 w 68"/>
                <a:gd name="T3" fmla="*/ 7 h 7"/>
                <a:gd name="T4" fmla="*/ 3 w 68"/>
                <a:gd name="T5" fmla="*/ 7 h 7"/>
                <a:gd name="T6" fmla="*/ 0 w 68"/>
                <a:gd name="T7" fmla="*/ 3 h 7"/>
                <a:gd name="T8" fmla="*/ 3 w 68"/>
                <a:gd name="T9" fmla="*/ 0 h 7"/>
                <a:gd name="T10" fmla="*/ 65 w 68"/>
                <a:gd name="T11" fmla="*/ 0 h 7"/>
                <a:gd name="T12" fmla="*/ 68 w 68"/>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68" h="7">
                  <a:moveTo>
                    <a:pt x="68" y="3"/>
                  </a:moveTo>
                  <a:cubicBezTo>
                    <a:pt x="68" y="5"/>
                    <a:pt x="67" y="7"/>
                    <a:pt x="65" y="7"/>
                  </a:cubicBezTo>
                  <a:cubicBezTo>
                    <a:pt x="3" y="7"/>
                    <a:pt x="3" y="7"/>
                    <a:pt x="3" y="7"/>
                  </a:cubicBezTo>
                  <a:cubicBezTo>
                    <a:pt x="1" y="7"/>
                    <a:pt x="0" y="5"/>
                    <a:pt x="0" y="3"/>
                  </a:cubicBezTo>
                  <a:cubicBezTo>
                    <a:pt x="0" y="1"/>
                    <a:pt x="1" y="0"/>
                    <a:pt x="3" y="0"/>
                  </a:cubicBezTo>
                  <a:cubicBezTo>
                    <a:pt x="65" y="0"/>
                    <a:pt x="65" y="0"/>
                    <a:pt x="65" y="0"/>
                  </a:cubicBezTo>
                  <a:cubicBezTo>
                    <a:pt x="67" y="0"/>
                    <a:pt x="68" y="1"/>
                    <a:pt x="68" y="3"/>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67" name="Freeform 138"/>
            <p:cNvSpPr>
              <a:spLocks/>
            </p:cNvSpPr>
            <p:nvPr/>
          </p:nvSpPr>
          <p:spPr bwMode="auto">
            <a:xfrm>
              <a:off x="7291387" y="5745913"/>
              <a:ext cx="192088" cy="17463"/>
            </a:xfrm>
            <a:custGeom>
              <a:avLst/>
              <a:gdLst>
                <a:gd name="T0" fmla="*/ 68 w 68"/>
                <a:gd name="T1" fmla="*/ 3 h 6"/>
                <a:gd name="T2" fmla="*/ 65 w 68"/>
                <a:gd name="T3" fmla="*/ 6 h 6"/>
                <a:gd name="T4" fmla="*/ 3 w 68"/>
                <a:gd name="T5" fmla="*/ 6 h 6"/>
                <a:gd name="T6" fmla="*/ 0 w 68"/>
                <a:gd name="T7" fmla="*/ 3 h 6"/>
                <a:gd name="T8" fmla="*/ 3 w 68"/>
                <a:gd name="T9" fmla="*/ 0 h 6"/>
                <a:gd name="T10" fmla="*/ 65 w 68"/>
                <a:gd name="T11" fmla="*/ 0 h 6"/>
                <a:gd name="T12" fmla="*/ 68 w 68"/>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68" h="6">
                  <a:moveTo>
                    <a:pt x="68" y="3"/>
                  </a:moveTo>
                  <a:cubicBezTo>
                    <a:pt x="68" y="5"/>
                    <a:pt x="67" y="6"/>
                    <a:pt x="65" y="6"/>
                  </a:cubicBezTo>
                  <a:cubicBezTo>
                    <a:pt x="3" y="6"/>
                    <a:pt x="3" y="6"/>
                    <a:pt x="3" y="6"/>
                  </a:cubicBezTo>
                  <a:cubicBezTo>
                    <a:pt x="1" y="6"/>
                    <a:pt x="0" y="5"/>
                    <a:pt x="0" y="3"/>
                  </a:cubicBezTo>
                  <a:cubicBezTo>
                    <a:pt x="0" y="1"/>
                    <a:pt x="1" y="0"/>
                    <a:pt x="3" y="0"/>
                  </a:cubicBezTo>
                  <a:cubicBezTo>
                    <a:pt x="65" y="0"/>
                    <a:pt x="65" y="0"/>
                    <a:pt x="65" y="0"/>
                  </a:cubicBezTo>
                  <a:cubicBezTo>
                    <a:pt x="67" y="0"/>
                    <a:pt x="68" y="1"/>
                    <a:pt x="68" y="3"/>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68" name="Freeform 139"/>
            <p:cNvSpPr>
              <a:spLocks/>
            </p:cNvSpPr>
            <p:nvPr/>
          </p:nvSpPr>
          <p:spPr bwMode="auto">
            <a:xfrm>
              <a:off x="7291387" y="5768138"/>
              <a:ext cx="192088" cy="11113"/>
            </a:xfrm>
            <a:custGeom>
              <a:avLst/>
              <a:gdLst>
                <a:gd name="T0" fmla="*/ 68 w 68"/>
                <a:gd name="T1" fmla="*/ 2 h 4"/>
                <a:gd name="T2" fmla="*/ 65 w 68"/>
                <a:gd name="T3" fmla="*/ 4 h 4"/>
                <a:gd name="T4" fmla="*/ 3 w 68"/>
                <a:gd name="T5" fmla="*/ 4 h 4"/>
                <a:gd name="T6" fmla="*/ 0 w 68"/>
                <a:gd name="T7" fmla="*/ 2 h 4"/>
                <a:gd name="T8" fmla="*/ 3 w 68"/>
                <a:gd name="T9" fmla="*/ 0 h 4"/>
                <a:gd name="T10" fmla="*/ 65 w 68"/>
                <a:gd name="T11" fmla="*/ 0 h 4"/>
                <a:gd name="T12" fmla="*/ 68 w 68"/>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68" h="4">
                  <a:moveTo>
                    <a:pt x="68" y="2"/>
                  </a:moveTo>
                  <a:cubicBezTo>
                    <a:pt x="68" y="3"/>
                    <a:pt x="66" y="4"/>
                    <a:pt x="65" y="4"/>
                  </a:cubicBezTo>
                  <a:cubicBezTo>
                    <a:pt x="3" y="4"/>
                    <a:pt x="3" y="4"/>
                    <a:pt x="3" y="4"/>
                  </a:cubicBezTo>
                  <a:cubicBezTo>
                    <a:pt x="1" y="4"/>
                    <a:pt x="0" y="3"/>
                    <a:pt x="0" y="2"/>
                  </a:cubicBezTo>
                  <a:cubicBezTo>
                    <a:pt x="0" y="1"/>
                    <a:pt x="1" y="0"/>
                    <a:pt x="3" y="0"/>
                  </a:cubicBezTo>
                  <a:cubicBezTo>
                    <a:pt x="65" y="0"/>
                    <a:pt x="65" y="0"/>
                    <a:pt x="65" y="0"/>
                  </a:cubicBezTo>
                  <a:cubicBezTo>
                    <a:pt x="66" y="0"/>
                    <a:pt x="68" y="1"/>
                    <a:pt x="6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69" name="Freeform 140"/>
            <p:cNvSpPr>
              <a:spLocks/>
            </p:cNvSpPr>
            <p:nvPr/>
          </p:nvSpPr>
          <p:spPr bwMode="auto">
            <a:xfrm>
              <a:off x="7291387" y="5663363"/>
              <a:ext cx="195263" cy="17463"/>
            </a:xfrm>
            <a:custGeom>
              <a:avLst/>
              <a:gdLst>
                <a:gd name="T0" fmla="*/ 69 w 69"/>
                <a:gd name="T1" fmla="*/ 3 h 6"/>
                <a:gd name="T2" fmla="*/ 66 w 69"/>
                <a:gd name="T3" fmla="*/ 6 h 6"/>
                <a:gd name="T4" fmla="*/ 2 w 69"/>
                <a:gd name="T5" fmla="*/ 6 h 6"/>
                <a:gd name="T6" fmla="*/ 0 w 69"/>
                <a:gd name="T7" fmla="*/ 3 h 6"/>
                <a:gd name="T8" fmla="*/ 2 w 69"/>
                <a:gd name="T9" fmla="*/ 0 h 6"/>
                <a:gd name="T10" fmla="*/ 66 w 69"/>
                <a:gd name="T11" fmla="*/ 0 h 6"/>
                <a:gd name="T12" fmla="*/ 69 w 69"/>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69" h="6">
                  <a:moveTo>
                    <a:pt x="69" y="3"/>
                  </a:moveTo>
                  <a:cubicBezTo>
                    <a:pt x="69" y="5"/>
                    <a:pt x="67" y="6"/>
                    <a:pt x="66" y="6"/>
                  </a:cubicBezTo>
                  <a:cubicBezTo>
                    <a:pt x="2" y="6"/>
                    <a:pt x="2" y="6"/>
                    <a:pt x="2" y="6"/>
                  </a:cubicBezTo>
                  <a:cubicBezTo>
                    <a:pt x="1" y="6"/>
                    <a:pt x="0" y="5"/>
                    <a:pt x="0" y="3"/>
                  </a:cubicBezTo>
                  <a:cubicBezTo>
                    <a:pt x="0" y="1"/>
                    <a:pt x="1" y="0"/>
                    <a:pt x="2" y="0"/>
                  </a:cubicBezTo>
                  <a:cubicBezTo>
                    <a:pt x="66" y="0"/>
                    <a:pt x="66" y="0"/>
                    <a:pt x="66" y="0"/>
                  </a:cubicBezTo>
                  <a:cubicBezTo>
                    <a:pt x="67" y="0"/>
                    <a:pt x="69" y="1"/>
                    <a:pt x="69" y="3"/>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70" name="Freeform 141"/>
            <p:cNvSpPr>
              <a:spLocks/>
            </p:cNvSpPr>
            <p:nvPr/>
          </p:nvSpPr>
          <p:spPr bwMode="auto">
            <a:xfrm>
              <a:off x="7316787" y="5080751"/>
              <a:ext cx="296863" cy="188913"/>
            </a:xfrm>
            <a:custGeom>
              <a:avLst/>
              <a:gdLst>
                <a:gd name="T0" fmla="*/ 0 w 187"/>
                <a:gd name="T1" fmla="*/ 0 h 119"/>
                <a:gd name="T2" fmla="*/ 187 w 187"/>
                <a:gd name="T3" fmla="*/ 119 h 119"/>
                <a:gd name="T4" fmla="*/ 151 w 187"/>
                <a:gd name="T5" fmla="*/ 40 h 119"/>
                <a:gd name="T6" fmla="*/ 70 w 187"/>
                <a:gd name="T7" fmla="*/ 0 h 119"/>
                <a:gd name="T8" fmla="*/ 0 w 187"/>
                <a:gd name="T9" fmla="*/ 0 h 119"/>
              </a:gdLst>
              <a:ahLst/>
              <a:cxnLst>
                <a:cxn ang="0">
                  <a:pos x="T0" y="T1"/>
                </a:cxn>
                <a:cxn ang="0">
                  <a:pos x="T2" y="T3"/>
                </a:cxn>
                <a:cxn ang="0">
                  <a:pos x="T4" y="T5"/>
                </a:cxn>
                <a:cxn ang="0">
                  <a:pos x="T6" y="T7"/>
                </a:cxn>
                <a:cxn ang="0">
                  <a:pos x="T8" y="T9"/>
                </a:cxn>
              </a:cxnLst>
              <a:rect l="0" t="0" r="r" b="b"/>
              <a:pathLst>
                <a:path w="187" h="119">
                  <a:moveTo>
                    <a:pt x="0" y="0"/>
                  </a:moveTo>
                  <a:lnTo>
                    <a:pt x="187" y="119"/>
                  </a:lnTo>
                  <a:lnTo>
                    <a:pt x="151" y="40"/>
                  </a:lnTo>
                  <a:lnTo>
                    <a:pt x="70" y="0"/>
                  </a:lnTo>
                  <a:lnTo>
                    <a:pt x="0"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71" name="Freeform 142"/>
            <p:cNvSpPr>
              <a:spLocks/>
            </p:cNvSpPr>
            <p:nvPr/>
          </p:nvSpPr>
          <p:spPr bwMode="auto">
            <a:xfrm>
              <a:off x="7316787" y="5080751"/>
              <a:ext cx="296863" cy="188913"/>
            </a:xfrm>
            <a:custGeom>
              <a:avLst/>
              <a:gdLst>
                <a:gd name="T0" fmla="*/ 0 w 187"/>
                <a:gd name="T1" fmla="*/ 0 h 119"/>
                <a:gd name="T2" fmla="*/ 187 w 187"/>
                <a:gd name="T3" fmla="*/ 119 h 119"/>
                <a:gd name="T4" fmla="*/ 151 w 187"/>
                <a:gd name="T5" fmla="*/ 40 h 119"/>
                <a:gd name="T6" fmla="*/ 70 w 187"/>
                <a:gd name="T7" fmla="*/ 0 h 119"/>
              </a:gdLst>
              <a:ahLst/>
              <a:cxnLst>
                <a:cxn ang="0">
                  <a:pos x="T0" y="T1"/>
                </a:cxn>
                <a:cxn ang="0">
                  <a:pos x="T2" y="T3"/>
                </a:cxn>
                <a:cxn ang="0">
                  <a:pos x="T4" y="T5"/>
                </a:cxn>
                <a:cxn ang="0">
                  <a:pos x="T6" y="T7"/>
                </a:cxn>
              </a:cxnLst>
              <a:rect l="0" t="0" r="r" b="b"/>
              <a:pathLst>
                <a:path w="187" h="119">
                  <a:moveTo>
                    <a:pt x="0" y="0"/>
                  </a:moveTo>
                  <a:lnTo>
                    <a:pt x="187" y="119"/>
                  </a:lnTo>
                  <a:lnTo>
                    <a:pt x="151" y="40"/>
                  </a:lnTo>
                  <a:lnTo>
                    <a:pt x="70" y="0"/>
                  </a:lnTo>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72" name="Freeform 143"/>
            <p:cNvSpPr>
              <a:spLocks/>
            </p:cNvSpPr>
            <p:nvPr/>
          </p:nvSpPr>
          <p:spPr bwMode="auto">
            <a:xfrm>
              <a:off x="7164387" y="5233151"/>
              <a:ext cx="449263" cy="131763"/>
            </a:xfrm>
            <a:custGeom>
              <a:avLst/>
              <a:gdLst>
                <a:gd name="T0" fmla="*/ 0 w 283"/>
                <a:gd name="T1" fmla="*/ 0 h 83"/>
                <a:gd name="T2" fmla="*/ 283 w 283"/>
                <a:gd name="T3" fmla="*/ 35 h 83"/>
                <a:gd name="T4" fmla="*/ 281 w 283"/>
                <a:gd name="T5" fmla="*/ 74 h 83"/>
                <a:gd name="T6" fmla="*/ 0 w 283"/>
                <a:gd name="T7" fmla="*/ 83 h 83"/>
                <a:gd name="T8" fmla="*/ 0 w 283"/>
                <a:gd name="T9" fmla="*/ 0 h 83"/>
              </a:gdLst>
              <a:ahLst/>
              <a:cxnLst>
                <a:cxn ang="0">
                  <a:pos x="T0" y="T1"/>
                </a:cxn>
                <a:cxn ang="0">
                  <a:pos x="T2" y="T3"/>
                </a:cxn>
                <a:cxn ang="0">
                  <a:pos x="T4" y="T5"/>
                </a:cxn>
                <a:cxn ang="0">
                  <a:pos x="T6" y="T7"/>
                </a:cxn>
                <a:cxn ang="0">
                  <a:pos x="T8" y="T9"/>
                </a:cxn>
              </a:cxnLst>
              <a:rect l="0" t="0" r="r" b="b"/>
              <a:pathLst>
                <a:path w="283" h="83">
                  <a:moveTo>
                    <a:pt x="0" y="0"/>
                  </a:moveTo>
                  <a:lnTo>
                    <a:pt x="283" y="35"/>
                  </a:lnTo>
                  <a:lnTo>
                    <a:pt x="281" y="74"/>
                  </a:lnTo>
                  <a:lnTo>
                    <a:pt x="0" y="83"/>
                  </a:lnTo>
                  <a:lnTo>
                    <a:pt x="0"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73" name="Freeform 144"/>
            <p:cNvSpPr>
              <a:spLocks/>
            </p:cNvSpPr>
            <p:nvPr/>
          </p:nvSpPr>
          <p:spPr bwMode="auto">
            <a:xfrm>
              <a:off x="7199312" y="5144251"/>
              <a:ext cx="414338" cy="328613"/>
            </a:xfrm>
            <a:custGeom>
              <a:avLst/>
              <a:gdLst>
                <a:gd name="T0" fmla="*/ 225 w 261"/>
                <a:gd name="T1" fmla="*/ 0 h 207"/>
                <a:gd name="T2" fmla="*/ 0 w 261"/>
                <a:gd name="T3" fmla="*/ 189 h 207"/>
                <a:gd name="T4" fmla="*/ 10 w 261"/>
                <a:gd name="T5" fmla="*/ 207 h 207"/>
                <a:gd name="T6" fmla="*/ 261 w 261"/>
                <a:gd name="T7" fmla="*/ 79 h 207"/>
                <a:gd name="T8" fmla="*/ 225 w 261"/>
                <a:gd name="T9" fmla="*/ 0 h 207"/>
              </a:gdLst>
              <a:ahLst/>
              <a:cxnLst>
                <a:cxn ang="0">
                  <a:pos x="T0" y="T1"/>
                </a:cxn>
                <a:cxn ang="0">
                  <a:pos x="T2" y="T3"/>
                </a:cxn>
                <a:cxn ang="0">
                  <a:pos x="T4" y="T5"/>
                </a:cxn>
                <a:cxn ang="0">
                  <a:pos x="T6" y="T7"/>
                </a:cxn>
                <a:cxn ang="0">
                  <a:pos x="T8" y="T9"/>
                </a:cxn>
              </a:cxnLst>
              <a:rect l="0" t="0" r="r" b="b"/>
              <a:pathLst>
                <a:path w="261" h="207">
                  <a:moveTo>
                    <a:pt x="225" y="0"/>
                  </a:moveTo>
                  <a:lnTo>
                    <a:pt x="0" y="189"/>
                  </a:lnTo>
                  <a:lnTo>
                    <a:pt x="10" y="207"/>
                  </a:lnTo>
                  <a:lnTo>
                    <a:pt x="261" y="79"/>
                  </a:lnTo>
                  <a:lnTo>
                    <a:pt x="225"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74" name="Freeform 145"/>
            <p:cNvSpPr>
              <a:spLocks/>
            </p:cNvSpPr>
            <p:nvPr/>
          </p:nvSpPr>
          <p:spPr bwMode="auto">
            <a:xfrm>
              <a:off x="7199312" y="5144251"/>
              <a:ext cx="414338" cy="328613"/>
            </a:xfrm>
            <a:custGeom>
              <a:avLst/>
              <a:gdLst>
                <a:gd name="T0" fmla="*/ 225 w 261"/>
                <a:gd name="T1" fmla="*/ 0 h 207"/>
                <a:gd name="T2" fmla="*/ 0 w 261"/>
                <a:gd name="T3" fmla="*/ 189 h 207"/>
                <a:gd name="T4" fmla="*/ 10 w 261"/>
                <a:gd name="T5" fmla="*/ 207 h 207"/>
                <a:gd name="T6" fmla="*/ 261 w 261"/>
                <a:gd name="T7" fmla="*/ 79 h 207"/>
              </a:gdLst>
              <a:ahLst/>
              <a:cxnLst>
                <a:cxn ang="0">
                  <a:pos x="T0" y="T1"/>
                </a:cxn>
                <a:cxn ang="0">
                  <a:pos x="T2" y="T3"/>
                </a:cxn>
                <a:cxn ang="0">
                  <a:pos x="T4" y="T5"/>
                </a:cxn>
                <a:cxn ang="0">
                  <a:pos x="T6" y="T7"/>
                </a:cxn>
              </a:cxnLst>
              <a:rect l="0" t="0" r="r" b="b"/>
              <a:pathLst>
                <a:path w="261" h="207">
                  <a:moveTo>
                    <a:pt x="225" y="0"/>
                  </a:moveTo>
                  <a:lnTo>
                    <a:pt x="0" y="189"/>
                  </a:lnTo>
                  <a:lnTo>
                    <a:pt x="10" y="207"/>
                  </a:lnTo>
                  <a:lnTo>
                    <a:pt x="261" y="79"/>
                  </a:lnTo>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75" name="Freeform 146"/>
            <p:cNvSpPr>
              <a:spLocks/>
            </p:cNvSpPr>
            <p:nvPr/>
          </p:nvSpPr>
          <p:spPr bwMode="auto">
            <a:xfrm>
              <a:off x="7199312" y="5444288"/>
              <a:ext cx="334963" cy="134938"/>
            </a:xfrm>
            <a:custGeom>
              <a:avLst/>
              <a:gdLst>
                <a:gd name="T0" fmla="*/ 0 w 211"/>
                <a:gd name="T1" fmla="*/ 0 h 85"/>
                <a:gd name="T2" fmla="*/ 211 w 211"/>
                <a:gd name="T3" fmla="*/ 46 h 85"/>
                <a:gd name="T4" fmla="*/ 199 w 211"/>
                <a:gd name="T5" fmla="*/ 85 h 85"/>
                <a:gd name="T6" fmla="*/ 10 w 211"/>
                <a:gd name="T7" fmla="*/ 18 h 85"/>
                <a:gd name="T8" fmla="*/ 0 w 211"/>
                <a:gd name="T9" fmla="*/ 0 h 85"/>
              </a:gdLst>
              <a:ahLst/>
              <a:cxnLst>
                <a:cxn ang="0">
                  <a:pos x="T0" y="T1"/>
                </a:cxn>
                <a:cxn ang="0">
                  <a:pos x="T2" y="T3"/>
                </a:cxn>
                <a:cxn ang="0">
                  <a:pos x="T4" y="T5"/>
                </a:cxn>
                <a:cxn ang="0">
                  <a:pos x="T6" y="T7"/>
                </a:cxn>
                <a:cxn ang="0">
                  <a:pos x="T8" y="T9"/>
                </a:cxn>
              </a:cxnLst>
              <a:rect l="0" t="0" r="r" b="b"/>
              <a:pathLst>
                <a:path w="211" h="85">
                  <a:moveTo>
                    <a:pt x="0" y="0"/>
                  </a:moveTo>
                  <a:lnTo>
                    <a:pt x="211" y="46"/>
                  </a:lnTo>
                  <a:lnTo>
                    <a:pt x="199" y="85"/>
                  </a:lnTo>
                  <a:lnTo>
                    <a:pt x="10" y="18"/>
                  </a:lnTo>
                  <a:lnTo>
                    <a:pt x="0"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76" name="Freeform 147"/>
            <p:cNvSpPr>
              <a:spLocks/>
            </p:cNvSpPr>
            <p:nvPr/>
          </p:nvSpPr>
          <p:spPr bwMode="auto">
            <a:xfrm>
              <a:off x="7243762" y="5288713"/>
              <a:ext cx="369888" cy="271463"/>
            </a:xfrm>
            <a:custGeom>
              <a:avLst/>
              <a:gdLst>
                <a:gd name="T0" fmla="*/ 233 w 233"/>
                <a:gd name="T1" fmla="*/ 0 h 171"/>
                <a:gd name="T2" fmla="*/ 0 w 233"/>
                <a:gd name="T3" fmla="*/ 151 h 171"/>
                <a:gd name="T4" fmla="*/ 7 w 233"/>
                <a:gd name="T5" fmla="*/ 171 h 171"/>
                <a:gd name="T6" fmla="*/ 231 w 233"/>
                <a:gd name="T7" fmla="*/ 39 h 171"/>
                <a:gd name="T8" fmla="*/ 233 w 233"/>
                <a:gd name="T9" fmla="*/ 0 h 171"/>
              </a:gdLst>
              <a:ahLst/>
              <a:cxnLst>
                <a:cxn ang="0">
                  <a:pos x="T0" y="T1"/>
                </a:cxn>
                <a:cxn ang="0">
                  <a:pos x="T2" y="T3"/>
                </a:cxn>
                <a:cxn ang="0">
                  <a:pos x="T4" y="T5"/>
                </a:cxn>
                <a:cxn ang="0">
                  <a:pos x="T6" y="T7"/>
                </a:cxn>
                <a:cxn ang="0">
                  <a:pos x="T8" y="T9"/>
                </a:cxn>
              </a:cxnLst>
              <a:rect l="0" t="0" r="r" b="b"/>
              <a:pathLst>
                <a:path w="233" h="171">
                  <a:moveTo>
                    <a:pt x="233" y="0"/>
                  </a:moveTo>
                  <a:lnTo>
                    <a:pt x="0" y="151"/>
                  </a:lnTo>
                  <a:lnTo>
                    <a:pt x="7" y="171"/>
                  </a:lnTo>
                  <a:lnTo>
                    <a:pt x="231" y="39"/>
                  </a:lnTo>
                  <a:lnTo>
                    <a:pt x="233"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77" name="Freeform 148"/>
            <p:cNvSpPr>
              <a:spLocks/>
            </p:cNvSpPr>
            <p:nvPr/>
          </p:nvSpPr>
          <p:spPr bwMode="auto">
            <a:xfrm>
              <a:off x="7243762" y="5288713"/>
              <a:ext cx="369888" cy="271463"/>
            </a:xfrm>
            <a:custGeom>
              <a:avLst/>
              <a:gdLst>
                <a:gd name="T0" fmla="*/ 233 w 233"/>
                <a:gd name="T1" fmla="*/ 0 h 171"/>
                <a:gd name="T2" fmla="*/ 0 w 233"/>
                <a:gd name="T3" fmla="*/ 151 h 171"/>
                <a:gd name="T4" fmla="*/ 7 w 233"/>
                <a:gd name="T5" fmla="*/ 171 h 171"/>
                <a:gd name="T6" fmla="*/ 231 w 233"/>
                <a:gd name="T7" fmla="*/ 39 h 171"/>
              </a:gdLst>
              <a:ahLst/>
              <a:cxnLst>
                <a:cxn ang="0">
                  <a:pos x="T0" y="T1"/>
                </a:cxn>
                <a:cxn ang="0">
                  <a:pos x="T2" y="T3"/>
                </a:cxn>
                <a:cxn ang="0">
                  <a:pos x="T4" y="T5"/>
                </a:cxn>
                <a:cxn ang="0">
                  <a:pos x="T6" y="T7"/>
                </a:cxn>
              </a:cxnLst>
              <a:rect l="0" t="0" r="r" b="b"/>
              <a:pathLst>
                <a:path w="233" h="171">
                  <a:moveTo>
                    <a:pt x="233" y="0"/>
                  </a:moveTo>
                  <a:lnTo>
                    <a:pt x="0" y="151"/>
                  </a:lnTo>
                  <a:lnTo>
                    <a:pt x="7" y="171"/>
                  </a:lnTo>
                  <a:lnTo>
                    <a:pt x="231" y="39"/>
                  </a:lnTo>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78" name="Freeform 149"/>
            <p:cNvSpPr>
              <a:spLocks/>
            </p:cNvSpPr>
            <p:nvPr/>
          </p:nvSpPr>
          <p:spPr bwMode="auto">
            <a:xfrm>
              <a:off x="7243762" y="5528426"/>
              <a:ext cx="254000" cy="119063"/>
            </a:xfrm>
            <a:custGeom>
              <a:avLst/>
              <a:gdLst>
                <a:gd name="T0" fmla="*/ 0 w 160"/>
                <a:gd name="T1" fmla="*/ 0 h 75"/>
                <a:gd name="T2" fmla="*/ 160 w 160"/>
                <a:gd name="T3" fmla="*/ 64 h 75"/>
                <a:gd name="T4" fmla="*/ 151 w 160"/>
                <a:gd name="T5" fmla="*/ 75 h 75"/>
                <a:gd name="T6" fmla="*/ 7 w 160"/>
                <a:gd name="T7" fmla="*/ 20 h 75"/>
                <a:gd name="T8" fmla="*/ 0 w 160"/>
                <a:gd name="T9" fmla="*/ 0 h 75"/>
              </a:gdLst>
              <a:ahLst/>
              <a:cxnLst>
                <a:cxn ang="0">
                  <a:pos x="T0" y="T1"/>
                </a:cxn>
                <a:cxn ang="0">
                  <a:pos x="T2" y="T3"/>
                </a:cxn>
                <a:cxn ang="0">
                  <a:pos x="T4" y="T5"/>
                </a:cxn>
                <a:cxn ang="0">
                  <a:pos x="T6" y="T7"/>
                </a:cxn>
                <a:cxn ang="0">
                  <a:pos x="T8" y="T9"/>
                </a:cxn>
              </a:cxnLst>
              <a:rect l="0" t="0" r="r" b="b"/>
              <a:pathLst>
                <a:path w="160" h="75">
                  <a:moveTo>
                    <a:pt x="0" y="0"/>
                  </a:moveTo>
                  <a:lnTo>
                    <a:pt x="160" y="64"/>
                  </a:lnTo>
                  <a:lnTo>
                    <a:pt x="151" y="75"/>
                  </a:lnTo>
                  <a:lnTo>
                    <a:pt x="7" y="20"/>
                  </a:lnTo>
                  <a:lnTo>
                    <a:pt x="0"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79" name="Freeform 150"/>
            <p:cNvSpPr>
              <a:spLocks/>
            </p:cNvSpPr>
            <p:nvPr/>
          </p:nvSpPr>
          <p:spPr bwMode="auto">
            <a:xfrm>
              <a:off x="7164387" y="5080751"/>
              <a:ext cx="263525" cy="284163"/>
            </a:xfrm>
            <a:custGeom>
              <a:avLst/>
              <a:gdLst>
                <a:gd name="T0" fmla="*/ 96 w 166"/>
                <a:gd name="T1" fmla="*/ 0 h 179"/>
                <a:gd name="T2" fmla="*/ 0 w 166"/>
                <a:gd name="T3" fmla="*/ 96 h 179"/>
                <a:gd name="T4" fmla="*/ 0 w 166"/>
                <a:gd name="T5" fmla="*/ 179 h 179"/>
                <a:gd name="T6" fmla="*/ 166 w 166"/>
                <a:gd name="T7" fmla="*/ 0 h 179"/>
                <a:gd name="T8" fmla="*/ 96 w 166"/>
                <a:gd name="T9" fmla="*/ 0 h 179"/>
              </a:gdLst>
              <a:ahLst/>
              <a:cxnLst>
                <a:cxn ang="0">
                  <a:pos x="T0" y="T1"/>
                </a:cxn>
                <a:cxn ang="0">
                  <a:pos x="T2" y="T3"/>
                </a:cxn>
                <a:cxn ang="0">
                  <a:pos x="T4" y="T5"/>
                </a:cxn>
                <a:cxn ang="0">
                  <a:pos x="T6" y="T7"/>
                </a:cxn>
                <a:cxn ang="0">
                  <a:pos x="T8" y="T9"/>
                </a:cxn>
              </a:cxnLst>
              <a:rect l="0" t="0" r="r" b="b"/>
              <a:pathLst>
                <a:path w="166" h="179">
                  <a:moveTo>
                    <a:pt x="96" y="0"/>
                  </a:moveTo>
                  <a:lnTo>
                    <a:pt x="0" y="96"/>
                  </a:lnTo>
                  <a:lnTo>
                    <a:pt x="0" y="179"/>
                  </a:lnTo>
                  <a:lnTo>
                    <a:pt x="166" y="0"/>
                  </a:lnTo>
                  <a:lnTo>
                    <a:pt x="96" y="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80" name="Freeform 151"/>
            <p:cNvSpPr>
              <a:spLocks/>
            </p:cNvSpPr>
            <p:nvPr/>
          </p:nvSpPr>
          <p:spPr bwMode="auto">
            <a:xfrm>
              <a:off x="7278687" y="5517313"/>
              <a:ext cx="255588" cy="130175"/>
            </a:xfrm>
            <a:custGeom>
              <a:avLst/>
              <a:gdLst>
                <a:gd name="T0" fmla="*/ 10 w 161"/>
                <a:gd name="T1" fmla="*/ 82 h 82"/>
                <a:gd name="T2" fmla="*/ 149 w 161"/>
                <a:gd name="T3" fmla="*/ 39 h 82"/>
                <a:gd name="T4" fmla="*/ 161 w 161"/>
                <a:gd name="T5" fmla="*/ 0 h 82"/>
                <a:gd name="T6" fmla="*/ 0 w 161"/>
                <a:gd name="T7" fmla="*/ 71 h 82"/>
                <a:gd name="T8" fmla="*/ 10 w 161"/>
                <a:gd name="T9" fmla="*/ 82 h 82"/>
              </a:gdLst>
              <a:ahLst/>
              <a:cxnLst>
                <a:cxn ang="0">
                  <a:pos x="T0" y="T1"/>
                </a:cxn>
                <a:cxn ang="0">
                  <a:pos x="T2" y="T3"/>
                </a:cxn>
                <a:cxn ang="0">
                  <a:pos x="T4" y="T5"/>
                </a:cxn>
                <a:cxn ang="0">
                  <a:pos x="T6" y="T7"/>
                </a:cxn>
                <a:cxn ang="0">
                  <a:pos x="T8" y="T9"/>
                </a:cxn>
              </a:cxnLst>
              <a:rect l="0" t="0" r="r" b="b"/>
              <a:pathLst>
                <a:path w="161" h="82">
                  <a:moveTo>
                    <a:pt x="10" y="82"/>
                  </a:moveTo>
                  <a:lnTo>
                    <a:pt x="149" y="39"/>
                  </a:lnTo>
                  <a:lnTo>
                    <a:pt x="161" y="0"/>
                  </a:lnTo>
                  <a:lnTo>
                    <a:pt x="0" y="71"/>
                  </a:lnTo>
                  <a:lnTo>
                    <a:pt x="10" y="82"/>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81" name="Freeform 152"/>
            <p:cNvSpPr>
              <a:spLocks/>
            </p:cNvSpPr>
            <p:nvPr/>
          </p:nvSpPr>
          <p:spPr bwMode="auto">
            <a:xfrm>
              <a:off x="7278687" y="5630026"/>
              <a:ext cx="219075" cy="17463"/>
            </a:xfrm>
            <a:custGeom>
              <a:avLst/>
              <a:gdLst>
                <a:gd name="T0" fmla="*/ 0 w 138"/>
                <a:gd name="T1" fmla="*/ 0 h 11"/>
                <a:gd name="T2" fmla="*/ 138 w 138"/>
                <a:gd name="T3" fmla="*/ 0 h 11"/>
                <a:gd name="T4" fmla="*/ 129 w 138"/>
                <a:gd name="T5" fmla="*/ 11 h 11"/>
                <a:gd name="T6" fmla="*/ 10 w 138"/>
                <a:gd name="T7" fmla="*/ 11 h 11"/>
                <a:gd name="T8" fmla="*/ 0 w 138"/>
                <a:gd name="T9" fmla="*/ 0 h 11"/>
              </a:gdLst>
              <a:ahLst/>
              <a:cxnLst>
                <a:cxn ang="0">
                  <a:pos x="T0" y="T1"/>
                </a:cxn>
                <a:cxn ang="0">
                  <a:pos x="T2" y="T3"/>
                </a:cxn>
                <a:cxn ang="0">
                  <a:pos x="T4" y="T5"/>
                </a:cxn>
                <a:cxn ang="0">
                  <a:pos x="T6" y="T7"/>
                </a:cxn>
                <a:cxn ang="0">
                  <a:pos x="T8" y="T9"/>
                </a:cxn>
              </a:cxnLst>
              <a:rect l="0" t="0" r="r" b="b"/>
              <a:pathLst>
                <a:path w="138" h="11">
                  <a:moveTo>
                    <a:pt x="0" y="0"/>
                  </a:moveTo>
                  <a:lnTo>
                    <a:pt x="138" y="0"/>
                  </a:lnTo>
                  <a:lnTo>
                    <a:pt x="129" y="11"/>
                  </a:lnTo>
                  <a:lnTo>
                    <a:pt x="10" y="11"/>
                  </a:lnTo>
                  <a:lnTo>
                    <a:pt x="0" y="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grpSp>
      <p:grpSp>
        <p:nvGrpSpPr>
          <p:cNvPr id="82" name="Group 8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5091466" y="1757806"/>
            <a:ext cx="2009062" cy="3314683"/>
            <a:chOff x="2161826" y="1354311"/>
            <a:chExt cx="3235614" cy="5338330"/>
          </a:xfrm>
        </p:grpSpPr>
        <p:sp>
          <p:nvSpPr>
            <p:cNvPr id="83" name="Freeform 6"/>
            <p:cNvSpPr>
              <a:spLocks/>
            </p:cNvSpPr>
            <p:nvPr/>
          </p:nvSpPr>
          <p:spPr bwMode="auto">
            <a:xfrm>
              <a:off x="3330803" y="6464618"/>
              <a:ext cx="868796" cy="228023"/>
            </a:xfrm>
            <a:custGeom>
              <a:avLst/>
              <a:gdLst>
                <a:gd name="T0" fmla="*/ 339 w 339"/>
                <a:gd name="T1" fmla="*/ 45 h 89"/>
                <a:gd name="T2" fmla="*/ 291 w 339"/>
                <a:gd name="T3" fmla="*/ 89 h 89"/>
                <a:gd name="T4" fmla="*/ 48 w 339"/>
                <a:gd name="T5" fmla="*/ 89 h 89"/>
                <a:gd name="T6" fmla="*/ 0 w 339"/>
                <a:gd name="T7" fmla="*/ 45 h 89"/>
                <a:gd name="T8" fmla="*/ 48 w 339"/>
                <a:gd name="T9" fmla="*/ 0 h 89"/>
                <a:gd name="T10" fmla="*/ 291 w 339"/>
                <a:gd name="T11" fmla="*/ 0 h 89"/>
                <a:gd name="T12" fmla="*/ 339 w 339"/>
                <a:gd name="T13" fmla="*/ 45 h 89"/>
              </a:gdLst>
              <a:ahLst/>
              <a:cxnLst>
                <a:cxn ang="0">
                  <a:pos x="T0" y="T1"/>
                </a:cxn>
                <a:cxn ang="0">
                  <a:pos x="T2" y="T3"/>
                </a:cxn>
                <a:cxn ang="0">
                  <a:pos x="T4" y="T5"/>
                </a:cxn>
                <a:cxn ang="0">
                  <a:pos x="T6" y="T7"/>
                </a:cxn>
                <a:cxn ang="0">
                  <a:pos x="T8" y="T9"/>
                </a:cxn>
                <a:cxn ang="0">
                  <a:pos x="T10" y="T11"/>
                </a:cxn>
                <a:cxn ang="0">
                  <a:pos x="T12" y="T13"/>
                </a:cxn>
              </a:cxnLst>
              <a:rect l="0" t="0" r="r" b="b"/>
              <a:pathLst>
                <a:path w="339" h="89">
                  <a:moveTo>
                    <a:pt x="339" y="45"/>
                  </a:moveTo>
                  <a:cubicBezTo>
                    <a:pt x="339" y="69"/>
                    <a:pt x="318" y="89"/>
                    <a:pt x="291" y="89"/>
                  </a:cubicBezTo>
                  <a:cubicBezTo>
                    <a:pt x="48" y="89"/>
                    <a:pt x="48" y="89"/>
                    <a:pt x="48" y="89"/>
                  </a:cubicBezTo>
                  <a:cubicBezTo>
                    <a:pt x="21" y="89"/>
                    <a:pt x="0" y="69"/>
                    <a:pt x="0" y="45"/>
                  </a:cubicBezTo>
                  <a:cubicBezTo>
                    <a:pt x="0" y="20"/>
                    <a:pt x="21" y="0"/>
                    <a:pt x="48" y="0"/>
                  </a:cubicBezTo>
                  <a:cubicBezTo>
                    <a:pt x="291" y="0"/>
                    <a:pt x="291" y="0"/>
                    <a:pt x="291" y="0"/>
                  </a:cubicBezTo>
                  <a:cubicBezTo>
                    <a:pt x="318" y="0"/>
                    <a:pt x="339" y="20"/>
                    <a:pt x="339" y="4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84" name="Freeform 7"/>
            <p:cNvSpPr>
              <a:spLocks/>
            </p:cNvSpPr>
            <p:nvPr/>
          </p:nvSpPr>
          <p:spPr bwMode="auto">
            <a:xfrm>
              <a:off x="3120099" y="6376584"/>
              <a:ext cx="1290205" cy="193386"/>
            </a:xfrm>
            <a:custGeom>
              <a:avLst/>
              <a:gdLst>
                <a:gd name="T0" fmla="*/ 68 w 503"/>
                <a:gd name="T1" fmla="*/ 75 h 75"/>
                <a:gd name="T2" fmla="*/ 434 w 503"/>
                <a:gd name="T3" fmla="*/ 75 h 75"/>
                <a:gd name="T4" fmla="*/ 464 w 503"/>
                <a:gd name="T5" fmla="*/ 45 h 75"/>
                <a:gd name="T6" fmla="*/ 503 w 503"/>
                <a:gd name="T7" fmla="*/ 0 h 75"/>
                <a:gd name="T8" fmla="*/ 0 w 503"/>
                <a:gd name="T9" fmla="*/ 0 h 75"/>
                <a:gd name="T10" fmla="*/ 3 w 503"/>
                <a:gd name="T11" fmla="*/ 6 h 75"/>
                <a:gd name="T12" fmla="*/ 68 w 503"/>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503" h="75">
                  <a:moveTo>
                    <a:pt x="68" y="75"/>
                  </a:moveTo>
                  <a:cubicBezTo>
                    <a:pt x="434" y="75"/>
                    <a:pt x="434" y="75"/>
                    <a:pt x="434" y="75"/>
                  </a:cubicBezTo>
                  <a:cubicBezTo>
                    <a:pt x="440" y="70"/>
                    <a:pt x="449" y="60"/>
                    <a:pt x="464" y="45"/>
                  </a:cubicBezTo>
                  <a:cubicBezTo>
                    <a:pt x="485" y="24"/>
                    <a:pt x="497" y="10"/>
                    <a:pt x="503" y="0"/>
                  </a:cubicBezTo>
                  <a:cubicBezTo>
                    <a:pt x="0" y="0"/>
                    <a:pt x="0" y="0"/>
                    <a:pt x="0" y="0"/>
                  </a:cubicBezTo>
                  <a:cubicBezTo>
                    <a:pt x="1" y="2"/>
                    <a:pt x="2" y="4"/>
                    <a:pt x="3" y="6"/>
                  </a:cubicBezTo>
                  <a:cubicBezTo>
                    <a:pt x="8" y="13"/>
                    <a:pt x="56" y="62"/>
                    <a:pt x="68" y="7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85" name="Freeform 8"/>
            <p:cNvSpPr>
              <a:spLocks/>
            </p:cNvSpPr>
            <p:nvPr/>
          </p:nvSpPr>
          <p:spPr bwMode="auto">
            <a:xfrm>
              <a:off x="3076803" y="5743027"/>
              <a:ext cx="1384012" cy="131330"/>
            </a:xfrm>
            <a:custGeom>
              <a:avLst/>
              <a:gdLst>
                <a:gd name="T0" fmla="*/ 540 w 540"/>
                <a:gd name="T1" fmla="*/ 25 h 51"/>
                <a:gd name="T2" fmla="*/ 517 w 540"/>
                <a:gd name="T3" fmla="*/ 51 h 51"/>
                <a:gd name="T4" fmla="*/ 23 w 540"/>
                <a:gd name="T5" fmla="*/ 51 h 51"/>
                <a:gd name="T6" fmla="*/ 0 w 540"/>
                <a:gd name="T7" fmla="*/ 25 h 51"/>
                <a:gd name="T8" fmla="*/ 23 w 540"/>
                <a:gd name="T9" fmla="*/ 0 h 51"/>
                <a:gd name="T10" fmla="*/ 517 w 540"/>
                <a:gd name="T11" fmla="*/ 0 h 51"/>
                <a:gd name="T12" fmla="*/ 540 w 540"/>
                <a:gd name="T13" fmla="*/ 25 h 51"/>
              </a:gdLst>
              <a:ahLst/>
              <a:cxnLst>
                <a:cxn ang="0">
                  <a:pos x="T0" y="T1"/>
                </a:cxn>
                <a:cxn ang="0">
                  <a:pos x="T2" y="T3"/>
                </a:cxn>
                <a:cxn ang="0">
                  <a:pos x="T4" y="T5"/>
                </a:cxn>
                <a:cxn ang="0">
                  <a:pos x="T6" y="T7"/>
                </a:cxn>
                <a:cxn ang="0">
                  <a:pos x="T8" y="T9"/>
                </a:cxn>
                <a:cxn ang="0">
                  <a:pos x="T10" y="T11"/>
                </a:cxn>
                <a:cxn ang="0">
                  <a:pos x="T12" y="T13"/>
                </a:cxn>
              </a:cxnLst>
              <a:rect l="0" t="0" r="r" b="b"/>
              <a:pathLst>
                <a:path w="540" h="51">
                  <a:moveTo>
                    <a:pt x="540" y="25"/>
                  </a:moveTo>
                  <a:cubicBezTo>
                    <a:pt x="540" y="40"/>
                    <a:pt x="529" y="51"/>
                    <a:pt x="517" y="51"/>
                  </a:cubicBezTo>
                  <a:cubicBezTo>
                    <a:pt x="23" y="51"/>
                    <a:pt x="23" y="51"/>
                    <a:pt x="23" y="51"/>
                  </a:cubicBezTo>
                  <a:cubicBezTo>
                    <a:pt x="10" y="51"/>
                    <a:pt x="0" y="40"/>
                    <a:pt x="0" y="25"/>
                  </a:cubicBezTo>
                  <a:cubicBezTo>
                    <a:pt x="0" y="11"/>
                    <a:pt x="10" y="0"/>
                    <a:pt x="23" y="0"/>
                  </a:cubicBezTo>
                  <a:cubicBezTo>
                    <a:pt x="517" y="0"/>
                    <a:pt x="517" y="0"/>
                    <a:pt x="517" y="0"/>
                  </a:cubicBezTo>
                  <a:cubicBezTo>
                    <a:pt x="529" y="0"/>
                    <a:pt x="540" y="11"/>
                    <a:pt x="540" y="2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86" name="Freeform 9"/>
            <p:cNvSpPr>
              <a:spLocks/>
            </p:cNvSpPr>
            <p:nvPr/>
          </p:nvSpPr>
          <p:spPr bwMode="auto">
            <a:xfrm>
              <a:off x="3076803" y="5936414"/>
              <a:ext cx="1384012" cy="132773"/>
            </a:xfrm>
            <a:custGeom>
              <a:avLst/>
              <a:gdLst>
                <a:gd name="T0" fmla="*/ 540 w 540"/>
                <a:gd name="T1" fmla="*/ 26 h 52"/>
                <a:gd name="T2" fmla="*/ 517 w 540"/>
                <a:gd name="T3" fmla="*/ 52 h 52"/>
                <a:gd name="T4" fmla="*/ 23 w 540"/>
                <a:gd name="T5" fmla="*/ 52 h 52"/>
                <a:gd name="T6" fmla="*/ 0 w 540"/>
                <a:gd name="T7" fmla="*/ 26 h 52"/>
                <a:gd name="T8" fmla="*/ 23 w 540"/>
                <a:gd name="T9" fmla="*/ 0 h 52"/>
                <a:gd name="T10" fmla="*/ 517 w 540"/>
                <a:gd name="T11" fmla="*/ 0 h 52"/>
                <a:gd name="T12" fmla="*/ 540 w 540"/>
                <a:gd name="T13" fmla="*/ 26 h 52"/>
              </a:gdLst>
              <a:ahLst/>
              <a:cxnLst>
                <a:cxn ang="0">
                  <a:pos x="T0" y="T1"/>
                </a:cxn>
                <a:cxn ang="0">
                  <a:pos x="T2" y="T3"/>
                </a:cxn>
                <a:cxn ang="0">
                  <a:pos x="T4" y="T5"/>
                </a:cxn>
                <a:cxn ang="0">
                  <a:pos x="T6" y="T7"/>
                </a:cxn>
                <a:cxn ang="0">
                  <a:pos x="T8" y="T9"/>
                </a:cxn>
                <a:cxn ang="0">
                  <a:pos x="T10" y="T11"/>
                </a:cxn>
                <a:cxn ang="0">
                  <a:pos x="T12" y="T13"/>
                </a:cxn>
              </a:cxnLst>
              <a:rect l="0" t="0" r="r" b="b"/>
              <a:pathLst>
                <a:path w="540" h="52">
                  <a:moveTo>
                    <a:pt x="540" y="26"/>
                  </a:moveTo>
                  <a:cubicBezTo>
                    <a:pt x="540" y="40"/>
                    <a:pt x="529" y="52"/>
                    <a:pt x="517" y="52"/>
                  </a:cubicBezTo>
                  <a:cubicBezTo>
                    <a:pt x="23" y="52"/>
                    <a:pt x="23" y="52"/>
                    <a:pt x="23" y="52"/>
                  </a:cubicBezTo>
                  <a:cubicBezTo>
                    <a:pt x="10" y="52"/>
                    <a:pt x="0" y="40"/>
                    <a:pt x="0" y="26"/>
                  </a:cubicBezTo>
                  <a:cubicBezTo>
                    <a:pt x="0" y="12"/>
                    <a:pt x="10" y="0"/>
                    <a:pt x="23" y="0"/>
                  </a:cubicBezTo>
                  <a:cubicBezTo>
                    <a:pt x="517" y="0"/>
                    <a:pt x="517" y="0"/>
                    <a:pt x="517" y="0"/>
                  </a:cubicBezTo>
                  <a:cubicBezTo>
                    <a:pt x="529" y="0"/>
                    <a:pt x="540" y="12"/>
                    <a:pt x="540" y="26"/>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87" name="Freeform 10"/>
            <p:cNvSpPr>
              <a:spLocks/>
            </p:cNvSpPr>
            <p:nvPr/>
          </p:nvSpPr>
          <p:spPr bwMode="auto">
            <a:xfrm>
              <a:off x="3076803" y="6131243"/>
              <a:ext cx="1384012" cy="132773"/>
            </a:xfrm>
            <a:custGeom>
              <a:avLst/>
              <a:gdLst>
                <a:gd name="T0" fmla="*/ 540 w 540"/>
                <a:gd name="T1" fmla="*/ 26 h 52"/>
                <a:gd name="T2" fmla="*/ 517 w 540"/>
                <a:gd name="T3" fmla="*/ 52 h 52"/>
                <a:gd name="T4" fmla="*/ 23 w 540"/>
                <a:gd name="T5" fmla="*/ 52 h 52"/>
                <a:gd name="T6" fmla="*/ 0 w 540"/>
                <a:gd name="T7" fmla="*/ 26 h 52"/>
                <a:gd name="T8" fmla="*/ 23 w 540"/>
                <a:gd name="T9" fmla="*/ 0 h 52"/>
                <a:gd name="T10" fmla="*/ 517 w 540"/>
                <a:gd name="T11" fmla="*/ 0 h 52"/>
                <a:gd name="T12" fmla="*/ 540 w 540"/>
                <a:gd name="T13" fmla="*/ 26 h 52"/>
              </a:gdLst>
              <a:ahLst/>
              <a:cxnLst>
                <a:cxn ang="0">
                  <a:pos x="T0" y="T1"/>
                </a:cxn>
                <a:cxn ang="0">
                  <a:pos x="T2" y="T3"/>
                </a:cxn>
                <a:cxn ang="0">
                  <a:pos x="T4" y="T5"/>
                </a:cxn>
                <a:cxn ang="0">
                  <a:pos x="T6" y="T7"/>
                </a:cxn>
                <a:cxn ang="0">
                  <a:pos x="T8" y="T9"/>
                </a:cxn>
                <a:cxn ang="0">
                  <a:pos x="T10" y="T11"/>
                </a:cxn>
                <a:cxn ang="0">
                  <a:pos x="T12" y="T13"/>
                </a:cxn>
              </a:cxnLst>
              <a:rect l="0" t="0" r="r" b="b"/>
              <a:pathLst>
                <a:path w="540" h="52">
                  <a:moveTo>
                    <a:pt x="540" y="26"/>
                  </a:moveTo>
                  <a:cubicBezTo>
                    <a:pt x="540" y="40"/>
                    <a:pt x="529" y="52"/>
                    <a:pt x="517" y="52"/>
                  </a:cubicBezTo>
                  <a:cubicBezTo>
                    <a:pt x="23" y="52"/>
                    <a:pt x="23" y="52"/>
                    <a:pt x="23" y="52"/>
                  </a:cubicBezTo>
                  <a:cubicBezTo>
                    <a:pt x="10" y="52"/>
                    <a:pt x="0" y="40"/>
                    <a:pt x="0" y="26"/>
                  </a:cubicBezTo>
                  <a:cubicBezTo>
                    <a:pt x="0" y="12"/>
                    <a:pt x="10" y="0"/>
                    <a:pt x="23" y="0"/>
                  </a:cubicBezTo>
                  <a:cubicBezTo>
                    <a:pt x="517" y="0"/>
                    <a:pt x="517" y="0"/>
                    <a:pt x="517" y="0"/>
                  </a:cubicBezTo>
                  <a:cubicBezTo>
                    <a:pt x="529" y="0"/>
                    <a:pt x="540" y="12"/>
                    <a:pt x="540" y="26"/>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88" name="Freeform 11"/>
            <p:cNvSpPr>
              <a:spLocks/>
            </p:cNvSpPr>
            <p:nvPr/>
          </p:nvSpPr>
          <p:spPr bwMode="auto">
            <a:xfrm>
              <a:off x="3076803" y="6305868"/>
              <a:ext cx="1372467" cy="80818"/>
            </a:xfrm>
            <a:custGeom>
              <a:avLst/>
              <a:gdLst>
                <a:gd name="T0" fmla="*/ 535 w 535"/>
                <a:gd name="T1" fmla="*/ 16 h 32"/>
                <a:gd name="T2" fmla="*/ 513 w 535"/>
                <a:gd name="T3" fmla="*/ 32 h 32"/>
                <a:gd name="T4" fmla="*/ 23 w 535"/>
                <a:gd name="T5" fmla="*/ 32 h 32"/>
                <a:gd name="T6" fmla="*/ 0 w 535"/>
                <a:gd name="T7" fmla="*/ 16 h 32"/>
                <a:gd name="T8" fmla="*/ 23 w 535"/>
                <a:gd name="T9" fmla="*/ 0 h 32"/>
                <a:gd name="T10" fmla="*/ 513 w 535"/>
                <a:gd name="T11" fmla="*/ 0 h 32"/>
                <a:gd name="T12" fmla="*/ 535 w 535"/>
                <a:gd name="T13" fmla="*/ 16 h 32"/>
              </a:gdLst>
              <a:ahLst/>
              <a:cxnLst>
                <a:cxn ang="0">
                  <a:pos x="T0" y="T1"/>
                </a:cxn>
                <a:cxn ang="0">
                  <a:pos x="T2" y="T3"/>
                </a:cxn>
                <a:cxn ang="0">
                  <a:pos x="T4" y="T5"/>
                </a:cxn>
                <a:cxn ang="0">
                  <a:pos x="T6" y="T7"/>
                </a:cxn>
                <a:cxn ang="0">
                  <a:pos x="T8" y="T9"/>
                </a:cxn>
                <a:cxn ang="0">
                  <a:pos x="T10" y="T11"/>
                </a:cxn>
                <a:cxn ang="0">
                  <a:pos x="T12" y="T13"/>
                </a:cxn>
              </a:cxnLst>
              <a:rect l="0" t="0" r="r" b="b"/>
              <a:pathLst>
                <a:path w="535" h="32">
                  <a:moveTo>
                    <a:pt x="535" y="16"/>
                  </a:moveTo>
                  <a:cubicBezTo>
                    <a:pt x="535" y="25"/>
                    <a:pt x="525" y="32"/>
                    <a:pt x="513" y="32"/>
                  </a:cubicBezTo>
                  <a:cubicBezTo>
                    <a:pt x="23" y="32"/>
                    <a:pt x="23" y="32"/>
                    <a:pt x="23" y="32"/>
                  </a:cubicBezTo>
                  <a:cubicBezTo>
                    <a:pt x="10" y="32"/>
                    <a:pt x="0" y="25"/>
                    <a:pt x="0" y="16"/>
                  </a:cubicBezTo>
                  <a:cubicBezTo>
                    <a:pt x="0" y="7"/>
                    <a:pt x="10" y="0"/>
                    <a:pt x="23" y="0"/>
                  </a:cubicBezTo>
                  <a:cubicBezTo>
                    <a:pt x="513" y="0"/>
                    <a:pt x="513" y="0"/>
                    <a:pt x="513" y="0"/>
                  </a:cubicBezTo>
                  <a:cubicBezTo>
                    <a:pt x="525" y="0"/>
                    <a:pt x="535" y="7"/>
                    <a:pt x="535" y="16"/>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89" name="Freeform 12"/>
            <p:cNvSpPr>
              <a:spLocks/>
            </p:cNvSpPr>
            <p:nvPr/>
          </p:nvSpPr>
          <p:spPr bwMode="auto">
            <a:xfrm>
              <a:off x="3066701" y="5548197"/>
              <a:ext cx="1404217" cy="134216"/>
            </a:xfrm>
            <a:custGeom>
              <a:avLst/>
              <a:gdLst>
                <a:gd name="T0" fmla="*/ 548 w 548"/>
                <a:gd name="T1" fmla="*/ 26 h 52"/>
                <a:gd name="T2" fmla="*/ 524 w 548"/>
                <a:gd name="T3" fmla="*/ 52 h 52"/>
                <a:gd name="T4" fmla="*/ 23 w 548"/>
                <a:gd name="T5" fmla="*/ 52 h 52"/>
                <a:gd name="T6" fmla="*/ 0 w 548"/>
                <a:gd name="T7" fmla="*/ 26 h 52"/>
                <a:gd name="T8" fmla="*/ 23 w 548"/>
                <a:gd name="T9" fmla="*/ 0 h 52"/>
                <a:gd name="T10" fmla="*/ 524 w 548"/>
                <a:gd name="T11" fmla="*/ 0 h 52"/>
                <a:gd name="T12" fmla="*/ 548 w 548"/>
                <a:gd name="T13" fmla="*/ 26 h 52"/>
              </a:gdLst>
              <a:ahLst/>
              <a:cxnLst>
                <a:cxn ang="0">
                  <a:pos x="T0" y="T1"/>
                </a:cxn>
                <a:cxn ang="0">
                  <a:pos x="T2" y="T3"/>
                </a:cxn>
                <a:cxn ang="0">
                  <a:pos x="T4" y="T5"/>
                </a:cxn>
                <a:cxn ang="0">
                  <a:pos x="T6" y="T7"/>
                </a:cxn>
                <a:cxn ang="0">
                  <a:pos x="T8" y="T9"/>
                </a:cxn>
                <a:cxn ang="0">
                  <a:pos x="T10" y="T11"/>
                </a:cxn>
                <a:cxn ang="0">
                  <a:pos x="T12" y="T13"/>
                </a:cxn>
              </a:cxnLst>
              <a:rect l="0" t="0" r="r" b="b"/>
              <a:pathLst>
                <a:path w="548" h="52">
                  <a:moveTo>
                    <a:pt x="548" y="26"/>
                  </a:moveTo>
                  <a:cubicBezTo>
                    <a:pt x="548" y="40"/>
                    <a:pt x="537" y="52"/>
                    <a:pt x="524" y="52"/>
                  </a:cubicBezTo>
                  <a:cubicBezTo>
                    <a:pt x="23" y="52"/>
                    <a:pt x="23" y="52"/>
                    <a:pt x="23" y="52"/>
                  </a:cubicBezTo>
                  <a:cubicBezTo>
                    <a:pt x="10" y="52"/>
                    <a:pt x="0" y="40"/>
                    <a:pt x="0" y="26"/>
                  </a:cubicBezTo>
                  <a:cubicBezTo>
                    <a:pt x="0" y="12"/>
                    <a:pt x="10" y="0"/>
                    <a:pt x="23" y="0"/>
                  </a:cubicBezTo>
                  <a:cubicBezTo>
                    <a:pt x="524" y="0"/>
                    <a:pt x="524" y="0"/>
                    <a:pt x="524" y="0"/>
                  </a:cubicBezTo>
                  <a:cubicBezTo>
                    <a:pt x="537" y="0"/>
                    <a:pt x="548" y="12"/>
                    <a:pt x="548" y="26"/>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90" name="Freeform 13"/>
            <p:cNvSpPr>
              <a:spLocks/>
            </p:cNvSpPr>
            <p:nvPr/>
          </p:nvSpPr>
          <p:spPr bwMode="auto">
            <a:xfrm>
              <a:off x="3261531" y="1354311"/>
              <a:ext cx="2135909" cy="1350818"/>
            </a:xfrm>
            <a:custGeom>
              <a:avLst/>
              <a:gdLst>
                <a:gd name="T0" fmla="*/ 0 w 1480"/>
                <a:gd name="T1" fmla="*/ 0 h 936"/>
                <a:gd name="T2" fmla="*/ 1480 w 1480"/>
                <a:gd name="T3" fmla="*/ 936 h 936"/>
                <a:gd name="T4" fmla="*/ 1197 w 1480"/>
                <a:gd name="T5" fmla="*/ 329 h 936"/>
                <a:gd name="T6" fmla="*/ 552 w 1480"/>
                <a:gd name="T7" fmla="*/ 0 h 936"/>
                <a:gd name="T8" fmla="*/ 0 w 1480"/>
                <a:gd name="T9" fmla="*/ 0 h 936"/>
              </a:gdLst>
              <a:ahLst/>
              <a:cxnLst>
                <a:cxn ang="0">
                  <a:pos x="T0" y="T1"/>
                </a:cxn>
                <a:cxn ang="0">
                  <a:pos x="T2" y="T3"/>
                </a:cxn>
                <a:cxn ang="0">
                  <a:pos x="T4" y="T5"/>
                </a:cxn>
                <a:cxn ang="0">
                  <a:pos x="T6" y="T7"/>
                </a:cxn>
                <a:cxn ang="0">
                  <a:pos x="T8" y="T9"/>
                </a:cxn>
              </a:cxnLst>
              <a:rect l="0" t="0" r="r" b="b"/>
              <a:pathLst>
                <a:path w="1480" h="936">
                  <a:moveTo>
                    <a:pt x="0" y="0"/>
                  </a:moveTo>
                  <a:lnTo>
                    <a:pt x="1480" y="936"/>
                  </a:lnTo>
                  <a:lnTo>
                    <a:pt x="1197" y="329"/>
                  </a:lnTo>
                  <a:lnTo>
                    <a:pt x="552" y="0"/>
                  </a:lnTo>
                  <a:lnTo>
                    <a:pt x="0" y="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91" name="Freeform 14"/>
            <p:cNvSpPr>
              <a:spLocks/>
            </p:cNvSpPr>
            <p:nvPr/>
          </p:nvSpPr>
          <p:spPr bwMode="auto">
            <a:xfrm>
              <a:off x="3261531" y="1354311"/>
              <a:ext cx="2135909" cy="1350818"/>
            </a:xfrm>
            <a:custGeom>
              <a:avLst/>
              <a:gdLst>
                <a:gd name="T0" fmla="*/ 0 w 1480"/>
                <a:gd name="T1" fmla="*/ 0 h 936"/>
                <a:gd name="T2" fmla="*/ 1480 w 1480"/>
                <a:gd name="T3" fmla="*/ 936 h 936"/>
                <a:gd name="T4" fmla="*/ 1197 w 1480"/>
                <a:gd name="T5" fmla="*/ 329 h 936"/>
                <a:gd name="T6" fmla="*/ 552 w 1480"/>
                <a:gd name="T7" fmla="*/ 0 h 936"/>
              </a:gdLst>
              <a:ahLst/>
              <a:cxnLst>
                <a:cxn ang="0">
                  <a:pos x="T0" y="T1"/>
                </a:cxn>
                <a:cxn ang="0">
                  <a:pos x="T2" y="T3"/>
                </a:cxn>
                <a:cxn ang="0">
                  <a:pos x="T4" y="T5"/>
                </a:cxn>
                <a:cxn ang="0">
                  <a:pos x="T6" y="T7"/>
                </a:cxn>
              </a:cxnLst>
              <a:rect l="0" t="0" r="r" b="b"/>
              <a:pathLst>
                <a:path w="1480" h="936">
                  <a:moveTo>
                    <a:pt x="0" y="0"/>
                  </a:moveTo>
                  <a:lnTo>
                    <a:pt x="1480" y="936"/>
                  </a:lnTo>
                  <a:lnTo>
                    <a:pt x="1197" y="329"/>
                  </a:lnTo>
                  <a:lnTo>
                    <a:pt x="552" y="0"/>
                  </a:lnTo>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92" name="Freeform 15"/>
            <p:cNvSpPr>
              <a:spLocks/>
            </p:cNvSpPr>
            <p:nvPr/>
          </p:nvSpPr>
          <p:spPr bwMode="auto">
            <a:xfrm>
              <a:off x="2161826" y="2456902"/>
              <a:ext cx="3235614" cy="953944"/>
            </a:xfrm>
            <a:custGeom>
              <a:avLst/>
              <a:gdLst>
                <a:gd name="T0" fmla="*/ 0 w 2242"/>
                <a:gd name="T1" fmla="*/ 0 h 661"/>
                <a:gd name="T2" fmla="*/ 2242 w 2242"/>
                <a:gd name="T3" fmla="*/ 282 h 661"/>
                <a:gd name="T4" fmla="*/ 2219 w 2242"/>
                <a:gd name="T5" fmla="*/ 588 h 661"/>
                <a:gd name="T6" fmla="*/ 0 w 2242"/>
                <a:gd name="T7" fmla="*/ 661 h 661"/>
                <a:gd name="T8" fmla="*/ 0 w 2242"/>
                <a:gd name="T9" fmla="*/ 0 h 661"/>
              </a:gdLst>
              <a:ahLst/>
              <a:cxnLst>
                <a:cxn ang="0">
                  <a:pos x="T0" y="T1"/>
                </a:cxn>
                <a:cxn ang="0">
                  <a:pos x="T2" y="T3"/>
                </a:cxn>
                <a:cxn ang="0">
                  <a:pos x="T4" y="T5"/>
                </a:cxn>
                <a:cxn ang="0">
                  <a:pos x="T6" y="T7"/>
                </a:cxn>
                <a:cxn ang="0">
                  <a:pos x="T8" y="T9"/>
                </a:cxn>
              </a:cxnLst>
              <a:rect l="0" t="0" r="r" b="b"/>
              <a:pathLst>
                <a:path w="2242" h="661">
                  <a:moveTo>
                    <a:pt x="0" y="0"/>
                  </a:moveTo>
                  <a:lnTo>
                    <a:pt x="2242" y="282"/>
                  </a:lnTo>
                  <a:lnTo>
                    <a:pt x="2219" y="588"/>
                  </a:lnTo>
                  <a:lnTo>
                    <a:pt x="0" y="661"/>
                  </a:lnTo>
                  <a:lnTo>
                    <a:pt x="0"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93" name="Freeform 16"/>
            <p:cNvSpPr>
              <a:spLocks/>
            </p:cNvSpPr>
            <p:nvPr/>
          </p:nvSpPr>
          <p:spPr bwMode="auto">
            <a:xfrm>
              <a:off x="2410053" y="1829118"/>
              <a:ext cx="2987387" cy="2350944"/>
            </a:xfrm>
            <a:custGeom>
              <a:avLst/>
              <a:gdLst>
                <a:gd name="T0" fmla="*/ 1787 w 2070"/>
                <a:gd name="T1" fmla="*/ 0 h 1629"/>
                <a:gd name="T2" fmla="*/ 0 w 2070"/>
                <a:gd name="T3" fmla="*/ 1487 h 1629"/>
                <a:gd name="T4" fmla="*/ 78 w 2070"/>
                <a:gd name="T5" fmla="*/ 1629 h 1629"/>
                <a:gd name="T6" fmla="*/ 2070 w 2070"/>
                <a:gd name="T7" fmla="*/ 607 h 1629"/>
                <a:gd name="T8" fmla="*/ 1787 w 2070"/>
                <a:gd name="T9" fmla="*/ 0 h 1629"/>
              </a:gdLst>
              <a:ahLst/>
              <a:cxnLst>
                <a:cxn ang="0">
                  <a:pos x="T0" y="T1"/>
                </a:cxn>
                <a:cxn ang="0">
                  <a:pos x="T2" y="T3"/>
                </a:cxn>
                <a:cxn ang="0">
                  <a:pos x="T4" y="T5"/>
                </a:cxn>
                <a:cxn ang="0">
                  <a:pos x="T6" y="T7"/>
                </a:cxn>
                <a:cxn ang="0">
                  <a:pos x="T8" y="T9"/>
                </a:cxn>
              </a:cxnLst>
              <a:rect l="0" t="0" r="r" b="b"/>
              <a:pathLst>
                <a:path w="2070" h="1629">
                  <a:moveTo>
                    <a:pt x="1787" y="0"/>
                  </a:moveTo>
                  <a:lnTo>
                    <a:pt x="0" y="1487"/>
                  </a:lnTo>
                  <a:lnTo>
                    <a:pt x="78" y="1629"/>
                  </a:lnTo>
                  <a:lnTo>
                    <a:pt x="2070" y="607"/>
                  </a:lnTo>
                  <a:lnTo>
                    <a:pt x="1787" y="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94" name="Freeform 17"/>
            <p:cNvSpPr>
              <a:spLocks/>
            </p:cNvSpPr>
            <p:nvPr/>
          </p:nvSpPr>
          <p:spPr bwMode="auto">
            <a:xfrm>
              <a:off x="2410053" y="1829118"/>
              <a:ext cx="2987387" cy="2350944"/>
            </a:xfrm>
            <a:custGeom>
              <a:avLst/>
              <a:gdLst>
                <a:gd name="T0" fmla="*/ 1787 w 2070"/>
                <a:gd name="T1" fmla="*/ 0 h 1629"/>
                <a:gd name="T2" fmla="*/ 0 w 2070"/>
                <a:gd name="T3" fmla="*/ 1487 h 1629"/>
                <a:gd name="T4" fmla="*/ 78 w 2070"/>
                <a:gd name="T5" fmla="*/ 1629 h 1629"/>
                <a:gd name="T6" fmla="*/ 2070 w 2070"/>
                <a:gd name="T7" fmla="*/ 607 h 1629"/>
              </a:gdLst>
              <a:ahLst/>
              <a:cxnLst>
                <a:cxn ang="0">
                  <a:pos x="T0" y="T1"/>
                </a:cxn>
                <a:cxn ang="0">
                  <a:pos x="T2" y="T3"/>
                </a:cxn>
                <a:cxn ang="0">
                  <a:pos x="T4" y="T5"/>
                </a:cxn>
                <a:cxn ang="0">
                  <a:pos x="T6" y="T7"/>
                </a:cxn>
              </a:cxnLst>
              <a:rect l="0" t="0" r="r" b="b"/>
              <a:pathLst>
                <a:path w="2070" h="1629">
                  <a:moveTo>
                    <a:pt x="1787" y="0"/>
                  </a:moveTo>
                  <a:lnTo>
                    <a:pt x="0" y="1487"/>
                  </a:lnTo>
                  <a:lnTo>
                    <a:pt x="78" y="1629"/>
                  </a:lnTo>
                  <a:lnTo>
                    <a:pt x="2070" y="607"/>
                  </a:ln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95" name="Freeform 18"/>
            <p:cNvSpPr>
              <a:spLocks/>
            </p:cNvSpPr>
            <p:nvPr/>
          </p:nvSpPr>
          <p:spPr bwMode="auto">
            <a:xfrm>
              <a:off x="2410053" y="3975129"/>
              <a:ext cx="2405785" cy="961159"/>
            </a:xfrm>
            <a:custGeom>
              <a:avLst/>
              <a:gdLst>
                <a:gd name="T0" fmla="*/ 0 w 1667"/>
                <a:gd name="T1" fmla="*/ 0 h 666"/>
                <a:gd name="T2" fmla="*/ 1667 w 1667"/>
                <a:gd name="T3" fmla="*/ 355 h 666"/>
                <a:gd name="T4" fmla="*/ 1571 w 1667"/>
                <a:gd name="T5" fmla="*/ 666 h 666"/>
                <a:gd name="T6" fmla="*/ 78 w 1667"/>
                <a:gd name="T7" fmla="*/ 142 h 666"/>
                <a:gd name="T8" fmla="*/ 0 w 1667"/>
                <a:gd name="T9" fmla="*/ 0 h 666"/>
              </a:gdLst>
              <a:ahLst/>
              <a:cxnLst>
                <a:cxn ang="0">
                  <a:pos x="T0" y="T1"/>
                </a:cxn>
                <a:cxn ang="0">
                  <a:pos x="T2" y="T3"/>
                </a:cxn>
                <a:cxn ang="0">
                  <a:pos x="T4" y="T5"/>
                </a:cxn>
                <a:cxn ang="0">
                  <a:pos x="T6" y="T7"/>
                </a:cxn>
                <a:cxn ang="0">
                  <a:pos x="T8" y="T9"/>
                </a:cxn>
              </a:cxnLst>
              <a:rect l="0" t="0" r="r" b="b"/>
              <a:pathLst>
                <a:path w="1667" h="666">
                  <a:moveTo>
                    <a:pt x="0" y="0"/>
                  </a:moveTo>
                  <a:lnTo>
                    <a:pt x="1667" y="355"/>
                  </a:lnTo>
                  <a:lnTo>
                    <a:pt x="1571" y="666"/>
                  </a:lnTo>
                  <a:lnTo>
                    <a:pt x="78" y="142"/>
                  </a:lnTo>
                  <a:lnTo>
                    <a:pt x="0"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96" name="Freeform 19"/>
            <p:cNvSpPr>
              <a:spLocks/>
            </p:cNvSpPr>
            <p:nvPr/>
          </p:nvSpPr>
          <p:spPr bwMode="auto">
            <a:xfrm>
              <a:off x="2740542" y="2863879"/>
              <a:ext cx="2656898" cy="1936750"/>
            </a:xfrm>
            <a:custGeom>
              <a:avLst/>
              <a:gdLst>
                <a:gd name="T0" fmla="*/ 1841 w 1841"/>
                <a:gd name="T1" fmla="*/ 0 h 1342"/>
                <a:gd name="T2" fmla="*/ 0 w 1841"/>
                <a:gd name="T3" fmla="*/ 1187 h 1342"/>
                <a:gd name="T4" fmla="*/ 43 w 1841"/>
                <a:gd name="T5" fmla="*/ 1342 h 1342"/>
                <a:gd name="T6" fmla="*/ 1818 w 1841"/>
                <a:gd name="T7" fmla="*/ 306 h 1342"/>
                <a:gd name="T8" fmla="*/ 1841 w 1841"/>
                <a:gd name="T9" fmla="*/ 0 h 1342"/>
              </a:gdLst>
              <a:ahLst/>
              <a:cxnLst>
                <a:cxn ang="0">
                  <a:pos x="T0" y="T1"/>
                </a:cxn>
                <a:cxn ang="0">
                  <a:pos x="T2" y="T3"/>
                </a:cxn>
                <a:cxn ang="0">
                  <a:pos x="T4" y="T5"/>
                </a:cxn>
                <a:cxn ang="0">
                  <a:pos x="T6" y="T7"/>
                </a:cxn>
                <a:cxn ang="0">
                  <a:pos x="T8" y="T9"/>
                </a:cxn>
              </a:cxnLst>
              <a:rect l="0" t="0" r="r" b="b"/>
              <a:pathLst>
                <a:path w="1841" h="1342">
                  <a:moveTo>
                    <a:pt x="1841" y="0"/>
                  </a:moveTo>
                  <a:lnTo>
                    <a:pt x="0" y="1187"/>
                  </a:lnTo>
                  <a:lnTo>
                    <a:pt x="43" y="1342"/>
                  </a:lnTo>
                  <a:lnTo>
                    <a:pt x="1818" y="306"/>
                  </a:lnTo>
                  <a:lnTo>
                    <a:pt x="1841" y="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97" name="Freeform 20"/>
            <p:cNvSpPr>
              <a:spLocks/>
            </p:cNvSpPr>
            <p:nvPr/>
          </p:nvSpPr>
          <p:spPr bwMode="auto">
            <a:xfrm>
              <a:off x="2740542" y="2863879"/>
              <a:ext cx="2656898" cy="1936750"/>
            </a:xfrm>
            <a:custGeom>
              <a:avLst/>
              <a:gdLst>
                <a:gd name="T0" fmla="*/ 1841 w 1841"/>
                <a:gd name="T1" fmla="*/ 0 h 1342"/>
                <a:gd name="T2" fmla="*/ 0 w 1841"/>
                <a:gd name="T3" fmla="*/ 1187 h 1342"/>
                <a:gd name="T4" fmla="*/ 43 w 1841"/>
                <a:gd name="T5" fmla="*/ 1342 h 1342"/>
                <a:gd name="T6" fmla="*/ 1818 w 1841"/>
                <a:gd name="T7" fmla="*/ 306 h 1342"/>
              </a:gdLst>
              <a:ahLst/>
              <a:cxnLst>
                <a:cxn ang="0">
                  <a:pos x="T0" y="T1"/>
                </a:cxn>
                <a:cxn ang="0">
                  <a:pos x="T2" y="T3"/>
                </a:cxn>
                <a:cxn ang="0">
                  <a:pos x="T4" y="T5"/>
                </a:cxn>
                <a:cxn ang="0">
                  <a:pos x="T6" y="T7"/>
                </a:cxn>
              </a:cxnLst>
              <a:rect l="0" t="0" r="r" b="b"/>
              <a:pathLst>
                <a:path w="1841" h="1342">
                  <a:moveTo>
                    <a:pt x="1841" y="0"/>
                  </a:moveTo>
                  <a:lnTo>
                    <a:pt x="0" y="1187"/>
                  </a:lnTo>
                  <a:lnTo>
                    <a:pt x="43" y="1342"/>
                  </a:lnTo>
                  <a:lnTo>
                    <a:pt x="1818" y="306"/>
                  </a:ln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98" name="Freeform 21"/>
            <p:cNvSpPr>
              <a:spLocks/>
            </p:cNvSpPr>
            <p:nvPr/>
          </p:nvSpPr>
          <p:spPr bwMode="auto">
            <a:xfrm>
              <a:off x="2740542" y="4576936"/>
              <a:ext cx="1818409" cy="848591"/>
            </a:xfrm>
            <a:custGeom>
              <a:avLst/>
              <a:gdLst>
                <a:gd name="T0" fmla="*/ 0 w 1260"/>
                <a:gd name="T1" fmla="*/ 0 h 588"/>
                <a:gd name="T2" fmla="*/ 1260 w 1260"/>
                <a:gd name="T3" fmla="*/ 499 h 588"/>
                <a:gd name="T4" fmla="*/ 1192 w 1260"/>
                <a:gd name="T5" fmla="*/ 588 h 588"/>
                <a:gd name="T6" fmla="*/ 43 w 1260"/>
                <a:gd name="T7" fmla="*/ 155 h 588"/>
                <a:gd name="T8" fmla="*/ 0 w 1260"/>
                <a:gd name="T9" fmla="*/ 0 h 588"/>
              </a:gdLst>
              <a:ahLst/>
              <a:cxnLst>
                <a:cxn ang="0">
                  <a:pos x="T0" y="T1"/>
                </a:cxn>
                <a:cxn ang="0">
                  <a:pos x="T2" y="T3"/>
                </a:cxn>
                <a:cxn ang="0">
                  <a:pos x="T4" y="T5"/>
                </a:cxn>
                <a:cxn ang="0">
                  <a:pos x="T6" y="T7"/>
                </a:cxn>
                <a:cxn ang="0">
                  <a:pos x="T8" y="T9"/>
                </a:cxn>
              </a:cxnLst>
              <a:rect l="0" t="0" r="r" b="b"/>
              <a:pathLst>
                <a:path w="1260" h="588">
                  <a:moveTo>
                    <a:pt x="0" y="0"/>
                  </a:moveTo>
                  <a:lnTo>
                    <a:pt x="1260" y="499"/>
                  </a:lnTo>
                  <a:lnTo>
                    <a:pt x="1192" y="588"/>
                  </a:lnTo>
                  <a:lnTo>
                    <a:pt x="43" y="155"/>
                  </a:lnTo>
                  <a:lnTo>
                    <a:pt x="0"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99" name="Freeform 22"/>
            <p:cNvSpPr>
              <a:spLocks/>
            </p:cNvSpPr>
            <p:nvPr/>
          </p:nvSpPr>
          <p:spPr bwMode="auto">
            <a:xfrm>
              <a:off x="2161826" y="1354311"/>
              <a:ext cx="1896341" cy="2056535"/>
            </a:xfrm>
            <a:custGeom>
              <a:avLst/>
              <a:gdLst>
                <a:gd name="T0" fmla="*/ 762 w 1314"/>
                <a:gd name="T1" fmla="*/ 0 h 1425"/>
                <a:gd name="T2" fmla="*/ 0 w 1314"/>
                <a:gd name="T3" fmla="*/ 764 h 1425"/>
                <a:gd name="T4" fmla="*/ 0 w 1314"/>
                <a:gd name="T5" fmla="*/ 1425 h 1425"/>
                <a:gd name="T6" fmla="*/ 1314 w 1314"/>
                <a:gd name="T7" fmla="*/ 0 h 1425"/>
                <a:gd name="T8" fmla="*/ 762 w 1314"/>
                <a:gd name="T9" fmla="*/ 0 h 1425"/>
              </a:gdLst>
              <a:ahLst/>
              <a:cxnLst>
                <a:cxn ang="0">
                  <a:pos x="T0" y="T1"/>
                </a:cxn>
                <a:cxn ang="0">
                  <a:pos x="T2" y="T3"/>
                </a:cxn>
                <a:cxn ang="0">
                  <a:pos x="T4" y="T5"/>
                </a:cxn>
                <a:cxn ang="0">
                  <a:pos x="T6" y="T7"/>
                </a:cxn>
                <a:cxn ang="0">
                  <a:pos x="T8" y="T9"/>
                </a:cxn>
              </a:cxnLst>
              <a:rect l="0" t="0" r="r" b="b"/>
              <a:pathLst>
                <a:path w="1314" h="1425">
                  <a:moveTo>
                    <a:pt x="762" y="0"/>
                  </a:moveTo>
                  <a:lnTo>
                    <a:pt x="0" y="764"/>
                  </a:lnTo>
                  <a:lnTo>
                    <a:pt x="0" y="1425"/>
                  </a:lnTo>
                  <a:lnTo>
                    <a:pt x="1314" y="0"/>
                  </a:lnTo>
                  <a:lnTo>
                    <a:pt x="762"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00" name="Freeform 23"/>
            <p:cNvSpPr>
              <a:spLocks/>
            </p:cNvSpPr>
            <p:nvPr/>
          </p:nvSpPr>
          <p:spPr bwMode="auto">
            <a:xfrm>
              <a:off x="2981553" y="4487459"/>
              <a:ext cx="1834285" cy="938068"/>
            </a:xfrm>
            <a:custGeom>
              <a:avLst/>
              <a:gdLst>
                <a:gd name="T0" fmla="*/ 80 w 1271"/>
                <a:gd name="T1" fmla="*/ 650 h 650"/>
                <a:gd name="T2" fmla="*/ 1175 w 1271"/>
                <a:gd name="T3" fmla="*/ 311 h 650"/>
                <a:gd name="T4" fmla="*/ 1271 w 1271"/>
                <a:gd name="T5" fmla="*/ 0 h 650"/>
                <a:gd name="T6" fmla="*/ 0 w 1271"/>
                <a:gd name="T7" fmla="*/ 574 h 650"/>
                <a:gd name="T8" fmla="*/ 80 w 1271"/>
                <a:gd name="T9" fmla="*/ 650 h 650"/>
              </a:gdLst>
              <a:ahLst/>
              <a:cxnLst>
                <a:cxn ang="0">
                  <a:pos x="T0" y="T1"/>
                </a:cxn>
                <a:cxn ang="0">
                  <a:pos x="T2" y="T3"/>
                </a:cxn>
                <a:cxn ang="0">
                  <a:pos x="T4" y="T5"/>
                </a:cxn>
                <a:cxn ang="0">
                  <a:pos x="T6" y="T7"/>
                </a:cxn>
                <a:cxn ang="0">
                  <a:pos x="T8" y="T9"/>
                </a:cxn>
              </a:cxnLst>
              <a:rect l="0" t="0" r="r" b="b"/>
              <a:pathLst>
                <a:path w="1271" h="650">
                  <a:moveTo>
                    <a:pt x="80" y="650"/>
                  </a:moveTo>
                  <a:lnTo>
                    <a:pt x="1175" y="311"/>
                  </a:lnTo>
                  <a:lnTo>
                    <a:pt x="1271" y="0"/>
                  </a:lnTo>
                  <a:lnTo>
                    <a:pt x="0" y="574"/>
                  </a:lnTo>
                  <a:lnTo>
                    <a:pt x="80" y="65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sp>
          <p:nvSpPr>
            <p:cNvPr id="101" name="Freeform 24"/>
            <p:cNvSpPr>
              <a:spLocks/>
            </p:cNvSpPr>
            <p:nvPr/>
          </p:nvSpPr>
          <p:spPr bwMode="auto">
            <a:xfrm>
              <a:off x="2981553" y="5297084"/>
              <a:ext cx="1577398" cy="128444"/>
            </a:xfrm>
            <a:custGeom>
              <a:avLst/>
              <a:gdLst>
                <a:gd name="T0" fmla="*/ 0 w 1093"/>
                <a:gd name="T1" fmla="*/ 13 h 89"/>
                <a:gd name="T2" fmla="*/ 1093 w 1093"/>
                <a:gd name="T3" fmla="*/ 0 h 89"/>
                <a:gd name="T4" fmla="*/ 1025 w 1093"/>
                <a:gd name="T5" fmla="*/ 89 h 89"/>
                <a:gd name="T6" fmla="*/ 80 w 1093"/>
                <a:gd name="T7" fmla="*/ 89 h 89"/>
                <a:gd name="T8" fmla="*/ 0 w 1093"/>
                <a:gd name="T9" fmla="*/ 13 h 89"/>
              </a:gdLst>
              <a:ahLst/>
              <a:cxnLst>
                <a:cxn ang="0">
                  <a:pos x="T0" y="T1"/>
                </a:cxn>
                <a:cxn ang="0">
                  <a:pos x="T2" y="T3"/>
                </a:cxn>
                <a:cxn ang="0">
                  <a:pos x="T4" y="T5"/>
                </a:cxn>
                <a:cxn ang="0">
                  <a:pos x="T6" y="T7"/>
                </a:cxn>
                <a:cxn ang="0">
                  <a:pos x="T8" y="T9"/>
                </a:cxn>
              </a:cxnLst>
              <a:rect l="0" t="0" r="r" b="b"/>
              <a:pathLst>
                <a:path w="1093" h="89">
                  <a:moveTo>
                    <a:pt x="0" y="13"/>
                  </a:moveTo>
                  <a:lnTo>
                    <a:pt x="1093" y="0"/>
                  </a:lnTo>
                  <a:lnTo>
                    <a:pt x="1025" y="89"/>
                  </a:lnTo>
                  <a:lnTo>
                    <a:pt x="80" y="89"/>
                  </a:lnTo>
                  <a:lnTo>
                    <a:pt x="0" y="13"/>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GB">
                <a:cs typeface="+mn-ea"/>
                <a:sym typeface="+mn-lt"/>
              </a:endParaRPr>
            </a:p>
          </p:txBody>
        </p:sp>
      </p:grpSp>
      <p:grpSp>
        <p:nvGrpSpPr>
          <p:cNvPr id="115" name="组合 114"/>
          <p:cNvGrpSpPr/>
          <p:nvPr/>
        </p:nvGrpSpPr>
        <p:grpSpPr>
          <a:xfrm>
            <a:off x="9051387" y="2051054"/>
            <a:ext cx="2267533" cy="1220554"/>
            <a:chOff x="9051387" y="2051054"/>
            <a:chExt cx="2267533" cy="1220554"/>
          </a:xfrm>
        </p:grpSpPr>
        <p:sp>
          <p:nvSpPr>
            <p:cNvPr id="102" name="矩形 101"/>
            <p:cNvSpPr/>
            <p:nvPr/>
          </p:nvSpPr>
          <p:spPr>
            <a:xfrm>
              <a:off x="9051387" y="2403678"/>
              <a:ext cx="2267533" cy="8679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103" name="矩形 102"/>
            <p:cNvSpPr/>
            <p:nvPr/>
          </p:nvSpPr>
          <p:spPr>
            <a:xfrm>
              <a:off x="9051387" y="2051054"/>
              <a:ext cx="1826400"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117" name="组合 116"/>
          <p:cNvGrpSpPr/>
          <p:nvPr/>
        </p:nvGrpSpPr>
        <p:grpSpPr>
          <a:xfrm>
            <a:off x="9051387" y="3529658"/>
            <a:ext cx="2267533" cy="1220554"/>
            <a:chOff x="9051387" y="3529658"/>
            <a:chExt cx="2267533" cy="1220554"/>
          </a:xfrm>
        </p:grpSpPr>
        <p:sp>
          <p:nvSpPr>
            <p:cNvPr id="104" name="矩形 103"/>
            <p:cNvSpPr/>
            <p:nvPr/>
          </p:nvSpPr>
          <p:spPr>
            <a:xfrm>
              <a:off x="9051387" y="3882282"/>
              <a:ext cx="2267533" cy="8679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105" name="矩形 104"/>
            <p:cNvSpPr/>
            <p:nvPr/>
          </p:nvSpPr>
          <p:spPr>
            <a:xfrm>
              <a:off x="9051387" y="3529658"/>
              <a:ext cx="1826400"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113" name="组合 112"/>
          <p:cNvGrpSpPr/>
          <p:nvPr/>
        </p:nvGrpSpPr>
        <p:grpSpPr>
          <a:xfrm>
            <a:off x="844418" y="2051054"/>
            <a:ext cx="2303881" cy="1220554"/>
            <a:chOff x="844418" y="2051054"/>
            <a:chExt cx="2303881" cy="1220554"/>
          </a:xfrm>
        </p:grpSpPr>
        <p:sp>
          <p:nvSpPr>
            <p:cNvPr id="106" name="矩形 105"/>
            <p:cNvSpPr/>
            <p:nvPr/>
          </p:nvSpPr>
          <p:spPr>
            <a:xfrm>
              <a:off x="844418" y="2403678"/>
              <a:ext cx="2303881" cy="8679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107" name="矩形 106"/>
            <p:cNvSpPr/>
            <p:nvPr/>
          </p:nvSpPr>
          <p:spPr>
            <a:xfrm>
              <a:off x="1321899" y="2051054"/>
              <a:ext cx="1826400"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114" name="组合 113"/>
          <p:cNvGrpSpPr/>
          <p:nvPr/>
        </p:nvGrpSpPr>
        <p:grpSpPr>
          <a:xfrm>
            <a:off x="844418" y="3529658"/>
            <a:ext cx="2303881" cy="1220554"/>
            <a:chOff x="844418" y="3529658"/>
            <a:chExt cx="2303881" cy="1220554"/>
          </a:xfrm>
        </p:grpSpPr>
        <p:sp>
          <p:nvSpPr>
            <p:cNvPr id="108" name="矩形 107"/>
            <p:cNvSpPr/>
            <p:nvPr/>
          </p:nvSpPr>
          <p:spPr>
            <a:xfrm>
              <a:off x="844418" y="3882282"/>
              <a:ext cx="2303881" cy="8679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109" name="矩形 108"/>
            <p:cNvSpPr/>
            <p:nvPr/>
          </p:nvSpPr>
          <p:spPr>
            <a:xfrm>
              <a:off x="1321899" y="3529658"/>
              <a:ext cx="1826400"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sp>
        <p:nvSpPr>
          <p:cNvPr id="110" name="文本框 109"/>
          <p:cNvSpPr txBox="1"/>
          <p:nvPr/>
        </p:nvSpPr>
        <p:spPr>
          <a:xfrm>
            <a:off x="4567377" y="390144"/>
            <a:ext cx="3057248" cy="523220"/>
          </a:xfrm>
          <a:prstGeom prst="rect">
            <a:avLst/>
          </a:prstGeom>
          <a:noFill/>
        </p:spPr>
        <p:txBody>
          <a:bodyPr wrap="none" rtlCol="0">
            <a:spAutoFit/>
          </a:bodyPr>
          <a:lstStyle/>
          <a:p>
            <a:pPr lvl="0" algn="ctr"/>
            <a:r>
              <a:rPr lang="zh-CN" altLang="en-US" sz="2800" dirty="0">
                <a:solidFill>
                  <a:prstClr val="black">
                    <a:lumMod val="75000"/>
                    <a:lumOff val="25000"/>
                  </a:prstClr>
                </a:solidFill>
                <a:cs typeface="+mn-ea"/>
                <a:sym typeface="+mn-lt"/>
              </a:rPr>
              <a:t>标题文字添加此处</a:t>
            </a:r>
          </a:p>
        </p:txBody>
      </p:sp>
      <p:sp>
        <p:nvSpPr>
          <p:cNvPr id="111" name="矩形 110"/>
          <p:cNvSpPr/>
          <p:nvPr/>
        </p:nvSpPr>
        <p:spPr>
          <a:xfrm>
            <a:off x="3987801" y="913364"/>
            <a:ext cx="4216400" cy="53553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a:t>
            </a:r>
          </a:p>
        </p:txBody>
      </p:sp>
      <p:sp>
        <p:nvSpPr>
          <p:cNvPr id="112" name="矩形 111"/>
          <p:cNvSpPr/>
          <p:nvPr/>
        </p:nvSpPr>
        <p:spPr>
          <a:xfrm>
            <a:off x="1378293" y="5486292"/>
            <a:ext cx="9435413" cy="609398"/>
          </a:xfrm>
          <a:prstGeom prst="rect">
            <a:avLst/>
          </a:prstGeom>
        </p:spPr>
        <p:txBody>
          <a:bodyPr wrap="square">
            <a:spAutoFit/>
          </a:bodyPr>
          <a:lstStyle/>
          <a:p>
            <a:pPr algn="ctr">
              <a:lnSpc>
                <a:spcPct val="120000"/>
              </a:lnSpc>
              <a:defRPr/>
            </a:pPr>
            <a:r>
              <a:rPr lang="zh-CN" altLang="en-US" sz="1400" dirty="0">
                <a:solidFill>
                  <a:prstClr val="black">
                    <a:lumMod val="50000"/>
                    <a:lumOff val="50000"/>
                  </a:prstClr>
                </a:solidFill>
                <a:cs typeface="+mn-ea"/>
                <a:sym typeface="+mn-lt"/>
              </a:rPr>
              <a:t>用户可以在投影仪或者计算机上进行演示也可以将演示文稿打印出来制作成胶片以便应用到更广泛的领域中用户可以在投影仪或者计算机上进行演示也可以将演示文稿打印出来</a:t>
            </a:r>
          </a:p>
        </p:txBody>
      </p:sp>
    </p:spTree>
    <p:extLst>
      <p:ext uri="{BB962C8B-B14F-4D97-AF65-F5344CB8AC3E}">
        <p14:creationId xmlns:p14="http://schemas.microsoft.com/office/powerpoint/2010/main" val="217687041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1000"/>
                                        <p:tgtEl>
                                          <p:spTgt spid="82"/>
                                        </p:tgtEl>
                                      </p:cBhvr>
                                    </p:animEffect>
                                    <p:anim calcmode="lin" valueType="num">
                                      <p:cBhvr>
                                        <p:cTn id="8" dur="1000" fill="hold"/>
                                        <p:tgtEl>
                                          <p:spTgt spid="82"/>
                                        </p:tgtEl>
                                        <p:attrNameLst>
                                          <p:attrName>ppt_x</p:attrName>
                                        </p:attrNameLst>
                                      </p:cBhvr>
                                      <p:tavLst>
                                        <p:tav tm="0">
                                          <p:val>
                                            <p:strVal val="#ppt_x"/>
                                          </p:val>
                                        </p:tav>
                                        <p:tav tm="100000">
                                          <p:val>
                                            <p:strVal val="#ppt_x"/>
                                          </p:val>
                                        </p:tav>
                                      </p:tavLst>
                                    </p:anim>
                                    <p:anim calcmode="lin" valueType="num">
                                      <p:cBhvr>
                                        <p:cTn id="9" dur="900" decel="100000" fill="hold"/>
                                        <p:tgtEl>
                                          <p:spTgt spid="8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113"/>
                                        </p:tgtEl>
                                        <p:attrNameLst>
                                          <p:attrName>style.visibility</p:attrName>
                                        </p:attrNameLst>
                                      </p:cBhvr>
                                      <p:to>
                                        <p:strVal val="visible"/>
                                      </p:to>
                                    </p:set>
                                    <p:anim calcmode="lin" valueType="num">
                                      <p:cBhvr additive="base">
                                        <p:cTn id="20" dur="500" fill="hold"/>
                                        <p:tgtEl>
                                          <p:spTgt spid="113"/>
                                        </p:tgtEl>
                                        <p:attrNameLst>
                                          <p:attrName>ppt_x</p:attrName>
                                        </p:attrNameLst>
                                      </p:cBhvr>
                                      <p:tavLst>
                                        <p:tav tm="0">
                                          <p:val>
                                            <p:strVal val="0-#ppt_w/2"/>
                                          </p:val>
                                        </p:tav>
                                        <p:tav tm="100000">
                                          <p:val>
                                            <p:strVal val="#ppt_x"/>
                                          </p:val>
                                        </p:tav>
                                      </p:tavLst>
                                    </p:anim>
                                    <p:anim calcmode="lin" valueType="num">
                                      <p:cBhvr additive="base">
                                        <p:cTn id="21" dur="500" fill="hold"/>
                                        <p:tgtEl>
                                          <p:spTgt spid="113"/>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115"/>
                                        </p:tgtEl>
                                        <p:attrNameLst>
                                          <p:attrName>style.visibility</p:attrName>
                                        </p:attrNameLst>
                                      </p:cBhvr>
                                      <p:to>
                                        <p:strVal val="visible"/>
                                      </p:to>
                                    </p:set>
                                    <p:anim calcmode="lin" valueType="num">
                                      <p:cBhvr additive="base">
                                        <p:cTn id="31" dur="500" fill="hold"/>
                                        <p:tgtEl>
                                          <p:spTgt spid="115"/>
                                        </p:tgtEl>
                                        <p:attrNameLst>
                                          <p:attrName>ppt_x</p:attrName>
                                        </p:attrNameLst>
                                      </p:cBhvr>
                                      <p:tavLst>
                                        <p:tav tm="0">
                                          <p:val>
                                            <p:strVal val="1+#ppt_w/2"/>
                                          </p:val>
                                        </p:tav>
                                        <p:tav tm="100000">
                                          <p:val>
                                            <p:strVal val="#ppt_x"/>
                                          </p:val>
                                        </p:tav>
                                      </p:tavLst>
                                    </p:anim>
                                    <p:anim calcmode="lin" valueType="num">
                                      <p:cBhvr additive="base">
                                        <p:cTn id="32" dur="500" fill="hold"/>
                                        <p:tgtEl>
                                          <p:spTgt spid="115"/>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Effect transition="in" filter="fade">
                                      <p:cBhvr>
                                        <p:cTn id="38" dur="500"/>
                                        <p:tgtEl>
                                          <p:spTgt spid="62"/>
                                        </p:tgtEl>
                                      </p:cBhvr>
                                    </p:animEffect>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114"/>
                                        </p:tgtEl>
                                        <p:attrNameLst>
                                          <p:attrName>style.visibility</p:attrName>
                                        </p:attrNameLst>
                                      </p:cBhvr>
                                      <p:to>
                                        <p:strVal val="visible"/>
                                      </p:to>
                                    </p:set>
                                    <p:anim calcmode="lin" valueType="num">
                                      <p:cBhvr additive="base">
                                        <p:cTn id="42" dur="500" fill="hold"/>
                                        <p:tgtEl>
                                          <p:spTgt spid="114"/>
                                        </p:tgtEl>
                                        <p:attrNameLst>
                                          <p:attrName>ppt_x</p:attrName>
                                        </p:attrNameLst>
                                      </p:cBhvr>
                                      <p:tavLst>
                                        <p:tav tm="0">
                                          <p:val>
                                            <p:strVal val="0-#ppt_w/2"/>
                                          </p:val>
                                        </p:tav>
                                        <p:tav tm="100000">
                                          <p:val>
                                            <p:strVal val="#ppt_x"/>
                                          </p:val>
                                        </p:tav>
                                      </p:tavLst>
                                    </p:anim>
                                    <p:anim calcmode="lin" valueType="num">
                                      <p:cBhvr additive="base">
                                        <p:cTn id="43" dur="500" fill="hold"/>
                                        <p:tgtEl>
                                          <p:spTgt spid="114"/>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ppt_w</p:attrName>
                                        </p:attrNameLst>
                                      </p:cBhvr>
                                      <p:tavLst>
                                        <p:tav tm="0">
                                          <p:val>
                                            <p:fltVal val="0"/>
                                          </p:val>
                                        </p:tav>
                                        <p:tav tm="100000">
                                          <p:val>
                                            <p:strVal val="#ppt_w"/>
                                          </p:val>
                                        </p:tav>
                                      </p:tavLst>
                                    </p:anim>
                                    <p:anim calcmode="lin" valueType="num">
                                      <p:cBhvr>
                                        <p:cTn id="48" dur="500" fill="hold"/>
                                        <p:tgtEl>
                                          <p:spTgt spid="42"/>
                                        </p:tgtEl>
                                        <p:attrNameLst>
                                          <p:attrName>ppt_h</p:attrName>
                                        </p:attrNameLst>
                                      </p:cBhvr>
                                      <p:tavLst>
                                        <p:tav tm="0">
                                          <p:val>
                                            <p:fltVal val="0"/>
                                          </p:val>
                                        </p:tav>
                                        <p:tav tm="100000">
                                          <p:val>
                                            <p:strVal val="#ppt_h"/>
                                          </p:val>
                                        </p:tav>
                                      </p:tavLst>
                                    </p:anim>
                                    <p:animEffect transition="in" filter="fade">
                                      <p:cBhvr>
                                        <p:cTn id="49" dur="500"/>
                                        <p:tgtEl>
                                          <p:spTgt spid="42"/>
                                        </p:tgtEl>
                                      </p:cBhvr>
                                    </p:animEffect>
                                  </p:childTnLst>
                                </p:cTn>
                              </p:par>
                            </p:childTnLst>
                          </p:cTn>
                        </p:par>
                        <p:par>
                          <p:cTn id="50" fill="hold">
                            <p:stCondLst>
                              <p:cond delay="4500"/>
                            </p:stCondLst>
                            <p:childTnLst>
                              <p:par>
                                <p:cTn id="51" presetID="2" presetClass="entr" presetSubtype="2" fill="hold" nodeType="afterEffect">
                                  <p:stCondLst>
                                    <p:cond delay="0"/>
                                  </p:stCondLst>
                                  <p:childTnLst>
                                    <p:set>
                                      <p:cBhvr>
                                        <p:cTn id="52" dur="1" fill="hold">
                                          <p:stCondLst>
                                            <p:cond delay="0"/>
                                          </p:stCondLst>
                                        </p:cTn>
                                        <p:tgtEl>
                                          <p:spTgt spid="117"/>
                                        </p:tgtEl>
                                        <p:attrNameLst>
                                          <p:attrName>style.visibility</p:attrName>
                                        </p:attrNameLst>
                                      </p:cBhvr>
                                      <p:to>
                                        <p:strVal val="visible"/>
                                      </p:to>
                                    </p:set>
                                    <p:anim calcmode="lin" valueType="num">
                                      <p:cBhvr additive="base">
                                        <p:cTn id="53" dur="500" fill="hold"/>
                                        <p:tgtEl>
                                          <p:spTgt spid="117"/>
                                        </p:tgtEl>
                                        <p:attrNameLst>
                                          <p:attrName>ppt_x</p:attrName>
                                        </p:attrNameLst>
                                      </p:cBhvr>
                                      <p:tavLst>
                                        <p:tav tm="0">
                                          <p:val>
                                            <p:strVal val="1+#ppt_w/2"/>
                                          </p:val>
                                        </p:tav>
                                        <p:tav tm="100000">
                                          <p:val>
                                            <p:strVal val="#ppt_x"/>
                                          </p:val>
                                        </p:tav>
                                      </p:tavLst>
                                    </p:anim>
                                    <p:anim calcmode="lin" valueType="num">
                                      <p:cBhvr additive="base">
                                        <p:cTn id="54" dur="500" fill="hold"/>
                                        <p:tgtEl>
                                          <p:spTgt spid="117"/>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14" presetClass="entr" presetSubtype="10" fill="hold" grpId="0" nodeType="afterEffect">
                                  <p:stCondLst>
                                    <p:cond delay="0"/>
                                  </p:stCondLst>
                                  <p:childTnLst>
                                    <p:set>
                                      <p:cBhvr>
                                        <p:cTn id="57" dur="1" fill="hold">
                                          <p:stCondLst>
                                            <p:cond delay="0"/>
                                          </p:stCondLst>
                                        </p:cTn>
                                        <p:tgtEl>
                                          <p:spTgt spid="112"/>
                                        </p:tgtEl>
                                        <p:attrNameLst>
                                          <p:attrName>style.visibility</p:attrName>
                                        </p:attrNameLst>
                                      </p:cBhvr>
                                      <p:to>
                                        <p:strVal val="visible"/>
                                      </p:to>
                                    </p:set>
                                    <p:animEffect transition="in" filter="randombar(horizontal)">
                                      <p:cBhvr>
                                        <p:cTn id="58"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874713" y="3465513"/>
            <a:ext cx="2564483" cy="3018518"/>
            <a:chOff x="874713" y="3465513"/>
            <a:chExt cx="2564483" cy="3018518"/>
          </a:xfrm>
        </p:grpSpPr>
        <p:sp>
          <p:nvSpPr>
            <p:cNvPr id="8" name="矩形 7"/>
            <p:cNvSpPr/>
            <p:nvPr/>
          </p:nvSpPr>
          <p:spPr>
            <a:xfrm>
              <a:off x="874713" y="3465513"/>
              <a:ext cx="2564483" cy="30185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1169982" y="5631542"/>
              <a:ext cx="1973943" cy="478972"/>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1372123" y="5686362"/>
              <a:ext cx="1569660" cy="369332"/>
            </a:xfrm>
            <a:prstGeom prst="rect">
              <a:avLst/>
            </a:prstGeom>
          </p:spPr>
          <p:txBody>
            <a:bodyPr wrap="none">
              <a:spAutoFit/>
            </a:bodyPr>
            <a:lstStyle/>
            <a:p>
              <a:pPr algn="ctr"/>
              <a:r>
                <a:rPr lang="zh-CN" altLang="en-US" dirty="0">
                  <a:solidFill>
                    <a:schemeClr val="bg1"/>
                  </a:solidFill>
                  <a:cs typeface="+mn-ea"/>
                  <a:sym typeface="+mn-lt"/>
                </a:rPr>
                <a:t>标题文字添加</a:t>
              </a:r>
            </a:p>
          </p:txBody>
        </p:sp>
        <p:grpSp>
          <p:nvGrpSpPr>
            <p:cNvPr id="22" name="组合 21"/>
            <p:cNvGrpSpPr/>
            <p:nvPr/>
          </p:nvGrpSpPr>
          <p:grpSpPr>
            <a:xfrm>
              <a:off x="1155095" y="3845972"/>
              <a:ext cx="1988831" cy="1479086"/>
              <a:chOff x="1155095" y="3845972"/>
              <a:chExt cx="1988831" cy="1479086"/>
            </a:xfrm>
          </p:grpSpPr>
          <p:sp>
            <p:nvSpPr>
              <p:cNvPr id="20" name="矩形 19"/>
              <p:cNvSpPr/>
              <p:nvPr/>
            </p:nvSpPr>
            <p:spPr>
              <a:xfrm>
                <a:off x="1155095" y="4198596"/>
                <a:ext cx="1988830" cy="112646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a:t>
                </a:r>
              </a:p>
            </p:txBody>
          </p:sp>
          <p:sp>
            <p:nvSpPr>
              <p:cNvPr id="21" name="矩形 20"/>
              <p:cNvSpPr/>
              <p:nvPr/>
            </p:nvSpPr>
            <p:spPr>
              <a:xfrm>
                <a:off x="1155096" y="3845972"/>
                <a:ext cx="198883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bg1"/>
                    </a:solidFill>
                    <a:effectLst/>
                    <a:uLnTx/>
                    <a:uFillTx/>
                    <a:cs typeface="+mn-ea"/>
                    <a:sym typeface="+mn-lt"/>
                  </a:rPr>
                  <a:t>标题文字添加</a:t>
                </a:r>
              </a:p>
            </p:txBody>
          </p:sp>
        </p:grpSp>
      </p:grpSp>
      <p:grpSp>
        <p:nvGrpSpPr>
          <p:cNvPr id="50" name="组合 49"/>
          <p:cNvGrpSpPr/>
          <p:nvPr/>
        </p:nvGrpSpPr>
        <p:grpSpPr>
          <a:xfrm>
            <a:off x="3500744" y="3465513"/>
            <a:ext cx="2564483" cy="3018518"/>
            <a:chOff x="3500744" y="3465513"/>
            <a:chExt cx="2564483" cy="3018518"/>
          </a:xfrm>
        </p:grpSpPr>
        <p:sp>
          <p:nvSpPr>
            <p:cNvPr id="9" name="矩形 8"/>
            <p:cNvSpPr/>
            <p:nvPr/>
          </p:nvSpPr>
          <p:spPr>
            <a:xfrm>
              <a:off x="3500744" y="3465513"/>
              <a:ext cx="2564483" cy="301851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3796013" y="5631542"/>
              <a:ext cx="1973943" cy="478972"/>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3998154" y="5686362"/>
              <a:ext cx="1569660" cy="369332"/>
            </a:xfrm>
            <a:prstGeom prst="rect">
              <a:avLst/>
            </a:prstGeom>
          </p:spPr>
          <p:txBody>
            <a:bodyPr wrap="none">
              <a:spAutoFit/>
            </a:bodyPr>
            <a:lstStyle/>
            <a:p>
              <a:pPr algn="ctr"/>
              <a:r>
                <a:rPr lang="zh-CN" altLang="en-US" dirty="0">
                  <a:solidFill>
                    <a:schemeClr val="bg1"/>
                  </a:solidFill>
                  <a:cs typeface="+mn-ea"/>
                  <a:sym typeface="+mn-lt"/>
                </a:rPr>
                <a:t>标题文字添加</a:t>
              </a:r>
            </a:p>
          </p:txBody>
        </p:sp>
        <p:grpSp>
          <p:nvGrpSpPr>
            <p:cNvPr id="24" name="组合 23"/>
            <p:cNvGrpSpPr/>
            <p:nvPr/>
          </p:nvGrpSpPr>
          <p:grpSpPr>
            <a:xfrm>
              <a:off x="3781125" y="3845972"/>
              <a:ext cx="1988831" cy="1479086"/>
              <a:chOff x="1155095" y="3845972"/>
              <a:chExt cx="1988831" cy="1479086"/>
            </a:xfrm>
          </p:grpSpPr>
          <p:sp>
            <p:nvSpPr>
              <p:cNvPr id="25" name="矩形 24"/>
              <p:cNvSpPr/>
              <p:nvPr/>
            </p:nvSpPr>
            <p:spPr>
              <a:xfrm>
                <a:off x="1155095" y="4198596"/>
                <a:ext cx="1988830" cy="112646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a:t>
                </a:r>
              </a:p>
            </p:txBody>
          </p:sp>
          <p:sp>
            <p:nvSpPr>
              <p:cNvPr id="26" name="矩形 25"/>
              <p:cNvSpPr/>
              <p:nvPr/>
            </p:nvSpPr>
            <p:spPr>
              <a:xfrm>
                <a:off x="1155096" y="3845972"/>
                <a:ext cx="198883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bg1"/>
                    </a:solidFill>
                    <a:effectLst/>
                    <a:uLnTx/>
                    <a:uFillTx/>
                    <a:cs typeface="+mn-ea"/>
                    <a:sym typeface="+mn-lt"/>
                  </a:rPr>
                  <a:t>标题文字添加</a:t>
                </a:r>
              </a:p>
            </p:txBody>
          </p:sp>
        </p:grpSp>
      </p:grpSp>
      <p:grpSp>
        <p:nvGrpSpPr>
          <p:cNvPr id="51" name="组合 50"/>
          <p:cNvGrpSpPr/>
          <p:nvPr/>
        </p:nvGrpSpPr>
        <p:grpSpPr>
          <a:xfrm>
            <a:off x="6126775" y="3465513"/>
            <a:ext cx="2564483" cy="3018518"/>
            <a:chOff x="6126775" y="3465513"/>
            <a:chExt cx="2564483" cy="3018518"/>
          </a:xfrm>
        </p:grpSpPr>
        <p:sp>
          <p:nvSpPr>
            <p:cNvPr id="10" name="矩形 9"/>
            <p:cNvSpPr/>
            <p:nvPr/>
          </p:nvSpPr>
          <p:spPr>
            <a:xfrm>
              <a:off x="6126775" y="3465513"/>
              <a:ext cx="2564483" cy="30185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6422044" y="5631542"/>
              <a:ext cx="1973943" cy="478972"/>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6624185" y="5686362"/>
              <a:ext cx="1569660" cy="369332"/>
            </a:xfrm>
            <a:prstGeom prst="rect">
              <a:avLst/>
            </a:prstGeom>
          </p:spPr>
          <p:txBody>
            <a:bodyPr wrap="none">
              <a:spAutoFit/>
            </a:bodyPr>
            <a:lstStyle/>
            <a:p>
              <a:pPr algn="ctr"/>
              <a:r>
                <a:rPr lang="zh-CN" altLang="en-US" dirty="0">
                  <a:solidFill>
                    <a:schemeClr val="bg1"/>
                  </a:solidFill>
                  <a:cs typeface="+mn-ea"/>
                  <a:sym typeface="+mn-lt"/>
                </a:rPr>
                <a:t>标题文字添加</a:t>
              </a:r>
            </a:p>
          </p:txBody>
        </p:sp>
        <p:grpSp>
          <p:nvGrpSpPr>
            <p:cNvPr id="27" name="组合 26"/>
            <p:cNvGrpSpPr/>
            <p:nvPr/>
          </p:nvGrpSpPr>
          <p:grpSpPr>
            <a:xfrm>
              <a:off x="6407156" y="3845972"/>
              <a:ext cx="1988831" cy="1479086"/>
              <a:chOff x="1155095" y="3845972"/>
              <a:chExt cx="1988831" cy="1479086"/>
            </a:xfrm>
          </p:grpSpPr>
          <p:sp>
            <p:nvSpPr>
              <p:cNvPr id="28" name="矩形 27"/>
              <p:cNvSpPr/>
              <p:nvPr/>
            </p:nvSpPr>
            <p:spPr>
              <a:xfrm>
                <a:off x="1155095" y="4198596"/>
                <a:ext cx="1988830" cy="112646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a:t>
                </a:r>
              </a:p>
            </p:txBody>
          </p:sp>
          <p:sp>
            <p:nvSpPr>
              <p:cNvPr id="29" name="矩形 28"/>
              <p:cNvSpPr/>
              <p:nvPr/>
            </p:nvSpPr>
            <p:spPr>
              <a:xfrm>
                <a:off x="1155096" y="3845972"/>
                <a:ext cx="198883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bg1"/>
                    </a:solidFill>
                    <a:effectLst/>
                    <a:uLnTx/>
                    <a:uFillTx/>
                    <a:cs typeface="+mn-ea"/>
                    <a:sym typeface="+mn-lt"/>
                  </a:rPr>
                  <a:t>标题文字添加</a:t>
                </a:r>
              </a:p>
            </p:txBody>
          </p:sp>
        </p:grpSp>
      </p:grpSp>
      <p:grpSp>
        <p:nvGrpSpPr>
          <p:cNvPr id="52" name="组合 51"/>
          <p:cNvGrpSpPr/>
          <p:nvPr/>
        </p:nvGrpSpPr>
        <p:grpSpPr>
          <a:xfrm>
            <a:off x="8752805" y="3465513"/>
            <a:ext cx="2564483" cy="3018518"/>
            <a:chOff x="8752805" y="3465513"/>
            <a:chExt cx="2564483" cy="3018518"/>
          </a:xfrm>
        </p:grpSpPr>
        <p:sp>
          <p:nvSpPr>
            <p:cNvPr id="11" name="矩形 10"/>
            <p:cNvSpPr/>
            <p:nvPr/>
          </p:nvSpPr>
          <p:spPr>
            <a:xfrm>
              <a:off x="8752805" y="3465513"/>
              <a:ext cx="2564483" cy="301851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9048074" y="5631542"/>
              <a:ext cx="1973943" cy="478972"/>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9250216" y="5686362"/>
              <a:ext cx="1569660" cy="369332"/>
            </a:xfrm>
            <a:prstGeom prst="rect">
              <a:avLst/>
            </a:prstGeom>
          </p:spPr>
          <p:txBody>
            <a:bodyPr wrap="none">
              <a:spAutoFit/>
            </a:bodyPr>
            <a:lstStyle/>
            <a:p>
              <a:pPr algn="ctr"/>
              <a:r>
                <a:rPr lang="zh-CN" altLang="en-US" dirty="0">
                  <a:solidFill>
                    <a:schemeClr val="bg1"/>
                  </a:solidFill>
                  <a:cs typeface="+mn-ea"/>
                  <a:sym typeface="+mn-lt"/>
                </a:rPr>
                <a:t>标题文字添加</a:t>
              </a:r>
            </a:p>
          </p:txBody>
        </p:sp>
        <p:grpSp>
          <p:nvGrpSpPr>
            <p:cNvPr id="30" name="组合 29"/>
            <p:cNvGrpSpPr/>
            <p:nvPr/>
          </p:nvGrpSpPr>
          <p:grpSpPr>
            <a:xfrm>
              <a:off x="9033186" y="3845972"/>
              <a:ext cx="1988831" cy="1479086"/>
              <a:chOff x="1155095" y="3845972"/>
              <a:chExt cx="1988831" cy="1479086"/>
            </a:xfrm>
          </p:grpSpPr>
          <p:sp>
            <p:nvSpPr>
              <p:cNvPr id="31" name="矩形 30"/>
              <p:cNvSpPr/>
              <p:nvPr/>
            </p:nvSpPr>
            <p:spPr>
              <a:xfrm>
                <a:off x="1155095" y="4198596"/>
                <a:ext cx="1988830" cy="1126462"/>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bg1"/>
                    </a:solidFill>
                    <a:effectLst/>
                    <a:uLnTx/>
                    <a:uFillTx/>
                    <a:cs typeface="+mn-ea"/>
                    <a:sym typeface="+mn-lt"/>
                  </a:rPr>
                  <a:t>用户可以在投影仪或者计算机上进行演示也可以将演示文稿打印出来制作成胶片</a:t>
                </a:r>
              </a:p>
            </p:txBody>
          </p:sp>
          <p:sp>
            <p:nvSpPr>
              <p:cNvPr id="32" name="矩形 31"/>
              <p:cNvSpPr/>
              <p:nvPr/>
            </p:nvSpPr>
            <p:spPr>
              <a:xfrm>
                <a:off x="1155096" y="3845972"/>
                <a:ext cx="1988830" cy="3668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i="0" u="none" strike="noStrike" kern="1200" cap="none" spc="0" normalizeH="0" baseline="0" noProof="0" dirty="0">
                    <a:ln>
                      <a:noFill/>
                    </a:ln>
                    <a:solidFill>
                      <a:schemeClr val="bg1"/>
                    </a:solidFill>
                    <a:effectLst/>
                    <a:uLnTx/>
                    <a:uFillTx/>
                    <a:cs typeface="+mn-ea"/>
                    <a:sym typeface="+mn-lt"/>
                  </a:rPr>
                  <a:t>标题文字添加</a:t>
                </a:r>
              </a:p>
            </p:txBody>
          </p:sp>
        </p:grpSp>
      </p:grpSp>
      <p:pic>
        <p:nvPicPr>
          <p:cNvPr id="42" name="图片占位符 41"/>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44" name="图片占位符 43"/>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46" name="图片占位符 45"/>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48" name="图片占位符 47"/>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27240631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500" fill="hold"/>
                                        <p:tgtEl>
                                          <p:spTgt spid="44"/>
                                        </p:tgtEl>
                                        <p:attrNameLst>
                                          <p:attrName>ppt_w</p:attrName>
                                        </p:attrNameLst>
                                      </p:cBhvr>
                                      <p:tavLst>
                                        <p:tav tm="0">
                                          <p:val>
                                            <p:fltVal val="0"/>
                                          </p:val>
                                        </p:tav>
                                        <p:tav tm="100000">
                                          <p:val>
                                            <p:strVal val="#ppt_w"/>
                                          </p:val>
                                        </p:tav>
                                      </p:tavLst>
                                    </p:anim>
                                    <p:anim calcmode="lin" valueType="num">
                                      <p:cBhvr>
                                        <p:cTn id="12" dur="500" fill="hold"/>
                                        <p:tgtEl>
                                          <p:spTgt spid="44"/>
                                        </p:tgtEl>
                                        <p:attrNameLst>
                                          <p:attrName>ppt_h</p:attrName>
                                        </p:attrNameLst>
                                      </p:cBhvr>
                                      <p:tavLst>
                                        <p:tav tm="0">
                                          <p:val>
                                            <p:strVal val="#ppt_h"/>
                                          </p:val>
                                        </p:tav>
                                        <p:tav tm="100000">
                                          <p:val>
                                            <p:strVal val="#ppt_h"/>
                                          </p:val>
                                        </p:tav>
                                      </p:tavLst>
                                    </p:anim>
                                  </p:childTnLst>
                                </p:cTn>
                              </p:par>
                              <p:par>
                                <p:cTn id="13" presetID="17" presetClass="entr" presetSubtype="10"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p:cTn id="15" dur="500" fill="hold"/>
                                        <p:tgtEl>
                                          <p:spTgt spid="46"/>
                                        </p:tgtEl>
                                        <p:attrNameLst>
                                          <p:attrName>ppt_w</p:attrName>
                                        </p:attrNameLst>
                                      </p:cBhvr>
                                      <p:tavLst>
                                        <p:tav tm="0">
                                          <p:val>
                                            <p:fltVal val="0"/>
                                          </p:val>
                                        </p:tav>
                                        <p:tav tm="100000">
                                          <p:val>
                                            <p:strVal val="#ppt_w"/>
                                          </p:val>
                                        </p:tav>
                                      </p:tavLst>
                                    </p:anim>
                                    <p:anim calcmode="lin" valueType="num">
                                      <p:cBhvr>
                                        <p:cTn id="16" dur="500" fill="hold"/>
                                        <p:tgtEl>
                                          <p:spTgt spid="46"/>
                                        </p:tgtEl>
                                        <p:attrNameLst>
                                          <p:attrName>ppt_h</p:attrName>
                                        </p:attrNameLst>
                                      </p:cBhvr>
                                      <p:tavLst>
                                        <p:tav tm="0">
                                          <p:val>
                                            <p:strVal val="#ppt_h"/>
                                          </p:val>
                                        </p:tav>
                                        <p:tav tm="100000">
                                          <p:val>
                                            <p:strVal val="#ppt_h"/>
                                          </p:val>
                                        </p:tav>
                                      </p:tavLst>
                                    </p:anim>
                                  </p:childTnLst>
                                </p:cTn>
                              </p:par>
                              <p:par>
                                <p:cTn id="17" presetID="17" presetClass="entr" presetSubtype="1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strVal val="#ppt_h"/>
                                          </p:val>
                                        </p:tav>
                                        <p:tav tm="100000">
                                          <p:val>
                                            <p:strVal val="#ppt_h"/>
                                          </p:val>
                                        </p:tav>
                                      </p:tavLst>
                                    </p:anim>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wipe(up)">
                                      <p:cBhvr>
                                        <p:cTn id="24" dur="500"/>
                                        <p:tgtEl>
                                          <p:spTgt spid="49"/>
                                        </p:tgtEl>
                                      </p:cBhvr>
                                    </p:animEffect>
                                  </p:childTnLst>
                                </p:cTn>
                              </p:par>
                              <p:par>
                                <p:cTn id="25" presetID="22" presetClass="entr" presetSubtype="1" fill="hold" nodeType="withEffect">
                                  <p:stCondLst>
                                    <p:cond delay="25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par>
                                <p:cTn id="28" presetID="22" presetClass="entr" presetSubtype="1" fill="hold" nodeType="withEffect">
                                  <p:stCondLst>
                                    <p:cond delay="500"/>
                                  </p:stCondLst>
                                  <p:childTnLst>
                                    <p:set>
                                      <p:cBhvr>
                                        <p:cTn id="29" dur="1" fill="hold">
                                          <p:stCondLst>
                                            <p:cond delay="0"/>
                                          </p:stCondLst>
                                        </p:cTn>
                                        <p:tgtEl>
                                          <p:spTgt spid="51"/>
                                        </p:tgtEl>
                                        <p:attrNameLst>
                                          <p:attrName>style.visibility</p:attrName>
                                        </p:attrNameLst>
                                      </p:cBhvr>
                                      <p:to>
                                        <p:strVal val="visible"/>
                                      </p:to>
                                    </p:set>
                                    <p:animEffect transition="in" filter="wipe(up)">
                                      <p:cBhvr>
                                        <p:cTn id="30" dur="500"/>
                                        <p:tgtEl>
                                          <p:spTgt spid="51"/>
                                        </p:tgtEl>
                                      </p:cBhvr>
                                    </p:animEffect>
                                  </p:childTnLst>
                                </p:cTn>
                              </p:par>
                              <p:par>
                                <p:cTn id="31" presetID="22" presetClass="entr" presetSubtype="1" fill="hold" nodeType="withEffect">
                                  <p:stCondLst>
                                    <p:cond delay="750"/>
                                  </p:stCondLst>
                                  <p:childTnLst>
                                    <p:set>
                                      <p:cBhvr>
                                        <p:cTn id="32" dur="1" fill="hold">
                                          <p:stCondLst>
                                            <p:cond delay="0"/>
                                          </p:stCondLst>
                                        </p:cTn>
                                        <p:tgtEl>
                                          <p:spTgt spid="52"/>
                                        </p:tgtEl>
                                        <p:attrNameLst>
                                          <p:attrName>style.visibility</p:attrName>
                                        </p:attrNameLst>
                                      </p:cBhvr>
                                      <p:to>
                                        <p:strVal val="visible"/>
                                      </p:to>
                                    </p:set>
                                    <p:animEffect transition="in" filter="wipe(up)">
                                      <p:cBhvr>
                                        <p:cTn id="3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67377" y="390144"/>
            <a:ext cx="3057248" cy="523220"/>
          </a:xfrm>
          <a:prstGeom prst="rect">
            <a:avLst/>
          </a:prstGeom>
          <a:noFill/>
        </p:spPr>
        <p:txBody>
          <a:bodyPr wrap="none" rtlCol="0">
            <a:spAutoFit/>
          </a:bodyPr>
          <a:lstStyle/>
          <a:p>
            <a:pPr lvl="0" algn="ctr"/>
            <a:r>
              <a:rPr lang="zh-CN" altLang="en-US" sz="2800" dirty="0">
                <a:solidFill>
                  <a:prstClr val="black">
                    <a:lumMod val="75000"/>
                    <a:lumOff val="25000"/>
                  </a:prstClr>
                </a:solidFill>
                <a:cs typeface="+mn-ea"/>
                <a:sym typeface="+mn-lt"/>
              </a:rPr>
              <a:t>标题文字添加此处</a:t>
            </a:r>
          </a:p>
        </p:txBody>
      </p:sp>
      <p:sp>
        <p:nvSpPr>
          <p:cNvPr id="39" name="矩形 38"/>
          <p:cNvSpPr/>
          <p:nvPr/>
        </p:nvSpPr>
        <p:spPr>
          <a:xfrm>
            <a:off x="3987801" y="913364"/>
            <a:ext cx="4216400" cy="535531"/>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a:t>
            </a:r>
          </a:p>
        </p:txBody>
      </p:sp>
      <p:graphicFrame>
        <p:nvGraphicFramePr>
          <p:cNvPr id="10" name="图表 9"/>
          <p:cNvGraphicFramePr/>
          <p:nvPr>
            <p:extLst>
              <p:ext uri="{D42A27DB-BD31-4B8C-83A1-F6EECF244321}">
                <p14:modId xmlns:p14="http://schemas.microsoft.com/office/powerpoint/2010/main" val="3523110825"/>
              </p:ext>
            </p:extLst>
          </p:nvPr>
        </p:nvGraphicFramePr>
        <p:xfrm>
          <a:off x="3353253" y="1972115"/>
          <a:ext cx="5485494" cy="3656996"/>
        </p:xfrm>
        <a:graphic>
          <a:graphicData uri="http://schemas.openxmlformats.org/drawingml/2006/chart">
            <c:chart xmlns:c="http://schemas.openxmlformats.org/drawingml/2006/chart" xmlns:r="http://schemas.openxmlformats.org/officeDocument/2006/relationships" r:id="rId3"/>
          </a:graphicData>
        </a:graphic>
      </p:graphicFrame>
      <p:grpSp>
        <p:nvGrpSpPr>
          <p:cNvPr id="62" name="组合 61"/>
          <p:cNvGrpSpPr/>
          <p:nvPr/>
        </p:nvGrpSpPr>
        <p:grpSpPr>
          <a:xfrm>
            <a:off x="9051387" y="2406506"/>
            <a:ext cx="2267533" cy="1220554"/>
            <a:chOff x="9051387" y="2411714"/>
            <a:chExt cx="2267533" cy="1220554"/>
          </a:xfrm>
        </p:grpSpPr>
        <p:sp>
          <p:nvSpPr>
            <p:cNvPr id="40" name="矩形 39"/>
            <p:cNvSpPr/>
            <p:nvPr/>
          </p:nvSpPr>
          <p:spPr>
            <a:xfrm>
              <a:off x="9051387" y="2764338"/>
              <a:ext cx="2267533" cy="8679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41" name="矩形 40"/>
            <p:cNvSpPr/>
            <p:nvPr/>
          </p:nvSpPr>
          <p:spPr>
            <a:xfrm>
              <a:off x="9051387" y="2411714"/>
              <a:ext cx="1826400"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63" name="组合 62"/>
          <p:cNvGrpSpPr/>
          <p:nvPr/>
        </p:nvGrpSpPr>
        <p:grpSpPr>
          <a:xfrm>
            <a:off x="9051387" y="3885110"/>
            <a:ext cx="2267533" cy="1220554"/>
            <a:chOff x="9051387" y="3890318"/>
            <a:chExt cx="2267533" cy="1220554"/>
          </a:xfrm>
        </p:grpSpPr>
        <p:sp>
          <p:nvSpPr>
            <p:cNvPr id="43" name="矩形 42"/>
            <p:cNvSpPr/>
            <p:nvPr/>
          </p:nvSpPr>
          <p:spPr>
            <a:xfrm>
              <a:off x="9051387" y="4242942"/>
              <a:ext cx="2267533" cy="867930"/>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44" name="矩形 43"/>
            <p:cNvSpPr/>
            <p:nvPr/>
          </p:nvSpPr>
          <p:spPr>
            <a:xfrm>
              <a:off x="9051387" y="3890318"/>
              <a:ext cx="1826400" cy="366895"/>
            </a:xfrm>
            <a:prstGeom prst="rect">
              <a:avLst/>
            </a:prstGeom>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60" name="组合 59"/>
          <p:cNvGrpSpPr/>
          <p:nvPr/>
        </p:nvGrpSpPr>
        <p:grpSpPr>
          <a:xfrm>
            <a:off x="844418" y="2411714"/>
            <a:ext cx="2303881" cy="1220554"/>
            <a:chOff x="844418" y="2411714"/>
            <a:chExt cx="2303881" cy="1220554"/>
          </a:xfrm>
        </p:grpSpPr>
        <p:sp>
          <p:nvSpPr>
            <p:cNvPr id="46" name="矩形 45"/>
            <p:cNvSpPr/>
            <p:nvPr/>
          </p:nvSpPr>
          <p:spPr>
            <a:xfrm>
              <a:off x="844418" y="2764338"/>
              <a:ext cx="2303881" cy="8679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47" name="矩形 46"/>
            <p:cNvSpPr/>
            <p:nvPr/>
          </p:nvSpPr>
          <p:spPr>
            <a:xfrm>
              <a:off x="1321899" y="2411714"/>
              <a:ext cx="1826400"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61" name="组合 60"/>
          <p:cNvGrpSpPr/>
          <p:nvPr/>
        </p:nvGrpSpPr>
        <p:grpSpPr>
          <a:xfrm>
            <a:off x="844418" y="3890318"/>
            <a:ext cx="2303881" cy="1220554"/>
            <a:chOff x="844418" y="3890318"/>
            <a:chExt cx="2303881" cy="1220554"/>
          </a:xfrm>
        </p:grpSpPr>
        <p:sp>
          <p:nvSpPr>
            <p:cNvPr id="49" name="矩形 48"/>
            <p:cNvSpPr/>
            <p:nvPr/>
          </p:nvSpPr>
          <p:spPr>
            <a:xfrm>
              <a:off x="844418" y="4242942"/>
              <a:ext cx="2303881" cy="86793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a:t>
              </a:r>
            </a:p>
          </p:txBody>
        </p:sp>
        <p:sp>
          <p:nvSpPr>
            <p:cNvPr id="50" name="矩形 49"/>
            <p:cNvSpPr/>
            <p:nvPr/>
          </p:nvSpPr>
          <p:spPr>
            <a:xfrm>
              <a:off x="1321899" y="3890318"/>
              <a:ext cx="1826400" cy="366895"/>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65000"/>
                      <a:lumOff val="35000"/>
                    </a:prstClr>
                  </a:solidFill>
                  <a:effectLst/>
                  <a:uLnTx/>
                  <a:uFillTx/>
                  <a:cs typeface="+mn-ea"/>
                  <a:sym typeface="+mn-lt"/>
                </a:rPr>
                <a:t>标题文字添加</a:t>
              </a:r>
            </a:p>
          </p:txBody>
        </p:sp>
      </p:grpSp>
      <p:grpSp>
        <p:nvGrpSpPr>
          <p:cNvPr id="56" name="组合 55"/>
          <p:cNvGrpSpPr/>
          <p:nvPr/>
        </p:nvGrpSpPr>
        <p:grpSpPr>
          <a:xfrm>
            <a:off x="3620073" y="2503570"/>
            <a:ext cx="4972833" cy="2355040"/>
            <a:chOff x="3620073" y="2503570"/>
            <a:chExt cx="4972833" cy="2355040"/>
          </a:xfrm>
        </p:grpSpPr>
        <p:grpSp>
          <p:nvGrpSpPr>
            <p:cNvPr id="26" name="组合 25"/>
            <p:cNvGrpSpPr/>
            <p:nvPr/>
          </p:nvGrpSpPr>
          <p:grpSpPr>
            <a:xfrm>
              <a:off x="3620073" y="4066340"/>
              <a:ext cx="792270" cy="792270"/>
              <a:chOff x="3758425" y="3815982"/>
              <a:chExt cx="515566" cy="515566"/>
            </a:xfrm>
          </p:grpSpPr>
          <p:sp>
            <p:nvSpPr>
              <p:cNvPr id="51" name="椭圆 50"/>
              <p:cNvSpPr/>
              <p:nvPr/>
            </p:nvSpPr>
            <p:spPr>
              <a:xfrm>
                <a:off x="3758425" y="3815982"/>
                <a:ext cx="515566" cy="5155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2" name="Freeform 104"/>
              <p:cNvSpPr>
                <a:spLocks noEditPoints="1"/>
              </p:cNvSpPr>
              <p:nvPr/>
            </p:nvSpPr>
            <p:spPr bwMode="auto">
              <a:xfrm>
                <a:off x="3914137" y="3977253"/>
                <a:ext cx="204142" cy="191975"/>
              </a:xfrm>
              <a:custGeom>
                <a:avLst/>
                <a:gdLst>
                  <a:gd name="T0" fmla="*/ 120 w 128"/>
                  <a:gd name="T1" fmla="*/ 73 h 120"/>
                  <a:gd name="T2" fmla="*/ 120 w 128"/>
                  <a:gd name="T3" fmla="*/ 56 h 120"/>
                  <a:gd name="T4" fmla="*/ 64 w 128"/>
                  <a:gd name="T5" fmla="*/ 0 h 120"/>
                  <a:gd name="T6" fmla="*/ 8 w 128"/>
                  <a:gd name="T7" fmla="*/ 56 h 120"/>
                  <a:gd name="T8" fmla="*/ 8 w 128"/>
                  <a:gd name="T9" fmla="*/ 73 h 120"/>
                  <a:gd name="T10" fmla="*/ 0 w 128"/>
                  <a:gd name="T11" fmla="*/ 90 h 120"/>
                  <a:gd name="T12" fmla="*/ 21 w 128"/>
                  <a:gd name="T13" fmla="*/ 112 h 120"/>
                  <a:gd name="T14" fmla="*/ 32 w 128"/>
                  <a:gd name="T15" fmla="*/ 120 h 120"/>
                  <a:gd name="T16" fmla="*/ 44 w 128"/>
                  <a:gd name="T17" fmla="*/ 108 h 120"/>
                  <a:gd name="T18" fmla="*/ 44 w 128"/>
                  <a:gd name="T19" fmla="*/ 72 h 120"/>
                  <a:gd name="T20" fmla="*/ 32 w 128"/>
                  <a:gd name="T21" fmla="*/ 60 h 120"/>
                  <a:gd name="T22" fmla="*/ 21 w 128"/>
                  <a:gd name="T23" fmla="*/ 68 h 120"/>
                  <a:gd name="T24" fmla="*/ 16 w 128"/>
                  <a:gd name="T25" fmla="*/ 68 h 120"/>
                  <a:gd name="T26" fmla="*/ 16 w 128"/>
                  <a:gd name="T27" fmla="*/ 56 h 120"/>
                  <a:gd name="T28" fmla="*/ 64 w 128"/>
                  <a:gd name="T29" fmla="*/ 8 h 120"/>
                  <a:gd name="T30" fmla="*/ 112 w 128"/>
                  <a:gd name="T31" fmla="*/ 56 h 120"/>
                  <a:gd name="T32" fmla="*/ 112 w 128"/>
                  <a:gd name="T33" fmla="*/ 68 h 120"/>
                  <a:gd name="T34" fmla="*/ 107 w 128"/>
                  <a:gd name="T35" fmla="*/ 68 h 120"/>
                  <a:gd name="T36" fmla="*/ 96 w 128"/>
                  <a:gd name="T37" fmla="*/ 60 h 120"/>
                  <a:gd name="T38" fmla="*/ 84 w 128"/>
                  <a:gd name="T39" fmla="*/ 72 h 120"/>
                  <a:gd name="T40" fmla="*/ 84 w 128"/>
                  <a:gd name="T41" fmla="*/ 108 h 120"/>
                  <a:gd name="T42" fmla="*/ 96 w 128"/>
                  <a:gd name="T43" fmla="*/ 120 h 120"/>
                  <a:gd name="T44" fmla="*/ 107 w 128"/>
                  <a:gd name="T45" fmla="*/ 112 h 120"/>
                  <a:gd name="T46" fmla="*/ 128 w 128"/>
                  <a:gd name="T47" fmla="*/ 90 h 120"/>
                  <a:gd name="T48" fmla="*/ 120 w 128"/>
                  <a:gd name="T49" fmla="*/ 73 h 120"/>
                  <a:gd name="T50" fmla="*/ 28 w 128"/>
                  <a:gd name="T51" fmla="*/ 72 h 120"/>
                  <a:gd name="T52" fmla="*/ 32 w 128"/>
                  <a:gd name="T53" fmla="*/ 68 h 120"/>
                  <a:gd name="T54" fmla="*/ 36 w 128"/>
                  <a:gd name="T55" fmla="*/ 72 h 120"/>
                  <a:gd name="T56" fmla="*/ 36 w 128"/>
                  <a:gd name="T57" fmla="*/ 108 h 120"/>
                  <a:gd name="T58" fmla="*/ 32 w 128"/>
                  <a:gd name="T59" fmla="*/ 112 h 120"/>
                  <a:gd name="T60" fmla="*/ 28 w 128"/>
                  <a:gd name="T61" fmla="*/ 108 h 120"/>
                  <a:gd name="T62" fmla="*/ 28 w 128"/>
                  <a:gd name="T63" fmla="*/ 72 h 120"/>
                  <a:gd name="T64" fmla="*/ 20 w 128"/>
                  <a:gd name="T65" fmla="*/ 76 h 120"/>
                  <a:gd name="T66" fmla="*/ 20 w 128"/>
                  <a:gd name="T67" fmla="*/ 103 h 120"/>
                  <a:gd name="T68" fmla="*/ 8 w 128"/>
                  <a:gd name="T69" fmla="*/ 90 h 120"/>
                  <a:gd name="T70" fmla="*/ 20 w 128"/>
                  <a:gd name="T71" fmla="*/ 76 h 120"/>
                  <a:gd name="T72" fmla="*/ 100 w 128"/>
                  <a:gd name="T73" fmla="*/ 108 h 120"/>
                  <a:gd name="T74" fmla="*/ 96 w 128"/>
                  <a:gd name="T75" fmla="*/ 112 h 120"/>
                  <a:gd name="T76" fmla="*/ 92 w 128"/>
                  <a:gd name="T77" fmla="*/ 108 h 120"/>
                  <a:gd name="T78" fmla="*/ 92 w 128"/>
                  <a:gd name="T79" fmla="*/ 72 h 120"/>
                  <a:gd name="T80" fmla="*/ 96 w 128"/>
                  <a:gd name="T81" fmla="*/ 68 h 120"/>
                  <a:gd name="T82" fmla="*/ 100 w 128"/>
                  <a:gd name="T83" fmla="*/ 72 h 120"/>
                  <a:gd name="T84" fmla="*/ 100 w 128"/>
                  <a:gd name="T85" fmla="*/ 108 h 120"/>
                  <a:gd name="T86" fmla="*/ 108 w 128"/>
                  <a:gd name="T87" fmla="*/ 103 h 120"/>
                  <a:gd name="T88" fmla="*/ 108 w 128"/>
                  <a:gd name="T89" fmla="*/ 76 h 120"/>
                  <a:gd name="T90" fmla="*/ 120 w 128"/>
                  <a:gd name="T91" fmla="*/ 90 h 120"/>
                  <a:gd name="T92" fmla="*/ 108 w 128"/>
                  <a:gd name="T93" fmla="*/ 10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120">
                    <a:moveTo>
                      <a:pt x="120" y="73"/>
                    </a:moveTo>
                    <a:cubicBezTo>
                      <a:pt x="120" y="56"/>
                      <a:pt x="120" y="56"/>
                      <a:pt x="120" y="56"/>
                    </a:cubicBezTo>
                    <a:cubicBezTo>
                      <a:pt x="120" y="25"/>
                      <a:pt x="95" y="0"/>
                      <a:pt x="64" y="0"/>
                    </a:cubicBezTo>
                    <a:cubicBezTo>
                      <a:pt x="33" y="0"/>
                      <a:pt x="8" y="25"/>
                      <a:pt x="8" y="56"/>
                    </a:cubicBezTo>
                    <a:cubicBezTo>
                      <a:pt x="8" y="73"/>
                      <a:pt x="8" y="73"/>
                      <a:pt x="8" y="73"/>
                    </a:cubicBezTo>
                    <a:cubicBezTo>
                      <a:pt x="3" y="77"/>
                      <a:pt x="0" y="83"/>
                      <a:pt x="0" y="90"/>
                    </a:cubicBezTo>
                    <a:cubicBezTo>
                      <a:pt x="0" y="102"/>
                      <a:pt x="9" y="111"/>
                      <a:pt x="21" y="112"/>
                    </a:cubicBezTo>
                    <a:cubicBezTo>
                      <a:pt x="22" y="116"/>
                      <a:pt x="27" y="120"/>
                      <a:pt x="32" y="120"/>
                    </a:cubicBezTo>
                    <a:cubicBezTo>
                      <a:pt x="39" y="120"/>
                      <a:pt x="44" y="114"/>
                      <a:pt x="44" y="108"/>
                    </a:cubicBezTo>
                    <a:cubicBezTo>
                      <a:pt x="44" y="72"/>
                      <a:pt x="44" y="72"/>
                      <a:pt x="44" y="72"/>
                    </a:cubicBezTo>
                    <a:cubicBezTo>
                      <a:pt x="44" y="65"/>
                      <a:pt x="39" y="60"/>
                      <a:pt x="32" y="60"/>
                    </a:cubicBezTo>
                    <a:cubicBezTo>
                      <a:pt x="27" y="60"/>
                      <a:pt x="22" y="63"/>
                      <a:pt x="21" y="68"/>
                    </a:cubicBezTo>
                    <a:cubicBezTo>
                      <a:pt x="19" y="68"/>
                      <a:pt x="18" y="68"/>
                      <a:pt x="16" y="68"/>
                    </a:cubicBezTo>
                    <a:cubicBezTo>
                      <a:pt x="16" y="56"/>
                      <a:pt x="16" y="56"/>
                      <a:pt x="16" y="56"/>
                    </a:cubicBezTo>
                    <a:cubicBezTo>
                      <a:pt x="16" y="29"/>
                      <a:pt x="37" y="8"/>
                      <a:pt x="64" y="8"/>
                    </a:cubicBezTo>
                    <a:cubicBezTo>
                      <a:pt x="91" y="8"/>
                      <a:pt x="112" y="29"/>
                      <a:pt x="112" y="56"/>
                    </a:cubicBezTo>
                    <a:cubicBezTo>
                      <a:pt x="112" y="68"/>
                      <a:pt x="112" y="68"/>
                      <a:pt x="112" y="68"/>
                    </a:cubicBezTo>
                    <a:cubicBezTo>
                      <a:pt x="110" y="68"/>
                      <a:pt x="109" y="68"/>
                      <a:pt x="107" y="68"/>
                    </a:cubicBezTo>
                    <a:cubicBezTo>
                      <a:pt x="106" y="63"/>
                      <a:pt x="101" y="60"/>
                      <a:pt x="96" y="60"/>
                    </a:cubicBezTo>
                    <a:cubicBezTo>
                      <a:pt x="89" y="60"/>
                      <a:pt x="84" y="65"/>
                      <a:pt x="84" y="72"/>
                    </a:cubicBezTo>
                    <a:cubicBezTo>
                      <a:pt x="84" y="108"/>
                      <a:pt x="84" y="108"/>
                      <a:pt x="84" y="108"/>
                    </a:cubicBezTo>
                    <a:cubicBezTo>
                      <a:pt x="84" y="114"/>
                      <a:pt x="89" y="120"/>
                      <a:pt x="96" y="120"/>
                    </a:cubicBezTo>
                    <a:cubicBezTo>
                      <a:pt x="101" y="120"/>
                      <a:pt x="106" y="116"/>
                      <a:pt x="107" y="112"/>
                    </a:cubicBezTo>
                    <a:cubicBezTo>
                      <a:pt x="119" y="111"/>
                      <a:pt x="128" y="102"/>
                      <a:pt x="128" y="90"/>
                    </a:cubicBezTo>
                    <a:cubicBezTo>
                      <a:pt x="128" y="83"/>
                      <a:pt x="125" y="77"/>
                      <a:pt x="120" y="73"/>
                    </a:cubicBezTo>
                    <a:close/>
                    <a:moveTo>
                      <a:pt x="28" y="72"/>
                    </a:moveTo>
                    <a:cubicBezTo>
                      <a:pt x="28" y="69"/>
                      <a:pt x="30" y="68"/>
                      <a:pt x="32" y="68"/>
                    </a:cubicBezTo>
                    <a:cubicBezTo>
                      <a:pt x="34" y="68"/>
                      <a:pt x="36" y="69"/>
                      <a:pt x="36" y="72"/>
                    </a:cubicBezTo>
                    <a:cubicBezTo>
                      <a:pt x="36" y="108"/>
                      <a:pt x="36" y="108"/>
                      <a:pt x="36" y="108"/>
                    </a:cubicBezTo>
                    <a:cubicBezTo>
                      <a:pt x="36" y="110"/>
                      <a:pt x="34" y="112"/>
                      <a:pt x="32" y="112"/>
                    </a:cubicBezTo>
                    <a:cubicBezTo>
                      <a:pt x="30" y="112"/>
                      <a:pt x="28" y="110"/>
                      <a:pt x="28" y="108"/>
                    </a:cubicBezTo>
                    <a:lnTo>
                      <a:pt x="28" y="72"/>
                    </a:lnTo>
                    <a:close/>
                    <a:moveTo>
                      <a:pt x="20" y="76"/>
                    </a:moveTo>
                    <a:cubicBezTo>
                      <a:pt x="20" y="103"/>
                      <a:pt x="20" y="103"/>
                      <a:pt x="20" y="103"/>
                    </a:cubicBezTo>
                    <a:cubicBezTo>
                      <a:pt x="13" y="102"/>
                      <a:pt x="8" y="96"/>
                      <a:pt x="8" y="90"/>
                    </a:cubicBezTo>
                    <a:cubicBezTo>
                      <a:pt x="8" y="83"/>
                      <a:pt x="13" y="77"/>
                      <a:pt x="20" y="76"/>
                    </a:cubicBezTo>
                    <a:close/>
                    <a:moveTo>
                      <a:pt x="100" y="108"/>
                    </a:moveTo>
                    <a:cubicBezTo>
                      <a:pt x="100" y="110"/>
                      <a:pt x="98" y="112"/>
                      <a:pt x="96" y="112"/>
                    </a:cubicBezTo>
                    <a:cubicBezTo>
                      <a:pt x="94" y="112"/>
                      <a:pt x="92" y="110"/>
                      <a:pt x="92" y="108"/>
                    </a:cubicBezTo>
                    <a:cubicBezTo>
                      <a:pt x="92" y="72"/>
                      <a:pt x="92" y="72"/>
                      <a:pt x="92" y="72"/>
                    </a:cubicBezTo>
                    <a:cubicBezTo>
                      <a:pt x="92" y="69"/>
                      <a:pt x="94" y="68"/>
                      <a:pt x="96" y="68"/>
                    </a:cubicBezTo>
                    <a:cubicBezTo>
                      <a:pt x="98" y="68"/>
                      <a:pt x="100" y="69"/>
                      <a:pt x="100" y="72"/>
                    </a:cubicBezTo>
                    <a:lnTo>
                      <a:pt x="100" y="108"/>
                    </a:lnTo>
                    <a:close/>
                    <a:moveTo>
                      <a:pt x="108" y="103"/>
                    </a:moveTo>
                    <a:cubicBezTo>
                      <a:pt x="108" y="76"/>
                      <a:pt x="108" y="76"/>
                      <a:pt x="108" y="76"/>
                    </a:cubicBezTo>
                    <a:cubicBezTo>
                      <a:pt x="115" y="77"/>
                      <a:pt x="120" y="83"/>
                      <a:pt x="120" y="90"/>
                    </a:cubicBezTo>
                    <a:cubicBezTo>
                      <a:pt x="120" y="96"/>
                      <a:pt x="115" y="102"/>
                      <a:pt x="108"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21" name="组合 20"/>
            <p:cNvGrpSpPr/>
            <p:nvPr/>
          </p:nvGrpSpPr>
          <p:grpSpPr>
            <a:xfrm>
              <a:off x="7800636" y="4066340"/>
              <a:ext cx="792270" cy="792270"/>
              <a:chOff x="7938988" y="3815982"/>
              <a:chExt cx="515566" cy="515566"/>
            </a:xfrm>
          </p:grpSpPr>
          <p:sp>
            <p:nvSpPr>
              <p:cNvPr id="45" name="椭圆 44"/>
              <p:cNvSpPr/>
              <p:nvPr/>
            </p:nvSpPr>
            <p:spPr>
              <a:xfrm>
                <a:off x="7938988" y="3815982"/>
                <a:ext cx="515566" cy="5155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3" name="Freeform 36"/>
              <p:cNvSpPr>
                <a:spLocks noEditPoints="1"/>
              </p:cNvSpPr>
              <p:nvPr/>
            </p:nvSpPr>
            <p:spPr bwMode="auto">
              <a:xfrm>
                <a:off x="8095038" y="3988229"/>
                <a:ext cx="204142" cy="191975"/>
              </a:xfrm>
              <a:custGeom>
                <a:avLst/>
                <a:gdLst>
                  <a:gd name="T0" fmla="*/ 116 w 128"/>
                  <a:gd name="T1" fmla="*/ 28 h 120"/>
                  <a:gd name="T2" fmla="*/ 112 w 128"/>
                  <a:gd name="T3" fmla="*/ 28 h 120"/>
                  <a:gd name="T4" fmla="*/ 112 w 128"/>
                  <a:gd name="T5" fmla="*/ 20 h 120"/>
                  <a:gd name="T6" fmla="*/ 100 w 128"/>
                  <a:gd name="T7" fmla="*/ 8 h 120"/>
                  <a:gd name="T8" fmla="*/ 56 w 128"/>
                  <a:gd name="T9" fmla="*/ 8 h 120"/>
                  <a:gd name="T10" fmla="*/ 36 w 128"/>
                  <a:gd name="T11" fmla="*/ 0 h 120"/>
                  <a:gd name="T12" fmla="*/ 12 w 128"/>
                  <a:gd name="T13" fmla="*/ 0 h 120"/>
                  <a:gd name="T14" fmla="*/ 0 w 128"/>
                  <a:gd name="T15" fmla="*/ 12 h 120"/>
                  <a:gd name="T16" fmla="*/ 0 w 128"/>
                  <a:gd name="T17" fmla="*/ 108 h 120"/>
                  <a:gd name="T18" fmla="*/ 12 w 128"/>
                  <a:gd name="T19" fmla="*/ 120 h 120"/>
                  <a:gd name="T20" fmla="*/ 20 w 128"/>
                  <a:gd name="T21" fmla="*/ 120 h 120"/>
                  <a:gd name="T22" fmla="*/ 88 w 128"/>
                  <a:gd name="T23" fmla="*/ 120 h 120"/>
                  <a:gd name="T24" fmla="*/ 116 w 128"/>
                  <a:gd name="T25" fmla="*/ 120 h 120"/>
                  <a:gd name="T26" fmla="*/ 128 w 128"/>
                  <a:gd name="T27" fmla="*/ 108 h 120"/>
                  <a:gd name="T28" fmla="*/ 128 w 128"/>
                  <a:gd name="T29" fmla="*/ 40 h 120"/>
                  <a:gd name="T30" fmla="*/ 116 w 128"/>
                  <a:gd name="T31" fmla="*/ 28 h 120"/>
                  <a:gd name="T32" fmla="*/ 16 w 128"/>
                  <a:gd name="T33" fmla="*/ 112 h 120"/>
                  <a:gd name="T34" fmla="*/ 8 w 128"/>
                  <a:gd name="T35" fmla="*/ 104 h 120"/>
                  <a:gd name="T36" fmla="*/ 8 w 128"/>
                  <a:gd name="T37" fmla="*/ 16 h 120"/>
                  <a:gd name="T38" fmla="*/ 16 w 128"/>
                  <a:gd name="T39" fmla="*/ 8 h 120"/>
                  <a:gd name="T40" fmla="*/ 36 w 128"/>
                  <a:gd name="T41" fmla="*/ 8 h 120"/>
                  <a:gd name="T42" fmla="*/ 56 w 128"/>
                  <a:gd name="T43" fmla="*/ 16 h 120"/>
                  <a:gd name="T44" fmla="*/ 96 w 128"/>
                  <a:gd name="T45" fmla="*/ 16 h 120"/>
                  <a:gd name="T46" fmla="*/ 104 w 128"/>
                  <a:gd name="T47" fmla="*/ 24 h 120"/>
                  <a:gd name="T48" fmla="*/ 104 w 128"/>
                  <a:gd name="T49" fmla="*/ 28 h 120"/>
                  <a:gd name="T50" fmla="*/ 32 w 128"/>
                  <a:gd name="T51" fmla="*/ 28 h 120"/>
                  <a:gd name="T52" fmla="*/ 20 w 128"/>
                  <a:gd name="T53" fmla="*/ 40 h 120"/>
                  <a:gd name="T54" fmla="*/ 20 w 128"/>
                  <a:gd name="T55" fmla="*/ 108 h 120"/>
                  <a:gd name="T56" fmla="*/ 20 w 128"/>
                  <a:gd name="T57" fmla="*/ 112 h 120"/>
                  <a:gd name="T58" fmla="*/ 16 w 128"/>
                  <a:gd name="T59" fmla="*/ 112 h 120"/>
                  <a:gd name="T60" fmla="*/ 120 w 128"/>
                  <a:gd name="T61" fmla="*/ 104 h 120"/>
                  <a:gd name="T62" fmla="*/ 112 w 128"/>
                  <a:gd name="T63" fmla="*/ 112 h 120"/>
                  <a:gd name="T64" fmla="*/ 88 w 128"/>
                  <a:gd name="T65" fmla="*/ 112 h 120"/>
                  <a:gd name="T66" fmla="*/ 28 w 128"/>
                  <a:gd name="T67" fmla="*/ 112 h 120"/>
                  <a:gd name="T68" fmla="*/ 28 w 128"/>
                  <a:gd name="T69" fmla="*/ 104 h 120"/>
                  <a:gd name="T70" fmla="*/ 28 w 128"/>
                  <a:gd name="T71" fmla="*/ 44 h 120"/>
                  <a:gd name="T72" fmla="*/ 36 w 128"/>
                  <a:gd name="T73" fmla="*/ 36 h 120"/>
                  <a:gd name="T74" fmla="*/ 112 w 128"/>
                  <a:gd name="T75" fmla="*/ 36 h 120"/>
                  <a:gd name="T76" fmla="*/ 120 w 128"/>
                  <a:gd name="T77" fmla="*/ 44 h 120"/>
                  <a:gd name="T78" fmla="*/ 120 w 128"/>
                  <a:gd name="T79" fmla="*/ 10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0">
                    <a:moveTo>
                      <a:pt x="116" y="28"/>
                    </a:moveTo>
                    <a:cubicBezTo>
                      <a:pt x="112" y="28"/>
                      <a:pt x="112" y="28"/>
                      <a:pt x="112" y="28"/>
                    </a:cubicBezTo>
                    <a:cubicBezTo>
                      <a:pt x="112" y="20"/>
                      <a:pt x="112" y="20"/>
                      <a:pt x="112" y="20"/>
                    </a:cubicBezTo>
                    <a:cubicBezTo>
                      <a:pt x="112" y="13"/>
                      <a:pt x="106" y="8"/>
                      <a:pt x="100" y="8"/>
                    </a:cubicBezTo>
                    <a:cubicBezTo>
                      <a:pt x="100" y="8"/>
                      <a:pt x="78" y="8"/>
                      <a:pt x="56" y="8"/>
                    </a:cubicBezTo>
                    <a:cubicBezTo>
                      <a:pt x="52" y="8"/>
                      <a:pt x="39" y="0"/>
                      <a:pt x="36" y="0"/>
                    </a:cubicBezTo>
                    <a:cubicBezTo>
                      <a:pt x="18" y="0"/>
                      <a:pt x="12" y="0"/>
                      <a:pt x="12" y="0"/>
                    </a:cubicBezTo>
                    <a:cubicBezTo>
                      <a:pt x="5" y="0"/>
                      <a:pt x="0" y="5"/>
                      <a:pt x="0" y="12"/>
                    </a:cubicBezTo>
                    <a:cubicBezTo>
                      <a:pt x="0" y="108"/>
                      <a:pt x="0" y="108"/>
                      <a:pt x="0" y="108"/>
                    </a:cubicBezTo>
                    <a:cubicBezTo>
                      <a:pt x="0" y="114"/>
                      <a:pt x="5" y="120"/>
                      <a:pt x="12" y="120"/>
                    </a:cubicBezTo>
                    <a:cubicBezTo>
                      <a:pt x="20" y="120"/>
                      <a:pt x="20" y="120"/>
                      <a:pt x="20" y="120"/>
                    </a:cubicBezTo>
                    <a:cubicBezTo>
                      <a:pt x="88" y="120"/>
                      <a:pt x="88" y="120"/>
                      <a:pt x="88" y="120"/>
                    </a:cubicBezTo>
                    <a:cubicBezTo>
                      <a:pt x="116" y="120"/>
                      <a:pt x="116" y="120"/>
                      <a:pt x="116" y="120"/>
                    </a:cubicBezTo>
                    <a:cubicBezTo>
                      <a:pt x="122" y="120"/>
                      <a:pt x="128" y="114"/>
                      <a:pt x="128" y="108"/>
                    </a:cubicBezTo>
                    <a:cubicBezTo>
                      <a:pt x="128" y="40"/>
                      <a:pt x="128" y="40"/>
                      <a:pt x="128" y="40"/>
                    </a:cubicBezTo>
                    <a:cubicBezTo>
                      <a:pt x="128" y="33"/>
                      <a:pt x="122" y="28"/>
                      <a:pt x="116" y="28"/>
                    </a:cubicBezTo>
                    <a:close/>
                    <a:moveTo>
                      <a:pt x="16" y="112"/>
                    </a:moveTo>
                    <a:cubicBezTo>
                      <a:pt x="11" y="112"/>
                      <a:pt x="8" y="108"/>
                      <a:pt x="8" y="104"/>
                    </a:cubicBezTo>
                    <a:cubicBezTo>
                      <a:pt x="8" y="16"/>
                      <a:pt x="8" y="16"/>
                      <a:pt x="8" y="16"/>
                    </a:cubicBezTo>
                    <a:cubicBezTo>
                      <a:pt x="8" y="11"/>
                      <a:pt x="11" y="8"/>
                      <a:pt x="16" y="8"/>
                    </a:cubicBezTo>
                    <a:cubicBezTo>
                      <a:pt x="16" y="8"/>
                      <a:pt x="20" y="8"/>
                      <a:pt x="36" y="8"/>
                    </a:cubicBezTo>
                    <a:cubicBezTo>
                      <a:pt x="40" y="8"/>
                      <a:pt x="52" y="16"/>
                      <a:pt x="56" y="16"/>
                    </a:cubicBezTo>
                    <a:cubicBezTo>
                      <a:pt x="76" y="16"/>
                      <a:pt x="96" y="16"/>
                      <a:pt x="96" y="16"/>
                    </a:cubicBezTo>
                    <a:cubicBezTo>
                      <a:pt x="100" y="16"/>
                      <a:pt x="104" y="19"/>
                      <a:pt x="104" y="24"/>
                    </a:cubicBezTo>
                    <a:cubicBezTo>
                      <a:pt x="104" y="28"/>
                      <a:pt x="104" y="28"/>
                      <a:pt x="104" y="28"/>
                    </a:cubicBezTo>
                    <a:cubicBezTo>
                      <a:pt x="32" y="28"/>
                      <a:pt x="32" y="28"/>
                      <a:pt x="32" y="28"/>
                    </a:cubicBezTo>
                    <a:cubicBezTo>
                      <a:pt x="25" y="28"/>
                      <a:pt x="20" y="33"/>
                      <a:pt x="20" y="40"/>
                    </a:cubicBezTo>
                    <a:cubicBezTo>
                      <a:pt x="20" y="108"/>
                      <a:pt x="20" y="108"/>
                      <a:pt x="20" y="108"/>
                    </a:cubicBezTo>
                    <a:cubicBezTo>
                      <a:pt x="20" y="112"/>
                      <a:pt x="20" y="112"/>
                      <a:pt x="20" y="112"/>
                    </a:cubicBezTo>
                    <a:lnTo>
                      <a:pt x="16" y="112"/>
                    </a:lnTo>
                    <a:close/>
                    <a:moveTo>
                      <a:pt x="120" y="104"/>
                    </a:moveTo>
                    <a:cubicBezTo>
                      <a:pt x="120" y="108"/>
                      <a:pt x="116" y="112"/>
                      <a:pt x="112" y="112"/>
                    </a:cubicBezTo>
                    <a:cubicBezTo>
                      <a:pt x="88" y="112"/>
                      <a:pt x="88" y="112"/>
                      <a:pt x="88" y="112"/>
                    </a:cubicBezTo>
                    <a:cubicBezTo>
                      <a:pt x="28" y="112"/>
                      <a:pt x="28" y="112"/>
                      <a:pt x="28" y="112"/>
                    </a:cubicBezTo>
                    <a:cubicBezTo>
                      <a:pt x="28" y="104"/>
                      <a:pt x="28" y="104"/>
                      <a:pt x="28" y="104"/>
                    </a:cubicBezTo>
                    <a:cubicBezTo>
                      <a:pt x="28" y="44"/>
                      <a:pt x="28" y="44"/>
                      <a:pt x="28" y="44"/>
                    </a:cubicBezTo>
                    <a:cubicBezTo>
                      <a:pt x="28" y="39"/>
                      <a:pt x="31" y="36"/>
                      <a:pt x="36" y="36"/>
                    </a:cubicBezTo>
                    <a:cubicBezTo>
                      <a:pt x="112" y="36"/>
                      <a:pt x="112" y="36"/>
                      <a:pt x="112" y="36"/>
                    </a:cubicBezTo>
                    <a:cubicBezTo>
                      <a:pt x="116" y="36"/>
                      <a:pt x="120" y="39"/>
                      <a:pt x="120" y="44"/>
                    </a:cubicBezTo>
                    <a:lnTo>
                      <a:pt x="120"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1" name="组合 10"/>
            <p:cNvGrpSpPr/>
            <p:nvPr/>
          </p:nvGrpSpPr>
          <p:grpSpPr>
            <a:xfrm>
              <a:off x="3620073" y="2503570"/>
              <a:ext cx="792270" cy="792270"/>
              <a:chOff x="3758425" y="2337378"/>
              <a:chExt cx="515566" cy="515566"/>
            </a:xfrm>
          </p:grpSpPr>
          <p:sp>
            <p:nvSpPr>
              <p:cNvPr id="48" name="椭圆 47"/>
              <p:cNvSpPr/>
              <p:nvPr/>
            </p:nvSpPr>
            <p:spPr>
              <a:xfrm>
                <a:off x="3758425" y="2337378"/>
                <a:ext cx="515566" cy="51556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4" name="Freeform 93"/>
              <p:cNvSpPr>
                <a:spLocks noEditPoints="1"/>
              </p:cNvSpPr>
              <p:nvPr/>
            </p:nvSpPr>
            <p:spPr bwMode="auto">
              <a:xfrm>
                <a:off x="3913461" y="2492752"/>
                <a:ext cx="204818" cy="204818"/>
              </a:xfrm>
              <a:custGeom>
                <a:avLst/>
                <a:gdLst>
                  <a:gd name="T0" fmla="*/ 43 w 128"/>
                  <a:gd name="T1" fmla="*/ 58 h 128"/>
                  <a:gd name="T2" fmla="*/ 52 w 128"/>
                  <a:gd name="T3" fmla="*/ 49 h 128"/>
                  <a:gd name="T4" fmla="*/ 65 w 128"/>
                  <a:gd name="T5" fmla="*/ 62 h 128"/>
                  <a:gd name="T6" fmla="*/ 68 w 128"/>
                  <a:gd name="T7" fmla="*/ 63 h 128"/>
                  <a:gd name="T8" fmla="*/ 71 w 128"/>
                  <a:gd name="T9" fmla="*/ 62 h 128"/>
                  <a:gd name="T10" fmla="*/ 91 w 128"/>
                  <a:gd name="T11" fmla="*/ 43 h 128"/>
                  <a:gd name="T12" fmla="*/ 91 w 128"/>
                  <a:gd name="T13" fmla="*/ 37 h 128"/>
                  <a:gd name="T14" fmla="*/ 85 w 128"/>
                  <a:gd name="T15" fmla="*/ 37 h 128"/>
                  <a:gd name="T16" fmla="*/ 68 w 128"/>
                  <a:gd name="T17" fmla="*/ 54 h 128"/>
                  <a:gd name="T18" fmla="*/ 55 w 128"/>
                  <a:gd name="T19" fmla="*/ 41 h 128"/>
                  <a:gd name="T20" fmla="*/ 54 w 128"/>
                  <a:gd name="T21" fmla="*/ 40 h 128"/>
                  <a:gd name="T22" fmla="*/ 49 w 128"/>
                  <a:gd name="T23" fmla="*/ 41 h 128"/>
                  <a:gd name="T24" fmla="*/ 37 w 128"/>
                  <a:gd name="T25" fmla="*/ 52 h 128"/>
                  <a:gd name="T26" fmla="*/ 37 w 128"/>
                  <a:gd name="T27" fmla="*/ 58 h 128"/>
                  <a:gd name="T28" fmla="*/ 43 w 128"/>
                  <a:gd name="T29" fmla="*/ 58 h 128"/>
                  <a:gd name="T30" fmla="*/ 124 w 128"/>
                  <a:gd name="T31" fmla="*/ 91 h 128"/>
                  <a:gd name="T32" fmla="*/ 120 w 128"/>
                  <a:gd name="T33" fmla="*/ 91 h 128"/>
                  <a:gd name="T34" fmla="*/ 120 w 128"/>
                  <a:gd name="T35" fmla="*/ 8 h 128"/>
                  <a:gd name="T36" fmla="*/ 124 w 128"/>
                  <a:gd name="T37" fmla="*/ 8 h 128"/>
                  <a:gd name="T38" fmla="*/ 128 w 128"/>
                  <a:gd name="T39" fmla="*/ 4 h 128"/>
                  <a:gd name="T40" fmla="*/ 124 w 128"/>
                  <a:gd name="T41" fmla="*/ 0 h 128"/>
                  <a:gd name="T42" fmla="*/ 4 w 128"/>
                  <a:gd name="T43" fmla="*/ 0 h 128"/>
                  <a:gd name="T44" fmla="*/ 0 w 128"/>
                  <a:gd name="T45" fmla="*/ 4 h 128"/>
                  <a:gd name="T46" fmla="*/ 4 w 128"/>
                  <a:gd name="T47" fmla="*/ 8 h 128"/>
                  <a:gd name="T48" fmla="*/ 8 w 128"/>
                  <a:gd name="T49" fmla="*/ 8 h 128"/>
                  <a:gd name="T50" fmla="*/ 8 w 128"/>
                  <a:gd name="T51" fmla="*/ 91 h 128"/>
                  <a:gd name="T52" fmla="*/ 4 w 128"/>
                  <a:gd name="T53" fmla="*/ 91 h 128"/>
                  <a:gd name="T54" fmla="*/ 0 w 128"/>
                  <a:gd name="T55" fmla="*/ 95 h 128"/>
                  <a:gd name="T56" fmla="*/ 4 w 128"/>
                  <a:gd name="T57" fmla="*/ 99 h 128"/>
                  <a:gd name="T58" fmla="*/ 42 w 128"/>
                  <a:gd name="T59" fmla="*/ 99 h 128"/>
                  <a:gd name="T60" fmla="*/ 21 w 128"/>
                  <a:gd name="T61" fmla="*/ 120 h 128"/>
                  <a:gd name="T62" fmla="*/ 21 w 128"/>
                  <a:gd name="T63" fmla="*/ 126 h 128"/>
                  <a:gd name="T64" fmla="*/ 27 w 128"/>
                  <a:gd name="T65" fmla="*/ 126 h 128"/>
                  <a:gd name="T66" fmla="*/ 54 w 128"/>
                  <a:gd name="T67" fmla="*/ 99 h 128"/>
                  <a:gd name="T68" fmla="*/ 60 w 128"/>
                  <a:gd name="T69" fmla="*/ 99 h 128"/>
                  <a:gd name="T70" fmla="*/ 60 w 128"/>
                  <a:gd name="T71" fmla="*/ 115 h 128"/>
                  <a:gd name="T72" fmla="*/ 64 w 128"/>
                  <a:gd name="T73" fmla="*/ 119 h 128"/>
                  <a:gd name="T74" fmla="*/ 68 w 128"/>
                  <a:gd name="T75" fmla="*/ 115 h 128"/>
                  <a:gd name="T76" fmla="*/ 68 w 128"/>
                  <a:gd name="T77" fmla="*/ 99 h 128"/>
                  <a:gd name="T78" fmla="*/ 74 w 128"/>
                  <a:gd name="T79" fmla="*/ 99 h 128"/>
                  <a:gd name="T80" fmla="*/ 101 w 128"/>
                  <a:gd name="T81" fmla="*/ 126 h 128"/>
                  <a:gd name="T82" fmla="*/ 107 w 128"/>
                  <a:gd name="T83" fmla="*/ 126 h 128"/>
                  <a:gd name="T84" fmla="*/ 107 w 128"/>
                  <a:gd name="T85" fmla="*/ 120 h 128"/>
                  <a:gd name="T86" fmla="*/ 86 w 128"/>
                  <a:gd name="T87" fmla="*/ 99 h 128"/>
                  <a:gd name="T88" fmla="*/ 124 w 128"/>
                  <a:gd name="T89" fmla="*/ 99 h 128"/>
                  <a:gd name="T90" fmla="*/ 128 w 128"/>
                  <a:gd name="T91" fmla="*/ 95 h 128"/>
                  <a:gd name="T92" fmla="*/ 124 w 128"/>
                  <a:gd name="T93" fmla="*/ 91 h 128"/>
                  <a:gd name="T94" fmla="*/ 112 w 128"/>
                  <a:gd name="T95" fmla="*/ 91 h 128"/>
                  <a:gd name="T96" fmla="*/ 76 w 128"/>
                  <a:gd name="T97" fmla="*/ 91 h 128"/>
                  <a:gd name="T98" fmla="*/ 76 w 128"/>
                  <a:gd name="T99" fmla="*/ 91 h 128"/>
                  <a:gd name="T100" fmla="*/ 52 w 128"/>
                  <a:gd name="T101" fmla="*/ 91 h 128"/>
                  <a:gd name="T102" fmla="*/ 52 w 128"/>
                  <a:gd name="T103" fmla="*/ 91 h 128"/>
                  <a:gd name="T104" fmla="*/ 16 w 128"/>
                  <a:gd name="T105" fmla="*/ 91 h 128"/>
                  <a:gd name="T106" fmla="*/ 16 w 128"/>
                  <a:gd name="T107" fmla="*/ 8 h 128"/>
                  <a:gd name="T108" fmla="*/ 112 w 128"/>
                  <a:gd name="T109" fmla="*/ 8 h 128"/>
                  <a:gd name="T110" fmla="*/ 112 w 128"/>
                  <a:gd name="T111"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8" h="128">
                    <a:moveTo>
                      <a:pt x="43" y="58"/>
                    </a:moveTo>
                    <a:cubicBezTo>
                      <a:pt x="52" y="49"/>
                      <a:pt x="52" y="49"/>
                      <a:pt x="52" y="49"/>
                    </a:cubicBezTo>
                    <a:cubicBezTo>
                      <a:pt x="65" y="62"/>
                      <a:pt x="65" y="62"/>
                      <a:pt x="65" y="62"/>
                    </a:cubicBezTo>
                    <a:cubicBezTo>
                      <a:pt x="66" y="63"/>
                      <a:pt x="67" y="63"/>
                      <a:pt x="68" y="63"/>
                    </a:cubicBezTo>
                    <a:cubicBezTo>
                      <a:pt x="69" y="63"/>
                      <a:pt x="70" y="63"/>
                      <a:pt x="71" y="62"/>
                    </a:cubicBezTo>
                    <a:cubicBezTo>
                      <a:pt x="91" y="43"/>
                      <a:pt x="91" y="43"/>
                      <a:pt x="91" y="43"/>
                    </a:cubicBezTo>
                    <a:cubicBezTo>
                      <a:pt x="92" y="41"/>
                      <a:pt x="92" y="38"/>
                      <a:pt x="91" y="37"/>
                    </a:cubicBezTo>
                    <a:cubicBezTo>
                      <a:pt x="89" y="35"/>
                      <a:pt x="87" y="35"/>
                      <a:pt x="85" y="37"/>
                    </a:cubicBezTo>
                    <a:cubicBezTo>
                      <a:pt x="68" y="54"/>
                      <a:pt x="68" y="54"/>
                      <a:pt x="68" y="54"/>
                    </a:cubicBezTo>
                    <a:cubicBezTo>
                      <a:pt x="55" y="41"/>
                      <a:pt x="55" y="41"/>
                      <a:pt x="55" y="41"/>
                    </a:cubicBezTo>
                    <a:cubicBezTo>
                      <a:pt x="55" y="40"/>
                      <a:pt x="54" y="40"/>
                      <a:pt x="54" y="40"/>
                    </a:cubicBezTo>
                    <a:cubicBezTo>
                      <a:pt x="52" y="39"/>
                      <a:pt x="50" y="39"/>
                      <a:pt x="49" y="41"/>
                    </a:cubicBezTo>
                    <a:cubicBezTo>
                      <a:pt x="37" y="52"/>
                      <a:pt x="37" y="52"/>
                      <a:pt x="37" y="52"/>
                    </a:cubicBezTo>
                    <a:cubicBezTo>
                      <a:pt x="36" y="54"/>
                      <a:pt x="36" y="57"/>
                      <a:pt x="37" y="58"/>
                    </a:cubicBezTo>
                    <a:cubicBezTo>
                      <a:pt x="39" y="60"/>
                      <a:pt x="41" y="60"/>
                      <a:pt x="43" y="58"/>
                    </a:cubicBezTo>
                    <a:close/>
                    <a:moveTo>
                      <a:pt x="124" y="91"/>
                    </a:moveTo>
                    <a:cubicBezTo>
                      <a:pt x="120" y="91"/>
                      <a:pt x="120" y="91"/>
                      <a:pt x="120" y="91"/>
                    </a:cubicBezTo>
                    <a:cubicBezTo>
                      <a:pt x="120" y="8"/>
                      <a:pt x="120" y="8"/>
                      <a:pt x="120" y="8"/>
                    </a:cubicBezTo>
                    <a:cubicBezTo>
                      <a:pt x="124" y="8"/>
                      <a:pt x="124" y="8"/>
                      <a:pt x="124" y="8"/>
                    </a:cubicBezTo>
                    <a:cubicBezTo>
                      <a:pt x="126" y="8"/>
                      <a:pt x="128" y="6"/>
                      <a:pt x="128" y="4"/>
                    </a:cubicBezTo>
                    <a:cubicBezTo>
                      <a:pt x="128" y="1"/>
                      <a:pt x="126" y="0"/>
                      <a:pt x="124" y="0"/>
                    </a:cubicBezTo>
                    <a:cubicBezTo>
                      <a:pt x="4" y="0"/>
                      <a:pt x="4" y="0"/>
                      <a:pt x="4" y="0"/>
                    </a:cubicBezTo>
                    <a:cubicBezTo>
                      <a:pt x="2" y="0"/>
                      <a:pt x="0" y="1"/>
                      <a:pt x="0" y="4"/>
                    </a:cubicBezTo>
                    <a:cubicBezTo>
                      <a:pt x="0" y="6"/>
                      <a:pt x="2" y="8"/>
                      <a:pt x="4" y="8"/>
                    </a:cubicBezTo>
                    <a:cubicBezTo>
                      <a:pt x="8" y="8"/>
                      <a:pt x="8" y="8"/>
                      <a:pt x="8" y="8"/>
                    </a:cubicBezTo>
                    <a:cubicBezTo>
                      <a:pt x="8" y="91"/>
                      <a:pt x="8" y="91"/>
                      <a:pt x="8" y="91"/>
                    </a:cubicBezTo>
                    <a:cubicBezTo>
                      <a:pt x="4" y="91"/>
                      <a:pt x="4" y="91"/>
                      <a:pt x="4" y="91"/>
                    </a:cubicBezTo>
                    <a:cubicBezTo>
                      <a:pt x="2" y="91"/>
                      <a:pt x="0" y="93"/>
                      <a:pt x="0" y="95"/>
                    </a:cubicBezTo>
                    <a:cubicBezTo>
                      <a:pt x="0" y="98"/>
                      <a:pt x="2" y="99"/>
                      <a:pt x="4" y="99"/>
                    </a:cubicBezTo>
                    <a:cubicBezTo>
                      <a:pt x="42" y="99"/>
                      <a:pt x="42" y="99"/>
                      <a:pt x="42" y="99"/>
                    </a:cubicBezTo>
                    <a:cubicBezTo>
                      <a:pt x="21" y="120"/>
                      <a:pt x="21" y="120"/>
                      <a:pt x="21" y="120"/>
                    </a:cubicBezTo>
                    <a:cubicBezTo>
                      <a:pt x="20" y="122"/>
                      <a:pt x="20" y="125"/>
                      <a:pt x="21" y="126"/>
                    </a:cubicBezTo>
                    <a:cubicBezTo>
                      <a:pt x="23" y="128"/>
                      <a:pt x="25" y="128"/>
                      <a:pt x="27" y="126"/>
                    </a:cubicBezTo>
                    <a:cubicBezTo>
                      <a:pt x="54" y="99"/>
                      <a:pt x="54" y="99"/>
                      <a:pt x="54" y="99"/>
                    </a:cubicBezTo>
                    <a:cubicBezTo>
                      <a:pt x="60" y="99"/>
                      <a:pt x="60" y="99"/>
                      <a:pt x="60" y="99"/>
                    </a:cubicBezTo>
                    <a:cubicBezTo>
                      <a:pt x="60" y="115"/>
                      <a:pt x="60" y="115"/>
                      <a:pt x="60" y="115"/>
                    </a:cubicBezTo>
                    <a:cubicBezTo>
                      <a:pt x="60" y="117"/>
                      <a:pt x="62" y="119"/>
                      <a:pt x="64" y="119"/>
                    </a:cubicBezTo>
                    <a:cubicBezTo>
                      <a:pt x="66" y="119"/>
                      <a:pt x="68" y="117"/>
                      <a:pt x="68" y="115"/>
                    </a:cubicBezTo>
                    <a:cubicBezTo>
                      <a:pt x="68" y="99"/>
                      <a:pt x="68" y="99"/>
                      <a:pt x="68" y="99"/>
                    </a:cubicBezTo>
                    <a:cubicBezTo>
                      <a:pt x="74" y="99"/>
                      <a:pt x="74" y="99"/>
                      <a:pt x="74" y="99"/>
                    </a:cubicBezTo>
                    <a:cubicBezTo>
                      <a:pt x="101" y="126"/>
                      <a:pt x="101" y="126"/>
                      <a:pt x="101" y="126"/>
                    </a:cubicBezTo>
                    <a:cubicBezTo>
                      <a:pt x="103" y="128"/>
                      <a:pt x="105" y="128"/>
                      <a:pt x="107" y="126"/>
                    </a:cubicBezTo>
                    <a:cubicBezTo>
                      <a:pt x="108" y="125"/>
                      <a:pt x="108" y="122"/>
                      <a:pt x="107" y="120"/>
                    </a:cubicBezTo>
                    <a:cubicBezTo>
                      <a:pt x="86" y="99"/>
                      <a:pt x="86" y="99"/>
                      <a:pt x="86" y="99"/>
                    </a:cubicBezTo>
                    <a:cubicBezTo>
                      <a:pt x="124" y="99"/>
                      <a:pt x="124" y="99"/>
                      <a:pt x="124" y="99"/>
                    </a:cubicBezTo>
                    <a:cubicBezTo>
                      <a:pt x="126" y="99"/>
                      <a:pt x="128" y="98"/>
                      <a:pt x="128" y="95"/>
                    </a:cubicBezTo>
                    <a:cubicBezTo>
                      <a:pt x="128" y="93"/>
                      <a:pt x="126" y="91"/>
                      <a:pt x="124" y="91"/>
                    </a:cubicBezTo>
                    <a:close/>
                    <a:moveTo>
                      <a:pt x="112" y="91"/>
                    </a:moveTo>
                    <a:cubicBezTo>
                      <a:pt x="76" y="91"/>
                      <a:pt x="76" y="91"/>
                      <a:pt x="76" y="91"/>
                    </a:cubicBezTo>
                    <a:cubicBezTo>
                      <a:pt x="76" y="91"/>
                      <a:pt x="76" y="91"/>
                      <a:pt x="76" y="91"/>
                    </a:cubicBezTo>
                    <a:cubicBezTo>
                      <a:pt x="52" y="91"/>
                      <a:pt x="52" y="91"/>
                      <a:pt x="52" y="91"/>
                    </a:cubicBezTo>
                    <a:cubicBezTo>
                      <a:pt x="52" y="91"/>
                      <a:pt x="52" y="91"/>
                      <a:pt x="52" y="91"/>
                    </a:cubicBezTo>
                    <a:cubicBezTo>
                      <a:pt x="16" y="91"/>
                      <a:pt x="16" y="91"/>
                      <a:pt x="16" y="91"/>
                    </a:cubicBezTo>
                    <a:cubicBezTo>
                      <a:pt x="16" y="8"/>
                      <a:pt x="16" y="8"/>
                      <a:pt x="16" y="8"/>
                    </a:cubicBezTo>
                    <a:cubicBezTo>
                      <a:pt x="112" y="8"/>
                      <a:pt x="112" y="8"/>
                      <a:pt x="112" y="8"/>
                    </a:cubicBezTo>
                    <a:lnTo>
                      <a:pt x="112"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16" name="组合 15"/>
            <p:cNvGrpSpPr/>
            <p:nvPr/>
          </p:nvGrpSpPr>
          <p:grpSpPr>
            <a:xfrm>
              <a:off x="7800636" y="2503570"/>
              <a:ext cx="792270" cy="792270"/>
              <a:chOff x="7938988" y="2337378"/>
              <a:chExt cx="515566" cy="515566"/>
            </a:xfrm>
          </p:grpSpPr>
          <p:sp>
            <p:nvSpPr>
              <p:cNvPr id="42" name="椭圆 41"/>
              <p:cNvSpPr/>
              <p:nvPr/>
            </p:nvSpPr>
            <p:spPr>
              <a:xfrm>
                <a:off x="7938988" y="2337378"/>
                <a:ext cx="515566" cy="5155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5" name="Freeform 24"/>
              <p:cNvSpPr>
                <a:spLocks noEditPoints="1"/>
              </p:cNvSpPr>
              <p:nvPr/>
            </p:nvSpPr>
            <p:spPr bwMode="auto">
              <a:xfrm>
                <a:off x="8094362" y="2492752"/>
                <a:ext cx="198059" cy="204818"/>
              </a:xfrm>
              <a:custGeom>
                <a:avLst/>
                <a:gdLst>
                  <a:gd name="T0" fmla="*/ 100 w 124"/>
                  <a:gd name="T1" fmla="*/ 80 h 128"/>
                  <a:gd name="T2" fmla="*/ 80 w 124"/>
                  <a:gd name="T3" fmla="*/ 91 h 128"/>
                  <a:gd name="T4" fmla="*/ 46 w 124"/>
                  <a:gd name="T5" fmla="*/ 75 h 128"/>
                  <a:gd name="T6" fmla="*/ 48 w 124"/>
                  <a:gd name="T7" fmla="*/ 64 h 128"/>
                  <a:gd name="T8" fmla="*/ 46 w 124"/>
                  <a:gd name="T9" fmla="*/ 54 h 128"/>
                  <a:gd name="T10" fmla="*/ 81 w 124"/>
                  <a:gd name="T11" fmla="*/ 38 h 128"/>
                  <a:gd name="T12" fmla="*/ 100 w 124"/>
                  <a:gd name="T13" fmla="*/ 48 h 128"/>
                  <a:gd name="T14" fmla="*/ 124 w 124"/>
                  <a:gd name="T15" fmla="*/ 24 h 128"/>
                  <a:gd name="T16" fmla="*/ 100 w 124"/>
                  <a:gd name="T17" fmla="*/ 0 h 128"/>
                  <a:gd name="T18" fmla="*/ 76 w 124"/>
                  <a:gd name="T19" fmla="*/ 24 h 128"/>
                  <a:gd name="T20" fmla="*/ 77 w 124"/>
                  <a:gd name="T21" fmla="*/ 31 h 128"/>
                  <a:gd name="T22" fmla="*/ 41 w 124"/>
                  <a:gd name="T23" fmla="*/ 47 h 128"/>
                  <a:gd name="T24" fmla="*/ 24 w 124"/>
                  <a:gd name="T25" fmla="*/ 40 h 128"/>
                  <a:gd name="T26" fmla="*/ 0 w 124"/>
                  <a:gd name="T27" fmla="*/ 64 h 128"/>
                  <a:gd name="T28" fmla="*/ 24 w 124"/>
                  <a:gd name="T29" fmla="*/ 88 h 128"/>
                  <a:gd name="T30" fmla="*/ 41 w 124"/>
                  <a:gd name="T31" fmla="*/ 82 h 128"/>
                  <a:gd name="T32" fmla="*/ 77 w 124"/>
                  <a:gd name="T33" fmla="*/ 99 h 128"/>
                  <a:gd name="T34" fmla="*/ 76 w 124"/>
                  <a:gd name="T35" fmla="*/ 104 h 128"/>
                  <a:gd name="T36" fmla="*/ 100 w 124"/>
                  <a:gd name="T37" fmla="*/ 128 h 128"/>
                  <a:gd name="T38" fmla="*/ 124 w 124"/>
                  <a:gd name="T39" fmla="*/ 104 h 128"/>
                  <a:gd name="T40" fmla="*/ 100 w 124"/>
                  <a:gd name="T41" fmla="*/ 80 h 128"/>
                  <a:gd name="T42" fmla="*/ 100 w 124"/>
                  <a:gd name="T43" fmla="*/ 8 h 128"/>
                  <a:gd name="T44" fmla="*/ 116 w 124"/>
                  <a:gd name="T45" fmla="*/ 24 h 128"/>
                  <a:gd name="T46" fmla="*/ 100 w 124"/>
                  <a:gd name="T47" fmla="*/ 40 h 128"/>
                  <a:gd name="T48" fmla="*/ 84 w 124"/>
                  <a:gd name="T49" fmla="*/ 24 h 128"/>
                  <a:gd name="T50" fmla="*/ 100 w 124"/>
                  <a:gd name="T51" fmla="*/ 8 h 128"/>
                  <a:gd name="T52" fmla="*/ 24 w 124"/>
                  <a:gd name="T53" fmla="*/ 80 h 128"/>
                  <a:gd name="T54" fmla="*/ 8 w 124"/>
                  <a:gd name="T55" fmla="*/ 64 h 128"/>
                  <a:gd name="T56" fmla="*/ 24 w 124"/>
                  <a:gd name="T57" fmla="*/ 48 h 128"/>
                  <a:gd name="T58" fmla="*/ 40 w 124"/>
                  <a:gd name="T59" fmla="*/ 64 h 128"/>
                  <a:gd name="T60" fmla="*/ 24 w 124"/>
                  <a:gd name="T61" fmla="*/ 80 h 128"/>
                  <a:gd name="T62" fmla="*/ 100 w 124"/>
                  <a:gd name="T63" fmla="*/ 120 h 128"/>
                  <a:gd name="T64" fmla="*/ 84 w 124"/>
                  <a:gd name="T65" fmla="*/ 104 h 128"/>
                  <a:gd name="T66" fmla="*/ 100 w 124"/>
                  <a:gd name="T67" fmla="*/ 88 h 128"/>
                  <a:gd name="T68" fmla="*/ 116 w 124"/>
                  <a:gd name="T69" fmla="*/ 104 h 128"/>
                  <a:gd name="T70" fmla="*/ 100 w 124"/>
                  <a:gd name="T71"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4" h="128">
                    <a:moveTo>
                      <a:pt x="100" y="80"/>
                    </a:moveTo>
                    <a:cubicBezTo>
                      <a:pt x="92" y="80"/>
                      <a:pt x="85" y="85"/>
                      <a:pt x="80" y="91"/>
                    </a:cubicBezTo>
                    <a:cubicBezTo>
                      <a:pt x="46" y="75"/>
                      <a:pt x="46" y="75"/>
                      <a:pt x="46" y="75"/>
                    </a:cubicBezTo>
                    <a:cubicBezTo>
                      <a:pt x="47" y="72"/>
                      <a:pt x="48" y="68"/>
                      <a:pt x="48" y="64"/>
                    </a:cubicBezTo>
                    <a:cubicBezTo>
                      <a:pt x="48" y="61"/>
                      <a:pt x="47" y="57"/>
                      <a:pt x="46" y="54"/>
                    </a:cubicBezTo>
                    <a:cubicBezTo>
                      <a:pt x="81" y="38"/>
                      <a:pt x="81" y="38"/>
                      <a:pt x="81" y="38"/>
                    </a:cubicBezTo>
                    <a:cubicBezTo>
                      <a:pt x="85" y="44"/>
                      <a:pt x="92" y="48"/>
                      <a:pt x="100" y="48"/>
                    </a:cubicBezTo>
                    <a:cubicBezTo>
                      <a:pt x="113" y="48"/>
                      <a:pt x="124" y="38"/>
                      <a:pt x="124" y="24"/>
                    </a:cubicBezTo>
                    <a:cubicBezTo>
                      <a:pt x="124" y="11"/>
                      <a:pt x="113" y="0"/>
                      <a:pt x="100" y="0"/>
                    </a:cubicBezTo>
                    <a:cubicBezTo>
                      <a:pt x="87" y="0"/>
                      <a:pt x="76" y="11"/>
                      <a:pt x="76" y="24"/>
                    </a:cubicBezTo>
                    <a:cubicBezTo>
                      <a:pt x="76" y="27"/>
                      <a:pt x="77" y="29"/>
                      <a:pt x="77" y="31"/>
                    </a:cubicBezTo>
                    <a:cubicBezTo>
                      <a:pt x="41" y="47"/>
                      <a:pt x="41" y="47"/>
                      <a:pt x="41" y="47"/>
                    </a:cubicBezTo>
                    <a:cubicBezTo>
                      <a:pt x="37" y="43"/>
                      <a:pt x="31" y="40"/>
                      <a:pt x="24" y="40"/>
                    </a:cubicBezTo>
                    <a:cubicBezTo>
                      <a:pt x="11" y="40"/>
                      <a:pt x="0" y="51"/>
                      <a:pt x="0" y="64"/>
                    </a:cubicBezTo>
                    <a:cubicBezTo>
                      <a:pt x="0" y="78"/>
                      <a:pt x="11" y="88"/>
                      <a:pt x="24" y="88"/>
                    </a:cubicBezTo>
                    <a:cubicBezTo>
                      <a:pt x="31" y="88"/>
                      <a:pt x="36" y="86"/>
                      <a:pt x="41" y="82"/>
                    </a:cubicBezTo>
                    <a:cubicBezTo>
                      <a:pt x="77" y="99"/>
                      <a:pt x="77" y="99"/>
                      <a:pt x="77" y="99"/>
                    </a:cubicBezTo>
                    <a:cubicBezTo>
                      <a:pt x="76" y="100"/>
                      <a:pt x="76" y="102"/>
                      <a:pt x="76" y="104"/>
                    </a:cubicBezTo>
                    <a:cubicBezTo>
                      <a:pt x="76" y="118"/>
                      <a:pt x="87" y="128"/>
                      <a:pt x="100" y="128"/>
                    </a:cubicBezTo>
                    <a:cubicBezTo>
                      <a:pt x="113" y="128"/>
                      <a:pt x="124" y="118"/>
                      <a:pt x="124" y="104"/>
                    </a:cubicBezTo>
                    <a:cubicBezTo>
                      <a:pt x="124" y="91"/>
                      <a:pt x="113" y="80"/>
                      <a:pt x="100" y="80"/>
                    </a:cubicBezTo>
                    <a:close/>
                    <a:moveTo>
                      <a:pt x="100" y="8"/>
                    </a:moveTo>
                    <a:cubicBezTo>
                      <a:pt x="109" y="8"/>
                      <a:pt x="116" y="15"/>
                      <a:pt x="116" y="24"/>
                    </a:cubicBezTo>
                    <a:cubicBezTo>
                      <a:pt x="116" y="33"/>
                      <a:pt x="109" y="40"/>
                      <a:pt x="100" y="40"/>
                    </a:cubicBezTo>
                    <a:cubicBezTo>
                      <a:pt x="91" y="40"/>
                      <a:pt x="84" y="33"/>
                      <a:pt x="84" y="24"/>
                    </a:cubicBezTo>
                    <a:cubicBezTo>
                      <a:pt x="84" y="15"/>
                      <a:pt x="91" y="8"/>
                      <a:pt x="100" y="8"/>
                    </a:cubicBezTo>
                    <a:close/>
                    <a:moveTo>
                      <a:pt x="24" y="80"/>
                    </a:moveTo>
                    <a:cubicBezTo>
                      <a:pt x="15" y="80"/>
                      <a:pt x="8" y="73"/>
                      <a:pt x="8" y="64"/>
                    </a:cubicBezTo>
                    <a:cubicBezTo>
                      <a:pt x="8" y="55"/>
                      <a:pt x="15" y="48"/>
                      <a:pt x="24" y="48"/>
                    </a:cubicBezTo>
                    <a:cubicBezTo>
                      <a:pt x="33" y="48"/>
                      <a:pt x="40" y="55"/>
                      <a:pt x="40" y="64"/>
                    </a:cubicBezTo>
                    <a:cubicBezTo>
                      <a:pt x="40" y="73"/>
                      <a:pt x="33" y="80"/>
                      <a:pt x="24" y="80"/>
                    </a:cubicBezTo>
                    <a:close/>
                    <a:moveTo>
                      <a:pt x="100" y="120"/>
                    </a:moveTo>
                    <a:cubicBezTo>
                      <a:pt x="91" y="120"/>
                      <a:pt x="84" y="113"/>
                      <a:pt x="84" y="104"/>
                    </a:cubicBezTo>
                    <a:cubicBezTo>
                      <a:pt x="84" y="95"/>
                      <a:pt x="91" y="88"/>
                      <a:pt x="100" y="88"/>
                    </a:cubicBezTo>
                    <a:cubicBezTo>
                      <a:pt x="109" y="88"/>
                      <a:pt x="116" y="95"/>
                      <a:pt x="116" y="104"/>
                    </a:cubicBezTo>
                    <a:cubicBezTo>
                      <a:pt x="116" y="113"/>
                      <a:pt x="109" y="120"/>
                      <a:pt x="100" y="1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spTree>
    <p:extLst>
      <p:ext uri="{BB962C8B-B14F-4D97-AF65-F5344CB8AC3E}">
        <p14:creationId xmlns:p14="http://schemas.microsoft.com/office/powerpoint/2010/main" val="39904041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2500"/>
                            </p:stCondLst>
                            <p:childTnLst>
                              <p:par>
                                <p:cTn id="15" presetID="2" presetClass="entr" presetSubtype="8"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500" fill="hold"/>
                                        <p:tgtEl>
                                          <p:spTgt spid="60"/>
                                        </p:tgtEl>
                                        <p:attrNameLst>
                                          <p:attrName>ppt_x</p:attrName>
                                        </p:attrNameLst>
                                      </p:cBhvr>
                                      <p:tavLst>
                                        <p:tav tm="0">
                                          <p:val>
                                            <p:strVal val="0-#ppt_w/2"/>
                                          </p:val>
                                        </p:tav>
                                        <p:tav tm="100000">
                                          <p:val>
                                            <p:strVal val="#ppt_x"/>
                                          </p:val>
                                        </p:tav>
                                      </p:tavLst>
                                    </p:anim>
                                    <p:anim calcmode="lin" valueType="num">
                                      <p:cBhvr additive="base">
                                        <p:cTn id="18" dur="500" fill="hold"/>
                                        <p:tgtEl>
                                          <p:spTgt spid="60"/>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additive="base">
                                        <p:cTn id="21" dur="500" fill="hold"/>
                                        <p:tgtEl>
                                          <p:spTgt spid="61"/>
                                        </p:tgtEl>
                                        <p:attrNameLst>
                                          <p:attrName>ppt_x</p:attrName>
                                        </p:attrNameLst>
                                      </p:cBhvr>
                                      <p:tavLst>
                                        <p:tav tm="0">
                                          <p:val>
                                            <p:strVal val="0-#ppt_w/2"/>
                                          </p:val>
                                        </p:tav>
                                        <p:tav tm="100000">
                                          <p:val>
                                            <p:strVal val="#ppt_x"/>
                                          </p:val>
                                        </p:tav>
                                      </p:tavLst>
                                    </p:anim>
                                    <p:anim calcmode="lin" valueType="num">
                                      <p:cBhvr additive="base">
                                        <p:cTn id="22" dur="500" fill="hold"/>
                                        <p:tgtEl>
                                          <p:spTgt spid="61"/>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1+#ppt_w/2"/>
                                          </p:val>
                                        </p:tav>
                                        <p:tav tm="100000">
                                          <p:val>
                                            <p:strVal val="#ppt_x"/>
                                          </p:val>
                                        </p:tav>
                                      </p:tavLst>
                                    </p:anim>
                                    <p:anim calcmode="lin" valueType="num">
                                      <p:cBhvr additive="base">
                                        <p:cTn id="26" dur="500" fill="hold"/>
                                        <p:tgtEl>
                                          <p:spTgt spid="62"/>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additive="base">
                                        <p:cTn id="29" dur="500" fill="hold"/>
                                        <p:tgtEl>
                                          <p:spTgt spid="63"/>
                                        </p:tgtEl>
                                        <p:attrNameLst>
                                          <p:attrName>ppt_x</p:attrName>
                                        </p:attrNameLst>
                                      </p:cBhvr>
                                      <p:tavLst>
                                        <p:tav tm="0">
                                          <p:val>
                                            <p:strVal val="1+#ppt_w/2"/>
                                          </p:val>
                                        </p:tav>
                                        <p:tav tm="100000">
                                          <p:val>
                                            <p:strVal val="#ppt_x"/>
                                          </p:val>
                                        </p:tav>
                                      </p:tavLst>
                                    </p:anim>
                                    <p:anim calcmode="lin" valueType="num">
                                      <p:cBhvr additive="base">
                                        <p:cTn id="30"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flipH="1">
            <a:off x="2374900" y="1866900"/>
            <a:ext cx="7442200" cy="18620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500" b="0" i="0" u="none" strike="noStrike" kern="1200" cap="none" spc="0" normalizeH="0" baseline="0" noProof="0" dirty="0">
                <a:ln>
                  <a:noFill/>
                </a:ln>
                <a:solidFill>
                  <a:schemeClr val="accent3"/>
                </a:solidFill>
                <a:effectLst/>
                <a:uLnTx/>
                <a:uFillTx/>
                <a:cs typeface="+mn-ea"/>
                <a:sym typeface="+mn-lt"/>
              </a:rPr>
              <a:t>Part two</a:t>
            </a:r>
            <a:endParaRPr kumimoji="0" lang="zh-CN" altLang="en-US" sz="11500" b="0" i="0" u="none" strike="noStrike" kern="1200" cap="none" spc="0" normalizeH="0" baseline="0" noProof="0" dirty="0">
              <a:ln>
                <a:noFill/>
              </a:ln>
              <a:solidFill>
                <a:schemeClr val="accent3"/>
              </a:solidFill>
              <a:effectLst/>
              <a:uLnTx/>
              <a:uFillTx/>
              <a:cs typeface="+mn-ea"/>
              <a:sym typeface="+mn-lt"/>
            </a:endParaRPr>
          </a:p>
        </p:txBody>
      </p:sp>
      <p:sp>
        <p:nvSpPr>
          <p:cNvPr id="3" name="矩形 2"/>
          <p:cNvSpPr/>
          <p:nvPr/>
        </p:nvSpPr>
        <p:spPr>
          <a:xfrm>
            <a:off x="2019300" y="3640048"/>
            <a:ext cx="8153400" cy="609398"/>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用户可以在投影仪或者计算机上进行演示，也可以将演示文稿打印出来，制作成胶片，以便应用到更广泛的领域中利用</a:t>
            </a:r>
            <a:r>
              <a:rPr kumimoji="0" lang="en-US" altLang="zh-CN" sz="1400" b="0" i="0" u="none" strike="noStrike" kern="1200" cap="none" spc="0" normalizeH="0" baseline="0" noProof="0" dirty="0">
                <a:ln>
                  <a:noFill/>
                </a:ln>
                <a:solidFill>
                  <a:prstClr val="black">
                    <a:lumMod val="50000"/>
                    <a:lumOff val="50000"/>
                  </a:prstClr>
                </a:solidFill>
                <a:effectLst/>
                <a:uLnTx/>
                <a:uFillTx/>
                <a:cs typeface="+mn-ea"/>
                <a:sym typeface="+mn-lt"/>
              </a:rPr>
              <a:t>Microsoft Office PowerPoint</a:t>
            </a:r>
            <a:r>
              <a:rPr kumimoji="0" lang="zh-CN" altLang="en-US" sz="1400" b="0" i="0" u="none" strike="noStrike" kern="1200" cap="none" spc="0" normalizeH="0" baseline="0" noProof="0" dirty="0">
                <a:ln>
                  <a:noFill/>
                </a:ln>
                <a:solidFill>
                  <a:prstClr val="black">
                    <a:lumMod val="50000"/>
                    <a:lumOff val="50000"/>
                  </a:prstClr>
                </a:solidFill>
                <a:effectLst/>
                <a:uLnTx/>
                <a:uFillTx/>
                <a:cs typeface="+mn-ea"/>
                <a:sym typeface="+mn-lt"/>
              </a:rPr>
              <a:t>不仅可以创建演示文稿</a:t>
            </a:r>
          </a:p>
        </p:txBody>
      </p:sp>
    </p:spTree>
    <p:extLst>
      <p:ext uri="{BB962C8B-B14F-4D97-AF65-F5344CB8AC3E}">
        <p14:creationId xmlns:p14="http://schemas.microsoft.com/office/powerpoint/2010/main" val="372308267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5lhbti5t">
      <a:majorFont>
        <a:latin typeface=""/>
        <a:ea typeface="微软雅黑"/>
        <a:cs typeface=""/>
      </a:majorFont>
      <a:minorFont>
        <a:latin typeface=""/>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154</TotalTime>
  <Words>3776</Words>
  <Application>Microsoft Office PowerPoint</Application>
  <PresentationFormat>自定义</PresentationFormat>
  <Paragraphs>222</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入职培训</dc:title>
  <dc:creator>第一PPT</dc:creator>
  <cp:keywords>www.1ppt.com</cp:keywords>
  <dc:description>www.1ppt.com</dc:description>
  <cp:lastModifiedBy>Windows User</cp:lastModifiedBy>
  <cp:revision>45</cp:revision>
  <dcterms:created xsi:type="dcterms:W3CDTF">2017-04-03T11:44:00Z</dcterms:created>
  <dcterms:modified xsi:type="dcterms:W3CDTF">2019-10-28T01:51:47Z</dcterms:modified>
</cp:coreProperties>
</file>