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61" r:id="rId3"/>
    <p:sldId id="264" r:id="rId4"/>
    <p:sldId id="271" r:id="rId5"/>
    <p:sldId id="269" r:id="rId6"/>
    <p:sldId id="272" r:id="rId7"/>
    <p:sldId id="275" r:id="rId8"/>
    <p:sldId id="274" r:id="rId9"/>
    <p:sldId id="273" r:id="rId10"/>
    <p:sldId id="268" r:id="rId11"/>
    <p:sldId id="279" r:id="rId12"/>
    <p:sldId id="278" r:id="rId13"/>
    <p:sldId id="277" r:id="rId14"/>
    <p:sldId id="276" r:id="rId15"/>
    <p:sldId id="266" r:id="rId16"/>
    <p:sldId id="283" r:id="rId17"/>
    <p:sldId id="282" r:id="rId18"/>
    <p:sldId id="281" r:id="rId19"/>
    <p:sldId id="280" r:id="rId20"/>
    <p:sldId id="270" r:id="rId21"/>
    <p:sldId id="287" r:id="rId22"/>
    <p:sldId id="286" r:id="rId23"/>
    <p:sldId id="285" r:id="rId24"/>
    <p:sldId id="284" r:id="rId25"/>
    <p:sldId id="265" r:id="rId26"/>
    <p:sldId id="288"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046"/>
    <a:srgbClr val="FB8872"/>
    <a:srgbClr val="F19525"/>
    <a:srgbClr val="41E959"/>
    <a:srgbClr val="1A98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055" autoAdjust="0"/>
    <p:restoredTop sz="94660"/>
  </p:normalViewPr>
  <p:slideViewPr>
    <p:cSldViewPr snapToGrid="0">
      <p:cViewPr varScale="1">
        <p:scale>
          <a:sx n="50" d="100"/>
          <a:sy n="50" d="100"/>
        </p:scale>
        <p:origin x="-114" y="-1608"/>
      </p:cViewPr>
      <p:guideLst>
        <p:guide orient="horz" pos="218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bg1"/>
              </a:solidFill>
              <a:round/>
            </a:ln>
            <a:effectLst/>
          </c:spPr>
          <c:marker>
            <c:symbol val="circle"/>
            <c:size val="5"/>
            <c:spPr>
              <a:solidFill>
                <a:schemeClr val="bg1"/>
              </a:solidFill>
              <a:ln w="9525">
                <a:solidFill>
                  <a:schemeClr val="bg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xmlns:c16r2="http://schemas.microsoft.com/office/drawing/2015/06/chart">
            <c:ext xmlns:c16="http://schemas.microsoft.com/office/drawing/2014/chart" uri="{C3380CC4-5D6E-409C-BE32-E72D297353CC}">
              <c16:uniqueId val="{00000000-C25B-48D3-9689-8B1F8B1E28B0}"/>
            </c:ext>
          </c:extLst>
        </c:ser>
        <c:ser>
          <c:idx val="1"/>
          <c:order val="1"/>
          <c:tx>
            <c:strRef>
              <c:f>Sheet1!$C$1</c:f>
              <c:strCache>
                <c:ptCount val="1"/>
                <c:pt idx="0">
                  <c:v>系列 2</c:v>
                </c:pt>
              </c:strCache>
            </c:strRef>
          </c:tx>
          <c:spPr>
            <a:ln w="28575" cap="rnd">
              <a:solidFill>
                <a:srgbClr val="FFC000"/>
              </a:solidFill>
              <a:round/>
            </a:ln>
            <a:effectLst/>
          </c:spPr>
          <c:marker>
            <c:symbol val="circle"/>
            <c:size val="5"/>
            <c:spPr>
              <a:solidFill>
                <a:srgbClr val="FFC000"/>
              </a:solidFill>
              <a:ln w="9525">
                <a:solidFill>
                  <a:srgbClr val="FFC000"/>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xmlns:c16r2="http://schemas.microsoft.com/office/drawing/2015/06/chart">
            <c:ext xmlns:c16="http://schemas.microsoft.com/office/drawing/2014/chart" uri="{C3380CC4-5D6E-409C-BE32-E72D297353CC}">
              <c16:uniqueId val="{00000001-C25B-48D3-9689-8B1F8B1E28B0}"/>
            </c:ext>
          </c:extLst>
        </c:ser>
        <c:ser>
          <c:idx val="2"/>
          <c:order val="2"/>
          <c:tx>
            <c:strRef>
              <c:f>Sheet1!$D$1</c:f>
              <c:strCache>
                <c:ptCount val="1"/>
                <c:pt idx="0">
                  <c:v>系列 3</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xmlns:c16r2="http://schemas.microsoft.com/office/drawing/2015/06/chart">
            <c:ext xmlns:c16="http://schemas.microsoft.com/office/drawing/2014/chart" uri="{C3380CC4-5D6E-409C-BE32-E72D297353CC}">
              <c16:uniqueId val="{00000002-C25B-48D3-9689-8B1F8B1E28B0}"/>
            </c:ext>
          </c:extLst>
        </c:ser>
        <c:dLbls>
          <c:showLegendKey val="0"/>
          <c:showVal val="0"/>
          <c:showCatName val="0"/>
          <c:showSerName val="0"/>
          <c:showPercent val="0"/>
          <c:showBubbleSize val="0"/>
        </c:dLbls>
        <c:marker val="1"/>
        <c:smooth val="0"/>
        <c:axId val="50301568"/>
        <c:axId val="50307840"/>
      </c:lineChart>
      <c:catAx>
        <c:axId val="50301568"/>
        <c:scaling>
          <c:orientation val="minMax"/>
        </c:scaling>
        <c:delete val="0"/>
        <c:axPos val="b"/>
        <c:numFmt formatCode="General" sourceLinked="1"/>
        <c:majorTickMark val="none"/>
        <c:minorTickMark val="none"/>
        <c:tickLblPos val="nextTo"/>
        <c:spPr>
          <a:noFill/>
          <a:ln w="9525" cap="flat" cmpd="sng" algn="ctr">
            <a:solidFill>
              <a:schemeClr val="bg1">
                <a:alpha val="50000"/>
              </a:schemeClr>
            </a:solidFill>
            <a:prstDash val="sysDash"/>
            <a:round/>
          </a:ln>
          <a:effectLst/>
        </c:spPr>
        <c:txPr>
          <a:bodyPr rot="-60000000" vert="horz"/>
          <a:lstStyle/>
          <a:p>
            <a:pPr>
              <a:defRPr/>
            </a:pPr>
            <a:endParaRPr lang="zh-CN"/>
          </a:p>
        </c:txPr>
        <c:crossAx val="50307840"/>
        <c:crosses val="autoZero"/>
        <c:auto val="1"/>
        <c:lblAlgn val="ctr"/>
        <c:lblOffset val="100"/>
        <c:noMultiLvlLbl val="0"/>
      </c:catAx>
      <c:valAx>
        <c:axId val="50307840"/>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5030156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BFF394-A5C4-4225-9A46-1B8357C2F2AB}" type="datetimeFigureOut">
              <a:rPr lang="zh-CN" altLang="en-US" smtClean="0"/>
              <a:t>2019/10/27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D022F5-1CB8-45DB-98AD-D760B46910A3}" type="slidenum">
              <a:rPr lang="zh-CN" altLang="en-US" smtClean="0"/>
              <a:t>‹#›</a:t>
            </a:fld>
            <a:endParaRPr lang="zh-CN" altLang="en-US"/>
          </a:p>
        </p:txBody>
      </p:sp>
    </p:spTree>
    <p:extLst>
      <p:ext uri="{BB962C8B-B14F-4D97-AF65-F5344CB8AC3E}">
        <p14:creationId xmlns:p14="http://schemas.microsoft.com/office/powerpoint/2010/main" val="2071961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a:t>
            </a:fld>
            <a:endParaRPr lang="zh-CN" altLang="en-US"/>
          </a:p>
        </p:txBody>
      </p:sp>
    </p:spTree>
    <p:extLst>
      <p:ext uri="{BB962C8B-B14F-4D97-AF65-F5344CB8AC3E}">
        <p14:creationId xmlns:p14="http://schemas.microsoft.com/office/powerpoint/2010/main" val="1214405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10</a:t>
            </a:fld>
            <a:endParaRPr lang="zh-CN" altLang="en-US"/>
          </a:p>
        </p:txBody>
      </p:sp>
    </p:spTree>
    <p:extLst>
      <p:ext uri="{BB962C8B-B14F-4D97-AF65-F5344CB8AC3E}">
        <p14:creationId xmlns:p14="http://schemas.microsoft.com/office/powerpoint/2010/main" val="4262437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11</a:t>
            </a:fld>
            <a:endParaRPr lang="zh-CN" altLang="en-US"/>
          </a:p>
        </p:txBody>
      </p:sp>
    </p:spTree>
    <p:extLst>
      <p:ext uri="{BB962C8B-B14F-4D97-AF65-F5344CB8AC3E}">
        <p14:creationId xmlns:p14="http://schemas.microsoft.com/office/powerpoint/2010/main" val="1202563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12</a:t>
            </a:fld>
            <a:endParaRPr lang="zh-CN" altLang="en-US"/>
          </a:p>
        </p:txBody>
      </p:sp>
    </p:spTree>
    <p:extLst>
      <p:ext uri="{BB962C8B-B14F-4D97-AF65-F5344CB8AC3E}">
        <p14:creationId xmlns:p14="http://schemas.microsoft.com/office/powerpoint/2010/main" val="611829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13</a:t>
            </a:fld>
            <a:endParaRPr lang="zh-CN" altLang="en-US"/>
          </a:p>
        </p:txBody>
      </p:sp>
    </p:spTree>
    <p:extLst>
      <p:ext uri="{BB962C8B-B14F-4D97-AF65-F5344CB8AC3E}">
        <p14:creationId xmlns:p14="http://schemas.microsoft.com/office/powerpoint/2010/main" val="2671495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14</a:t>
            </a:fld>
            <a:endParaRPr lang="zh-CN" altLang="en-US"/>
          </a:p>
        </p:txBody>
      </p:sp>
    </p:spTree>
    <p:extLst>
      <p:ext uri="{BB962C8B-B14F-4D97-AF65-F5344CB8AC3E}">
        <p14:creationId xmlns:p14="http://schemas.microsoft.com/office/powerpoint/2010/main" val="274937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15</a:t>
            </a:fld>
            <a:endParaRPr lang="zh-CN" altLang="en-US"/>
          </a:p>
        </p:txBody>
      </p:sp>
    </p:spTree>
    <p:extLst>
      <p:ext uri="{BB962C8B-B14F-4D97-AF65-F5344CB8AC3E}">
        <p14:creationId xmlns:p14="http://schemas.microsoft.com/office/powerpoint/2010/main" val="1178630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16</a:t>
            </a:fld>
            <a:endParaRPr lang="zh-CN" altLang="en-US"/>
          </a:p>
        </p:txBody>
      </p:sp>
    </p:spTree>
    <p:extLst>
      <p:ext uri="{BB962C8B-B14F-4D97-AF65-F5344CB8AC3E}">
        <p14:creationId xmlns:p14="http://schemas.microsoft.com/office/powerpoint/2010/main" val="4008756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17</a:t>
            </a:fld>
            <a:endParaRPr lang="zh-CN" altLang="en-US"/>
          </a:p>
        </p:txBody>
      </p:sp>
    </p:spTree>
    <p:extLst>
      <p:ext uri="{BB962C8B-B14F-4D97-AF65-F5344CB8AC3E}">
        <p14:creationId xmlns:p14="http://schemas.microsoft.com/office/powerpoint/2010/main" val="4078722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18</a:t>
            </a:fld>
            <a:endParaRPr lang="zh-CN" altLang="en-US"/>
          </a:p>
        </p:txBody>
      </p:sp>
    </p:spTree>
    <p:extLst>
      <p:ext uri="{BB962C8B-B14F-4D97-AF65-F5344CB8AC3E}">
        <p14:creationId xmlns:p14="http://schemas.microsoft.com/office/powerpoint/2010/main" val="1693336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19</a:t>
            </a:fld>
            <a:endParaRPr lang="zh-CN" altLang="en-US"/>
          </a:p>
        </p:txBody>
      </p:sp>
    </p:spTree>
    <p:extLst>
      <p:ext uri="{BB962C8B-B14F-4D97-AF65-F5344CB8AC3E}">
        <p14:creationId xmlns:p14="http://schemas.microsoft.com/office/powerpoint/2010/main" val="2588167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a:t>
            </a:fld>
            <a:endParaRPr lang="zh-CN" altLang="en-US"/>
          </a:p>
        </p:txBody>
      </p:sp>
    </p:spTree>
    <p:extLst>
      <p:ext uri="{BB962C8B-B14F-4D97-AF65-F5344CB8AC3E}">
        <p14:creationId xmlns:p14="http://schemas.microsoft.com/office/powerpoint/2010/main" val="2551473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20</a:t>
            </a:fld>
            <a:endParaRPr lang="zh-CN" altLang="en-US"/>
          </a:p>
        </p:txBody>
      </p:sp>
    </p:spTree>
    <p:extLst>
      <p:ext uri="{BB962C8B-B14F-4D97-AF65-F5344CB8AC3E}">
        <p14:creationId xmlns:p14="http://schemas.microsoft.com/office/powerpoint/2010/main" val="573431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21</a:t>
            </a:fld>
            <a:endParaRPr lang="zh-CN" altLang="en-US"/>
          </a:p>
        </p:txBody>
      </p:sp>
    </p:spTree>
    <p:extLst>
      <p:ext uri="{BB962C8B-B14F-4D97-AF65-F5344CB8AC3E}">
        <p14:creationId xmlns:p14="http://schemas.microsoft.com/office/powerpoint/2010/main" val="40383905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22</a:t>
            </a:fld>
            <a:endParaRPr lang="zh-CN" altLang="en-US"/>
          </a:p>
        </p:txBody>
      </p:sp>
    </p:spTree>
    <p:extLst>
      <p:ext uri="{BB962C8B-B14F-4D97-AF65-F5344CB8AC3E}">
        <p14:creationId xmlns:p14="http://schemas.microsoft.com/office/powerpoint/2010/main" val="24525406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23</a:t>
            </a:fld>
            <a:endParaRPr lang="zh-CN" altLang="en-US"/>
          </a:p>
        </p:txBody>
      </p:sp>
    </p:spTree>
    <p:extLst>
      <p:ext uri="{BB962C8B-B14F-4D97-AF65-F5344CB8AC3E}">
        <p14:creationId xmlns:p14="http://schemas.microsoft.com/office/powerpoint/2010/main" val="30555451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24</a:t>
            </a:fld>
            <a:endParaRPr lang="zh-CN" altLang="en-US"/>
          </a:p>
        </p:txBody>
      </p:sp>
    </p:spTree>
    <p:extLst>
      <p:ext uri="{BB962C8B-B14F-4D97-AF65-F5344CB8AC3E}">
        <p14:creationId xmlns:p14="http://schemas.microsoft.com/office/powerpoint/2010/main" val="3435371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3</a:t>
            </a:fld>
            <a:endParaRPr lang="zh-CN" altLang="en-US"/>
          </a:p>
        </p:txBody>
      </p:sp>
    </p:spTree>
    <p:extLst>
      <p:ext uri="{BB962C8B-B14F-4D97-AF65-F5344CB8AC3E}">
        <p14:creationId xmlns:p14="http://schemas.microsoft.com/office/powerpoint/2010/main" val="657504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4</a:t>
            </a:fld>
            <a:endParaRPr lang="zh-CN" altLang="en-US"/>
          </a:p>
        </p:txBody>
      </p:sp>
    </p:spTree>
    <p:extLst>
      <p:ext uri="{BB962C8B-B14F-4D97-AF65-F5344CB8AC3E}">
        <p14:creationId xmlns:p14="http://schemas.microsoft.com/office/powerpoint/2010/main" val="1199973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5</a:t>
            </a:fld>
            <a:endParaRPr lang="zh-CN" altLang="en-US"/>
          </a:p>
        </p:txBody>
      </p:sp>
    </p:spTree>
    <p:extLst>
      <p:ext uri="{BB962C8B-B14F-4D97-AF65-F5344CB8AC3E}">
        <p14:creationId xmlns:p14="http://schemas.microsoft.com/office/powerpoint/2010/main" val="1834833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6</a:t>
            </a:fld>
            <a:endParaRPr lang="zh-CN" altLang="en-US"/>
          </a:p>
        </p:txBody>
      </p:sp>
    </p:spTree>
    <p:extLst>
      <p:ext uri="{BB962C8B-B14F-4D97-AF65-F5344CB8AC3E}">
        <p14:creationId xmlns:p14="http://schemas.microsoft.com/office/powerpoint/2010/main" val="474592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7</a:t>
            </a:fld>
            <a:endParaRPr lang="zh-CN" altLang="en-US"/>
          </a:p>
        </p:txBody>
      </p:sp>
    </p:spTree>
    <p:extLst>
      <p:ext uri="{BB962C8B-B14F-4D97-AF65-F5344CB8AC3E}">
        <p14:creationId xmlns:p14="http://schemas.microsoft.com/office/powerpoint/2010/main" val="3269917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8</a:t>
            </a:fld>
            <a:endParaRPr lang="zh-CN" altLang="en-US"/>
          </a:p>
        </p:txBody>
      </p:sp>
    </p:spTree>
    <p:extLst>
      <p:ext uri="{BB962C8B-B14F-4D97-AF65-F5344CB8AC3E}">
        <p14:creationId xmlns:p14="http://schemas.microsoft.com/office/powerpoint/2010/main" val="4136003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D022F5-1CB8-45DB-98AD-D760B46910A3}" type="slidenum">
              <a:rPr lang="zh-CN" altLang="en-US" smtClean="0"/>
              <a:t>9</a:t>
            </a:fld>
            <a:endParaRPr lang="zh-CN" altLang="en-US"/>
          </a:p>
        </p:txBody>
      </p:sp>
    </p:spTree>
    <p:extLst>
      <p:ext uri="{BB962C8B-B14F-4D97-AF65-F5344CB8AC3E}">
        <p14:creationId xmlns:p14="http://schemas.microsoft.com/office/powerpoint/2010/main" val="3181597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2376767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1920178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3411817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275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5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071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816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8494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7333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2461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208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30759273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939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72793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649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1268783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515728" y="35736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3347043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2108647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1149032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91B3F1-0BE9-46E3-B113-A0F906467FED}" type="slidenum">
              <a:rPr lang="zh-CN" altLang="en-US" smtClean="0"/>
              <a:t>‹#›</a:t>
            </a:fld>
            <a:endParaRPr lang="zh-CN" altLang="en-US"/>
          </a:p>
        </p:txBody>
      </p:sp>
      <p:sp>
        <p:nvSpPr>
          <p:cNvPr id="6" name="Rectangle 6"/>
          <p:cNvSpPr/>
          <p:nvPr userDrawn="1"/>
        </p:nvSpPr>
        <p:spPr>
          <a:xfrm>
            <a:off x="0" y="0"/>
            <a:ext cx="12192000" cy="6858000"/>
          </a:xfrm>
          <a:prstGeom prst="rect">
            <a:avLst/>
          </a:prstGeom>
          <a:gradFill flip="none" rotWithShape="1">
            <a:gsLst>
              <a:gs pos="0">
                <a:schemeClr val="accent6"/>
              </a:gs>
              <a:gs pos="100000">
                <a:srgbClr val="FB887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645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2025572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9BEAFE-B8E9-454C-857C-2FA27AB02CE8}" type="datetimeFigureOut">
              <a:rPr lang="zh-CN" altLang="en-US" smtClean="0"/>
              <a:t>2019/10/27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660202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9BEAFE-B8E9-454C-857C-2FA27AB02CE8}" type="datetimeFigureOut">
              <a:rPr lang="zh-CN" altLang="en-US" smtClean="0"/>
              <a:t>2019/10/27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1B3F1-0BE9-46E3-B113-A0F906467FED}" type="slidenum">
              <a:rPr lang="zh-CN" altLang="en-US" smtClean="0"/>
              <a:t>‹#›</a:t>
            </a:fld>
            <a:endParaRPr lang="zh-CN" altLang="en-US"/>
          </a:p>
        </p:txBody>
      </p:sp>
    </p:spTree>
    <p:extLst>
      <p:ext uri="{BB962C8B-B14F-4D97-AF65-F5344CB8AC3E}">
        <p14:creationId xmlns:p14="http://schemas.microsoft.com/office/powerpoint/2010/main" val="2381332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24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8.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slideLayout" Target="../slideLayouts/slideLayout7.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97828" y="1730829"/>
            <a:ext cx="3396344" cy="3396342"/>
            <a:chOff x="3616959" y="1148079"/>
            <a:chExt cx="4561841" cy="4561841"/>
          </a:xfrm>
        </p:grpSpPr>
        <p:grpSp>
          <p:nvGrpSpPr>
            <p:cNvPr id="14" name="组合 13"/>
            <p:cNvGrpSpPr/>
            <p:nvPr/>
          </p:nvGrpSpPr>
          <p:grpSpPr>
            <a:xfrm>
              <a:off x="3616959" y="1148079"/>
              <a:ext cx="4561841" cy="4561841"/>
              <a:chOff x="2844799" y="1523999"/>
              <a:chExt cx="4561841" cy="4561841"/>
            </a:xfrm>
          </p:grpSpPr>
          <p:cxnSp>
            <p:nvCxnSpPr>
              <p:cNvPr id="6" name="直接连接符 5"/>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rot="-4050000">
              <a:off x="3616959" y="1148079"/>
              <a:ext cx="4561841" cy="4561841"/>
              <a:chOff x="2844799" y="1523999"/>
              <a:chExt cx="4561841" cy="4561841"/>
            </a:xfrm>
          </p:grpSpPr>
          <p:cxnSp>
            <p:nvCxnSpPr>
              <p:cNvPr id="18" name="直接连接符 1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rot="-2700000">
              <a:off x="3616959" y="1148079"/>
              <a:ext cx="4561841" cy="4561841"/>
              <a:chOff x="2844799" y="1523999"/>
              <a:chExt cx="4561841" cy="4561841"/>
            </a:xfrm>
          </p:grpSpPr>
          <p:cxnSp>
            <p:nvCxnSpPr>
              <p:cNvPr id="25" name="直接连接符 2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rot="-1350000">
              <a:off x="3616959" y="1148079"/>
              <a:ext cx="4561841" cy="4561841"/>
              <a:chOff x="2844799" y="1523999"/>
              <a:chExt cx="4561841" cy="4561841"/>
            </a:xfrm>
          </p:grpSpPr>
          <p:cxnSp>
            <p:nvCxnSpPr>
              <p:cNvPr id="32" name="直接连接符 31"/>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sp>
        <p:nvSpPr>
          <p:cNvPr id="38" name="椭圆 37"/>
          <p:cNvSpPr/>
          <p:nvPr/>
        </p:nvSpPr>
        <p:spPr>
          <a:xfrm>
            <a:off x="4229456" y="1562456"/>
            <a:ext cx="3733088" cy="373308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9" name="组合 38"/>
          <p:cNvGrpSpPr/>
          <p:nvPr/>
        </p:nvGrpSpPr>
        <p:grpSpPr>
          <a:xfrm>
            <a:off x="-15256" y="3855854"/>
            <a:ext cx="2409955" cy="3670212"/>
            <a:chOff x="-15256" y="2964226"/>
            <a:chExt cx="2995421" cy="4561840"/>
          </a:xfrm>
        </p:grpSpPr>
        <p:cxnSp>
          <p:nvCxnSpPr>
            <p:cNvPr id="40" name="直接连接符 39"/>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1" name="直接连接符 40"/>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2" name="直接连接符 41"/>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4" name="直接连接符 53"/>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66" name="组合 65"/>
          <p:cNvGrpSpPr/>
          <p:nvPr/>
        </p:nvGrpSpPr>
        <p:grpSpPr>
          <a:xfrm flipH="1" flipV="1">
            <a:off x="9782045" y="-547968"/>
            <a:ext cx="2409955" cy="3670212"/>
            <a:chOff x="-15256" y="2964226"/>
            <a:chExt cx="2995421" cy="4561840"/>
          </a:xfrm>
        </p:grpSpPr>
        <p:cxnSp>
          <p:nvCxnSpPr>
            <p:cNvPr id="67" name="直接连接符 66"/>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3" name="椭圆 2"/>
          <p:cNvSpPr/>
          <p:nvPr/>
        </p:nvSpPr>
        <p:spPr>
          <a:xfrm>
            <a:off x="5408156" y="4280421"/>
            <a:ext cx="104334" cy="104334"/>
          </a:xfrm>
          <a:prstGeom prst="ellipse">
            <a:avLst/>
          </a:prstGeom>
          <a:solidFill>
            <a:srgbClr val="FF3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6692466" y="4280421"/>
            <a:ext cx="104334" cy="104334"/>
          </a:xfrm>
          <a:prstGeom prst="ellipse">
            <a:avLst/>
          </a:prstGeom>
          <a:solidFill>
            <a:srgbClr val="FF3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5468264" y="4188459"/>
            <a:ext cx="1255473" cy="338554"/>
          </a:xfrm>
          <a:prstGeom prst="rect">
            <a:avLst/>
          </a:prstGeom>
          <a:noFill/>
        </p:spPr>
        <p:txBody>
          <a:bodyPr wrap="none" rtlCol="0">
            <a:spAutoFit/>
          </a:bodyPr>
          <a:lstStyle/>
          <a:p>
            <a:pPr algn="ctr"/>
            <a:r>
              <a:rPr lang="en-US" altLang="zh-CN" sz="1600" dirty="0" smtClean="0">
                <a:solidFill>
                  <a:srgbClr val="FF3046"/>
                </a:solidFill>
                <a:cs typeface="+mn-ea"/>
                <a:sym typeface="+mn-lt"/>
              </a:rPr>
              <a:t>20XX.12.12</a:t>
            </a:r>
            <a:endParaRPr lang="zh-CN" altLang="en-US" sz="1600" dirty="0">
              <a:solidFill>
                <a:srgbClr val="FF3046"/>
              </a:solidFill>
              <a:cs typeface="+mn-ea"/>
              <a:sym typeface="+mn-lt"/>
            </a:endParaRPr>
          </a:p>
        </p:txBody>
      </p:sp>
      <p:sp>
        <p:nvSpPr>
          <p:cNvPr id="7" name="文本框 6"/>
          <p:cNvSpPr txBox="1"/>
          <p:nvPr/>
        </p:nvSpPr>
        <p:spPr>
          <a:xfrm>
            <a:off x="4239563" y="2511567"/>
            <a:ext cx="3712876" cy="1324786"/>
          </a:xfrm>
          <a:prstGeom prst="rect">
            <a:avLst/>
          </a:prstGeom>
          <a:noFill/>
        </p:spPr>
        <p:txBody>
          <a:bodyPr wrap="none" rtlCol="0">
            <a:spAutoFit/>
          </a:bodyPr>
          <a:lstStyle/>
          <a:p>
            <a:pPr algn="ctr">
              <a:lnSpc>
                <a:spcPct val="120000"/>
              </a:lnSpc>
            </a:pPr>
            <a:r>
              <a:rPr lang="zh-CN" altLang="en-US" sz="3600" b="1" dirty="0">
                <a:solidFill>
                  <a:schemeClr val="accent6">
                    <a:lumMod val="75000"/>
                  </a:schemeClr>
                </a:solidFill>
                <a:latin typeface="方正姚体" panose="02010601030101010101" pitchFamily="2" charset="-122"/>
                <a:ea typeface="方正姚体" panose="02010601030101010101" pitchFamily="2" charset="-122"/>
                <a:cs typeface="+mn-ea"/>
                <a:sym typeface="+mn-lt"/>
              </a:rPr>
              <a:t>简</a:t>
            </a:r>
            <a:r>
              <a:rPr lang="zh-CN" altLang="en-US" sz="3600" b="1" dirty="0" smtClean="0">
                <a:solidFill>
                  <a:schemeClr val="accent6">
                    <a:lumMod val="75000"/>
                  </a:schemeClr>
                </a:solidFill>
                <a:latin typeface="方正姚体" panose="02010601030101010101" pitchFamily="2" charset="-122"/>
                <a:ea typeface="方正姚体" panose="02010601030101010101" pitchFamily="2" charset="-122"/>
                <a:cs typeface="+mn-ea"/>
                <a:sym typeface="+mn-lt"/>
              </a:rPr>
              <a:t>洁时尚</a:t>
            </a:r>
            <a:endParaRPr lang="en-US" altLang="zh-CN" sz="3600" b="1" dirty="0">
              <a:solidFill>
                <a:schemeClr val="accent6">
                  <a:lumMod val="75000"/>
                </a:schemeClr>
              </a:solidFill>
              <a:latin typeface="方正姚体" panose="02010601030101010101" pitchFamily="2" charset="-122"/>
              <a:ea typeface="方正姚体" panose="02010601030101010101" pitchFamily="2" charset="-122"/>
              <a:cs typeface="+mn-ea"/>
              <a:sym typeface="+mn-lt"/>
            </a:endParaRPr>
          </a:p>
          <a:p>
            <a:pPr algn="ctr">
              <a:lnSpc>
                <a:spcPct val="120000"/>
              </a:lnSpc>
            </a:pPr>
            <a:r>
              <a:rPr lang="zh-CN" altLang="en-US" sz="3600" b="1" dirty="0">
                <a:solidFill>
                  <a:schemeClr val="accent6">
                    <a:lumMod val="75000"/>
                  </a:schemeClr>
                </a:solidFill>
                <a:latin typeface="方正姚体" panose="02010601030101010101" pitchFamily="2" charset="-122"/>
                <a:ea typeface="方正姚体" panose="02010601030101010101" pitchFamily="2" charset="-122"/>
                <a:cs typeface="+mn-ea"/>
                <a:sym typeface="+mn-lt"/>
              </a:rPr>
              <a:t>通用商务</a:t>
            </a:r>
            <a:r>
              <a:rPr lang="en-US" altLang="zh-CN" sz="3600" b="1" dirty="0" smtClean="0">
                <a:solidFill>
                  <a:schemeClr val="accent6">
                    <a:lumMod val="75000"/>
                  </a:schemeClr>
                </a:solidFill>
                <a:latin typeface="方正姚体" panose="02010601030101010101" pitchFamily="2" charset="-122"/>
                <a:ea typeface="方正姚体" panose="02010601030101010101" pitchFamily="2" charset="-122"/>
                <a:cs typeface="+mn-ea"/>
                <a:sym typeface="+mn-lt"/>
              </a:rPr>
              <a:t>PPT</a:t>
            </a:r>
            <a:r>
              <a:rPr lang="zh-CN" altLang="en-US" sz="3600" b="1" dirty="0">
                <a:solidFill>
                  <a:schemeClr val="accent6">
                    <a:lumMod val="75000"/>
                  </a:schemeClr>
                </a:solidFill>
                <a:latin typeface="方正姚体" panose="02010601030101010101" pitchFamily="2" charset="-122"/>
                <a:ea typeface="方正姚体" panose="02010601030101010101" pitchFamily="2" charset="-122"/>
                <a:cs typeface="+mn-ea"/>
                <a:sym typeface="+mn-lt"/>
              </a:rPr>
              <a:t>模板</a:t>
            </a:r>
          </a:p>
        </p:txBody>
      </p:sp>
    </p:spTree>
    <p:extLst>
      <p:ext uri="{BB962C8B-B14F-4D97-AF65-F5344CB8AC3E}">
        <p14:creationId xmlns:p14="http://schemas.microsoft.com/office/powerpoint/2010/main" val="316209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10800000">
                                      <p:cBhvr>
                                        <p:cTn id="10" dur="1500" fill="hold"/>
                                        <p:tgtEl>
                                          <p:spTgt spid="2"/>
                                        </p:tgtEl>
                                        <p:attrNameLst>
                                          <p:attrName>r</p:attrName>
                                        </p:attrNameLst>
                                      </p:cBhvr>
                                    </p:animRot>
                                  </p:childTnLst>
                                </p:cTn>
                              </p:par>
                            </p:childTnLst>
                          </p:cTn>
                        </p:par>
                        <p:par>
                          <p:cTn id="11" fill="hold">
                            <p:stCondLst>
                              <p:cond delay="1500"/>
                            </p:stCondLst>
                            <p:childTnLst>
                              <p:par>
                                <p:cTn id="12" presetID="2" presetClass="entr" presetSubtype="3" fill="hold" nodeType="after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additive="base">
                                        <p:cTn id="14" dur="500" fill="hold"/>
                                        <p:tgtEl>
                                          <p:spTgt spid="66"/>
                                        </p:tgtEl>
                                        <p:attrNameLst>
                                          <p:attrName>ppt_x</p:attrName>
                                        </p:attrNameLst>
                                      </p:cBhvr>
                                      <p:tavLst>
                                        <p:tav tm="0">
                                          <p:val>
                                            <p:strVal val="1+#ppt_w/2"/>
                                          </p:val>
                                        </p:tav>
                                        <p:tav tm="100000">
                                          <p:val>
                                            <p:strVal val="#ppt_x"/>
                                          </p:val>
                                        </p:tav>
                                      </p:tavLst>
                                    </p:anim>
                                    <p:anim calcmode="lin" valueType="num">
                                      <p:cBhvr additive="base">
                                        <p:cTn id="15" dur="500" fill="hold"/>
                                        <p:tgtEl>
                                          <p:spTgt spid="66"/>
                                        </p:tgtEl>
                                        <p:attrNameLst>
                                          <p:attrName>ppt_y</p:attrName>
                                        </p:attrNameLst>
                                      </p:cBhvr>
                                      <p:tavLst>
                                        <p:tav tm="0">
                                          <p:val>
                                            <p:strVal val="0-#ppt_h/2"/>
                                          </p:val>
                                        </p:tav>
                                        <p:tav tm="100000">
                                          <p:val>
                                            <p:strVal val="#ppt_y"/>
                                          </p:val>
                                        </p:tav>
                                      </p:tavLst>
                                    </p:anim>
                                  </p:childTnLst>
                                </p:cTn>
                              </p:par>
                              <p:par>
                                <p:cTn id="16" presetID="2" presetClass="entr" presetSubtype="12"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500" fill="hold"/>
                                        <p:tgtEl>
                                          <p:spTgt spid="39"/>
                                        </p:tgtEl>
                                        <p:attrNameLst>
                                          <p:attrName>ppt_x</p:attrName>
                                        </p:attrNameLst>
                                      </p:cBhvr>
                                      <p:tavLst>
                                        <p:tav tm="0">
                                          <p:val>
                                            <p:strVal val="0-#ppt_w/2"/>
                                          </p:val>
                                        </p:tav>
                                        <p:tav tm="100000">
                                          <p:val>
                                            <p:strVal val="#ppt_x"/>
                                          </p:val>
                                        </p:tav>
                                      </p:tavLst>
                                    </p:anim>
                                    <p:anim calcmode="lin" valueType="num">
                                      <p:cBhvr additive="base">
                                        <p:cTn id="19" dur="500" fill="hold"/>
                                        <p:tgtEl>
                                          <p:spTgt spid="39"/>
                                        </p:tgtEl>
                                        <p:attrNameLst>
                                          <p:attrName>ppt_y</p:attrName>
                                        </p:attrNameLst>
                                      </p:cBhvr>
                                      <p:tavLst>
                                        <p:tav tm="0">
                                          <p:val>
                                            <p:strVal val="1+#ppt_h/2"/>
                                          </p:val>
                                        </p:tav>
                                        <p:tav tm="100000">
                                          <p:val>
                                            <p:strVal val="#ppt_y"/>
                                          </p:val>
                                        </p:tav>
                                      </p:tavLst>
                                    </p:anim>
                                  </p:childTnLst>
                                </p:cTn>
                              </p:par>
                              <p:par>
                                <p:cTn id="20" presetID="10" presetClass="entr" presetSubtype="0" fill="hold" grpId="0" nodeType="withEffect">
                                  <p:stCondLst>
                                    <p:cond delay="25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22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by="(-#ppt_w*2)" calcmode="lin" valueType="num">
                                      <p:cBhvr rctx="PPT">
                                        <p:cTn id="26" dur="500" autoRev="1" fill="hold">
                                          <p:stCondLst>
                                            <p:cond delay="0"/>
                                          </p:stCondLst>
                                        </p:cTn>
                                        <p:tgtEl>
                                          <p:spTgt spid="7"/>
                                        </p:tgtEl>
                                        <p:attrNameLst>
                                          <p:attrName>ppt_w</p:attrName>
                                        </p:attrNameLst>
                                      </p:cBhvr>
                                    </p:anim>
                                    <p:anim by="(#ppt_w*0.50)" calcmode="lin" valueType="num">
                                      <p:cBhvr>
                                        <p:cTn id="27" dur="500" decel="50000" autoRev="1" fill="hold">
                                          <p:stCondLst>
                                            <p:cond delay="0"/>
                                          </p:stCondLst>
                                        </p:cTn>
                                        <p:tgtEl>
                                          <p:spTgt spid="7"/>
                                        </p:tgtEl>
                                        <p:attrNameLst>
                                          <p:attrName>ppt_x</p:attrName>
                                        </p:attrNameLst>
                                      </p:cBhvr>
                                    </p:anim>
                                    <p:anim from="(-#ppt_h/2)" to="(#ppt_y)" calcmode="lin" valueType="num">
                                      <p:cBhvr>
                                        <p:cTn id="28" dur="1000" fill="hold">
                                          <p:stCondLst>
                                            <p:cond delay="0"/>
                                          </p:stCondLst>
                                        </p:cTn>
                                        <p:tgtEl>
                                          <p:spTgt spid="7"/>
                                        </p:tgtEl>
                                        <p:attrNameLst>
                                          <p:attrName>ppt_y</p:attrName>
                                        </p:attrNameLst>
                                      </p:cBhvr>
                                    </p:anim>
                                    <p:animRot by="21600000">
                                      <p:cBhvr>
                                        <p:cTn id="29" dur="1000" fill="hold">
                                          <p:stCondLst>
                                            <p:cond delay="0"/>
                                          </p:stCondLst>
                                        </p:cTn>
                                        <p:tgtEl>
                                          <p:spTgt spid="7"/>
                                        </p:tgtEl>
                                        <p:attrNameLst>
                                          <p:attrName>r</p:attrName>
                                        </p:attrNameLst>
                                      </p:cBhvr>
                                    </p:animRot>
                                  </p:childTnLst>
                                </p:cTn>
                              </p:par>
                            </p:childTnLst>
                          </p:cTn>
                        </p:par>
                        <p:par>
                          <p:cTn id="30" fill="hold">
                            <p:stCondLst>
                              <p:cond delay="4450"/>
                            </p:stCondLst>
                            <p:childTnLst>
                              <p:par>
                                <p:cTn id="31" presetID="10" presetClass="entr" presetSubtype="0"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500"/>
                                        <p:tgtEl>
                                          <p:spTgt spid="7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 grpId="0" animBg="1"/>
      <p:bldP spid="77" grpId="0" animBg="1"/>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任意多边形 57"/>
          <p:cNvSpPr/>
          <p:nvPr/>
        </p:nvSpPr>
        <p:spPr>
          <a:xfrm>
            <a:off x="2857028" y="1957463"/>
            <a:ext cx="1900681" cy="3802415"/>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 name="Freeform 5"/>
          <p:cNvSpPr>
            <a:spLocks/>
          </p:cNvSpPr>
          <p:nvPr/>
        </p:nvSpPr>
        <p:spPr bwMode="auto">
          <a:xfrm rot="10800000">
            <a:off x="1988930" y="2987491"/>
            <a:ext cx="1965922" cy="174235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dpi="0" rotWithShape="0">
            <a:blip r:embed="rId3" cstate="screen">
              <a:extLst>
                <a:ext uri="{28A0092B-C50C-407E-A947-70E740481C1C}">
                  <a14:useLocalDpi xmlns:a14="http://schemas.microsoft.com/office/drawing/2010/main"/>
                </a:ext>
              </a:extLst>
            </a:blip>
            <a:srcRect/>
            <a:stretch>
              <a:fillRect/>
            </a:stretch>
          </a:blip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 name="椭圆 5"/>
          <p:cNvSpPr/>
          <p:nvPr/>
        </p:nvSpPr>
        <p:spPr>
          <a:xfrm>
            <a:off x="2616870" y="1617786"/>
            <a:ext cx="734365" cy="734363"/>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7" name="椭圆 6"/>
          <p:cNvSpPr/>
          <p:nvPr/>
        </p:nvSpPr>
        <p:spPr>
          <a:xfrm>
            <a:off x="2616870" y="5226537"/>
            <a:ext cx="734365" cy="734363"/>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8" name="椭圆 7"/>
          <p:cNvSpPr/>
          <p:nvPr/>
        </p:nvSpPr>
        <p:spPr>
          <a:xfrm>
            <a:off x="4195009" y="2820703"/>
            <a:ext cx="734365" cy="734363"/>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9" name="椭圆 8"/>
          <p:cNvSpPr/>
          <p:nvPr/>
        </p:nvSpPr>
        <p:spPr>
          <a:xfrm>
            <a:off x="4195009" y="4023620"/>
            <a:ext cx="734365" cy="734363"/>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cxnSp>
        <p:nvCxnSpPr>
          <p:cNvPr id="13" name="直接连接符 12"/>
          <p:cNvCxnSpPr/>
          <p:nvPr/>
        </p:nvCxnSpPr>
        <p:spPr>
          <a:xfrm>
            <a:off x="3517900" y="1875402"/>
            <a:ext cx="3247292" cy="0"/>
          </a:xfrm>
          <a:prstGeom prst="line">
            <a:avLst/>
          </a:prstGeom>
          <a:ln w="12700">
            <a:solidFill>
              <a:schemeClr val="bg1"/>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517900" y="5728409"/>
            <a:ext cx="3247292" cy="0"/>
          </a:xfrm>
          <a:prstGeom prst="line">
            <a:avLst/>
          </a:prstGeom>
          <a:ln w="12700">
            <a:solidFill>
              <a:schemeClr val="bg1"/>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a:off x="5141546" y="4344532"/>
            <a:ext cx="1623646" cy="0"/>
          </a:xfrm>
          <a:prstGeom prst="line">
            <a:avLst/>
          </a:prstGeom>
          <a:ln w="12700">
            <a:solidFill>
              <a:schemeClr val="bg1"/>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a:off x="5141546" y="3158700"/>
            <a:ext cx="1623646" cy="0"/>
          </a:xfrm>
          <a:prstGeom prst="line">
            <a:avLst/>
          </a:prstGeom>
          <a:ln w="12700">
            <a:solidFill>
              <a:schemeClr val="bg1"/>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7005349" y="1423050"/>
            <a:ext cx="3697287" cy="1109754"/>
            <a:chOff x="4353008" y="4666863"/>
            <a:chExt cx="3697287" cy="1109754"/>
          </a:xfrm>
        </p:grpSpPr>
        <p:sp>
          <p:nvSpPr>
            <p:cNvPr id="19" name="矩形 18"/>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0" name="矩形 19"/>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1" name="组合 20"/>
          <p:cNvGrpSpPr/>
          <p:nvPr/>
        </p:nvGrpSpPr>
        <p:grpSpPr>
          <a:xfrm>
            <a:off x="7005349" y="2690879"/>
            <a:ext cx="3697287" cy="1109754"/>
            <a:chOff x="4353008" y="4666863"/>
            <a:chExt cx="3697287" cy="1109754"/>
          </a:xfrm>
        </p:grpSpPr>
        <p:sp>
          <p:nvSpPr>
            <p:cNvPr id="22" name="矩形 21"/>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3" name="矩形 22"/>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4" name="组合 23"/>
          <p:cNvGrpSpPr/>
          <p:nvPr/>
        </p:nvGrpSpPr>
        <p:grpSpPr>
          <a:xfrm>
            <a:off x="7005349" y="3958708"/>
            <a:ext cx="3697287" cy="1109754"/>
            <a:chOff x="4353008" y="4666863"/>
            <a:chExt cx="3697287" cy="1109754"/>
          </a:xfrm>
        </p:grpSpPr>
        <p:sp>
          <p:nvSpPr>
            <p:cNvPr id="25" name="矩形 24"/>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6" name="矩形 25"/>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7" name="组合 26"/>
          <p:cNvGrpSpPr/>
          <p:nvPr/>
        </p:nvGrpSpPr>
        <p:grpSpPr>
          <a:xfrm>
            <a:off x="7005349" y="5226537"/>
            <a:ext cx="3697287" cy="1109754"/>
            <a:chOff x="4353008" y="4666863"/>
            <a:chExt cx="3697287" cy="1109754"/>
          </a:xfrm>
        </p:grpSpPr>
        <p:sp>
          <p:nvSpPr>
            <p:cNvPr id="28" name="矩形 27"/>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9" name="矩形 28"/>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30" name="组合 29"/>
          <p:cNvGrpSpPr/>
          <p:nvPr/>
        </p:nvGrpSpPr>
        <p:grpSpPr>
          <a:xfrm>
            <a:off x="4423284" y="3017131"/>
            <a:ext cx="306170" cy="328710"/>
            <a:chOff x="6245225" y="2174876"/>
            <a:chExt cx="258763" cy="277813"/>
          </a:xfrm>
          <a:solidFill>
            <a:srgbClr val="FF3046"/>
          </a:solidFill>
        </p:grpSpPr>
        <p:sp>
          <p:nvSpPr>
            <p:cNvPr id="31" name="Freeform 281"/>
            <p:cNvSpPr>
              <a:spLocks noEditPoints="1"/>
            </p:cNvSpPr>
            <p:nvPr/>
          </p:nvSpPr>
          <p:spPr bwMode="auto">
            <a:xfrm>
              <a:off x="6245225" y="2174876"/>
              <a:ext cx="258763" cy="277813"/>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282"/>
            <p:cNvSpPr>
              <a:spLocks/>
            </p:cNvSpPr>
            <p:nvPr/>
          </p:nvSpPr>
          <p:spPr bwMode="auto">
            <a:xfrm>
              <a:off x="6302375" y="2279651"/>
              <a:ext cx="144463" cy="107950"/>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3" name="Freeform 172"/>
          <p:cNvSpPr>
            <a:spLocks noEditPoints="1"/>
          </p:cNvSpPr>
          <p:nvPr/>
        </p:nvSpPr>
        <p:spPr bwMode="auto">
          <a:xfrm>
            <a:off x="2864989" y="1844580"/>
            <a:ext cx="259211" cy="328710"/>
          </a:xfrm>
          <a:custGeom>
            <a:avLst/>
            <a:gdLst>
              <a:gd name="T0" fmla="*/ 138 w 138"/>
              <a:gd name="T1" fmla="*/ 166 h 175"/>
              <a:gd name="T2" fmla="*/ 138 w 138"/>
              <a:gd name="T3" fmla="*/ 0 h 175"/>
              <a:gd name="T4" fmla="*/ 40 w 138"/>
              <a:gd name="T5" fmla="*/ 0 h 175"/>
              <a:gd name="T6" fmla="*/ 40 w 138"/>
              <a:gd name="T7" fmla="*/ 0 h 175"/>
              <a:gd name="T8" fmla="*/ 0 w 138"/>
              <a:gd name="T9" fmla="*/ 40 h 175"/>
              <a:gd name="T10" fmla="*/ 0 w 138"/>
              <a:gd name="T11" fmla="*/ 166 h 175"/>
              <a:gd name="T12" fmla="*/ 17 w 138"/>
              <a:gd name="T13" fmla="*/ 166 h 175"/>
              <a:gd name="T14" fmla="*/ 29 w 138"/>
              <a:gd name="T15" fmla="*/ 151 h 175"/>
              <a:gd name="T16" fmla="*/ 50 w 138"/>
              <a:gd name="T17" fmla="*/ 175 h 175"/>
              <a:gd name="T18" fmla="*/ 69 w 138"/>
              <a:gd name="T19" fmla="*/ 151 h 175"/>
              <a:gd name="T20" fmla="*/ 89 w 138"/>
              <a:gd name="T21" fmla="*/ 175 h 175"/>
              <a:gd name="T22" fmla="*/ 109 w 138"/>
              <a:gd name="T23" fmla="*/ 151 h 175"/>
              <a:gd name="T24" fmla="*/ 121 w 138"/>
              <a:gd name="T25" fmla="*/ 166 h 175"/>
              <a:gd name="T26" fmla="*/ 138 w 138"/>
              <a:gd name="T27" fmla="*/ 166 h 175"/>
              <a:gd name="T28" fmla="*/ 109 w 138"/>
              <a:gd name="T29" fmla="*/ 126 h 175"/>
              <a:gd name="T30" fmla="*/ 89 w 138"/>
              <a:gd name="T31" fmla="*/ 150 h 175"/>
              <a:gd name="T32" fmla="*/ 69 w 138"/>
              <a:gd name="T33" fmla="*/ 126 h 175"/>
              <a:gd name="T34" fmla="*/ 50 w 138"/>
              <a:gd name="T35" fmla="*/ 150 h 175"/>
              <a:gd name="T36" fmla="*/ 29 w 138"/>
              <a:gd name="T37" fmla="*/ 126 h 175"/>
              <a:gd name="T38" fmla="*/ 16 w 138"/>
              <a:gd name="T39" fmla="*/ 142 h 175"/>
              <a:gd name="T40" fmla="*/ 16 w 138"/>
              <a:gd name="T41" fmla="*/ 56 h 175"/>
              <a:gd name="T42" fmla="*/ 56 w 138"/>
              <a:gd name="T43" fmla="*/ 56 h 175"/>
              <a:gd name="T44" fmla="*/ 56 w 138"/>
              <a:gd name="T45" fmla="*/ 15 h 175"/>
              <a:gd name="T46" fmla="*/ 122 w 138"/>
              <a:gd name="T47" fmla="*/ 15 h 175"/>
              <a:gd name="T48" fmla="*/ 122 w 138"/>
              <a:gd name="T49" fmla="*/ 143 h 175"/>
              <a:gd name="T50" fmla="*/ 109 w 138"/>
              <a:gd name="T51" fmla="*/ 12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75">
                <a:moveTo>
                  <a:pt x="138" y="166"/>
                </a:moveTo>
                <a:lnTo>
                  <a:pt x="138" y="0"/>
                </a:lnTo>
                <a:lnTo>
                  <a:pt x="40" y="0"/>
                </a:lnTo>
                <a:lnTo>
                  <a:pt x="40" y="0"/>
                </a:lnTo>
                <a:lnTo>
                  <a:pt x="0" y="40"/>
                </a:lnTo>
                <a:lnTo>
                  <a:pt x="0" y="166"/>
                </a:lnTo>
                <a:lnTo>
                  <a:pt x="17" y="166"/>
                </a:lnTo>
                <a:lnTo>
                  <a:pt x="29" y="151"/>
                </a:lnTo>
                <a:lnTo>
                  <a:pt x="50" y="175"/>
                </a:lnTo>
                <a:lnTo>
                  <a:pt x="69" y="151"/>
                </a:lnTo>
                <a:lnTo>
                  <a:pt x="89" y="175"/>
                </a:lnTo>
                <a:lnTo>
                  <a:pt x="109" y="151"/>
                </a:lnTo>
                <a:lnTo>
                  <a:pt x="121" y="166"/>
                </a:lnTo>
                <a:lnTo>
                  <a:pt x="138" y="166"/>
                </a:lnTo>
                <a:close/>
                <a:moveTo>
                  <a:pt x="109" y="126"/>
                </a:moveTo>
                <a:lnTo>
                  <a:pt x="89" y="150"/>
                </a:lnTo>
                <a:lnTo>
                  <a:pt x="69" y="126"/>
                </a:lnTo>
                <a:lnTo>
                  <a:pt x="50" y="150"/>
                </a:lnTo>
                <a:lnTo>
                  <a:pt x="29" y="126"/>
                </a:lnTo>
                <a:lnTo>
                  <a:pt x="16" y="142"/>
                </a:lnTo>
                <a:lnTo>
                  <a:pt x="16" y="56"/>
                </a:lnTo>
                <a:lnTo>
                  <a:pt x="56" y="56"/>
                </a:lnTo>
                <a:lnTo>
                  <a:pt x="56" y="15"/>
                </a:lnTo>
                <a:lnTo>
                  <a:pt x="122" y="15"/>
                </a:lnTo>
                <a:lnTo>
                  <a:pt x="122" y="143"/>
                </a:lnTo>
                <a:lnTo>
                  <a:pt x="109" y="126"/>
                </a:ln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170"/>
          <p:cNvSpPr>
            <a:spLocks/>
          </p:cNvSpPr>
          <p:nvPr/>
        </p:nvSpPr>
        <p:spPr bwMode="auto">
          <a:xfrm>
            <a:off x="4423284" y="4299613"/>
            <a:ext cx="330588" cy="238550"/>
          </a:xfrm>
          <a:custGeom>
            <a:avLst/>
            <a:gdLst>
              <a:gd name="T0" fmla="*/ 288 w 288"/>
              <a:gd name="T1" fmla="*/ 78 h 209"/>
              <a:gd name="T2" fmla="*/ 210 w 288"/>
              <a:gd name="T3" fmla="*/ 0 h 209"/>
              <a:gd name="T4" fmla="*/ 79 w 288"/>
              <a:gd name="T5" fmla="*/ 0 h 209"/>
              <a:gd name="T6" fmla="*/ 0 w 288"/>
              <a:gd name="T7" fmla="*/ 78 h 209"/>
              <a:gd name="T8" fmla="*/ 0 w 288"/>
              <a:gd name="T9" fmla="*/ 80 h 209"/>
              <a:gd name="T10" fmla="*/ 0 w 288"/>
              <a:gd name="T11" fmla="*/ 81 h 209"/>
              <a:gd name="T12" fmla="*/ 79 w 288"/>
              <a:gd name="T13" fmla="*/ 160 h 209"/>
              <a:gd name="T14" fmla="*/ 88 w 288"/>
              <a:gd name="T15" fmla="*/ 160 h 209"/>
              <a:gd name="T16" fmla="*/ 88 w 288"/>
              <a:gd name="T17" fmla="*/ 121 h 209"/>
              <a:gd name="T18" fmla="*/ 79 w 288"/>
              <a:gd name="T19" fmla="*/ 121 h 209"/>
              <a:gd name="T20" fmla="*/ 39 w 288"/>
              <a:gd name="T21" fmla="*/ 81 h 209"/>
              <a:gd name="T22" fmla="*/ 39 w 288"/>
              <a:gd name="T23" fmla="*/ 79 h 209"/>
              <a:gd name="T24" fmla="*/ 39 w 288"/>
              <a:gd name="T25" fmla="*/ 78 h 209"/>
              <a:gd name="T26" fmla="*/ 79 w 288"/>
              <a:gd name="T27" fmla="*/ 39 h 209"/>
              <a:gd name="T28" fmla="*/ 210 w 288"/>
              <a:gd name="T29" fmla="*/ 39 h 209"/>
              <a:gd name="T30" fmla="*/ 249 w 288"/>
              <a:gd name="T31" fmla="*/ 78 h 209"/>
              <a:gd name="T32" fmla="*/ 249 w 288"/>
              <a:gd name="T33" fmla="*/ 80 h 209"/>
              <a:gd name="T34" fmla="*/ 249 w 288"/>
              <a:gd name="T35" fmla="*/ 81 h 209"/>
              <a:gd name="T36" fmla="*/ 210 w 288"/>
              <a:gd name="T37" fmla="*/ 121 h 209"/>
              <a:gd name="T38" fmla="*/ 183 w 288"/>
              <a:gd name="T39" fmla="*/ 121 h 209"/>
              <a:gd name="T40" fmla="*/ 183 w 288"/>
              <a:gd name="T41" fmla="*/ 71 h 209"/>
              <a:gd name="T42" fmla="*/ 114 w 288"/>
              <a:gd name="T43" fmla="*/ 140 h 209"/>
              <a:gd name="T44" fmla="*/ 183 w 288"/>
              <a:gd name="T45" fmla="*/ 209 h 209"/>
              <a:gd name="T46" fmla="*/ 183 w 288"/>
              <a:gd name="T47" fmla="*/ 160 h 209"/>
              <a:gd name="T48" fmla="*/ 210 w 288"/>
              <a:gd name="T49" fmla="*/ 160 h 209"/>
              <a:gd name="T50" fmla="*/ 288 w 288"/>
              <a:gd name="T51" fmla="*/ 81 h 209"/>
              <a:gd name="T52" fmla="*/ 288 w 288"/>
              <a:gd name="T53" fmla="*/ 80 h 209"/>
              <a:gd name="T54" fmla="*/ 288 w 288"/>
              <a:gd name="T55" fmla="*/ 7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209">
                <a:moveTo>
                  <a:pt x="288" y="78"/>
                </a:moveTo>
                <a:cubicBezTo>
                  <a:pt x="288" y="35"/>
                  <a:pt x="253" y="0"/>
                  <a:pt x="210" y="0"/>
                </a:cubicBezTo>
                <a:cubicBezTo>
                  <a:pt x="79" y="0"/>
                  <a:pt x="79" y="0"/>
                  <a:pt x="79" y="0"/>
                </a:cubicBezTo>
                <a:cubicBezTo>
                  <a:pt x="35" y="0"/>
                  <a:pt x="0" y="35"/>
                  <a:pt x="0" y="78"/>
                </a:cubicBezTo>
                <a:cubicBezTo>
                  <a:pt x="0" y="79"/>
                  <a:pt x="0" y="79"/>
                  <a:pt x="0" y="80"/>
                </a:cubicBezTo>
                <a:cubicBezTo>
                  <a:pt x="0" y="80"/>
                  <a:pt x="0" y="81"/>
                  <a:pt x="0" y="81"/>
                </a:cubicBezTo>
                <a:cubicBezTo>
                  <a:pt x="0" y="125"/>
                  <a:pt x="35" y="160"/>
                  <a:pt x="79" y="160"/>
                </a:cubicBezTo>
                <a:cubicBezTo>
                  <a:pt x="88" y="160"/>
                  <a:pt x="88" y="160"/>
                  <a:pt x="88" y="160"/>
                </a:cubicBezTo>
                <a:cubicBezTo>
                  <a:pt x="88" y="121"/>
                  <a:pt x="88" y="121"/>
                  <a:pt x="88" y="121"/>
                </a:cubicBezTo>
                <a:cubicBezTo>
                  <a:pt x="79" y="121"/>
                  <a:pt x="79" y="121"/>
                  <a:pt x="79" y="121"/>
                </a:cubicBezTo>
                <a:cubicBezTo>
                  <a:pt x="57" y="121"/>
                  <a:pt x="39" y="103"/>
                  <a:pt x="39" y="81"/>
                </a:cubicBezTo>
                <a:cubicBezTo>
                  <a:pt x="39" y="81"/>
                  <a:pt x="39" y="79"/>
                  <a:pt x="39" y="79"/>
                </a:cubicBezTo>
                <a:cubicBezTo>
                  <a:pt x="39" y="79"/>
                  <a:pt x="39" y="79"/>
                  <a:pt x="39" y="78"/>
                </a:cubicBezTo>
                <a:cubicBezTo>
                  <a:pt x="39" y="57"/>
                  <a:pt x="57" y="39"/>
                  <a:pt x="79" y="39"/>
                </a:cubicBezTo>
                <a:cubicBezTo>
                  <a:pt x="210" y="39"/>
                  <a:pt x="210" y="39"/>
                  <a:pt x="210" y="39"/>
                </a:cubicBezTo>
                <a:cubicBezTo>
                  <a:pt x="231" y="39"/>
                  <a:pt x="249" y="57"/>
                  <a:pt x="249" y="78"/>
                </a:cubicBezTo>
                <a:cubicBezTo>
                  <a:pt x="249" y="79"/>
                  <a:pt x="249" y="80"/>
                  <a:pt x="249" y="80"/>
                </a:cubicBezTo>
                <a:cubicBezTo>
                  <a:pt x="249" y="80"/>
                  <a:pt x="249" y="81"/>
                  <a:pt x="249" y="81"/>
                </a:cubicBezTo>
                <a:cubicBezTo>
                  <a:pt x="249" y="103"/>
                  <a:pt x="231" y="121"/>
                  <a:pt x="210" y="121"/>
                </a:cubicBezTo>
                <a:cubicBezTo>
                  <a:pt x="183" y="121"/>
                  <a:pt x="183" y="121"/>
                  <a:pt x="183" y="121"/>
                </a:cubicBezTo>
                <a:cubicBezTo>
                  <a:pt x="183" y="71"/>
                  <a:pt x="183" y="71"/>
                  <a:pt x="183" y="71"/>
                </a:cubicBezTo>
                <a:cubicBezTo>
                  <a:pt x="114" y="140"/>
                  <a:pt x="114" y="140"/>
                  <a:pt x="114" y="140"/>
                </a:cubicBezTo>
                <a:cubicBezTo>
                  <a:pt x="183" y="209"/>
                  <a:pt x="183" y="209"/>
                  <a:pt x="183" y="209"/>
                </a:cubicBezTo>
                <a:cubicBezTo>
                  <a:pt x="183" y="160"/>
                  <a:pt x="183" y="160"/>
                  <a:pt x="183" y="160"/>
                </a:cubicBezTo>
                <a:cubicBezTo>
                  <a:pt x="210" y="160"/>
                  <a:pt x="210" y="160"/>
                  <a:pt x="210" y="160"/>
                </a:cubicBezTo>
                <a:cubicBezTo>
                  <a:pt x="253" y="160"/>
                  <a:pt x="288" y="125"/>
                  <a:pt x="288" y="81"/>
                </a:cubicBezTo>
                <a:cubicBezTo>
                  <a:pt x="288" y="81"/>
                  <a:pt x="288" y="80"/>
                  <a:pt x="288" y="80"/>
                </a:cubicBezTo>
                <a:cubicBezTo>
                  <a:pt x="288" y="79"/>
                  <a:pt x="288" y="79"/>
                  <a:pt x="288" y="78"/>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286"/>
          <p:cNvSpPr>
            <a:spLocks noEditPoints="1"/>
          </p:cNvSpPr>
          <p:nvPr/>
        </p:nvSpPr>
        <p:spPr bwMode="auto">
          <a:xfrm>
            <a:off x="2836413" y="5421594"/>
            <a:ext cx="326831" cy="330588"/>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Tree>
    <p:extLst>
      <p:ext uri="{BB962C8B-B14F-4D97-AF65-F5344CB8AC3E}">
        <p14:creationId xmlns:p14="http://schemas.microsoft.com/office/powerpoint/2010/main" val="2862185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4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4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1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par>
                                    <p:cTn id="58" presetID="22" presetClass="entr" presetSubtype="8"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par>
                                    <p:cTn id="61" presetID="22" presetClass="entr" presetSubtype="8"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par>
                                    <p:cTn id="64" presetID="22" presetClass="entr" presetSubtype="8" fill="hold"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3500"/>
                                </p:stCondLst>
                                <p:childTnLst>
                                  <p:par>
                                    <p:cTn id="68" presetID="2" presetClass="entr" presetSubtype="2" fill="hold" nodeType="afterEffect" p14:presetBounceEnd="49000">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14:bounceEnd="49000">
                                          <p:cBhvr additive="base">
                                            <p:cTn id="70" dur="1000" fill="hold"/>
                                            <p:tgtEl>
                                              <p:spTgt spid="18"/>
                                            </p:tgtEl>
                                            <p:attrNameLst>
                                              <p:attrName>ppt_x</p:attrName>
                                            </p:attrNameLst>
                                          </p:cBhvr>
                                          <p:tavLst>
                                            <p:tav tm="0">
                                              <p:val>
                                                <p:strVal val="1+#ppt_w/2"/>
                                              </p:val>
                                            </p:tav>
                                            <p:tav tm="100000">
                                              <p:val>
                                                <p:strVal val="#ppt_x"/>
                                              </p:val>
                                            </p:tav>
                                          </p:tavLst>
                                        </p:anim>
                                        <p:anim calcmode="lin" valueType="num" p14:bounceEnd="49000">
                                          <p:cBhvr additive="base">
                                            <p:cTn id="71" dur="1000" fill="hold"/>
                                            <p:tgtEl>
                                              <p:spTgt spid="18"/>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14:presetBounceEnd="49000">
                                      <p:stCondLst>
                                        <p:cond delay="250"/>
                                      </p:stCondLst>
                                      <p:childTnLst>
                                        <p:set>
                                          <p:cBhvr>
                                            <p:cTn id="73" dur="1" fill="hold">
                                              <p:stCondLst>
                                                <p:cond delay="0"/>
                                              </p:stCondLst>
                                            </p:cTn>
                                            <p:tgtEl>
                                              <p:spTgt spid="21"/>
                                            </p:tgtEl>
                                            <p:attrNameLst>
                                              <p:attrName>style.visibility</p:attrName>
                                            </p:attrNameLst>
                                          </p:cBhvr>
                                          <p:to>
                                            <p:strVal val="visible"/>
                                          </p:to>
                                        </p:set>
                                        <p:anim calcmode="lin" valueType="num" p14:bounceEnd="49000">
                                          <p:cBhvr additive="base">
                                            <p:cTn id="74" dur="1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75" dur="1000" fill="hold"/>
                                            <p:tgtEl>
                                              <p:spTgt spid="21"/>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14:presetBounceEnd="49000">
                                      <p:stCondLst>
                                        <p:cond delay="500"/>
                                      </p:stCondLst>
                                      <p:childTnLst>
                                        <p:set>
                                          <p:cBhvr>
                                            <p:cTn id="77" dur="1" fill="hold">
                                              <p:stCondLst>
                                                <p:cond delay="0"/>
                                              </p:stCondLst>
                                            </p:cTn>
                                            <p:tgtEl>
                                              <p:spTgt spid="24"/>
                                            </p:tgtEl>
                                            <p:attrNameLst>
                                              <p:attrName>style.visibility</p:attrName>
                                            </p:attrNameLst>
                                          </p:cBhvr>
                                          <p:to>
                                            <p:strVal val="visible"/>
                                          </p:to>
                                        </p:set>
                                        <p:anim calcmode="lin" valueType="num" p14:bounceEnd="49000">
                                          <p:cBhvr additive="base">
                                            <p:cTn id="78" dur="1000" fill="hold"/>
                                            <p:tgtEl>
                                              <p:spTgt spid="24"/>
                                            </p:tgtEl>
                                            <p:attrNameLst>
                                              <p:attrName>ppt_x</p:attrName>
                                            </p:attrNameLst>
                                          </p:cBhvr>
                                          <p:tavLst>
                                            <p:tav tm="0">
                                              <p:val>
                                                <p:strVal val="1+#ppt_w/2"/>
                                              </p:val>
                                            </p:tav>
                                            <p:tav tm="100000">
                                              <p:val>
                                                <p:strVal val="#ppt_x"/>
                                              </p:val>
                                            </p:tav>
                                          </p:tavLst>
                                        </p:anim>
                                        <p:anim calcmode="lin" valueType="num" p14:bounceEnd="49000">
                                          <p:cBhvr additive="base">
                                            <p:cTn id="79" dur="1000" fill="hold"/>
                                            <p:tgtEl>
                                              <p:spTgt spid="24"/>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14:presetBounceEnd="49000">
                                      <p:stCondLst>
                                        <p:cond delay="750"/>
                                      </p:stCondLst>
                                      <p:childTnLst>
                                        <p:set>
                                          <p:cBhvr>
                                            <p:cTn id="81" dur="1" fill="hold">
                                              <p:stCondLst>
                                                <p:cond delay="0"/>
                                              </p:stCondLst>
                                            </p:cTn>
                                            <p:tgtEl>
                                              <p:spTgt spid="27"/>
                                            </p:tgtEl>
                                            <p:attrNameLst>
                                              <p:attrName>style.visibility</p:attrName>
                                            </p:attrNameLst>
                                          </p:cBhvr>
                                          <p:to>
                                            <p:strVal val="visible"/>
                                          </p:to>
                                        </p:set>
                                        <p:anim calcmode="lin" valueType="num" p14:bounceEnd="49000">
                                          <p:cBhvr additive="base">
                                            <p:cTn id="82" dur="1000" fill="hold"/>
                                            <p:tgtEl>
                                              <p:spTgt spid="27"/>
                                            </p:tgtEl>
                                            <p:attrNameLst>
                                              <p:attrName>ppt_x</p:attrName>
                                            </p:attrNameLst>
                                          </p:cBhvr>
                                          <p:tavLst>
                                            <p:tav tm="0">
                                              <p:val>
                                                <p:strVal val="1+#ppt_w/2"/>
                                              </p:val>
                                            </p:tav>
                                            <p:tav tm="100000">
                                              <p:val>
                                                <p:strVal val="#ppt_x"/>
                                              </p:val>
                                            </p:tav>
                                          </p:tavLst>
                                        </p:anim>
                                        <p:anim calcmode="lin" valueType="num" p14:bounceEnd="49000">
                                          <p:cBhvr additive="base">
                                            <p:cTn id="83"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1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par>
                                    <p:cTn id="58" presetID="22" presetClass="entr" presetSubtype="8"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par>
                                    <p:cTn id="61" presetID="22" presetClass="entr" presetSubtype="8"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par>
                                    <p:cTn id="64" presetID="22" presetClass="entr" presetSubtype="8" fill="hold"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3500"/>
                                </p:stCondLst>
                                <p:childTnLst>
                                  <p:par>
                                    <p:cTn id="68" presetID="2" presetClass="entr" presetSubtype="2"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1000" fill="hold"/>
                                            <p:tgtEl>
                                              <p:spTgt spid="18"/>
                                            </p:tgtEl>
                                            <p:attrNameLst>
                                              <p:attrName>ppt_x</p:attrName>
                                            </p:attrNameLst>
                                          </p:cBhvr>
                                          <p:tavLst>
                                            <p:tav tm="0">
                                              <p:val>
                                                <p:strVal val="1+#ppt_w/2"/>
                                              </p:val>
                                            </p:tav>
                                            <p:tav tm="100000">
                                              <p:val>
                                                <p:strVal val="#ppt_x"/>
                                              </p:val>
                                            </p:tav>
                                          </p:tavLst>
                                        </p:anim>
                                        <p:anim calcmode="lin" valueType="num">
                                          <p:cBhvr additive="base">
                                            <p:cTn id="71" dur="1000" fill="hold"/>
                                            <p:tgtEl>
                                              <p:spTgt spid="18"/>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25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1000" fill="hold"/>
                                            <p:tgtEl>
                                              <p:spTgt spid="21"/>
                                            </p:tgtEl>
                                            <p:attrNameLst>
                                              <p:attrName>ppt_x</p:attrName>
                                            </p:attrNameLst>
                                          </p:cBhvr>
                                          <p:tavLst>
                                            <p:tav tm="0">
                                              <p:val>
                                                <p:strVal val="1+#ppt_w/2"/>
                                              </p:val>
                                            </p:tav>
                                            <p:tav tm="100000">
                                              <p:val>
                                                <p:strVal val="#ppt_x"/>
                                              </p:val>
                                            </p:tav>
                                          </p:tavLst>
                                        </p:anim>
                                        <p:anim calcmode="lin" valueType="num">
                                          <p:cBhvr additive="base">
                                            <p:cTn id="75" dur="1000" fill="hold"/>
                                            <p:tgtEl>
                                              <p:spTgt spid="21"/>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50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1000" fill="hold"/>
                                            <p:tgtEl>
                                              <p:spTgt spid="24"/>
                                            </p:tgtEl>
                                            <p:attrNameLst>
                                              <p:attrName>ppt_x</p:attrName>
                                            </p:attrNameLst>
                                          </p:cBhvr>
                                          <p:tavLst>
                                            <p:tav tm="0">
                                              <p:val>
                                                <p:strVal val="1+#ppt_w/2"/>
                                              </p:val>
                                            </p:tav>
                                            <p:tav tm="100000">
                                              <p:val>
                                                <p:strVal val="#ppt_x"/>
                                              </p:val>
                                            </p:tav>
                                          </p:tavLst>
                                        </p:anim>
                                        <p:anim calcmode="lin" valueType="num">
                                          <p:cBhvr additive="base">
                                            <p:cTn id="79" dur="1000" fill="hold"/>
                                            <p:tgtEl>
                                              <p:spTgt spid="24"/>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75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1000" fill="hold"/>
                                            <p:tgtEl>
                                              <p:spTgt spid="27"/>
                                            </p:tgtEl>
                                            <p:attrNameLst>
                                              <p:attrName>ppt_x</p:attrName>
                                            </p:attrNameLst>
                                          </p:cBhvr>
                                          <p:tavLst>
                                            <p:tav tm="0">
                                              <p:val>
                                                <p:strVal val="1+#ppt_w/2"/>
                                              </p:val>
                                            </p:tav>
                                            <p:tav tm="100000">
                                              <p:val>
                                                <p:strVal val="#ppt_x"/>
                                              </p:val>
                                            </p:tav>
                                          </p:tavLst>
                                        </p:anim>
                                        <p:anim calcmode="lin" valueType="num">
                                          <p:cBhvr additive="base">
                                            <p:cTn id="83"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33" grpId="0" animBg="1"/>
          <p:bldP spid="34" grpId="0" animBg="1"/>
          <p:bldP spid="3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grpSp>
        <p:nvGrpSpPr>
          <p:cNvPr id="4" name="组合 3"/>
          <p:cNvGrpSpPr/>
          <p:nvPr/>
        </p:nvGrpSpPr>
        <p:grpSpPr>
          <a:xfrm>
            <a:off x="1941626" y="1806529"/>
            <a:ext cx="5308376" cy="1440763"/>
            <a:chOff x="1941626" y="1806529"/>
            <a:chExt cx="5308376" cy="1440763"/>
          </a:xfrm>
        </p:grpSpPr>
        <p:grpSp>
          <p:nvGrpSpPr>
            <p:cNvPr id="11" name="组合 10"/>
            <p:cNvGrpSpPr/>
            <p:nvPr/>
          </p:nvGrpSpPr>
          <p:grpSpPr>
            <a:xfrm>
              <a:off x="1941626" y="1806529"/>
              <a:ext cx="1470047" cy="1440763"/>
              <a:chOff x="2157526" y="1701022"/>
              <a:chExt cx="1969605" cy="1930370"/>
            </a:xfrm>
          </p:grpSpPr>
          <p:grpSp>
            <p:nvGrpSpPr>
              <p:cNvPr id="7" name="组合 6"/>
              <p:cNvGrpSpPr/>
              <p:nvPr/>
            </p:nvGrpSpPr>
            <p:grpSpPr>
              <a:xfrm>
                <a:off x="2157526" y="1701022"/>
                <a:ext cx="1929671" cy="1930370"/>
                <a:chOff x="304800" y="673100"/>
                <a:chExt cx="4000500" cy="4000500"/>
              </a:xfrm>
              <a:effectLst>
                <a:outerShdw blurRad="444500" dist="254000" dir="8100000" algn="tr" rotWithShape="0">
                  <a:prstClr val="black">
                    <a:alpha val="50000"/>
                  </a:prstClr>
                </a:outerShdw>
              </a:effectLst>
            </p:grpSpPr>
            <p:sp>
              <p:nvSpPr>
                <p:cNvPr id="8"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椭圆 8"/>
                <p:cNvSpPr/>
                <p:nvPr/>
              </p:nvSpPr>
              <p:spPr>
                <a:xfrm>
                  <a:off x="392112" y="760412"/>
                  <a:ext cx="3825874" cy="3825874"/>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椭圆 9"/>
              <p:cNvSpPr/>
              <p:nvPr/>
            </p:nvSpPr>
            <p:spPr>
              <a:xfrm>
                <a:off x="3629449" y="2961616"/>
                <a:ext cx="497682" cy="497862"/>
              </a:xfrm>
              <a:prstGeom prst="ellipse">
                <a:avLst/>
              </a:prstGeom>
              <a:solidFill>
                <a:srgbClr val="EA5E66"/>
              </a:solidFill>
              <a:ln w="22225">
                <a:solidFill>
                  <a:schemeClr val="bg1"/>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a:cs typeface="+mn-ea"/>
                    <a:sym typeface="+mn-lt"/>
                  </a:rPr>
                  <a:t>1</a:t>
                </a:r>
                <a:endParaRPr lang="zh-CN" altLang="en-US" dirty="0">
                  <a:cs typeface="+mn-ea"/>
                  <a:sym typeface="+mn-lt"/>
                </a:endParaRPr>
              </a:p>
            </p:txBody>
          </p:sp>
        </p:grpSp>
        <p:grpSp>
          <p:nvGrpSpPr>
            <p:cNvPr id="27" name="组合 26"/>
            <p:cNvGrpSpPr/>
            <p:nvPr/>
          </p:nvGrpSpPr>
          <p:grpSpPr>
            <a:xfrm>
              <a:off x="3552715" y="1972033"/>
              <a:ext cx="3697287" cy="1109754"/>
              <a:chOff x="4353008" y="4666863"/>
              <a:chExt cx="3697287" cy="1109754"/>
            </a:xfrm>
          </p:grpSpPr>
          <p:sp>
            <p:nvSpPr>
              <p:cNvPr id="28" name="矩形 27"/>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9" name="矩形 28"/>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5" name="组合 4"/>
          <p:cNvGrpSpPr/>
          <p:nvPr/>
        </p:nvGrpSpPr>
        <p:grpSpPr>
          <a:xfrm>
            <a:off x="6490180" y="1806529"/>
            <a:ext cx="5306422" cy="1440763"/>
            <a:chOff x="6490180" y="1806529"/>
            <a:chExt cx="5306422" cy="1440763"/>
          </a:xfrm>
        </p:grpSpPr>
        <p:grpSp>
          <p:nvGrpSpPr>
            <p:cNvPr id="17" name="组合 16"/>
            <p:cNvGrpSpPr/>
            <p:nvPr/>
          </p:nvGrpSpPr>
          <p:grpSpPr>
            <a:xfrm>
              <a:off x="6490180" y="1806529"/>
              <a:ext cx="1470047" cy="1440763"/>
              <a:chOff x="2157526" y="1701022"/>
              <a:chExt cx="1969605" cy="1930370"/>
            </a:xfrm>
          </p:grpSpPr>
          <p:grpSp>
            <p:nvGrpSpPr>
              <p:cNvPr id="18" name="组合 17"/>
              <p:cNvGrpSpPr/>
              <p:nvPr/>
            </p:nvGrpSpPr>
            <p:grpSpPr>
              <a:xfrm>
                <a:off x="2157526" y="1701022"/>
                <a:ext cx="1929671" cy="1930370"/>
                <a:chOff x="304800" y="673100"/>
                <a:chExt cx="4000500" cy="4000500"/>
              </a:xfrm>
              <a:effectLst>
                <a:outerShdw blurRad="444500" dist="254000" dir="8100000" algn="tr" rotWithShape="0">
                  <a:prstClr val="black">
                    <a:alpha val="50000"/>
                  </a:prstClr>
                </a:outerShdw>
              </a:effectLst>
            </p:grpSpPr>
            <p:sp>
              <p:nvSpPr>
                <p:cNvPr id="20"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椭圆 20"/>
                <p:cNvSpPr/>
                <p:nvPr/>
              </p:nvSpPr>
              <p:spPr>
                <a:xfrm>
                  <a:off x="392112" y="760412"/>
                  <a:ext cx="3825874" cy="3825874"/>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椭圆 18"/>
              <p:cNvSpPr/>
              <p:nvPr/>
            </p:nvSpPr>
            <p:spPr>
              <a:xfrm>
                <a:off x="3629449" y="2961616"/>
                <a:ext cx="497682" cy="497862"/>
              </a:xfrm>
              <a:prstGeom prst="ellipse">
                <a:avLst/>
              </a:prstGeom>
              <a:solidFill>
                <a:srgbClr val="EA5E66"/>
              </a:solidFill>
              <a:ln w="22225">
                <a:solidFill>
                  <a:schemeClr val="bg1"/>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a:cs typeface="+mn-ea"/>
                    <a:sym typeface="+mn-lt"/>
                  </a:rPr>
                  <a:t>2</a:t>
                </a:r>
                <a:endParaRPr lang="zh-CN" altLang="en-US" dirty="0">
                  <a:cs typeface="+mn-ea"/>
                  <a:sym typeface="+mn-lt"/>
                </a:endParaRPr>
              </a:p>
            </p:txBody>
          </p:sp>
        </p:grpSp>
        <p:grpSp>
          <p:nvGrpSpPr>
            <p:cNvPr id="30" name="组合 29"/>
            <p:cNvGrpSpPr/>
            <p:nvPr/>
          </p:nvGrpSpPr>
          <p:grpSpPr>
            <a:xfrm>
              <a:off x="8099315" y="1972033"/>
              <a:ext cx="3697287" cy="1109754"/>
              <a:chOff x="4353008" y="4666863"/>
              <a:chExt cx="3697287" cy="1109754"/>
            </a:xfrm>
          </p:grpSpPr>
          <p:sp>
            <p:nvSpPr>
              <p:cNvPr id="31" name="矩形 30"/>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32" name="矩形 31"/>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39" name="组合 38"/>
          <p:cNvGrpSpPr/>
          <p:nvPr/>
        </p:nvGrpSpPr>
        <p:grpSpPr>
          <a:xfrm>
            <a:off x="1941626" y="3904960"/>
            <a:ext cx="5308376" cy="1440763"/>
            <a:chOff x="1941626" y="3904960"/>
            <a:chExt cx="5308376" cy="1440763"/>
          </a:xfrm>
        </p:grpSpPr>
        <p:grpSp>
          <p:nvGrpSpPr>
            <p:cNvPr id="12" name="组合 11"/>
            <p:cNvGrpSpPr/>
            <p:nvPr/>
          </p:nvGrpSpPr>
          <p:grpSpPr>
            <a:xfrm>
              <a:off x="1941626" y="3904960"/>
              <a:ext cx="1470047" cy="1440763"/>
              <a:chOff x="2157526" y="1701022"/>
              <a:chExt cx="1969605" cy="1930370"/>
            </a:xfrm>
          </p:grpSpPr>
          <p:grpSp>
            <p:nvGrpSpPr>
              <p:cNvPr id="13" name="组合 12"/>
              <p:cNvGrpSpPr/>
              <p:nvPr/>
            </p:nvGrpSpPr>
            <p:grpSpPr>
              <a:xfrm>
                <a:off x="2157526" y="1701022"/>
                <a:ext cx="1929671" cy="1930370"/>
                <a:chOff x="304800" y="673100"/>
                <a:chExt cx="4000500" cy="4000500"/>
              </a:xfrm>
              <a:effectLst>
                <a:outerShdw blurRad="444500" dist="254000" dir="8100000" algn="tr" rotWithShape="0">
                  <a:prstClr val="black">
                    <a:alpha val="50000"/>
                  </a:prstClr>
                </a:outerShdw>
              </a:effectLst>
            </p:grpSpPr>
            <p:sp>
              <p:nvSpPr>
                <p:cNvPr id="15"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椭圆 15"/>
                <p:cNvSpPr/>
                <p:nvPr/>
              </p:nvSpPr>
              <p:spPr>
                <a:xfrm>
                  <a:off x="392112" y="760412"/>
                  <a:ext cx="3825874" cy="3825874"/>
                </a:xfrm>
                <a:prstGeom prst="ellipse">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椭圆 13"/>
              <p:cNvSpPr/>
              <p:nvPr/>
            </p:nvSpPr>
            <p:spPr>
              <a:xfrm>
                <a:off x="3629449" y="2961616"/>
                <a:ext cx="497682" cy="497862"/>
              </a:xfrm>
              <a:prstGeom prst="ellipse">
                <a:avLst/>
              </a:prstGeom>
              <a:solidFill>
                <a:srgbClr val="EA5E66"/>
              </a:solidFill>
              <a:ln w="22225">
                <a:solidFill>
                  <a:schemeClr val="bg1"/>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a:cs typeface="+mn-ea"/>
                    <a:sym typeface="+mn-lt"/>
                  </a:rPr>
                  <a:t>3</a:t>
                </a:r>
                <a:endParaRPr lang="zh-CN" altLang="en-US" dirty="0">
                  <a:cs typeface="+mn-ea"/>
                  <a:sym typeface="+mn-lt"/>
                </a:endParaRPr>
              </a:p>
            </p:txBody>
          </p:sp>
        </p:grpSp>
        <p:grpSp>
          <p:nvGrpSpPr>
            <p:cNvPr id="33" name="组合 32"/>
            <p:cNvGrpSpPr/>
            <p:nvPr/>
          </p:nvGrpSpPr>
          <p:grpSpPr>
            <a:xfrm>
              <a:off x="3552715" y="4028401"/>
              <a:ext cx="3697287" cy="1109754"/>
              <a:chOff x="4353008" y="4666863"/>
              <a:chExt cx="3697287" cy="1109754"/>
            </a:xfrm>
          </p:grpSpPr>
          <p:sp>
            <p:nvSpPr>
              <p:cNvPr id="34" name="矩形 33"/>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35" name="矩形 34"/>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6" name="组合 5"/>
          <p:cNvGrpSpPr/>
          <p:nvPr/>
        </p:nvGrpSpPr>
        <p:grpSpPr>
          <a:xfrm>
            <a:off x="6490180" y="3904960"/>
            <a:ext cx="5306422" cy="1440763"/>
            <a:chOff x="6490180" y="3904960"/>
            <a:chExt cx="5306422" cy="1440763"/>
          </a:xfrm>
        </p:grpSpPr>
        <p:grpSp>
          <p:nvGrpSpPr>
            <p:cNvPr id="22" name="组合 21"/>
            <p:cNvGrpSpPr/>
            <p:nvPr/>
          </p:nvGrpSpPr>
          <p:grpSpPr>
            <a:xfrm>
              <a:off x="6490180" y="3904960"/>
              <a:ext cx="1470047" cy="1440763"/>
              <a:chOff x="2157526" y="1701022"/>
              <a:chExt cx="1969605" cy="1930370"/>
            </a:xfrm>
          </p:grpSpPr>
          <p:grpSp>
            <p:nvGrpSpPr>
              <p:cNvPr id="23" name="组合 22"/>
              <p:cNvGrpSpPr/>
              <p:nvPr/>
            </p:nvGrpSpPr>
            <p:grpSpPr>
              <a:xfrm>
                <a:off x="2157526" y="1701022"/>
                <a:ext cx="1929671" cy="1930370"/>
                <a:chOff x="304800" y="673100"/>
                <a:chExt cx="4000500" cy="4000500"/>
              </a:xfrm>
              <a:effectLst>
                <a:outerShdw blurRad="444500" dist="254000" dir="8100000" algn="tr" rotWithShape="0">
                  <a:prstClr val="black">
                    <a:alpha val="50000"/>
                  </a:prstClr>
                </a:outerShdw>
              </a:effectLst>
            </p:grpSpPr>
            <p:sp>
              <p:nvSpPr>
                <p:cNvPr id="25"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椭圆 25"/>
                <p:cNvSpPr/>
                <p:nvPr/>
              </p:nvSpPr>
              <p:spPr>
                <a:xfrm>
                  <a:off x="392112" y="760412"/>
                  <a:ext cx="3825874" cy="3825874"/>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椭圆 23"/>
              <p:cNvSpPr/>
              <p:nvPr/>
            </p:nvSpPr>
            <p:spPr>
              <a:xfrm>
                <a:off x="3629449" y="2961616"/>
                <a:ext cx="497682" cy="497862"/>
              </a:xfrm>
              <a:prstGeom prst="ellipse">
                <a:avLst/>
              </a:prstGeom>
              <a:solidFill>
                <a:srgbClr val="EA5E66"/>
              </a:solidFill>
              <a:ln w="22225">
                <a:solidFill>
                  <a:schemeClr val="bg1"/>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a:cs typeface="+mn-ea"/>
                    <a:sym typeface="+mn-lt"/>
                  </a:rPr>
                  <a:t>4</a:t>
                </a:r>
                <a:endParaRPr lang="zh-CN" altLang="en-US" dirty="0">
                  <a:cs typeface="+mn-ea"/>
                  <a:sym typeface="+mn-lt"/>
                </a:endParaRPr>
              </a:p>
            </p:txBody>
          </p:sp>
        </p:grpSp>
        <p:grpSp>
          <p:nvGrpSpPr>
            <p:cNvPr id="36" name="组合 35"/>
            <p:cNvGrpSpPr/>
            <p:nvPr/>
          </p:nvGrpSpPr>
          <p:grpSpPr>
            <a:xfrm>
              <a:off x="8099315" y="4028401"/>
              <a:ext cx="3697287" cy="1109754"/>
              <a:chOff x="4353008" y="4666863"/>
              <a:chExt cx="3697287" cy="1109754"/>
            </a:xfrm>
          </p:grpSpPr>
          <p:sp>
            <p:nvSpPr>
              <p:cNvPr id="37" name="矩形 36"/>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38" name="矩形 37"/>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spTree>
    <p:extLst>
      <p:ext uri="{BB962C8B-B14F-4D97-AF65-F5344CB8AC3E}">
        <p14:creationId xmlns:p14="http://schemas.microsoft.com/office/powerpoint/2010/main" val="204436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 calcmode="lin" valueType="num">
                                      <p:cBhvr>
                                        <p:cTn id="21" dur="500" fill="hold"/>
                                        <p:tgtEl>
                                          <p:spTgt spid="39"/>
                                        </p:tgtEl>
                                        <p:attrNameLst>
                                          <p:attrName>style.rotation</p:attrName>
                                        </p:attrNameLst>
                                      </p:cBhvr>
                                      <p:tavLst>
                                        <p:tav tm="0">
                                          <p:val>
                                            <p:fltVal val="360"/>
                                          </p:val>
                                        </p:tav>
                                        <p:tav tm="100000">
                                          <p:val>
                                            <p:fltVal val="0"/>
                                          </p:val>
                                        </p:tav>
                                      </p:tavLst>
                                    </p:anim>
                                    <p:animEffect transition="in" filter="fade">
                                      <p:cBhvr>
                                        <p:cTn id="22" dur="500"/>
                                        <p:tgtEl>
                                          <p:spTgt spid="39"/>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style.rotation</p:attrName>
                                        </p:attrNameLst>
                                      </p:cBhvr>
                                      <p:tavLst>
                                        <p:tav tm="0">
                                          <p:val>
                                            <p:fltVal val="360"/>
                                          </p:val>
                                        </p:tav>
                                        <p:tav tm="100000">
                                          <p:val>
                                            <p:fltVal val="0"/>
                                          </p:val>
                                        </p:tav>
                                      </p:tavLst>
                                    </p:anim>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椭圆 3"/>
          <p:cNvSpPr/>
          <p:nvPr/>
        </p:nvSpPr>
        <p:spPr>
          <a:xfrm>
            <a:off x="3650886" y="1771583"/>
            <a:ext cx="4004533" cy="400694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800" b="1">
              <a:solidFill>
                <a:schemeClr val="tx1"/>
              </a:solidFill>
              <a:cs typeface="+mn-ea"/>
              <a:sym typeface="+mn-lt"/>
            </a:endParaRPr>
          </a:p>
        </p:txBody>
      </p:sp>
      <p:sp>
        <p:nvSpPr>
          <p:cNvPr id="7" name="Freeform 5"/>
          <p:cNvSpPr>
            <a:spLocks/>
          </p:cNvSpPr>
          <p:nvPr/>
        </p:nvSpPr>
        <p:spPr bwMode="auto">
          <a:xfrm rot="5400000" flipH="1">
            <a:off x="5134928" y="3106599"/>
            <a:ext cx="2998787" cy="1720850"/>
          </a:xfrm>
          <a:custGeom>
            <a:avLst/>
            <a:gdLst>
              <a:gd name="T0" fmla="*/ 0 w 933"/>
              <a:gd name="T1" fmla="*/ 2147483647 h 535"/>
              <a:gd name="T2" fmla="*/ 2147483647 w 933"/>
              <a:gd name="T3" fmla="*/ 2147483647 h 535"/>
              <a:gd name="T4" fmla="*/ 2147483647 w 933"/>
              <a:gd name="T5" fmla="*/ 2147483647 h 535"/>
              <a:gd name="T6" fmla="*/ 2147483647 w 933"/>
              <a:gd name="T7" fmla="*/ 2147483647 h 535"/>
              <a:gd name="T8" fmla="*/ 2147483647 w 933"/>
              <a:gd name="T9" fmla="*/ 1314098760 h 535"/>
              <a:gd name="T10" fmla="*/ 0 w 933"/>
              <a:gd name="T11" fmla="*/ 2147483647 h 535"/>
              <a:gd name="T12" fmla="*/ 0 60000 65536"/>
              <a:gd name="T13" fmla="*/ 0 60000 65536"/>
              <a:gd name="T14" fmla="*/ 0 60000 65536"/>
              <a:gd name="T15" fmla="*/ 0 60000 65536"/>
              <a:gd name="T16" fmla="*/ 0 60000 65536"/>
              <a:gd name="T17" fmla="*/ 0 60000 65536"/>
              <a:gd name="T18" fmla="*/ 0 w 933"/>
              <a:gd name="T19" fmla="*/ 0 h 535"/>
              <a:gd name="T20" fmla="*/ 933 w 933"/>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933" h="535">
                <a:moveTo>
                  <a:pt x="0" y="507"/>
                </a:moveTo>
                <a:cubicBezTo>
                  <a:pt x="467" y="535"/>
                  <a:pt x="467" y="535"/>
                  <a:pt x="467" y="535"/>
                </a:cubicBezTo>
                <a:cubicBezTo>
                  <a:pt x="933" y="494"/>
                  <a:pt x="933" y="494"/>
                  <a:pt x="933" y="494"/>
                </a:cubicBezTo>
                <a:cubicBezTo>
                  <a:pt x="928" y="430"/>
                  <a:pt x="909" y="365"/>
                  <a:pt x="875" y="305"/>
                </a:cubicBezTo>
                <a:cubicBezTo>
                  <a:pt x="748" y="80"/>
                  <a:pt x="462" y="0"/>
                  <a:pt x="237" y="127"/>
                </a:cubicBezTo>
                <a:cubicBezTo>
                  <a:pt x="94" y="208"/>
                  <a:pt x="9" y="353"/>
                  <a:pt x="0" y="507"/>
                </a:cubicBezTo>
                <a:close/>
              </a:path>
            </a:pathLst>
          </a:custGeom>
          <a:solidFill>
            <a:schemeClr val="accent5">
              <a:lumMod val="60000"/>
              <a:lumOff val="40000"/>
            </a:schemeClr>
          </a:solidFill>
          <a:ln>
            <a:noFill/>
          </a:ln>
        </p:spPr>
        <p:txBody>
          <a:bodyPr/>
          <a:lstStyle/>
          <a:p>
            <a:endParaRPr lang="zh-CN" altLang="en-US">
              <a:cs typeface="+mn-ea"/>
              <a:sym typeface="+mn-lt"/>
            </a:endParaRPr>
          </a:p>
        </p:txBody>
      </p:sp>
      <p:sp>
        <p:nvSpPr>
          <p:cNvPr id="8" name="Freeform 6"/>
          <p:cNvSpPr>
            <a:spLocks/>
          </p:cNvSpPr>
          <p:nvPr/>
        </p:nvSpPr>
        <p:spPr bwMode="auto">
          <a:xfrm rot="5400000" flipH="1">
            <a:off x="5691347" y="2245380"/>
            <a:ext cx="1704975" cy="1692275"/>
          </a:xfrm>
          <a:custGeom>
            <a:avLst/>
            <a:gdLst>
              <a:gd name="T0" fmla="*/ 1704975 w 530"/>
              <a:gd name="T1" fmla="*/ 1360898 h 526"/>
              <a:gd name="T2" fmla="*/ 1418668 w 530"/>
              <a:gd name="T3" fmla="*/ 714230 h 526"/>
              <a:gd name="T4" fmla="*/ 0 w 530"/>
              <a:gd name="T5" fmla="*/ 22521 h 526"/>
              <a:gd name="T6" fmla="*/ 64339 w 530"/>
              <a:gd name="T7" fmla="*/ 1692275 h 526"/>
              <a:gd name="T8" fmla="*/ 1704975 w 530"/>
              <a:gd name="T9" fmla="*/ 1360898 h 526"/>
              <a:gd name="T10" fmla="*/ 0 60000 65536"/>
              <a:gd name="T11" fmla="*/ 0 60000 65536"/>
              <a:gd name="T12" fmla="*/ 0 60000 65536"/>
              <a:gd name="T13" fmla="*/ 0 60000 65536"/>
              <a:gd name="T14" fmla="*/ 0 60000 65536"/>
              <a:gd name="T15" fmla="*/ 0 w 530"/>
              <a:gd name="T16" fmla="*/ 0 h 526"/>
              <a:gd name="T17" fmla="*/ 530 w 530"/>
              <a:gd name="T18" fmla="*/ 526 h 526"/>
            </a:gdLst>
            <a:ahLst/>
            <a:cxnLst>
              <a:cxn ang="T10">
                <a:pos x="T0" y="T1"/>
              </a:cxn>
              <a:cxn ang="T11">
                <a:pos x="T2" y="T3"/>
              </a:cxn>
              <a:cxn ang="T12">
                <a:pos x="T4" y="T5"/>
              </a:cxn>
              <a:cxn ang="T13">
                <a:pos x="T6" y="T7"/>
              </a:cxn>
              <a:cxn ang="T14">
                <a:pos x="T8" y="T9"/>
              </a:cxn>
            </a:cxnLst>
            <a:rect l="T15" t="T16" r="T17" b="T18"/>
            <a:pathLst>
              <a:path w="530" h="526">
                <a:moveTo>
                  <a:pt x="530" y="423"/>
                </a:moveTo>
                <a:cubicBezTo>
                  <a:pt x="516" y="353"/>
                  <a:pt x="486" y="284"/>
                  <a:pt x="441" y="222"/>
                </a:cubicBezTo>
                <a:cubicBezTo>
                  <a:pt x="336" y="75"/>
                  <a:pt x="168" y="0"/>
                  <a:pt x="0" y="7"/>
                </a:cubicBezTo>
                <a:cubicBezTo>
                  <a:pt x="20" y="526"/>
                  <a:pt x="20" y="526"/>
                  <a:pt x="20" y="526"/>
                </a:cubicBezTo>
                <a:lnTo>
                  <a:pt x="530" y="423"/>
                </a:lnTo>
                <a:close/>
              </a:path>
            </a:pathLst>
          </a:custGeom>
          <a:solidFill>
            <a:schemeClr val="accent6">
              <a:lumMod val="60000"/>
              <a:lumOff val="40000"/>
            </a:schemeClr>
          </a:solidFill>
          <a:ln>
            <a:noFill/>
          </a:ln>
          <a:effectLst>
            <a:outerShdw blurRad="152400" dist="38100" dir="5400000" algn="t" rotWithShape="0">
              <a:srgbClr val="000000">
                <a:alpha val="60000"/>
              </a:srgbClr>
            </a:outerShdw>
          </a:effectLst>
        </p:spPr>
        <p:txBody>
          <a:bodyPr/>
          <a:lstStyle/>
          <a:p>
            <a:endParaRPr lang="zh-CN" altLang="en-US">
              <a:cs typeface="+mn-ea"/>
              <a:sym typeface="+mn-lt"/>
            </a:endParaRPr>
          </a:p>
        </p:txBody>
      </p:sp>
      <p:sp>
        <p:nvSpPr>
          <p:cNvPr id="9" name="Freeform 7"/>
          <p:cNvSpPr>
            <a:spLocks/>
          </p:cNvSpPr>
          <p:nvPr/>
        </p:nvSpPr>
        <p:spPr bwMode="auto">
          <a:xfrm rot="5400000" flipH="1">
            <a:off x="4406266" y="1461948"/>
            <a:ext cx="1989138" cy="3013075"/>
          </a:xfrm>
          <a:custGeom>
            <a:avLst/>
            <a:gdLst>
              <a:gd name="T0" fmla="*/ 0 w 619"/>
              <a:gd name="T1" fmla="*/ 923 h 937"/>
              <a:gd name="T2" fmla="*/ 579 w 619"/>
              <a:gd name="T3" fmla="*/ 483 h 937"/>
              <a:gd name="T4" fmla="*/ 463 w 619"/>
              <a:gd name="T5" fmla="*/ 0 h 937"/>
              <a:gd name="T6" fmla="*/ 29 w 619"/>
              <a:gd name="T7" fmla="*/ 360 h 937"/>
              <a:gd name="T8" fmla="*/ 0 w 619"/>
              <a:gd name="T9" fmla="*/ 923 h 937"/>
            </a:gdLst>
            <a:ahLst/>
            <a:cxnLst>
              <a:cxn ang="0">
                <a:pos x="T0" y="T1"/>
              </a:cxn>
              <a:cxn ang="0">
                <a:pos x="T2" y="T3"/>
              </a:cxn>
              <a:cxn ang="0">
                <a:pos x="T4" y="T5"/>
              </a:cxn>
              <a:cxn ang="0">
                <a:pos x="T6" y="T7"/>
              </a:cxn>
              <a:cxn ang="0">
                <a:pos x="T8" y="T9"/>
              </a:cxn>
            </a:cxnLst>
            <a:rect l="0" t="0" r="r" b="b"/>
            <a:pathLst>
              <a:path w="619" h="937">
                <a:moveTo>
                  <a:pt x="0" y="923"/>
                </a:moveTo>
                <a:cubicBezTo>
                  <a:pt x="270" y="937"/>
                  <a:pt x="518" y="755"/>
                  <a:pt x="579" y="483"/>
                </a:cubicBezTo>
                <a:cubicBezTo>
                  <a:pt x="619" y="306"/>
                  <a:pt x="570" y="129"/>
                  <a:pt x="463" y="0"/>
                </a:cubicBezTo>
                <a:cubicBezTo>
                  <a:pt x="29" y="360"/>
                  <a:pt x="29" y="360"/>
                  <a:pt x="29" y="360"/>
                </a:cubicBezTo>
                <a:lnTo>
                  <a:pt x="0" y="923"/>
                </a:lnTo>
                <a:close/>
              </a:path>
            </a:pathLst>
          </a:custGeom>
          <a:solidFill>
            <a:schemeClr val="accent5"/>
          </a:solidFill>
          <a:ln>
            <a:noFill/>
          </a:ln>
          <a:effectLst>
            <a:outerShdw blurRad="228600" dist="38100" dir="2700000" algn="tl" rotWithShape="0">
              <a:prstClr val="black">
                <a:alpha val="23000"/>
              </a:prstClr>
            </a:outerShdw>
          </a:effectLst>
        </p:spPr>
        <p:txBody>
          <a:bodyPr/>
          <a:lstStyle/>
          <a:p>
            <a:pPr fontAlgn="auto">
              <a:spcBef>
                <a:spcPts val="0"/>
              </a:spcBef>
              <a:spcAft>
                <a:spcPts val="0"/>
              </a:spcAft>
              <a:buFontTx/>
              <a:buNone/>
              <a:defRPr/>
            </a:pPr>
            <a:endParaRPr lang="id-ID">
              <a:cs typeface="+mn-ea"/>
              <a:sym typeface="+mn-lt"/>
            </a:endParaRPr>
          </a:p>
        </p:txBody>
      </p:sp>
      <p:sp>
        <p:nvSpPr>
          <p:cNvPr id="10" name="Freeform 8"/>
          <p:cNvSpPr>
            <a:spLocks/>
          </p:cNvSpPr>
          <p:nvPr/>
        </p:nvSpPr>
        <p:spPr bwMode="auto">
          <a:xfrm rot="5400000" flipH="1">
            <a:off x="3649029" y="2611298"/>
            <a:ext cx="3289300" cy="3154363"/>
          </a:xfrm>
          <a:custGeom>
            <a:avLst/>
            <a:gdLst>
              <a:gd name="T0" fmla="*/ 3289300 w 1023"/>
              <a:gd name="T1" fmla="*/ 2582012 h 981"/>
              <a:gd name="T2" fmla="*/ 2061038 w 1023"/>
              <a:gd name="T3" fmla="*/ 1192935 h 981"/>
              <a:gd name="T4" fmla="*/ 639854 w 1023"/>
              <a:gd name="T5" fmla="*/ 0 h 981"/>
              <a:gd name="T6" fmla="*/ 276520 w 1023"/>
              <a:gd name="T7" fmla="*/ 694539 h 981"/>
              <a:gd name="T8" fmla="*/ 1562659 w 1023"/>
              <a:gd name="T9" fmla="*/ 2980728 h 981"/>
              <a:gd name="T10" fmla="*/ 3289300 w 1023"/>
              <a:gd name="T11" fmla="*/ 2582012 h 981"/>
              <a:gd name="T12" fmla="*/ 0 60000 65536"/>
              <a:gd name="T13" fmla="*/ 0 60000 65536"/>
              <a:gd name="T14" fmla="*/ 0 60000 65536"/>
              <a:gd name="T15" fmla="*/ 0 60000 65536"/>
              <a:gd name="T16" fmla="*/ 0 60000 65536"/>
              <a:gd name="T17" fmla="*/ 0 60000 65536"/>
              <a:gd name="T18" fmla="*/ 0 w 1023"/>
              <a:gd name="T19" fmla="*/ 0 h 981"/>
              <a:gd name="T20" fmla="*/ 1023 w 1023"/>
              <a:gd name="T21" fmla="*/ 981 h 981"/>
            </a:gdLst>
            <a:ahLst/>
            <a:cxnLst>
              <a:cxn ang="T12">
                <a:pos x="T0" y="T1"/>
              </a:cxn>
              <a:cxn ang="T13">
                <a:pos x="T2" y="T3"/>
              </a:cxn>
              <a:cxn ang="T14">
                <a:pos x="T4" y="T5"/>
              </a:cxn>
              <a:cxn ang="T15">
                <a:pos x="T6" y="T7"/>
              </a:cxn>
              <a:cxn ang="T16">
                <a:pos x="T8" y="T9"/>
              </a:cxn>
              <a:cxn ang="T17">
                <a:pos x="T10" y="T11"/>
              </a:cxn>
            </a:cxnLst>
            <a:rect l="T18" t="T19" r="T20" b="T21"/>
            <a:pathLst>
              <a:path w="1023" h="981">
                <a:moveTo>
                  <a:pt x="1023" y="803"/>
                </a:moveTo>
                <a:cubicBezTo>
                  <a:pt x="641" y="371"/>
                  <a:pt x="641" y="371"/>
                  <a:pt x="641" y="371"/>
                </a:cubicBezTo>
                <a:cubicBezTo>
                  <a:pt x="199" y="0"/>
                  <a:pt x="199" y="0"/>
                  <a:pt x="199" y="0"/>
                </a:cubicBezTo>
                <a:cubicBezTo>
                  <a:pt x="148" y="61"/>
                  <a:pt x="108" y="134"/>
                  <a:pt x="86" y="216"/>
                </a:cubicBezTo>
                <a:cubicBezTo>
                  <a:pt x="0" y="523"/>
                  <a:pt x="179" y="841"/>
                  <a:pt x="486" y="927"/>
                </a:cubicBezTo>
                <a:cubicBezTo>
                  <a:pt x="682" y="981"/>
                  <a:pt x="882" y="928"/>
                  <a:pt x="1023" y="803"/>
                </a:cubicBezTo>
                <a:close/>
              </a:path>
            </a:pathLst>
          </a:custGeom>
          <a:solidFill>
            <a:schemeClr val="accent6"/>
          </a:solidFill>
          <a:ln>
            <a:noFill/>
          </a:ln>
          <a:effectLst>
            <a:outerShdw dist="38100" algn="l" rotWithShape="0">
              <a:srgbClr val="000000">
                <a:alpha val="23000"/>
              </a:srgbClr>
            </a:outerShdw>
          </a:effectLst>
        </p:spPr>
        <p:txBody>
          <a:bodyPr/>
          <a:lstStyle/>
          <a:p>
            <a:endParaRPr lang="zh-CN" altLang="en-US">
              <a:cs typeface="+mn-ea"/>
              <a:sym typeface="+mn-lt"/>
            </a:endParaRPr>
          </a:p>
        </p:txBody>
      </p:sp>
      <p:sp>
        <p:nvSpPr>
          <p:cNvPr id="11" name="TextBox 81"/>
          <p:cNvSpPr txBox="1"/>
          <p:nvPr/>
        </p:nvSpPr>
        <p:spPr>
          <a:xfrm>
            <a:off x="4622960" y="4004330"/>
            <a:ext cx="1201737" cy="701675"/>
          </a:xfrm>
          <a:prstGeom prst="rect">
            <a:avLst/>
          </a:prstGeom>
          <a:noFill/>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id-ID" altLang="zh-CN" sz="4000" b="1">
                <a:solidFill>
                  <a:schemeClr val="bg1"/>
                </a:solidFill>
                <a:latin typeface="+mn-lt"/>
                <a:ea typeface="+mn-ea"/>
                <a:cs typeface="+mn-ea"/>
                <a:sym typeface="+mn-lt"/>
              </a:rPr>
              <a:t>48%</a:t>
            </a:r>
          </a:p>
        </p:txBody>
      </p:sp>
      <p:sp>
        <p:nvSpPr>
          <p:cNvPr id="12" name="TextBox 82"/>
          <p:cNvSpPr txBox="1">
            <a:spLocks noChangeArrowheads="1"/>
          </p:cNvSpPr>
          <p:nvPr/>
        </p:nvSpPr>
        <p:spPr bwMode="auto">
          <a:xfrm>
            <a:off x="6348572" y="4096405"/>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id-ID" altLang="zh-CN" sz="2000" b="1">
                <a:solidFill>
                  <a:schemeClr val="bg1"/>
                </a:solidFill>
                <a:latin typeface="+mn-lt"/>
                <a:ea typeface="+mn-ea"/>
                <a:cs typeface="+mn-ea"/>
                <a:sym typeface="+mn-lt"/>
              </a:rPr>
              <a:t>10%</a:t>
            </a:r>
          </a:p>
        </p:txBody>
      </p:sp>
      <p:sp>
        <p:nvSpPr>
          <p:cNvPr id="13" name="TextBox 83"/>
          <p:cNvSpPr txBox="1">
            <a:spLocks noChangeArrowheads="1"/>
          </p:cNvSpPr>
          <p:nvPr/>
        </p:nvSpPr>
        <p:spPr bwMode="auto">
          <a:xfrm>
            <a:off x="6356510" y="329948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id-ID" altLang="zh-CN" sz="2000" b="1">
                <a:solidFill>
                  <a:schemeClr val="bg1"/>
                </a:solidFill>
                <a:latin typeface="+mn-lt"/>
                <a:ea typeface="+mn-ea"/>
                <a:cs typeface="+mn-ea"/>
                <a:sym typeface="+mn-lt"/>
              </a:rPr>
              <a:t>20%</a:t>
            </a:r>
          </a:p>
        </p:txBody>
      </p:sp>
      <p:sp>
        <p:nvSpPr>
          <p:cNvPr id="14" name="TextBox 84"/>
          <p:cNvSpPr txBox="1">
            <a:spLocks noChangeArrowheads="1"/>
          </p:cNvSpPr>
          <p:nvPr/>
        </p:nvSpPr>
        <p:spPr bwMode="auto">
          <a:xfrm>
            <a:off x="5338922" y="2572405"/>
            <a:ext cx="904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id-ID" altLang="zh-CN" sz="2800" b="1">
                <a:solidFill>
                  <a:schemeClr val="bg1"/>
                </a:solidFill>
                <a:latin typeface="+mn-lt"/>
                <a:ea typeface="+mn-ea"/>
                <a:cs typeface="+mn-ea"/>
                <a:sym typeface="+mn-lt"/>
              </a:rPr>
              <a:t>35%</a:t>
            </a:r>
          </a:p>
        </p:txBody>
      </p:sp>
      <p:grpSp>
        <p:nvGrpSpPr>
          <p:cNvPr id="15" name="组合 14"/>
          <p:cNvGrpSpPr/>
          <p:nvPr/>
        </p:nvGrpSpPr>
        <p:grpSpPr>
          <a:xfrm>
            <a:off x="8104919" y="2017528"/>
            <a:ext cx="3697287" cy="1109754"/>
            <a:chOff x="4353008" y="4666863"/>
            <a:chExt cx="3697287" cy="1109754"/>
          </a:xfrm>
        </p:grpSpPr>
        <p:sp>
          <p:nvSpPr>
            <p:cNvPr id="16" name="矩形 15"/>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7" name="矩形 16"/>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8" name="组合 17"/>
          <p:cNvGrpSpPr/>
          <p:nvPr/>
        </p:nvGrpSpPr>
        <p:grpSpPr>
          <a:xfrm>
            <a:off x="8104919" y="3299001"/>
            <a:ext cx="3697287" cy="1109754"/>
            <a:chOff x="4353008" y="4666863"/>
            <a:chExt cx="3697287" cy="1109754"/>
          </a:xfrm>
        </p:grpSpPr>
        <p:sp>
          <p:nvSpPr>
            <p:cNvPr id="19" name="矩形 18"/>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0" name="矩形 19"/>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1" name="组合 20"/>
          <p:cNvGrpSpPr/>
          <p:nvPr/>
        </p:nvGrpSpPr>
        <p:grpSpPr>
          <a:xfrm>
            <a:off x="8104919" y="4580475"/>
            <a:ext cx="3697287" cy="1109754"/>
            <a:chOff x="4353008" y="4666863"/>
            <a:chExt cx="3697287" cy="1109754"/>
          </a:xfrm>
        </p:grpSpPr>
        <p:sp>
          <p:nvSpPr>
            <p:cNvPr id="22" name="矩形 21"/>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3" name="矩形 22"/>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4" name="组合 23"/>
          <p:cNvGrpSpPr/>
          <p:nvPr/>
        </p:nvGrpSpPr>
        <p:grpSpPr>
          <a:xfrm>
            <a:off x="1442914" y="5048985"/>
            <a:ext cx="3697287" cy="1109754"/>
            <a:chOff x="4353008" y="4666863"/>
            <a:chExt cx="3697287" cy="1109754"/>
          </a:xfrm>
        </p:grpSpPr>
        <p:sp>
          <p:nvSpPr>
            <p:cNvPr id="25" name="矩形 24"/>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6" name="矩形 25"/>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spTree>
    <p:extLst>
      <p:ext uri="{BB962C8B-B14F-4D97-AF65-F5344CB8AC3E}">
        <p14:creationId xmlns:p14="http://schemas.microsoft.com/office/powerpoint/2010/main" val="1851283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up)">
                                      <p:cBhvr>
                                        <p:cTn id="36" dur="500"/>
                                        <p:tgtEl>
                                          <p:spTgt spid="8"/>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up)">
                                      <p:cBhvr>
                                        <p:cTn id="46" dur="500"/>
                                        <p:tgtEl>
                                          <p:spTgt spid="7"/>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2" presetClass="entr" presetSubtype="2"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25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1+#ppt_w/2"/>
                                          </p:val>
                                        </p:tav>
                                        <p:tav tm="100000">
                                          <p:val>
                                            <p:strVal val="#ppt_x"/>
                                          </p:val>
                                        </p:tav>
                                      </p:tavLst>
                                    </p:anim>
                                    <p:anim calcmode="lin" valueType="num">
                                      <p:cBhvr additive="base">
                                        <p:cTn id="67" dur="500" fill="hold"/>
                                        <p:tgtEl>
                                          <p:spTgt spid="18"/>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50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1+#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16" name="矩形: 圆角 15"/>
          <p:cNvSpPr/>
          <p:nvPr/>
        </p:nvSpPr>
        <p:spPr>
          <a:xfrm>
            <a:off x="1559169" y="1855650"/>
            <a:ext cx="8998190" cy="528416"/>
          </a:xfrm>
          <a:prstGeom prst="round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00" b="1" dirty="0">
              <a:solidFill>
                <a:schemeClr val="tx1"/>
              </a:solidFill>
              <a:cs typeface="+mn-ea"/>
              <a:sym typeface="+mn-lt"/>
            </a:endParaRPr>
          </a:p>
        </p:txBody>
      </p:sp>
      <p:sp>
        <p:nvSpPr>
          <p:cNvPr id="21" name="文本框 20"/>
          <p:cNvSpPr txBox="1"/>
          <p:nvPr/>
        </p:nvSpPr>
        <p:spPr>
          <a:xfrm>
            <a:off x="5080338" y="1886702"/>
            <a:ext cx="2031325"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u="none" strike="noStrike" kern="1200" cap="none" spc="0" normalizeH="0" baseline="0" noProof="0" dirty="0">
                <a:ln>
                  <a:noFill/>
                </a:ln>
                <a:solidFill>
                  <a:schemeClr val="accent6"/>
                </a:solidFill>
                <a:effectLst/>
                <a:uLnTx/>
                <a:uFillTx/>
                <a:cs typeface="+mn-ea"/>
                <a:sym typeface="+mn-lt"/>
              </a:rPr>
              <a:t>标题文字添加</a:t>
            </a:r>
          </a:p>
        </p:txBody>
      </p:sp>
      <p:grpSp>
        <p:nvGrpSpPr>
          <p:cNvPr id="34" name="组合 33"/>
          <p:cNvGrpSpPr/>
          <p:nvPr/>
        </p:nvGrpSpPr>
        <p:grpSpPr>
          <a:xfrm>
            <a:off x="1740706" y="2388296"/>
            <a:ext cx="1840463" cy="3214743"/>
            <a:chOff x="1740706" y="2388296"/>
            <a:chExt cx="1840463" cy="3214743"/>
          </a:xfrm>
        </p:grpSpPr>
        <p:grpSp>
          <p:nvGrpSpPr>
            <p:cNvPr id="6" name="组合 5"/>
            <p:cNvGrpSpPr/>
            <p:nvPr/>
          </p:nvGrpSpPr>
          <p:grpSpPr>
            <a:xfrm>
              <a:off x="1740706" y="2388296"/>
              <a:ext cx="1840463" cy="3214743"/>
              <a:chOff x="1447629" y="2177281"/>
              <a:chExt cx="1840463" cy="3214743"/>
            </a:xfrm>
          </p:grpSpPr>
          <p:sp>
            <p:nvSpPr>
              <p:cNvPr id="4" name="圆角矩形 27"/>
              <p:cNvSpPr/>
              <p:nvPr/>
            </p:nvSpPr>
            <p:spPr>
              <a:xfrm>
                <a:off x="1447959" y="2710736"/>
                <a:ext cx="1839913" cy="2681288"/>
              </a:xfrm>
              <a:prstGeom prst="roundRect">
                <a:avLst/>
              </a:prstGeom>
              <a:solidFill>
                <a:schemeClr val="accent6"/>
              </a:solidFill>
              <a:ln w="19050">
                <a:solidFill>
                  <a:schemeClr val="bg1"/>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tx1"/>
                  </a:solidFill>
                  <a:cs typeface="+mn-ea"/>
                  <a:sym typeface="+mn-lt"/>
                </a:endParaRPr>
              </a:p>
            </p:txBody>
          </p:sp>
          <p:sp>
            <p:nvSpPr>
              <p:cNvPr id="5" name="任意多边形 28"/>
              <p:cNvSpPr/>
              <p:nvPr/>
            </p:nvSpPr>
            <p:spPr>
              <a:xfrm flipV="1">
                <a:off x="1447629" y="2177281"/>
                <a:ext cx="1840463" cy="1288232"/>
              </a:xfrm>
              <a:custGeom>
                <a:avLst/>
                <a:gdLst>
                  <a:gd name="connsiteX0" fmla="*/ 958996 w 1963711"/>
                  <a:gd name="connsiteY0" fmla="*/ 1374500 h 1374500"/>
                  <a:gd name="connsiteX1" fmla="*/ 1004715 w 1963711"/>
                  <a:gd name="connsiteY1" fmla="*/ 1374500 h 1374500"/>
                  <a:gd name="connsiteX2" fmla="*/ 1004715 w 1963711"/>
                  <a:gd name="connsiteY2" fmla="*/ 805149 h 1374500"/>
                  <a:gd name="connsiteX3" fmla="*/ 1636419 w 1963711"/>
                  <a:gd name="connsiteY3" fmla="*/ 805149 h 1374500"/>
                  <a:gd name="connsiteX4" fmla="*/ 1963711 w 1963711"/>
                  <a:gd name="connsiteY4" fmla="*/ 477857 h 1374500"/>
                  <a:gd name="connsiteX5" fmla="*/ 1963711 w 1963711"/>
                  <a:gd name="connsiteY5" fmla="*/ 179883 h 1374500"/>
                  <a:gd name="connsiteX6" fmla="*/ 1166735 w 1963711"/>
                  <a:gd name="connsiteY6" fmla="*/ 179883 h 1374500"/>
                  <a:gd name="connsiteX7" fmla="*/ 981855 w 1963711"/>
                  <a:gd name="connsiteY7" fmla="*/ 0 h 1374500"/>
                  <a:gd name="connsiteX8" fmla="*/ 796975 w 1963711"/>
                  <a:gd name="connsiteY8" fmla="*/ 179883 h 1374500"/>
                  <a:gd name="connsiteX9" fmla="*/ 0 w 1963711"/>
                  <a:gd name="connsiteY9" fmla="*/ 179883 h 1374500"/>
                  <a:gd name="connsiteX10" fmla="*/ 0 w 1963711"/>
                  <a:gd name="connsiteY10" fmla="*/ 477857 h 1374500"/>
                  <a:gd name="connsiteX11" fmla="*/ 327292 w 1963711"/>
                  <a:gd name="connsiteY11" fmla="*/ 805149 h 1374500"/>
                  <a:gd name="connsiteX12" fmla="*/ 958996 w 1963711"/>
                  <a:gd name="connsiteY12" fmla="*/ 805149 h 137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3711" h="1374500">
                    <a:moveTo>
                      <a:pt x="958996" y="1374500"/>
                    </a:moveTo>
                    <a:lnTo>
                      <a:pt x="1004715" y="1374500"/>
                    </a:lnTo>
                    <a:lnTo>
                      <a:pt x="1004715" y="805149"/>
                    </a:lnTo>
                    <a:lnTo>
                      <a:pt x="1636419" y="805149"/>
                    </a:lnTo>
                    <a:cubicBezTo>
                      <a:pt x="1817177" y="805149"/>
                      <a:pt x="1963711" y="658615"/>
                      <a:pt x="1963711" y="477857"/>
                    </a:cubicBezTo>
                    <a:lnTo>
                      <a:pt x="1963711" y="179883"/>
                    </a:lnTo>
                    <a:lnTo>
                      <a:pt x="1166735" y="179883"/>
                    </a:lnTo>
                    <a:lnTo>
                      <a:pt x="981855" y="0"/>
                    </a:lnTo>
                    <a:lnTo>
                      <a:pt x="796975" y="179883"/>
                    </a:lnTo>
                    <a:lnTo>
                      <a:pt x="0" y="179883"/>
                    </a:lnTo>
                    <a:lnTo>
                      <a:pt x="0" y="477857"/>
                    </a:lnTo>
                    <a:cubicBezTo>
                      <a:pt x="0" y="658615"/>
                      <a:pt x="146534" y="805149"/>
                      <a:pt x="327292" y="805149"/>
                    </a:cubicBezTo>
                    <a:lnTo>
                      <a:pt x="958996" y="805149"/>
                    </a:lnTo>
                    <a:close/>
                  </a:path>
                </a:pathLst>
              </a:cu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sz="800" b="1" dirty="0">
                  <a:solidFill>
                    <a:schemeClr val="tx1"/>
                  </a:solidFill>
                  <a:cs typeface="+mn-ea"/>
                  <a:sym typeface="+mn-lt"/>
                </a:endParaRPr>
              </a:p>
            </p:txBody>
          </p:sp>
        </p:grpSp>
        <p:sp>
          <p:nvSpPr>
            <p:cNvPr id="17" name="矩形 16"/>
            <p:cNvSpPr/>
            <p:nvPr/>
          </p:nvSpPr>
          <p:spPr>
            <a:xfrm>
              <a:off x="1867590" y="3915709"/>
              <a:ext cx="1586694" cy="12003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grpSp>
          <p:nvGrpSpPr>
            <p:cNvPr id="22" name="组合 21"/>
            <p:cNvGrpSpPr/>
            <p:nvPr/>
          </p:nvGrpSpPr>
          <p:grpSpPr>
            <a:xfrm>
              <a:off x="2486255" y="3114225"/>
              <a:ext cx="382003" cy="243092"/>
              <a:chOff x="2333625" y="3340101"/>
              <a:chExt cx="279401" cy="177800"/>
            </a:xfrm>
            <a:solidFill>
              <a:srgbClr val="FF3046"/>
            </a:solidFill>
          </p:grpSpPr>
          <p:sp>
            <p:nvSpPr>
              <p:cNvPr id="23" name="Rectangle 415"/>
              <p:cNvSpPr>
                <a:spLocks noChangeArrowheads="1"/>
              </p:cNvSpPr>
              <p:nvPr/>
            </p:nvSpPr>
            <p:spPr bwMode="auto">
              <a:xfrm>
                <a:off x="2452688" y="3340101"/>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Rectangle 416"/>
              <p:cNvSpPr>
                <a:spLocks noChangeArrowheads="1"/>
              </p:cNvSpPr>
              <p:nvPr/>
            </p:nvSpPr>
            <p:spPr bwMode="auto">
              <a:xfrm>
                <a:off x="2452688" y="338931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Rectangle 417"/>
              <p:cNvSpPr>
                <a:spLocks noChangeArrowheads="1"/>
              </p:cNvSpPr>
              <p:nvPr/>
            </p:nvSpPr>
            <p:spPr bwMode="auto">
              <a:xfrm>
                <a:off x="2452688" y="344646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Rectangle 418"/>
              <p:cNvSpPr>
                <a:spLocks noChangeArrowheads="1"/>
              </p:cNvSpPr>
              <p:nvPr/>
            </p:nvSpPr>
            <p:spPr bwMode="auto">
              <a:xfrm>
                <a:off x="2452688" y="3497263"/>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Rectangle 419"/>
              <p:cNvSpPr>
                <a:spLocks noChangeArrowheads="1"/>
              </p:cNvSpPr>
              <p:nvPr/>
            </p:nvSpPr>
            <p:spPr bwMode="auto">
              <a:xfrm>
                <a:off x="2333625" y="3340101"/>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420"/>
              <p:cNvSpPr>
                <a:spLocks noChangeArrowheads="1"/>
              </p:cNvSpPr>
              <p:nvPr/>
            </p:nvSpPr>
            <p:spPr bwMode="auto">
              <a:xfrm>
                <a:off x="2333625" y="3446463"/>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35" name="组合 34"/>
          <p:cNvGrpSpPr/>
          <p:nvPr/>
        </p:nvGrpSpPr>
        <p:grpSpPr>
          <a:xfrm>
            <a:off x="4066176" y="2388296"/>
            <a:ext cx="1840463" cy="3214743"/>
            <a:chOff x="4066176" y="2388296"/>
            <a:chExt cx="1840463" cy="3214743"/>
          </a:xfrm>
        </p:grpSpPr>
        <p:grpSp>
          <p:nvGrpSpPr>
            <p:cNvPr id="7" name="组合 6"/>
            <p:cNvGrpSpPr/>
            <p:nvPr/>
          </p:nvGrpSpPr>
          <p:grpSpPr>
            <a:xfrm>
              <a:off x="4066176" y="2388296"/>
              <a:ext cx="1840463" cy="3214743"/>
              <a:chOff x="1447629" y="2177281"/>
              <a:chExt cx="1840463" cy="3214743"/>
            </a:xfrm>
          </p:grpSpPr>
          <p:sp>
            <p:nvSpPr>
              <p:cNvPr id="8" name="圆角矩形 27"/>
              <p:cNvSpPr/>
              <p:nvPr/>
            </p:nvSpPr>
            <p:spPr>
              <a:xfrm>
                <a:off x="1447959" y="2710736"/>
                <a:ext cx="1839913" cy="2681288"/>
              </a:xfrm>
              <a:prstGeom prst="roundRect">
                <a:avLst/>
              </a:prstGeom>
              <a:solidFill>
                <a:schemeClr val="accent6"/>
              </a:solidFill>
              <a:ln w="19050">
                <a:solidFill>
                  <a:schemeClr val="bg1"/>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tx1"/>
                  </a:solidFill>
                  <a:cs typeface="+mn-ea"/>
                  <a:sym typeface="+mn-lt"/>
                </a:endParaRPr>
              </a:p>
            </p:txBody>
          </p:sp>
          <p:sp>
            <p:nvSpPr>
              <p:cNvPr id="9" name="任意多边形 28"/>
              <p:cNvSpPr/>
              <p:nvPr/>
            </p:nvSpPr>
            <p:spPr>
              <a:xfrm flipV="1">
                <a:off x="1447629" y="2177281"/>
                <a:ext cx="1840463" cy="1288232"/>
              </a:xfrm>
              <a:custGeom>
                <a:avLst/>
                <a:gdLst>
                  <a:gd name="connsiteX0" fmla="*/ 958996 w 1963711"/>
                  <a:gd name="connsiteY0" fmla="*/ 1374500 h 1374500"/>
                  <a:gd name="connsiteX1" fmla="*/ 1004715 w 1963711"/>
                  <a:gd name="connsiteY1" fmla="*/ 1374500 h 1374500"/>
                  <a:gd name="connsiteX2" fmla="*/ 1004715 w 1963711"/>
                  <a:gd name="connsiteY2" fmla="*/ 805149 h 1374500"/>
                  <a:gd name="connsiteX3" fmla="*/ 1636419 w 1963711"/>
                  <a:gd name="connsiteY3" fmla="*/ 805149 h 1374500"/>
                  <a:gd name="connsiteX4" fmla="*/ 1963711 w 1963711"/>
                  <a:gd name="connsiteY4" fmla="*/ 477857 h 1374500"/>
                  <a:gd name="connsiteX5" fmla="*/ 1963711 w 1963711"/>
                  <a:gd name="connsiteY5" fmla="*/ 179883 h 1374500"/>
                  <a:gd name="connsiteX6" fmla="*/ 1166735 w 1963711"/>
                  <a:gd name="connsiteY6" fmla="*/ 179883 h 1374500"/>
                  <a:gd name="connsiteX7" fmla="*/ 981855 w 1963711"/>
                  <a:gd name="connsiteY7" fmla="*/ 0 h 1374500"/>
                  <a:gd name="connsiteX8" fmla="*/ 796975 w 1963711"/>
                  <a:gd name="connsiteY8" fmla="*/ 179883 h 1374500"/>
                  <a:gd name="connsiteX9" fmla="*/ 0 w 1963711"/>
                  <a:gd name="connsiteY9" fmla="*/ 179883 h 1374500"/>
                  <a:gd name="connsiteX10" fmla="*/ 0 w 1963711"/>
                  <a:gd name="connsiteY10" fmla="*/ 477857 h 1374500"/>
                  <a:gd name="connsiteX11" fmla="*/ 327292 w 1963711"/>
                  <a:gd name="connsiteY11" fmla="*/ 805149 h 1374500"/>
                  <a:gd name="connsiteX12" fmla="*/ 958996 w 1963711"/>
                  <a:gd name="connsiteY12" fmla="*/ 805149 h 137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3711" h="1374500">
                    <a:moveTo>
                      <a:pt x="958996" y="1374500"/>
                    </a:moveTo>
                    <a:lnTo>
                      <a:pt x="1004715" y="1374500"/>
                    </a:lnTo>
                    <a:lnTo>
                      <a:pt x="1004715" y="805149"/>
                    </a:lnTo>
                    <a:lnTo>
                      <a:pt x="1636419" y="805149"/>
                    </a:lnTo>
                    <a:cubicBezTo>
                      <a:pt x="1817177" y="805149"/>
                      <a:pt x="1963711" y="658615"/>
                      <a:pt x="1963711" y="477857"/>
                    </a:cubicBezTo>
                    <a:lnTo>
                      <a:pt x="1963711" y="179883"/>
                    </a:lnTo>
                    <a:lnTo>
                      <a:pt x="1166735" y="179883"/>
                    </a:lnTo>
                    <a:lnTo>
                      <a:pt x="981855" y="0"/>
                    </a:lnTo>
                    <a:lnTo>
                      <a:pt x="796975" y="179883"/>
                    </a:lnTo>
                    <a:lnTo>
                      <a:pt x="0" y="179883"/>
                    </a:lnTo>
                    <a:lnTo>
                      <a:pt x="0" y="477857"/>
                    </a:lnTo>
                    <a:cubicBezTo>
                      <a:pt x="0" y="658615"/>
                      <a:pt x="146534" y="805149"/>
                      <a:pt x="327292" y="805149"/>
                    </a:cubicBezTo>
                    <a:lnTo>
                      <a:pt x="958996" y="805149"/>
                    </a:lnTo>
                    <a:close/>
                  </a:path>
                </a:pathLst>
              </a:cu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sz="800" b="1" dirty="0">
                  <a:solidFill>
                    <a:schemeClr val="tx1"/>
                  </a:solidFill>
                  <a:cs typeface="+mn-ea"/>
                  <a:sym typeface="+mn-lt"/>
                </a:endParaRPr>
              </a:p>
            </p:txBody>
          </p:sp>
        </p:grpSp>
        <p:sp>
          <p:nvSpPr>
            <p:cNvPr id="18" name="矩形 17"/>
            <p:cNvSpPr/>
            <p:nvPr/>
          </p:nvSpPr>
          <p:spPr>
            <a:xfrm>
              <a:off x="4193060" y="3915709"/>
              <a:ext cx="1586694" cy="12003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9" name="Freeform 331"/>
            <p:cNvSpPr>
              <a:spLocks/>
            </p:cNvSpPr>
            <p:nvPr/>
          </p:nvSpPr>
          <p:spPr bwMode="auto">
            <a:xfrm>
              <a:off x="4822504" y="3095335"/>
              <a:ext cx="382002" cy="27782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36" name="组合 35"/>
          <p:cNvGrpSpPr/>
          <p:nvPr/>
        </p:nvGrpSpPr>
        <p:grpSpPr>
          <a:xfrm>
            <a:off x="6391646" y="2388296"/>
            <a:ext cx="1840463" cy="3214743"/>
            <a:chOff x="6391646" y="2388296"/>
            <a:chExt cx="1840463" cy="3214743"/>
          </a:xfrm>
        </p:grpSpPr>
        <p:grpSp>
          <p:nvGrpSpPr>
            <p:cNvPr id="10" name="组合 9"/>
            <p:cNvGrpSpPr/>
            <p:nvPr/>
          </p:nvGrpSpPr>
          <p:grpSpPr>
            <a:xfrm>
              <a:off x="6391646" y="2388296"/>
              <a:ext cx="1840463" cy="3214743"/>
              <a:chOff x="1447629" y="2177281"/>
              <a:chExt cx="1840463" cy="3214743"/>
            </a:xfrm>
          </p:grpSpPr>
          <p:sp>
            <p:nvSpPr>
              <p:cNvPr id="11" name="圆角矩形 27"/>
              <p:cNvSpPr/>
              <p:nvPr/>
            </p:nvSpPr>
            <p:spPr>
              <a:xfrm>
                <a:off x="1447959" y="2710736"/>
                <a:ext cx="1839913" cy="2681288"/>
              </a:xfrm>
              <a:prstGeom prst="roundRect">
                <a:avLst/>
              </a:prstGeom>
              <a:solidFill>
                <a:schemeClr val="accent6"/>
              </a:solidFill>
              <a:ln w="19050">
                <a:solidFill>
                  <a:schemeClr val="bg1"/>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tx1"/>
                  </a:solidFill>
                  <a:cs typeface="+mn-ea"/>
                  <a:sym typeface="+mn-lt"/>
                </a:endParaRPr>
              </a:p>
            </p:txBody>
          </p:sp>
          <p:sp>
            <p:nvSpPr>
              <p:cNvPr id="12" name="任意多边形 28"/>
              <p:cNvSpPr/>
              <p:nvPr/>
            </p:nvSpPr>
            <p:spPr>
              <a:xfrm flipV="1">
                <a:off x="1447629" y="2177281"/>
                <a:ext cx="1840463" cy="1288232"/>
              </a:xfrm>
              <a:custGeom>
                <a:avLst/>
                <a:gdLst>
                  <a:gd name="connsiteX0" fmla="*/ 958996 w 1963711"/>
                  <a:gd name="connsiteY0" fmla="*/ 1374500 h 1374500"/>
                  <a:gd name="connsiteX1" fmla="*/ 1004715 w 1963711"/>
                  <a:gd name="connsiteY1" fmla="*/ 1374500 h 1374500"/>
                  <a:gd name="connsiteX2" fmla="*/ 1004715 w 1963711"/>
                  <a:gd name="connsiteY2" fmla="*/ 805149 h 1374500"/>
                  <a:gd name="connsiteX3" fmla="*/ 1636419 w 1963711"/>
                  <a:gd name="connsiteY3" fmla="*/ 805149 h 1374500"/>
                  <a:gd name="connsiteX4" fmla="*/ 1963711 w 1963711"/>
                  <a:gd name="connsiteY4" fmla="*/ 477857 h 1374500"/>
                  <a:gd name="connsiteX5" fmla="*/ 1963711 w 1963711"/>
                  <a:gd name="connsiteY5" fmla="*/ 179883 h 1374500"/>
                  <a:gd name="connsiteX6" fmla="*/ 1166735 w 1963711"/>
                  <a:gd name="connsiteY6" fmla="*/ 179883 h 1374500"/>
                  <a:gd name="connsiteX7" fmla="*/ 981855 w 1963711"/>
                  <a:gd name="connsiteY7" fmla="*/ 0 h 1374500"/>
                  <a:gd name="connsiteX8" fmla="*/ 796975 w 1963711"/>
                  <a:gd name="connsiteY8" fmla="*/ 179883 h 1374500"/>
                  <a:gd name="connsiteX9" fmla="*/ 0 w 1963711"/>
                  <a:gd name="connsiteY9" fmla="*/ 179883 h 1374500"/>
                  <a:gd name="connsiteX10" fmla="*/ 0 w 1963711"/>
                  <a:gd name="connsiteY10" fmla="*/ 477857 h 1374500"/>
                  <a:gd name="connsiteX11" fmla="*/ 327292 w 1963711"/>
                  <a:gd name="connsiteY11" fmla="*/ 805149 h 1374500"/>
                  <a:gd name="connsiteX12" fmla="*/ 958996 w 1963711"/>
                  <a:gd name="connsiteY12" fmla="*/ 805149 h 137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3711" h="1374500">
                    <a:moveTo>
                      <a:pt x="958996" y="1374500"/>
                    </a:moveTo>
                    <a:lnTo>
                      <a:pt x="1004715" y="1374500"/>
                    </a:lnTo>
                    <a:lnTo>
                      <a:pt x="1004715" y="805149"/>
                    </a:lnTo>
                    <a:lnTo>
                      <a:pt x="1636419" y="805149"/>
                    </a:lnTo>
                    <a:cubicBezTo>
                      <a:pt x="1817177" y="805149"/>
                      <a:pt x="1963711" y="658615"/>
                      <a:pt x="1963711" y="477857"/>
                    </a:cubicBezTo>
                    <a:lnTo>
                      <a:pt x="1963711" y="179883"/>
                    </a:lnTo>
                    <a:lnTo>
                      <a:pt x="1166735" y="179883"/>
                    </a:lnTo>
                    <a:lnTo>
                      <a:pt x="981855" y="0"/>
                    </a:lnTo>
                    <a:lnTo>
                      <a:pt x="796975" y="179883"/>
                    </a:lnTo>
                    <a:lnTo>
                      <a:pt x="0" y="179883"/>
                    </a:lnTo>
                    <a:lnTo>
                      <a:pt x="0" y="477857"/>
                    </a:lnTo>
                    <a:cubicBezTo>
                      <a:pt x="0" y="658615"/>
                      <a:pt x="146534" y="805149"/>
                      <a:pt x="327292" y="805149"/>
                    </a:cubicBezTo>
                    <a:lnTo>
                      <a:pt x="958996" y="805149"/>
                    </a:lnTo>
                    <a:close/>
                  </a:path>
                </a:pathLst>
              </a:cu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sz="800" b="1" dirty="0">
                  <a:solidFill>
                    <a:schemeClr val="tx1"/>
                  </a:solidFill>
                  <a:cs typeface="+mn-ea"/>
                  <a:sym typeface="+mn-lt"/>
                </a:endParaRPr>
              </a:p>
            </p:txBody>
          </p:sp>
        </p:grpSp>
        <p:sp>
          <p:nvSpPr>
            <p:cNvPr id="19" name="矩形 18"/>
            <p:cNvSpPr/>
            <p:nvPr/>
          </p:nvSpPr>
          <p:spPr>
            <a:xfrm>
              <a:off x="6518530" y="3915709"/>
              <a:ext cx="1586694" cy="12003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30" name="Freeform 286"/>
            <p:cNvSpPr>
              <a:spLocks noEditPoints="1"/>
            </p:cNvSpPr>
            <p:nvPr/>
          </p:nvSpPr>
          <p:spPr bwMode="auto">
            <a:xfrm>
              <a:off x="7143344" y="3063775"/>
              <a:ext cx="337065" cy="340939"/>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37" name="组合 36"/>
          <p:cNvGrpSpPr/>
          <p:nvPr/>
        </p:nvGrpSpPr>
        <p:grpSpPr>
          <a:xfrm>
            <a:off x="8717116" y="2388296"/>
            <a:ext cx="1840463" cy="3214743"/>
            <a:chOff x="8717116" y="2388296"/>
            <a:chExt cx="1840463" cy="3214743"/>
          </a:xfrm>
        </p:grpSpPr>
        <p:grpSp>
          <p:nvGrpSpPr>
            <p:cNvPr id="13" name="组合 12"/>
            <p:cNvGrpSpPr/>
            <p:nvPr/>
          </p:nvGrpSpPr>
          <p:grpSpPr>
            <a:xfrm>
              <a:off x="8717116" y="2388296"/>
              <a:ext cx="1840463" cy="3214743"/>
              <a:chOff x="1447629" y="2177281"/>
              <a:chExt cx="1840463" cy="3214743"/>
            </a:xfrm>
          </p:grpSpPr>
          <p:sp>
            <p:nvSpPr>
              <p:cNvPr id="14" name="圆角矩形 27"/>
              <p:cNvSpPr/>
              <p:nvPr/>
            </p:nvSpPr>
            <p:spPr>
              <a:xfrm>
                <a:off x="1447959" y="2710736"/>
                <a:ext cx="1839913" cy="2681288"/>
              </a:xfrm>
              <a:prstGeom prst="roundRect">
                <a:avLst/>
              </a:prstGeom>
              <a:solidFill>
                <a:schemeClr val="accent6"/>
              </a:solidFill>
              <a:ln w="19050">
                <a:solidFill>
                  <a:schemeClr val="bg1"/>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tx1"/>
                  </a:solidFill>
                  <a:cs typeface="+mn-ea"/>
                  <a:sym typeface="+mn-lt"/>
                </a:endParaRPr>
              </a:p>
            </p:txBody>
          </p:sp>
          <p:sp>
            <p:nvSpPr>
              <p:cNvPr id="15" name="任意多边形 28"/>
              <p:cNvSpPr/>
              <p:nvPr/>
            </p:nvSpPr>
            <p:spPr>
              <a:xfrm flipV="1">
                <a:off x="1447629" y="2177281"/>
                <a:ext cx="1840463" cy="1288232"/>
              </a:xfrm>
              <a:custGeom>
                <a:avLst/>
                <a:gdLst>
                  <a:gd name="connsiteX0" fmla="*/ 958996 w 1963711"/>
                  <a:gd name="connsiteY0" fmla="*/ 1374500 h 1374500"/>
                  <a:gd name="connsiteX1" fmla="*/ 1004715 w 1963711"/>
                  <a:gd name="connsiteY1" fmla="*/ 1374500 h 1374500"/>
                  <a:gd name="connsiteX2" fmla="*/ 1004715 w 1963711"/>
                  <a:gd name="connsiteY2" fmla="*/ 805149 h 1374500"/>
                  <a:gd name="connsiteX3" fmla="*/ 1636419 w 1963711"/>
                  <a:gd name="connsiteY3" fmla="*/ 805149 h 1374500"/>
                  <a:gd name="connsiteX4" fmla="*/ 1963711 w 1963711"/>
                  <a:gd name="connsiteY4" fmla="*/ 477857 h 1374500"/>
                  <a:gd name="connsiteX5" fmla="*/ 1963711 w 1963711"/>
                  <a:gd name="connsiteY5" fmla="*/ 179883 h 1374500"/>
                  <a:gd name="connsiteX6" fmla="*/ 1166735 w 1963711"/>
                  <a:gd name="connsiteY6" fmla="*/ 179883 h 1374500"/>
                  <a:gd name="connsiteX7" fmla="*/ 981855 w 1963711"/>
                  <a:gd name="connsiteY7" fmla="*/ 0 h 1374500"/>
                  <a:gd name="connsiteX8" fmla="*/ 796975 w 1963711"/>
                  <a:gd name="connsiteY8" fmla="*/ 179883 h 1374500"/>
                  <a:gd name="connsiteX9" fmla="*/ 0 w 1963711"/>
                  <a:gd name="connsiteY9" fmla="*/ 179883 h 1374500"/>
                  <a:gd name="connsiteX10" fmla="*/ 0 w 1963711"/>
                  <a:gd name="connsiteY10" fmla="*/ 477857 h 1374500"/>
                  <a:gd name="connsiteX11" fmla="*/ 327292 w 1963711"/>
                  <a:gd name="connsiteY11" fmla="*/ 805149 h 1374500"/>
                  <a:gd name="connsiteX12" fmla="*/ 958996 w 1963711"/>
                  <a:gd name="connsiteY12" fmla="*/ 805149 h 137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3711" h="1374500">
                    <a:moveTo>
                      <a:pt x="958996" y="1374500"/>
                    </a:moveTo>
                    <a:lnTo>
                      <a:pt x="1004715" y="1374500"/>
                    </a:lnTo>
                    <a:lnTo>
                      <a:pt x="1004715" y="805149"/>
                    </a:lnTo>
                    <a:lnTo>
                      <a:pt x="1636419" y="805149"/>
                    </a:lnTo>
                    <a:cubicBezTo>
                      <a:pt x="1817177" y="805149"/>
                      <a:pt x="1963711" y="658615"/>
                      <a:pt x="1963711" y="477857"/>
                    </a:cubicBezTo>
                    <a:lnTo>
                      <a:pt x="1963711" y="179883"/>
                    </a:lnTo>
                    <a:lnTo>
                      <a:pt x="1166735" y="179883"/>
                    </a:lnTo>
                    <a:lnTo>
                      <a:pt x="981855" y="0"/>
                    </a:lnTo>
                    <a:lnTo>
                      <a:pt x="796975" y="179883"/>
                    </a:lnTo>
                    <a:lnTo>
                      <a:pt x="0" y="179883"/>
                    </a:lnTo>
                    <a:lnTo>
                      <a:pt x="0" y="477857"/>
                    </a:lnTo>
                    <a:cubicBezTo>
                      <a:pt x="0" y="658615"/>
                      <a:pt x="146534" y="805149"/>
                      <a:pt x="327292" y="805149"/>
                    </a:cubicBezTo>
                    <a:lnTo>
                      <a:pt x="958996" y="805149"/>
                    </a:lnTo>
                    <a:close/>
                  </a:path>
                </a:pathLst>
              </a:cu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sz="800" b="1" dirty="0">
                  <a:solidFill>
                    <a:schemeClr val="tx1"/>
                  </a:solidFill>
                  <a:cs typeface="+mn-ea"/>
                  <a:sym typeface="+mn-lt"/>
                </a:endParaRPr>
              </a:p>
            </p:txBody>
          </p:sp>
        </p:grpSp>
        <p:sp>
          <p:nvSpPr>
            <p:cNvPr id="20" name="矩形 19"/>
            <p:cNvSpPr/>
            <p:nvPr/>
          </p:nvSpPr>
          <p:spPr>
            <a:xfrm>
              <a:off x="8844000" y="3915709"/>
              <a:ext cx="1586694" cy="12003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grpSp>
          <p:nvGrpSpPr>
            <p:cNvPr id="31" name="组合 30"/>
            <p:cNvGrpSpPr/>
            <p:nvPr/>
          </p:nvGrpSpPr>
          <p:grpSpPr>
            <a:xfrm>
              <a:off x="9526011" y="3088825"/>
              <a:ext cx="258763" cy="277813"/>
              <a:chOff x="6245225" y="2174876"/>
              <a:chExt cx="258763" cy="277813"/>
            </a:xfrm>
            <a:solidFill>
              <a:srgbClr val="FF3046"/>
            </a:solidFill>
          </p:grpSpPr>
          <p:sp>
            <p:nvSpPr>
              <p:cNvPr id="32" name="Freeform 281"/>
              <p:cNvSpPr>
                <a:spLocks noEditPoints="1"/>
              </p:cNvSpPr>
              <p:nvPr/>
            </p:nvSpPr>
            <p:spPr bwMode="auto">
              <a:xfrm>
                <a:off x="6245225" y="2174876"/>
                <a:ext cx="258763" cy="277813"/>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282"/>
              <p:cNvSpPr>
                <a:spLocks/>
              </p:cNvSpPr>
              <p:nvPr/>
            </p:nvSpPr>
            <p:spPr bwMode="auto">
              <a:xfrm>
                <a:off x="6302375" y="2279651"/>
                <a:ext cx="144463" cy="107950"/>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Tree>
    <p:extLst>
      <p:ext uri="{BB962C8B-B14F-4D97-AF65-F5344CB8AC3E}">
        <p14:creationId xmlns:p14="http://schemas.microsoft.com/office/powerpoint/2010/main" val="80522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up)">
                                      <p:cBhvr>
                                        <p:cTn id="15" dur="500"/>
                                        <p:tgtEl>
                                          <p:spTgt spid="3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up)">
                                      <p:cBhvr>
                                        <p:cTn id="19" dur="500"/>
                                        <p:tgtEl>
                                          <p:spTgt spid="3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up)">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97828" y="-1698171"/>
            <a:ext cx="3396344" cy="3396342"/>
            <a:chOff x="3616959" y="1148079"/>
            <a:chExt cx="4561841" cy="4561841"/>
          </a:xfrm>
        </p:grpSpPr>
        <p:grpSp>
          <p:nvGrpSpPr>
            <p:cNvPr id="14" name="组合 13"/>
            <p:cNvGrpSpPr/>
            <p:nvPr/>
          </p:nvGrpSpPr>
          <p:grpSpPr>
            <a:xfrm>
              <a:off x="3616959" y="1148079"/>
              <a:ext cx="4561841" cy="4561841"/>
              <a:chOff x="2844799" y="1523999"/>
              <a:chExt cx="4561841" cy="4561841"/>
            </a:xfrm>
          </p:grpSpPr>
          <p:cxnSp>
            <p:nvCxnSpPr>
              <p:cNvPr id="6" name="直接连接符 5"/>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rot="-4050000">
              <a:off x="3616959" y="1148079"/>
              <a:ext cx="4561841" cy="4561841"/>
              <a:chOff x="2844799" y="1523999"/>
              <a:chExt cx="4561841" cy="4561841"/>
            </a:xfrm>
          </p:grpSpPr>
          <p:cxnSp>
            <p:nvCxnSpPr>
              <p:cNvPr id="18" name="直接连接符 1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rot="-2700000">
              <a:off x="3616959" y="1148079"/>
              <a:ext cx="4561841" cy="4561841"/>
              <a:chOff x="2844799" y="1523999"/>
              <a:chExt cx="4561841" cy="4561841"/>
            </a:xfrm>
          </p:grpSpPr>
          <p:cxnSp>
            <p:nvCxnSpPr>
              <p:cNvPr id="25" name="直接连接符 2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rot="-1350000">
              <a:off x="3616959" y="1148079"/>
              <a:ext cx="4561841" cy="4561841"/>
              <a:chOff x="2844799" y="1523999"/>
              <a:chExt cx="4561841" cy="4561841"/>
            </a:xfrm>
          </p:grpSpPr>
          <p:cxnSp>
            <p:nvCxnSpPr>
              <p:cNvPr id="32" name="直接连接符 31"/>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55" name="组合 54"/>
          <p:cNvGrpSpPr/>
          <p:nvPr/>
        </p:nvGrpSpPr>
        <p:grpSpPr>
          <a:xfrm>
            <a:off x="4397828" y="5159829"/>
            <a:ext cx="3396344" cy="3396342"/>
            <a:chOff x="3616959" y="1148079"/>
            <a:chExt cx="4561841" cy="4561841"/>
          </a:xfrm>
        </p:grpSpPr>
        <p:grpSp>
          <p:nvGrpSpPr>
            <p:cNvPr id="56" name="组合 55"/>
            <p:cNvGrpSpPr/>
            <p:nvPr/>
          </p:nvGrpSpPr>
          <p:grpSpPr>
            <a:xfrm>
              <a:off x="3616959" y="1148079"/>
              <a:ext cx="4561841" cy="4561841"/>
              <a:chOff x="2844799" y="1523999"/>
              <a:chExt cx="4561841" cy="4561841"/>
            </a:xfrm>
          </p:grpSpPr>
          <p:cxnSp>
            <p:nvCxnSpPr>
              <p:cNvPr id="89" name="直接连接符 88"/>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0" name="直接连接符 89"/>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1" name="直接连接符 90"/>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94" name="直接连接符 93"/>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7" name="组合 56"/>
            <p:cNvGrpSpPr/>
            <p:nvPr/>
          </p:nvGrpSpPr>
          <p:grpSpPr>
            <a:xfrm rot="-4050000">
              <a:off x="3616959" y="1148079"/>
              <a:ext cx="4561841" cy="4561841"/>
              <a:chOff x="2844799" y="1523999"/>
              <a:chExt cx="4561841" cy="4561841"/>
            </a:xfrm>
          </p:grpSpPr>
          <p:cxnSp>
            <p:nvCxnSpPr>
              <p:cNvPr id="83" name="直接连接符 82"/>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4" name="直接连接符 83"/>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直接连接符 84"/>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7" name="直接连接符 86"/>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88" name="直接连接符 87"/>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8" name="组合 57"/>
            <p:cNvGrpSpPr/>
            <p:nvPr/>
          </p:nvGrpSpPr>
          <p:grpSpPr>
            <a:xfrm rot="-2700000">
              <a:off x="3616959" y="1148079"/>
              <a:ext cx="4561841" cy="4561841"/>
              <a:chOff x="2844799" y="1523999"/>
              <a:chExt cx="4561841" cy="4561841"/>
            </a:xfrm>
          </p:grpSpPr>
          <p:cxnSp>
            <p:nvCxnSpPr>
              <p:cNvPr id="77" name="直接连接符 76"/>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1" name="直接连接符 80"/>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82" name="直接连接符 81"/>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9" name="组合 58"/>
            <p:cNvGrpSpPr/>
            <p:nvPr/>
          </p:nvGrpSpPr>
          <p:grpSpPr>
            <a:xfrm rot="-1350000">
              <a:off x="3616959" y="1148079"/>
              <a:ext cx="4561841" cy="4561841"/>
              <a:chOff x="2844799" y="1523999"/>
              <a:chExt cx="4561841" cy="4561841"/>
            </a:xfrm>
          </p:grpSpPr>
          <p:cxnSp>
            <p:nvCxnSpPr>
              <p:cNvPr id="60" name="直接连接符 59"/>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4" name="直接连接符 63"/>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5" name="直接连接符 64"/>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02" name="组合 101"/>
          <p:cNvGrpSpPr/>
          <p:nvPr/>
        </p:nvGrpSpPr>
        <p:grpSpPr>
          <a:xfrm>
            <a:off x="4133419" y="2913465"/>
            <a:ext cx="4396525" cy="1075904"/>
            <a:chOff x="4425519" y="2616154"/>
            <a:chExt cx="4396525" cy="1075904"/>
          </a:xfrm>
        </p:grpSpPr>
        <p:grpSp>
          <p:nvGrpSpPr>
            <p:cNvPr id="103" name="组合 102"/>
            <p:cNvGrpSpPr/>
            <p:nvPr/>
          </p:nvGrpSpPr>
          <p:grpSpPr>
            <a:xfrm>
              <a:off x="5695373" y="2718779"/>
              <a:ext cx="3126671" cy="922587"/>
              <a:chOff x="2016183" y="1920114"/>
              <a:chExt cx="2174409" cy="922587"/>
            </a:xfrm>
          </p:grpSpPr>
          <p:sp>
            <p:nvSpPr>
              <p:cNvPr id="107" name="文本框 106"/>
              <p:cNvSpPr txBox="1"/>
              <p:nvPr/>
            </p:nvSpPr>
            <p:spPr>
              <a:xfrm>
                <a:off x="2016183" y="1920114"/>
                <a:ext cx="2174409" cy="646331"/>
              </a:xfrm>
              <a:prstGeom prst="rect">
                <a:avLst/>
              </a:prstGeom>
              <a:noFill/>
            </p:spPr>
            <p:txBody>
              <a:bodyPr wrap="square" rtlCol="0">
                <a:spAutoFit/>
              </a:bodyPr>
              <a:lstStyle/>
              <a:p>
                <a:r>
                  <a:rPr lang="zh-CN" altLang="en-US" sz="3600" dirty="0">
                    <a:solidFill>
                      <a:schemeClr val="bg1"/>
                    </a:solidFill>
                    <a:cs typeface="+mn-ea"/>
                    <a:sym typeface="+mn-lt"/>
                  </a:rPr>
                  <a:t>标题文字添加</a:t>
                </a:r>
              </a:p>
            </p:txBody>
          </p:sp>
          <p:sp>
            <p:nvSpPr>
              <p:cNvPr id="108" name="文本框 107"/>
              <p:cNvSpPr txBox="1"/>
              <p:nvPr/>
            </p:nvSpPr>
            <p:spPr>
              <a:xfrm>
                <a:off x="2042676" y="2504147"/>
                <a:ext cx="2062695" cy="338554"/>
              </a:xfrm>
              <a:prstGeom prst="rect">
                <a:avLst/>
              </a:prstGeom>
              <a:noFill/>
            </p:spPr>
            <p:txBody>
              <a:bodyPr wrap="square" rtlCol="0">
                <a:spAutoFit/>
              </a:bodyPr>
              <a:lstStyle/>
              <a:p>
                <a:r>
                  <a:rPr lang="en-US" altLang="zh-CN" sz="1600" dirty="0">
                    <a:solidFill>
                      <a:schemeClr val="bg1"/>
                    </a:solidFill>
                    <a:cs typeface="+mn-ea"/>
                    <a:sym typeface="+mn-lt"/>
                  </a:rPr>
                  <a:t>CI CHU TIAN JIA YING WEN</a:t>
                </a:r>
                <a:endParaRPr lang="zh-CN" altLang="en-US" sz="1600" dirty="0">
                  <a:solidFill>
                    <a:schemeClr val="bg1"/>
                  </a:solidFill>
                  <a:cs typeface="+mn-ea"/>
                  <a:sym typeface="+mn-lt"/>
                </a:endParaRPr>
              </a:p>
            </p:txBody>
          </p:sp>
        </p:grpSp>
        <p:grpSp>
          <p:nvGrpSpPr>
            <p:cNvPr id="104" name="组合 103"/>
            <p:cNvGrpSpPr/>
            <p:nvPr/>
          </p:nvGrpSpPr>
          <p:grpSpPr>
            <a:xfrm>
              <a:off x="4425519" y="2616154"/>
              <a:ext cx="1075907" cy="1075904"/>
              <a:chOff x="4359693" y="2802113"/>
              <a:chExt cx="755922" cy="755920"/>
            </a:xfrm>
          </p:grpSpPr>
          <p:sp>
            <p:nvSpPr>
              <p:cNvPr id="105" name="椭圆 104"/>
              <p:cNvSpPr/>
              <p:nvPr/>
            </p:nvSpPr>
            <p:spPr>
              <a:xfrm>
                <a:off x="4359693" y="2802113"/>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06" name="文本框 105"/>
              <p:cNvSpPr txBox="1"/>
              <p:nvPr/>
            </p:nvSpPr>
            <p:spPr>
              <a:xfrm>
                <a:off x="4459859" y="2887685"/>
                <a:ext cx="571236" cy="540602"/>
              </a:xfrm>
              <a:prstGeom prst="rect">
                <a:avLst/>
              </a:prstGeom>
              <a:noFill/>
            </p:spPr>
            <p:txBody>
              <a:bodyPr wrap="none" rtlCol="0">
                <a:spAutoFit/>
              </a:bodyPr>
              <a:lstStyle/>
              <a:p>
                <a:pPr algn="ctr"/>
                <a:r>
                  <a:rPr lang="en-US" altLang="zh-CN" sz="4400" b="1" dirty="0">
                    <a:solidFill>
                      <a:srgbClr val="FF3046"/>
                    </a:solidFill>
                    <a:cs typeface="+mn-ea"/>
                    <a:sym typeface="+mn-lt"/>
                  </a:rPr>
                  <a:t>03</a:t>
                </a:r>
                <a:endParaRPr lang="zh-CN" altLang="en-US" sz="4400" b="1" dirty="0">
                  <a:solidFill>
                    <a:srgbClr val="FF3046"/>
                  </a:solidFill>
                  <a:cs typeface="+mn-ea"/>
                  <a:sym typeface="+mn-lt"/>
                </a:endParaRPr>
              </a:p>
            </p:txBody>
          </p:sp>
        </p:grpSp>
      </p:grpSp>
    </p:spTree>
    <p:extLst>
      <p:ext uri="{BB962C8B-B14F-4D97-AF65-F5344CB8AC3E}">
        <p14:creationId xmlns:p14="http://schemas.microsoft.com/office/powerpoint/2010/main" val="235370415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grpSp>
        <p:nvGrpSpPr>
          <p:cNvPr id="8" name="组合 7"/>
          <p:cNvGrpSpPr/>
          <p:nvPr/>
        </p:nvGrpSpPr>
        <p:grpSpPr>
          <a:xfrm>
            <a:off x="1897015" y="1915506"/>
            <a:ext cx="2070478" cy="2070476"/>
            <a:chOff x="1752735" y="879940"/>
            <a:chExt cx="2070478" cy="2070476"/>
          </a:xfrm>
        </p:grpSpPr>
        <p:sp>
          <p:nvSpPr>
            <p:cNvPr id="9" name="同心圆 113"/>
            <p:cNvSpPr/>
            <p:nvPr/>
          </p:nvSpPr>
          <p:spPr>
            <a:xfrm>
              <a:off x="1752735" y="879940"/>
              <a:ext cx="2070478" cy="2070476"/>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 name="同心圆 114"/>
            <p:cNvSpPr/>
            <p:nvPr/>
          </p:nvSpPr>
          <p:spPr>
            <a:xfrm rot="9000000">
              <a:off x="1850845" y="971517"/>
              <a:ext cx="1884863" cy="1906298"/>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1" name="组合 10"/>
          <p:cNvGrpSpPr/>
          <p:nvPr/>
        </p:nvGrpSpPr>
        <p:grpSpPr>
          <a:xfrm>
            <a:off x="5069052" y="1915506"/>
            <a:ext cx="2070478" cy="2070476"/>
            <a:chOff x="1752735" y="879940"/>
            <a:chExt cx="2070478" cy="2070476"/>
          </a:xfrm>
        </p:grpSpPr>
        <p:sp>
          <p:nvSpPr>
            <p:cNvPr id="12" name="同心圆 113"/>
            <p:cNvSpPr/>
            <p:nvPr/>
          </p:nvSpPr>
          <p:spPr>
            <a:xfrm>
              <a:off x="1752735" y="879940"/>
              <a:ext cx="2070478" cy="2070476"/>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 name="同心圆 114"/>
            <p:cNvSpPr/>
            <p:nvPr/>
          </p:nvSpPr>
          <p:spPr>
            <a:xfrm rot="9000000">
              <a:off x="1850845" y="971517"/>
              <a:ext cx="1884863" cy="1906298"/>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4" name="组合 13"/>
          <p:cNvGrpSpPr/>
          <p:nvPr/>
        </p:nvGrpSpPr>
        <p:grpSpPr>
          <a:xfrm>
            <a:off x="8241089" y="1915506"/>
            <a:ext cx="2070478" cy="2070476"/>
            <a:chOff x="1752735" y="879940"/>
            <a:chExt cx="2070478" cy="2070476"/>
          </a:xfrm>
        </p:grpSpPr>
        <p:sp>
          <p:nvSpPr>
            <p:cNvPr id="15" name="同心圆 113"/>
            <p:cNvSpPr/>
            <p:nvPr/>
          </p:nvSpPr>
          <p:spPr>
            <a:xfrm>
              <a:off x="1752735" y="879940"/>
              <a:ext cx="2070478" cy="2070476"/>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 name="同心圆 114"/>
            <p:cNvSpPr/>
            <p:nvPr/>
          </p:nvSpPr>
          <p:spPr>
            <a:xfrm rot="9000000">
              <a:off x="1850845" y="971517"/>
              <a:ext cx="1884863" cy="1906298"/>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7" name="组合 16"/>
          <p:cNvGrpSpPr/>
          <p:nvPr/>
        </p:nvGrpSpPr>
        <p:grpSpPr>
          <a:xfrm>
            <a:off x="2014093" y="4407240"/>
            <a:ext cx="1826400" cy="888155"/>
            <a:chOff x="1824896" y="4197438"/>
            <a:chExt cx="1826400" cy="888155"/>
          </a:xfrm>
        </p:grpSpPr>
        <p:sp>
          <p:nvSpPr>
            <p:cNvPr id="18" name="矩形 17"/>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19" name="矩形 18"/>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0" name="组合 19"/>
          <p:cNvGrpSpPr/>
          <p:nvPr/>
        </p:nvGrpSpPr>
        <p:grpSpPr>
          <a:xfrm>
            <a:off x="5182800" y="4407240"/>
            <a:ext cx="1826400" cy="888155"/>
            <a:chOff x="1824896" y="4197438"/>
            <a:chExt cx="1826400" cy="888155"/>
          </a:xfrm>
        </p:grpSpPr>
        <p:sp>
          <p:nvSpPr>
            <p:cNvPr id="21" name="矩形 20"/>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22" name="矩形 21"/>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3" name="组合 22"/>
          <p:cNvGrpSpPr/>
          <p:nvPr/>
        </p:nvGrpSpPr>
        <p:grpSpPr>
          <a:xfrm>
            <a:off x="8363128" y="4407240"/>
            <a:ext cx="1826400" cy="888155"/>
            <a:chOff x="1824896" y="4197438"/>
            <a:chExt cx="1826400" cy="888155"/>
          </a:xfrm>
        </p:grpSpPr>
        <p:sp>
          <p:nvSpPr>
            <p:cNvPr id="24" name="矩形 23"/>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25" name="矩形 24"/>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6" name="组合 25"/>
          <p:cNvGrpSpPr/>
          <p:nvPr/>
        </p:nvGrpSpPr>
        <p:grpSpPr>
          <a:xfrm>
            <a:off x="5821845" y="2643127"/>
            <a:ext cx="564892" cy="606479"/>
            <a:chOff x="6245225" y="2174876"/>
            <a:chExt cx="258763" cy="277813"/>
          </a:xfrm>
          <a:solidFill>
            <a:schemeClr val="bg1"/>
          </a:solidFill>
        </p:grpSpPr>
        <p:sp>
          <p:nvSpPr>
            <p:cNvPr id="27" name="Freeform 281"/>
            <p:cNvSpPr>
              <a:spLocks noEditPoints="1"/>
            </p:cNvSpPr>
            <p:nvPr/>
          </p:nvSpPr>
          <p:spPr bwMode="auto">
            <a:xfrm>
              <a:off x="6245225" y="2174876"/>
              <a:ext cx="258763" cy="277813"/>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Freeform 282"/>
            <p:cNvSpPr>
              <a:spLocks/>
            </p:cNvSpPr>
            <p:nvPr/>
          </p:nvSpPr>
          <p:spPr bwMode="auto">
            <a:xfrm>
              <a:off x="6302375" y="2279651"/>
              <a:ext cx="144463" cy="107950"/>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9" name="Freeform 286"/>
          <p:cNvSpPr>
            <a:spLocks noEditPoints="1"/>
          </p:cNvSpPr>
          <p:nvPr/>
        </p:nvSpPr>
        <p:spPr bwMode="auto">
          <a:xfrm>
            <a:off x="2625787" y="2655260"/>
            <a:ext cx="603012" cy="609943"/>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30" name="组合 29"/>
          <p:cNvGrpSpPr/>
          <p:nvPr/>
        </p:nvGrpSpPr>
        <p:grpSpPr>
          <a:xfrm>
            <a:off x="8969623" y="2696845"/>
            <a:ext cx="613410" cy="568358"/>
            <a:chOff x="4005263" y="1627188"/>
            <a:chExt cx="280988" cy="260351"/>
          </a:xfrm>
          <a:solidFill>
            <a:schemeClr val="bg1"/>
          </a:solidFill>
        </p:grpSpPr>
        <p:sp>
          <p:nvSpPr>
            <p:cNvPr id="31" name="Freeform 383"/>
            <p:cNvSpPr>
              <a:spLocks noEditPoints="1"/>
            </p:cNvSpPr>
            <p:nvPr/>
          </p:nvSpPr>
          <p:spPr bwMode="auto">
            <a:xfrm>
              <a:off x="4005263" y="1774826"/>
              <a:ext cx="279400" cy="112713"/>
            </a:xfrm>
            <a:custGeom>
              <a:avLst/>
              <a:gdLst>
                <a:gd name="T0" fmla="*/ 258 w 289"/>
                <a:gd name="T1" fmla="*/ 0 h 117"/>
                <a:gd name="T2" fmla="*/ 179 w 289"/>
                <a:gd name="T3" fmla="*/ 0 h 117"/>
                <a:gd name="T4" fmla="*/ 148 w 289"/>
                <a:gd name="T5" fmla="*/ 31 h 117"/>
                <a:gd name="T6" fmla="*/ 148 w 289"/>
                <a:gd name="T7" fmla="*/ 44 h 117"/>
                <a:gd name="T8" fmla="*/ 64 w 289"/>
                <a:gd name="T9" fmla="*/ 44 h 117"/>
                <a:gd name="T10" fmla="*/ 64 w 289"/>
                <a:gd name="T11" fmla="*/ 35 h 117"/>
                <a:gd name="T12" fmla="*/ 64 w 289"/>
                <a:gd name="T13" fmla="*/ 12 h 117"/>
                <a:gd name="T14" fmla="*/ 57 w 289"/>
                <a:gd name="T15" fmla="*/ 9 h 117"/>
                <a:gd name="T16" fmla="*/ 4 w 289"/>
                <a:gd name="T17" fmla="*/ 53 h 117"/>
                <a:gd name="T18" fmla="*/ 4 w 289"/>
                <a:gd name="T19" fmla="*/ 65 h 117"/>
                <a:gd name="T20" fmla="*/ 57 w 289"/>
                <a:gd name="T21" fmla="*/ 109 h 117"/>
                <a:gd name="T22" fmla="*/ 64 w 289"/>
                <a:gd name="T23" fmla="*/ 105 h 117"/>
                <a:gd name="T24" fmla="*/ 64 w 289"/>
                <a:gd name="T25" fmla="*/ 82 h 117"/>
                <a:gd name="T26" fmla="*/ 64 w 289"/>
                <a:gd name="T27" fmla="*/ 73 h 117"/>
                <a:gd name="T28" fmla="*/ 148 w 289"/>
                <a:gd name="T29" fmla="*/ 73 h 117"/>
                <a:gd name="T30" fmla="*/ 148 w 289"/>
                <a:gd name="T31" fmla="*/ 86 h 117"/>
                <a:gd name="T32" fmla="*/ 179 w 289"/>
                <a:gd name="T33" fmla="*/ 117 h 117"/>
                <a:gd name="T34" fmla="*/ 258 w 289"/>
                <a:gd name="T35" fmla="*/ 117 h 117"/>
                <a:gd name="T36" fmla="*/ 289 w 289"/>
                <a:gd name="T37" fmla="*/ 86 h 117"/>
                <a:gd name="T38" fmla="*/ 289 w 289"/>
                <a:gd name="T39" fmla="*/ 31 h 117"/>
                <a:gd name="T40" fmla="*/ 258 w 289"/>
                <a:gd name="T41" fmla="*/ 0 h 117"/>
                <a:gd name="T42" fmla="*/ 261 w 289"/>
                <a:gd name="T43" fmla="*/ 82 h 117"/>
                <a:gd name="T44" fmla="*/ 254 w 289"/>
                <a:gd name="T45" fmla="*/ 90 h 117"/>
                <a:gd name="T46" fmla="*/ 184 w 289"/>
                <a:gd name="T47" fmla="*/ 90 h 117"/>
                <a:gd name="T48" fmla="*/ 176 w 289"/>
                <a:gd name="T49" fmla="*/ 82 h 117"/>
                <a:gd name="T50" fmla="*/ 176 w 289"/>
                <a:gd name="T51" fmla="*/ 35 h 117"/>
                <a:gd name="T52" fmla="*/ 184 w 289"/>
                <a:gd name="T53" fmla="*/ 27 h 117"/>
                <a:gd name="T54" fmla="*/ 254 w 289"/>
                <a:gd name="T55" fmla="*/ 27 h 117"/>
                <a:gd name="T56" fmla="*/ 261 w 289"/>
                <a:gd name="T57" fmla="*/ 35 h 117"/>
                <a:gd name="T58" fmla="*/ 261 w 289"/>
                <a:gd name="T59" fmla="*/ 8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7">
                  <a:moveTo>
                    <a:pt x="258" y="0"/>
                  </a:moveTo>
                  <a:cubicBezTo>
                    <a:pt x="179" y="0"/>
                    <a:pt x="179" y="0"/>
                    <a:pt x="179" y="0"/>
                  </a:cubicBezTo>
                  <a:cubicBezTo>
                    <a:pt x="162" y="0"/>
                    <a:pt x="148" y="14"/>
                    <a:pt x="148" y="31"/>
                  </a:cubicBezTo>
                  <a:cubicBezTo>
                    <a:pt x="148" y="44"/>
                    <a:pt x="148" y="44"/>
                    <a:pt x="148" y="44"/>
                  </a:cubicBezTo>
                  <a:cubicBezTo>
                    <a:pt x="64" y="44"/>
                    <a:pt x="64" y="44"/>
                    <a:pt x="64" y="44"/>
                  </a:cubicBezTo>
                  <a:cubicBezTo>
                    <a:pt x="64" y="41"/>
                    <a:pt x="64" y="38"/>
                    <a:pt x="64" y="35"/>
                  </a:cubicBezTo>
                  <a:cubicBezTo>
                    <a:pt x="64" y="12"/>
                    <a:pt x="64" y="12"/>
                    <a:pt x="64" y="12"/>
                  </a:cubicBezTo>
                  <a:cubicBezTo>
                    <a:pt x="64" y="7"/>
                    <a:pt x="61" y="5"/>
                    <a:pt x="57" y="9"/>
                  </a:cubicBezTo>
                  <a:cubicBezTo>
                    <a:pt x="4" y="53"/>
                    <a:pt x="4" y="53"/>
                    <a:pt x="4" y="53"/>
                  </a:cubicBezTo>
                  <a:cubicBezTo>
                    <a:pt x="0" y="56"/>
                    <a:pt x="0" y="61"/>
                    <a:pt x="4" y="65"/>
                  </a:cubicBezTo>
                  <a:cubicBezTo>
                    <a:pt x="57" y="109"/>
                    <a:pt x="57" y="109"/>
                    <a:pt x="57" y="109"/>
                  </a:cubicBezTo>
                  <a:cubicBezTo>
                    <a:pt x="61" y="112"/>
                    <a:pt x="64" y="111"/>
                    <a:pt x="64" y="105"/>
                  </a:cubicBezTo>
                  <a:cubicBezTo>
                    <a:pt x="64" y="82"/>
                    <a:pt x="64" y="82"/>
                    <a:pt x="64" y="82"/>
                  </a:cubicBezTo>
                  <a:cubicBezTo>
                    <a:pt x="64" y="80"/>
                    <a:pt x="64" y="76"/>
                    <a:pt x="64" y="73"/>
                  </a:cubicBezTo>
                  <a:cubicBezTo>
                    <a:pt x="148" y="73"/>
                    <a:pt x="148" y="73"/>
                    <a:pt x="148" y="73"/>
                  </a:cubicBezTo>
                  <a:cubicBezTo>
                    <a:pt x="148" y="86"/>
                    <a:pt x="148" y="86"/>
                    <a:pt x="148" y="86"/>
                  </a:cubicBezTo>
                  <a:cubicBezTo>
                    <a:pt x="148" y="103"/>
                    <a:pt x="162" y="117"/>
                    <a:pt x="179" y="117"/>
                  </a:cubicBezTo>
                  <a:cubicBezTo>
                    <a:pt x="258" y="117"/>
                    <a:pt x="258" y="117"/>
                    <a:pt x="258" y="117"/>
                  </a:cubicBezTo>
                  <a:cubicBezTo>
                    <a:pt x="275" y="117"/>
                    <a:pt x="289" y="103"/>
                    <a:pt x="289" y="86"/>
                  </a:cubicBezTo>
                  <a:cubicBezTo>
                    <a:pt x="289" y="31"/>
                    <a:pt x="289" y="31"/>
                    <a:pt x="289" y="31"/>
                  </a:cubicBezTo>
                  <a:cubicBezTo>
                    <a:pt x="289" y="14"/>
                    <a:pt x="275" y="0"/>
                    <a:pt x="258" y="0"/>
                  </a:cubicBezTo>
                  <a:close/>
                  <a:moveTo>
                    <a:pt x="261" y="82"/>
                  </a:moveTo>
                  <a:cubicBezTo>
                    <a:pt x="261" y="86"/>
                    <a:pt x="258" y="90"/>
                    <a:pt x="254" y="90"/>
                  </a:cubicBezTo>
                  <a:cubicBezTo>
                    <a:pt x="184" y="90"/>
                    <a:pt x="184" y="90"/>
                    <a:pt x="184" y="90"/>
                  </a:cubicBezTo>
                  <a:cubicBezTo>
                    <a:pt x="179" y="90"/>
                    <a:pt x="176" y="86"/>
                    <a:pt x="176" y="82"/>
                  </a:cubicBezTo>
                  <a:cubicBezTo>
                    <a:pt x="176" y="35"/>
                    <a:pt x="176" y="35"/>
                    <a:pt x="176" y="35"/>
                  </a:cubicBezTo>
                  <a:cubicBezTo>
                    <a:pt x="176" y="31"/>
                    <a:pt x="179" y="27"/>
                    <a:pt x="184" y="27"/>
                  </a:cubicBezTo>
                  <a:cubicBezTo>
                    <a:pt x="254" y="27"/>
                    <a:pt x="254" y="27"/>
                    <a:pt x="254" y="27"/>
                  </a:cubicBezTo>
                  <a:cubicBezTo>
                    <a:pt x="258" y="27"/>
                    <a:pt x="261" y="31"/>
                    <a:pt x="261" y="35"/>
                  </a:cubicBezTo>
                  <a:lnTo>
                    <a:pt x="26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384"/>
            <p:cNvSpPr>
              <a:spLocks noEditPoints="1"/>
            </p:cNvSpPr>
            <p:nvPr/>
          </p:nvSpPr>
          <p:spPr bwMode="auto">
            <a:xfrm>
              <a:off x="4005263" y="1627188"/>
              <a:ext cx="280988" cy="114300"/>
            </a:xfrm>
            <a:custGeom>
              <a:avLst/>
              <a:gdLst>
                <a:gd name="T0" fmla="*/ 31 w 289"/>
                <a:gd name="T1" fmla="*/ 118 h 118"/>
                <a:gd name="T2" fmla="*/ 110 w 289"/>
                <a:gd name="T3" fmla="*/ 118 h 118"/>
                <a:gd name="T4" fmla="*/ 141 w 289"/>
                <a:gd name="T5" fmla="*/ 87 h 118"/>
                <a:gd name="T6" fmla="*/ 141 w 289"/>
                <a:gd name="T7" fmla="*/ 74 h 118"/>
                <a:gd name="T8" fmla="*/ 225 w 289"/>
                <a:gd name="T9" fmla="*/ 74 h 118"/>
                <a:gd name="T10" fmla="*/ 225 w 289"/>
                <a:gd name="T11" fmla="*/ 83 h 118"/>
                <a:gd name="T12" fmla="*/ 225 w 289"/>
                <a:gd name="T13" fmla="*/ 106 h 118"/>
                <a:gd name="T14" fmla="*/ 232 w 289"/>
                <a:gd name="T15" fmla="*/ 109 h 118"/>
                <a:gd name="T16" fmla="*/ 285 w 289"/>
                <a:gd name="T17" fmla="*/ 65 h 118"/>
                <a:gd name="T18" fmla="*/ 285 w 289"/>
                <a:gd name="T19" fmla="*/ 53 h 118"/>
                <a:gd name="T20" fmla="*/ 232 w 289"/>
                <a:gd name="T21" fmla="*/ 9 h 118"/>
                <a:gd name="T22" fmla="*/ 225 w 289"/>
                <a:gd name="T23" fmla="*/ 12 h 118"/>
                <a:gd name="T24" fmla="*/ 225 w 289"/>
                <a:gd name="T25" fmla="*/ 36 h 118"/>
                <a:gd name="T26" fmla="*/ 225 w 289"/>
                <a:gd name="T27" fmla="*/ 45 h 118"/>
                <a:gd name="T28" fmla="*/ 141 w 289"/>
                <a:gd name="T29" fmla="*/ 45 h 118"/>
                <a:gd name="T30" fmla="*/ 141 w 289"/>
                <a:gd name="T31" fmla="*/ 32 h 118"/>
                <a:gd name="T32" fmla="*/ 110 w 289"/>
                <a:gd name="T33" fmla="*/ 0 h 118"/>
                <a:gd name="T34" fmla="*/ 31 w 289"/>
                <a:gd name="T35" fmla="*/ 0 h 118"/>
                <a:gd name="T36" fmla="*/ 0 w 289"/>
                <a:gd name="T37" fmla="*/ 32 h 118"/>
                <a:gd name="T38" fmla="*/ 0 w 289"/>
                <a:gd name="T39" fmla="*/ 87 h 118"/>
                <a:gd name="T40" fmla="*/ 31 w 289"/>
                <a:gd name="T41" fmla="*/ 118 h 118"/>
                <a:gd name="T42" fmla="*/ 28 w 289"/>
                <a:gd name="T43" fmla="*/ 36 h 118"/>
                <a:gd name="T44" fmla="*/ 35 w 289"/>
                <a:gd name="T45" fmla="*/ 28 h 118"/>
                <a:gd name="T46" fmla="*/ 106 w 289"/>
                <a:gd name="T47" fmla="*/ 28 h 118"/>
                <a:gd name="T48" fmla="*/ 113 w 289"/>
                <a:gd name="T49" fmla="*/ 36 h 118"/>
                <a:gd name="T50" fmla="*/ 113 w 289"/>
                <a:gd name="T51" fmla="*/ 83 h 118"/>
                <a:gd name="T52" fmla="*/ 106 w 289"/>
                <a:gd name="T53" fmla="*/ 90 h 118"/>
                <a:gd name="T54" fmla="*/ 35 w 289"/>
                <a:gd name="T55" fmla="*/ 90 h 118"/>
                <a:gd name="T56" fmla="*/ 28 w 289"/>
                <a:gd name="T57" fmla="*/ 83 h 118"/>
                <a:gd name="T58" fmla="*/ 28 w 289"/>
                <a:gd name="T59" fmla="*/ 3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8">
                  <a:moveTo>
                    <a:pt x="31" y="118"/>
                  </a:moveTo>
                  <a:cubicBezTo>
                    <a:pt x="110" y="118"/>
                    <a:pt x="110" y="118"/>
                    <a:pt x="110" y="118"/>
                  </a:cubicBezTo>
                  <a:cubicBezTo>
                    <a:pt x="127" y="118"/>
                    <a:pt x="141" y="104"/>
                    <a:pt x="141" y="87"/>
                  </a:cubicBezTo>
                  <a:cubicBezTo>
                    <a:pt x="141" y="74"/>
                    <a:pt x="141" y="74"/>
                    <a:pt x="141" y="74"/>
                  </a:cubicBezTo>
                  <a:cubicBezTo>
                    <a:pt x="225" y="74"/>
                    <a:pt x="225" y="74"/>
                    <a:pt x="225" y="74"/>
                  </a:cubicBezTo>
                  <a:cubicBezTo>
                    <a:pt x="225" y="77"/>
                    <a:pt x="225" y="80"/>
                    <a:pt x="225" y="83"/>
                  </a:cubicBezTo>
                  <a:cubicBezTo>
                    <a:pt x="225" y="106"/>
                    <a:pt x="225" y="106"/>
                    <a:pt x="225" y="106"/>
                  </a:cubicBezTo>
                  <a:cubicBezTo>
                    <a:pt x="225" y="111"/>
                    <a:pt x="229" y="112"/>
                    <a:pt x="232" y="109"/>
                  </a:cubicBezTo>
                  <a:cubicBezTo>
                    <a:pt x="285" y="65"/>
                    <a:pt x="285" y="65"/>
                    <a:pt x="285" y="65"/>
                  </a:cubicBezTo>
                  <a:cubicBezTo>
                    <a:pt x="289" y="62"/>
                    <a:pt x="289" y="56"/>
                    <a:pt x="285" y="53"/>
                  </a:cubicBezTo>
                  <a:cubicBezTo>
                    <a:pt x="232" y="9"/>
                    <a:pt x="232" y="9"/>
                    <a:pt x="232" y="9"/>
                  </a:cubicBezTo>
                  <a:cubicBezTo>
                    <a:pt x="229" y="6"/>
                    <a:pt x="225" y="7"/>
                    <a:pt x="225" y="12"/>
                  </a:cubicBezTo>
                  <a:cubicBezTo>
                    <a:pt x="225" y="36"/>
                    <a:pt x="225" y="36"/>
                    <a:pt x="225" y="36"/>
                  </a:cubicBezTo>
                  <a:cubicBezTo>
                    <a:pt x="225" y="38"/>
                    <a:pt x="225" y="41"/>
                    <a:pt x="225" y="45"/>
                  </a:cubicBezTo>
                  <a:cubicBezTo>
                    <a:pt x="141" y="45"/>
                    <a:pt x="141" y="45"/>
                    <a:pt x="141" y="45"/>
                  </a:cubicBezTo>
                  <a:cubicBezTo>
                    <a:pt x="141" y="32"/>
                    <a:pt x="141" y="32"/>
                    <a:pt x="141" y="32"/>
                  </a:cubicBezTo>
                  <a:cubicBezTo>
                    <a:pt x="141" y="14"/>
                    <a:pt x="127" y="0"/>
                    <a:pt x="110" y="0"/>
                  </a:cubicBezTo>
                  <a:cubicBezTo>
                    <a:pt x="31" y="0"/>
                    <a:pt x="31" y="0"/>
                    <a:pt x="31" y="0"/>
                  </a:cubicBezTo>
                  <a:cubicBezTo>
                    <a:pt x="14" y="0"/>
                    <a:pt x="0" y="14"/>
                    <a:pt x="0" y="32"/>
                  </a:cubicBezTo>
                  <a:cubicBezTo>
                    <a:pt x="0" y="87"/>
                    <a:pt x="0" y="87"/>
                    <a:pt x="0" y="87"/>
                  </a:cubicBezTo>
                  <a:cubicBezTo>
                    <a:pt x="0" y="104"/>
                    <a:pt x="14" y="118"/>
                    <a:pt x="31" y="118"/>
                  </a:cubicBezTo>
                  <a:close/>
                  <a:moveTo>
                    <a:pt x="28" y="36"/>
                  </a:moveTo>
                  <a:cubicBezTo>
                    <a:pt x="28" y="31"/>
                    <a:pt x="31" y="28"/>
                    <a:pt x="35" y="28"/>
                  </a:cubicBezTo>
                  <a:cubicBezTo>
                    <a:pt x="106" y="28"/>
                    <a:pt x="106" y="28"/>
                    <a:pt x="106" y="28"/>
                  </a:cubicBezTo>
                  <a:cubicBezTo>
                    <a:pt x="110" y="28"/>
                    <a:pt x="113" y="31"/>
                    <a:pt x="113" y="36"/>
                  </a:cubicBezTo>
                  <a:cubicBezTo>
                    <a:pt x="113" y="83"/>
                    <a:pt x="113" y="83"/>
                    <a:pt x="113" y="83"/>
                  </a:cubicBezTo>
                  <a:cubicBezTo>
                    <a:pt x="113" y="87"/>
                    <a:pt x="110" y="90"/>
                    <a:pt x="106" y="90"/>
                  </a:cubicBezTo>
                  <a:cubicBezTo>
                    <a:pt x="35" y="90"/>
                    <a:pt x="35" y="90"/>
                    <a:pt x="35" y="90"/>
                  </a:cubicBezTo>
                  <a:cubicBezTo>
                    <a:pt x="31" y="90"/>
                    <a:pt x="28" y="87"/>
                    <a:pt x="28" y="83"/>
                  </a:cubicBezTo>
                  <a:lnTo>
                    <a:pt x="2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293724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down)">
                                      <p:cBhvr>
                                        <p:cTn id="12" dur="500"/>
                                        <p:tgtEl>
                                          <p:spTgt spid="29"/>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par>
                          <p:cTn id="17" fill="hold">
                            <p:stCondLst>
                              <p:cond delay="1500"/>
                            </p:stCondLst>
                            <p:childTnLst>
                              <p:par>
                                <p:cTn id="18" presetID="12" presetClass="entr" presetSubtype="1"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p:tgtEl>
                                          <p:spTgt spid="26"/>
                                        </p:tgtEl>
                                        <p:attrNameLst>
                                          <p:attrName>ppt_y</p:attrName>
                                        </p:attrNameLst>
                                      </p:cBhvr>
                                      <p:tavLst>
                                        <p:tav tm="0">
                                          <p:val>
                                            <p:strVal val="#ppt_y-#ppt_h*1.125000"/>
                                          </p:val>
                                        </p:tav>
                                        <p:tav tm="100000">
                                          <p:val>
                                            <p:strVal val="#ppt_y"/>
                                          </p:val>
                                        </p:tav>
                                      </p:tavLst>
                                    </p:anim>
                                    <p:animEffect transition="in" filter="wipe(down)">
                                      <p:cBhvr>
                                        <p:cTn id="21" dur="500"/>
                                        <p:tgtEl>
                                          <p:spTgt spid="26"/>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par>
                          <p:cTn id="26" fill="hold">
                            <p:stCondLst>
                              <p:cond delay="2500"/>
                            </p:stCondLst>
                            <p:childTnLst>
                              <p:par>
                                <p:cTn id="27" presetID="12" presetClass="entr" presetSubtype="1"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ppt_y</p:attrName>
                                        </p:attrNameLst>
                                      </p:cBhvr>
                                      <p:tavLst>
                                        <p:tav tm="0">
                                          <p:val>
                                            <p:strVal val="#ppt_y-#ppt_h*1.125000"/>
                                          </p:val>
                                        </p:tav>
                                        <p:tav tm="100000">
                                          <p:val>
                                            <p:strVal val="#ppt_y"/>
                                          </p:val>
                                        </p:tav>
                                      </p:tavLst>
                                    </p:anim>
                                    <p:animEffect transition="in" filter="wipe(down)">
                                      <p:cBhvr>
                                        <p:cTn id="30" dur="500"/>
                                        <p:tgtEl>
                                          <p:spTgt spid="30"/>
                                        </p:tgtEl>
                                      </p:cBhvr>
                                    </p:animEffect>
                                  </p:childTnLst>
                                </p:cTn>
                              </p:par>
                            </p:childTnLst>
                          </p:cTn>
                        </p:par>
                        <p:par>
                          <p:cTn id="31" fill="hold">
                            <p:stCondLst>
                              <p:cond delay="3000"/>
                            </p:stCondLst>
                            <p:childTnLst>
                              <p:par>
                                <p:cTn id="32" presetID="14" presetClass="entr" presetSubtype="1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randombar(horizontal)">
                                      <p:cBhvr>
                                        <p:cTn id="34" dur="500"/>
                                        <p:tgtEl>
                                          <p:spTgt spid="17"/>
                                        </p:tgtEl>
                                      </p:cBhvr>
                                    </p:animEffect>
                                  </p:childTnLst>
                                </p:cTn>
                              </p:par>
                              <p:par>
                                <p:cTn id="35" presetID="14" presetClass="entr" presetSubtype="1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randombar(horizontal)">
                                      <p:cBhvr>
                                        <p:cTn id="37" dur="500"/>
                                        <p:tgtEl>
                                          <p:spTgt spid="20"/>
                                        </p:tgtEl>
                                      </p:cBhvr>
                                    </p:animEffect>
                                  </p:childTnLst>
                                </p:cTn>
                              </p:par>
                              <p:par>
                                <p:cTn id="38" presetID="14" presetClass="entr" presetSubtype="1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randombar(horizontal)">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六边形 33"/>
          <p:cNvSpPr>
            <a:spLocks noChangeArrowheads="1"/>
          </p:cNvSpPr>
          <p:nvPr/>
        </p:nvSpPr>
        <p:spPr bwMode="auto">
          <a:xfrm>
            <a:off x="5030787" y="1574694"/>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accent6"/>
                </a:solidFill>
                <a:cs typeface="+mn-ea"/>
                <a:sym typeface="+mn-lt"/>
              </a:rPr>
              <a:t>稳重</a:t>
            </a:r>
          </a:p>
        </p:txBody>
      </p:sp>
      <p:sp>
        <p:nvSpPr>
          <p:cNvPr id="5" name="六边形 34"/>
          <p:cNvSpPr>
            <a:spLocks noChangeArrowheads="1"/>
          </p:cNvSpPr>
          <p:nvPr/>
        </p:nvSpPr>
        <p:spPr bwMode="auto">
          <a:xfrm>
            <a:off x="6491287" y="2393844"/>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accent6"/>
                </a:solidFill>
                <a:cs typeface="+mn-ea"/>
                <a:sym typeface="+mn-lt"/>
              </a:rPr>
              <a:t>专业</a:t>
            </a:r>
          </a:p>
        </p:txBody>
      </p:sp>
      <p:sp>
        <p:nvSpPr>
          <p:cNvPr id="6" name="六边形 35"/>
          <p:cNvSpPr>
            <a:spLocks noChangeArrowheads="1"/>
          </p:cNvSpPr>
          <p:nvPr/>
        </p:nvSpPr>
        <p:spPr bwMode="auto">
          <a:xfrm>
            <a:off x="5030787" y="3190769"/>
            <a:ext cx="1193802" cy="1028912"/>
          </a:xfrm>
          <a:prstGeom prst="hexagon">
            <a:avLst>
              <a:gd name="adj" fmla="val 25010"/>
              <a:gd name="vf" fmla="val 115470"/>
            </a:avLst>
          </a:prstGeom>
          <a:blipFill dpi="0" rotWithShape="1">
            <a:blip r:embed="rId3" cstate="screen">
              <a:extLst>
                <a:ext uri="{28A0092B-C50C-407E-A947-70E740481C1C}">
                  <a14:useLocalDpi xmlns:a14="http://schemas.microsoft.com/office/drawing/2010/main"/>
                </a:ext>
              </a:extLst>
            </a:blip>
            <a:srcRect/>
            <a:tile tx="0" ty="0" sx="100000" sy="100000" flip="none" algn="tl"/>
          </a:blipFill>
          <a:ln w="38100">
            <a:gradFill>
              <a:gsLst>
                <a:gs pos="0">
                  <a:schemeClr val="bg1">
                    <a:lumMod val="75000"/>
                  </a:schemeClr>
                </a:gs>
                <a:gs pos="100000">
                  <a:schemeClr val="bg1"/>
                </a:gs>
              </a:gsLst>
              <a:lin ang="5400000" scaled="0"/>
            </a:gradFill>
            <a:bevel/>
            <a:headEnd/>
            <a:tailEnd/>
          </a:ln>
          <a:effectLst>
            <a:outerShdw blurRad="228600" dist="177800" dir="6360000" algn="ctr" rotWithShape="0">
              <a:srgbClr val="000000">
                <a:alpha val="43137"/>
              </a:srgbClr>
            </a:outerShdw>
          </a:effectLst>
          <a:extLst/>
        </p:spPr>
        <p:txBody>
          <a:bodyPr anchor="ctr"/>
          <a:lstStyle/>
          <a:p>
            <a:pPr algn="ctr"/>
            <a:endParaRPr lang="zh-CN" altLang="zh-CN" sz="1400">
              <a:solidFill>
                <a:srgbClr val="FFFFFF"/>
              </a:solidFill>
              <a:cs typeface="+mn-ea"/>
              <a:sym typeface="+mn-lt"/>
            </a:endParaRPr>
          </a:p>
        </p:txBody>
      </p:sp>
      <p:sp>
        <p:nvSpPr>
          <p:cNvPr id="7" name="六边形 36"/>
          <p:cNvSpPr>
            <a:spLocks noChangeArrowheads="1"/>
          </p:cNvSpPr>
          <p:nvPr/>
        </p:nvSpPr>
        <p:spPr bwMode="auto">
          <a:xfrm>
            <a:off x="7950200" y="3212994"/>
            <a:ext cx="1193802" cy="1028912"/>
          </a:xfrm>
          <a:prstGeom prst="hexagon">
            <a:avLst>
              <a:gd name="adj" fmla="val 2501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38100">
            <a:gradFill>
              <a:gsLst>
                <a:gs pos="0">
                  <a:schemeClr val="bg1">
                    <a:lumMod val="75000"/>
                  </a:schemeClr>
                </a:gs>
                <a:gs pos="100000">
                  <a:schemeClr val="bg1"/>
                </a:gs>
              </a:gsLst>
              <a:lin ang="5400000" scaled="0"/>
            </a:gradFill>
            <a:bevel/>
            <a:headEnd/>
            <a:tailEnd/>
          </a:ln>
          <a:effectLst>
            <a:outerShdw blurRad="228600" dist="177800" dir="6360000" algn="ctr" rotWithShape="0">
              <a:srgbClr val="000000">
                <a:alpha val="43137"/>
              </a:srgbClr>
            </a:outerShdw>
          </a:effectLst>
          <a:extLst/>
        </p:spPr>
        <p:txBody>
          <a:bodyPr anchor="ctr"/>
          <a:lstStyle/>
          <a:p>
            <a:pPr algn="ctr"/>
            <a:endParaRPr lang="zh-CN" altLang="zh-CN" sz="1400">
              <a:solidFill>
                <a:srgbClr val="FFFFFF"/>
              </a:solidFill>
              <a:cs typeface="+mn-ea"/>
              <a:sym typeface="+mn-lt"/>
            </a:endParaRPr>
          </a:p>
        </p:txBody>
      </p:sp>
      <p:sp>
        <p:nvSpPr>
          <p:cNvPr id="8" name="六边形 37"/>
          <p:cNvSpPr>
            <a:spLocks noChangeArrowheads="1"/>
          </p:cNvSpPr>
          <p:nvPr/>
        </p:nvSpPr>
        <p:spPr bwMode="auto">
          <a:xfrm>
            <a:off x="6494462" y="3999052"/>
            <a:ext cx="1193802" cy="1030010"/>
          </a:xfrm>
          <a:prstGeom prst="hexagon">
            <a:avLst>
              <a:gd name="adj" fmla="val 24983"/>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accent6"/>
                </a:solidFill>
                <a:cs typeface="+mn-ea"/>
                <a:sym typeface="+mn-lt"/>
              </a:rPr>
              <a:t>服务</a:t>
            </a:r>
          </a:p>
        </p:txBody>
      </p:sp>
      <p:sp>
        <p:nvSpPr>
          <p:cNvPr id="9" name="六边形 38"/>
          <p:cNvSpPr>
            <a:spLocks noChangeArrowheads="1"/>
          </p:cNvSpPr>
          <p:nvPr/>
        </p:nvSpPr>
        <p:spPr bwMode="auto">
          <a:xfrm>
            <a:off x="9410700" y="2397019"/>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accent6"/>
                </a:solidFill>
                <a:cs typeface="+mn-ea"/>
                <a:sym typeface="+mn-lt"/>
              </a:rPr>
              <a:t>合作</a:t>
            </a:r>
          </a:p>
        </p:txBody>
      </p:sp>
      <p:sp>
        <p:nvSpPr>
          <p:cNvPr id="10" name="六边形 39"/>
          <p:cNvSpPr>
            <a:spLocks noChangeArrowheads="1"/>
          </p:cNvSpPr>
          <p:nvPr/>
        </p:nvSpPr>
        <p:spPr bwMode="auto">
          <a:xfrm>
            <a:off x="3570287" y="2397019"/>
            <a:ext cx="1193802" cy="1028912"/>
          </a:xfrm>
          <a:prstGeom prst="hexagon">
            <a:avLst>
              <a:gd name="adj" fmla="val 25010"/>
              <a:gd name="vf" fmla="val 115470"/>
            </a:avLst>
          </a:prstGeom>
          <a:blipFill dpi="0" rotWithShape="1">
            <a:blip r:embed="rId5"/>
            <a:srcRect/>
            <a:stretch>
              <a:fillRect/>
            </a:stretch>
          </a:blipFill>
          <a:ln w="38100">
            <a:gradFill>
              <a:gsLst>
                <a:gs pos="0">
                  <a:schemeClr val="bg1">
                    <a:lumMod val="75000"/>
                  </a:schemeClr>
                </a:gs>
                <a:gs pos="100000">
                  <a:schemeClr val="bg1"/>
                </a:gs>
              </a:gsLst>
              <a:lin ang="5400000" scaled="0"/>
            </a:gradFill>
            <a:bevel/>
            <a:headEnd/>
            <a:tailEnd/>
          </a:ln>
          <a:effectLst>
            <a:outerShdw blurRad="228600" dist="177800" dir="6360000" algn="ctr" rotWithShape="0">
              <a:srgbClr val="000000">
                <a:alpha val="43137"/>
              </a:srgbClr>
            </a:outerShdw>
          </a:effectLst>
          <a:extLst/>
        </p:spPr>
        <p:txBody>
          <a:bodyPr anchor="ctr"/>
          <a:lstStyle/>
          <a:p>
            <a:pPr algn="ctr"/>
            <a:endParaRPr lang="zh-CN" altLang="zh-CN" sz="1400">
              <a:solidFill>
                <a:srgbClr val="FFFFFF"/>
              </a:solidFill>
              <a:cs typeface="+mn-ea"/>
              <a:sym typeface="+mn-lt"/>
            </a:endParaRPr>
          </a:p>
        </p:txBody>
      </p:sp>
      <p:sp>
        <p:nvSpPr>
          <p:cNvPr id="11" name="六边形 40"/>
          <p:cNvSpPr>
            <a:spLocks noChangeArrowheads="1"/>
          </p:cNvSpPr>
          <p:nvPr/>
        </p:nvSpPr>
        <p:spPr bwMode="auto">
          <a:xfrm>
            <a:off x="7950200" y="4807088"/>
            <a:ext cx="1193802" cy="1030012"/>
          </a:xfrm>
          <a:prstGeom prst="hexagon">
            <a:avLst>
              <a:gd name="adj" fmla="val 24983"/>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accent6"/>
                </a:solidFill>
                <a:cs typeface="+mn-ea"/>
                <a:sym typeface="+mn-lt"/>
              </a:rPr>
              <a:t>独到</a:t>
            </a:r>
          </a:p>
        </p:txBody>
      </p:sp>
      <p:sp>
        <p:nvSpPr>
          <p:cNvPr id="12" name="六边形 41"/>
          <p:cNvSpPr>
            <a:spLocks noChangeArrowheads="1"/>
          </p:cNvSpPr>
          <p:nvPr/>
        </p:nvSpPr>
        <p:spPr bwMode="auto">
          <a:xfrm>
            <a:off x="9410700" y="3987694"/>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accent6"/>
                </a:solidFill>
                <a:cs typeface="+mn-ea"/>
                <a:sym typeface="+mn-lt"/>
              </a:rPr>
              <a:t>创新</a:t>
            </a:r>
          </a:p>
        </p:txBody>
      </p:sp>
      <p:sp>
        <p:nvSpPr>
          <p:cNvPr id="13" name="六边形 42"/>
          <p:cNvSpPr>
            <a:spLocks noChangeArrowheads="1"/>
          </p:cNvSpPr>
          <p:nvPr/>
        </p:nvSpPr>
        <p:spPr bwMode="auto">
          <a:xfrm>
            <a:off x="3570287" y="3987694"/>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accent6"/>
                </a:solidFill>
                <a:cs typeface="+mn-ea"/>
                <a:sym typeface="+mn-lt"/>
              </a:rPr>
              <a:t>远见</a:t>
            </a:r>
          </a:p>
        </p:txBody>
      </p:sp>
      <p:sp>
        <p:nvSpPr>
          <p:cNvPr id="14" name="六边形 43"/>
          <p:cNvSpPr>
            <a:spLocks noChangeArrowheads="1"/>
          </p:cNvSpPr>
          <p:nvPr/>
        </p:nvSpPr>
        <p:spPr bwMode="auto">
          <a:xfrm>
            <a:off x="2109787" y="3212994"/>
            <a:ext cx="1193802" cy="1028912"/>
          </a:xfrm>
          <a:prstGeom prst="hexagon">
            <a:avLst>
              <a:gd name="adj" fmla="val 25010"/>
              <a:gd name="vf" fmla="val 11547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accent6"/>
                </a:solidFill>
                <a:cs typeface="+mn-ea"/>
                <a:sym typeface="+mn-lt"/>
              </a:rPr>
              <a:t>目标</a:t>
            </a:r>
          </a:p>
        </p:txBody>
      </p:sp>
      <p:sp>
        <p:nvSpPr>
          <p:cNvPr id="15" name="六边形 46"/>
          <p:cNvSpPr>
            <a:spLocks noChangeArrowheads="1"/>
          </p:cNvSpPr>
          <p:nvPr/>
        </p:nvSpPr>
        <p:spPr bwMode="auto">
          <a:xfrm>
            <a:off x="5030787" y="4807088"/>
            <a:ext cx="1193802" cy="1030012"/>
          </a:xfrm>
          <a:prstGeom prst="hexagon">
            <a:avLst>
              <a:gd name="adj" fmla="val 24983"/>
              <a:gd name="vf" fmla="val 115470"/>
            </a:avLst>
          </a:prstGeom>
          <a:blipFill dpi="0" rotWithShape="1">
            <a:blip r:embed="rId6" cstate="screen">
              <a:extLst>
                <a:ext uri="{28A0092B-C50C-407E-A947-70E740481C1C}">
                  <a14:useLocalDpi xmlns:a14="http://schemas.microsoft.com/office/drawing/2010/main"/>
                </a:ext>
              </a:extLst>
            </a:blip>
            <a:srcRect/>
            <a:stretch>
              <a:fillRect/>
            </a:stretch>
          </a:blipFill>
          <a:ln w="38100">
            <a:gradFill>
              <a:gsLst>
                <a:gs pos="0">
                  <a:schemeClr val="bg1">
                    <a:lumMod val="75000"/>
                  </a:schemeClr>
                </a:gs>
                <a:gs pos="100000">
                  <a:schemeClr val="bg1"/>
                </a:gs>
              </a:gsLst>
              <a:lin ang="5400000" scaled="0"/>
            </a:gradFill>
            <a:bevel/>
            <a:headEnd/>
            <a:tailEnd/>
          </a:ln>
          <a:effectLst>
            <a:outerShdw blurRad="228600" dist="177800" dir="6360000" algn="ctr" rotWithShape="0">
              <a:srgbClr val="000000">
                <a:alpha val="43137"/>
              </a:srgbClr>
            </a:outerShdw>
          </a:effectLst>
          <a:extLst/>
        </p:spPr>
        <p:txBody>
          <a:bodyPr anchor="ctr"/>
          <a:lstStyle/>
          <a:p>
            <a:pPr algn="ctr"/>
            <a:endParaRPr lang="zh-CN" altLang="zh-CN" sz="1400">
              <a:solidFill>
                <a:srgbClr val="FFFFFF"/>
              </a:solidFill>
              <a:cs typeface="+mn-ea"/>
              <a:sym typeface="+mn-lt"/>
            </a:endParaRPr>
          </a:p>
        </p:txBody>
      </p:sp>
    </p:spTree>
    <p:extLst>
      <p:ext uri="{BB962C8B-B14F-4D97-AF65-F5344CB8AC3E}">
        <p14:creationId xmlns:p14="http://schemas.microsoft.com/office/powerpoint/2010/main" val="1287370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 fill="hold"/>
                                        <p:tgtEl>
                                          <p:spTgt spid="14"/>
                                        </p:tgtEl>
                                        <p:attrNameLst>
                                          <p:attrName>ppt_w</p:attrName>
                                        </p:attrNameLst>
                                      </p:cBhvr>
                                      <p:tavLst>
                                        <p:tav tm="0">
                                          <p:val>
                                            <p:fltVal val="0"/>
                                          </p:val>
                                        </p:tav>
                                        <p:tav tm="100000">
                                          <p:val>
                                            <p:strVal val="#ppt_w"/>
                                          </p:val>
                                        </p:tav>
                                      </p:tavLst>
                                    </p:anim>
                                    <p:anim calcmode="lin" valueType="num">
                                      <p:cBhvr>
                                        <p:cTn id="8" dur="300" fill="hold"/>
                                        <p:tgtEl>
                                          <p:spTgt spid="14"/>
                                        </p:tgtEl>
                                        <p:attrNameLst>
                                          <p:attrName>ppt_h</p:attrName>
                                        </p:attrNameLst>
                                      </p:cBhvr>
                                      <p:tavLst>
                                        <p:tav tm="0">
                                          <p:val>
                                            <p:fltVal val="0"/>
                                          </p:val>
                                        </p:tav>
                                        <p:tav tm="100000">
                                          <p:val>
                                            <p:strVal val="#ppt_h"/>
                                          </p:val>
                                        </p:tav>
                                      </p:tavLst>
                                    </p:anim>
                                    <p:anim calcmode="lin" valueType="num">
                                      <p:cBhvr>
                                        <p:cTn id="9" dur="300" fill="hold"/>
                                        <p:tgtEl>
                                          <p:spTgt spid="14"/>
                                        </p:tgtEl>
                                        <p:attrNameLst>
                                          <p:attrName>ppt_x</p:attrName>
                                        </p:attrNameLst>
                                      </p:cBhvr>
                                      <p:tavLst>
                                        <p:tav tm="0">
                                          <p:val>
                                            <p:fltVal val="0.5"/>
                                          </p:val>
                                        </p:tav>
                                        <p:tav tm="100000">
                                          <p:val>
                                            <p:strVal val="#ppt_x"/>
                                          </p:val>
                                        </p:tav>
                                      </p:tavLst>
                                    </p:anim>
                                    <p:anim calcmode="lin" valueType="num">
                                      <p:cBhvr>
                                        <p:cTn id="10" dur="300" fill="hold"/>
                                        <p:tgtEl>
                                          <p:spTgt spid="14"/>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p:cBhvr>
                                        <p:cTn id="12" dur="300" tmFilter="0, 0; .2, .5; .8, .5; 1, 0"/>
                                        <p:tgtEl>
                                          <p:spTgt spid="14"/>
                                        </p:tgtEl>
                                      </p:cBhvr>
                                    </p:animEffect>
                                    <p:animScale>
                                      <p:cBhvr>
                                        <p:cTn id="13" dur="150" autoRev="1" fill="hold"/>
                                        <p:tgtEl>
                                          <p:spTgt spid="14"/>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300" fill="hold"/>
                                        <p:tgtEl>
                                          <p:spTgt spid="10"/>
                                        </p:tgtEl>
                                        <p:attrNameLst>
                                          <p:attrName>ppt_w</p:attrName>
                                        </p:attrNameLst>
                                      </p:cBhvr>
                                      <p:tavLst>
                                        <p:tav tm="0">
                                          <p:val>
                                            <p:fltVal val="0"/>
                                          </p:val>
                                        </p:tav>
                                        <p:tav tm="100000">
                                          <p:val>
                                            <p:strVal val="#ppt_w"/>
                                          </p:val>
                                        </p:tav>
                                      </p:tavLst>
                                    </p:anim>
                                    <p:anim calcmode="lin" valueType="num">
                                      <p:cBhvr>
                                        <p:cTn id="17" dur="300" fill="hold"/>
                                        <p:tgtEl>
                                          <p:spTgt spid="10"/>
                                        </p:tgtEl>
                                        <p:attrNameLst>
                                          <p:attrName>ppt_h</p:attrName>
                                        </p:attrNameLst>
                                      </p:cBhvr>
                                      <p:tavLst>
                                        <p:tav tm="0">
                                          <p:val>
                                            <p:fltVal val="0"/>
                                          </p:val>
                                        </p:tav>
                                        <p:tav tm="100000">
                                          <p:val>
                                            <p:strVal val="#ppt_h"/>
                                          </p:val>
                                        </p:tav>
                                      </p:tavLst>
                                    </p:anim>
                                    <p:anim calcmode="lin" valueType="num">
                                      <p:cBhvr>
                                        <p:cTn id="18" dur="300" fill="hold"/>
                                        <p:tgtEl>
                                          <p:spTgt spid="10"/>
                                        </p:tgtEl>
                                        <p:attrNameLst>
                                          <p:attrName>ppt_x</p:attrName>
                                        </p:attrNameLst>
                                      </p:cBhvr>
                                      <p:tavLst>
                                        <p:tav tm="0">
                                          <p:val>
                                            <p:fltVal val="0.5"/>
                                          </p:val>
                                        </p:tav>
                                        <p:tav tm="100000">
                                          <p:val>
                                            <p:strVal val="#ppt_x"/>
                                          </p:val>
                                        </p:tav>
                                      </p:tavLst>
                                    </p:anim>
                                    <p:anim calcmode="lin" valueType="num">
                                      <p:cBhvr>
                                        <p:cTn id="19" dur="300" fill="hold"/>
                                        <p:tgtEl>
                                          <p:spTgt spid="10"/>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p:cBhvr>
                                        <p:cTn id="21" dur="300" tmFilter="0, 0; .2, .5; .8, .5; 1, 0"/>
                                        <p:tgtEl>
                                          <p:spTgt spid="10"/>
                                        </p:tgtEl>
                                      </p:cBhvr>
                                    </p:animEffect>
                                    <p:animScale>
                                      <p:cBhvr>
                                        <p:cTn id="22" dur="150" autoRev="1" fill="hold"/>
                                        <p:tgtEl>
                                          <p:spTgt spid="10"/>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7"/>
                                        </p:tgtEl>
                                        <p:attrNameLst>
                                          <p:attrName>style.visibility</p:attrName>
                                        </p:attrNameLst>
                                      </p:cBhvr>
                                      <p:to>
                                        <p:strVal val="visible"/>
                                      </p:to>
                                    </p:set>
                                    <p:anim calcmode="lin" valueType="num">
                                      <p:cBhvr>
                                        <p:cTn id="43" dur="300" fill="hold"/>
                                        <p:tgtEl>
                                          <p:spTgt spid="7"/>
                                        </p:tgtEl>
                                        <p:attrNameLst>
                                          <p:attrName>ppt_w</p:attrName>
                                        </p:attrNameLst>
                                      </p:cBhvr>
                                      <p:tavLst>
                                        <p:tav tm="0">
                                          <p:val>
                                            <p:fltVal val="0"/>
                                          </p:val>
                                        </p:tav>
                                        <p:tav tm="100000">
                                          <p:val>
                                            <p:strVal val="#ppt_w"/>
                                          </p:val>
                                        </p:tav>
                                      </p:tavLst>
                                    </p:anim>
                                    <p:anim calcmode="lin" valueType="num">
                                      <p:cBhvr>
                                        <p:cTn id="44" dur="300" fill="hold"/>
                                        <p:tgtEl>
                                          <p:spTgt spid="7"/>
                                        </p:tgtEl>
                                        <p:attrNameLst>
                                          <p:attrName>ppt_h</p:attrName>
                                        </p:attrNameLst>
                                      </p:cBhvr>
                                      <p:tavLst>
                                        <p:tav tm="0">
                                          <p:val>
                                            <p:fltVal val="0"/>
                                          </p:val>
                                        </p:tav>
                                        <p:tav tm="100000">
                                          <p:val>
                                            <p:strVal val="#ppt_h"/>
                                          </p:val>
                                        </p:tav>
                                      </p:tavLst>
                                    </p:anim>
                                    <p:anim calcmode="lin" valueType="num">
                                      <p:cBhvr>
                                        <p:cTn id="45" dur="300" fill="hold"/>
                                        <p:tgtEl>
                                          <p:spTgt spid="7"/>
                                        </p:tgtEl>
                                        <p:attrNameLst>
                                          <p:attrName>ppt_x</p:attrName>
                                        </p:attrNameLst>
                                      </p:cBhvr>
                                      <p:tavLst>
                                        <p:tav tm="0">
                                          <p:val>
                                            <p:fltVal val="0.5"/>
                                          </p:val>
                                        </p:tav>
                                        <p:tav tm="100000">
                                          <p:val>
                                            <p:strVal val="#ppt_x"/>
                                          </p:val>
                                        </p:tav>
                                      </p:tavLst>
                                    </p:anim>
                                    <p:anim calcmode="lin" valueType="num">
                                      <p:cBhvr>
                                        <p:cTn id="46" dur="300" fill="hold"/>
                                        <p:tgtEl>
                                          <p:spTgt spid="7"/>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p:cBhvr>
                                        <p:cTn id="48" dur="300" tmFilter="0, 0; .2, .5; .8, .5; 1, 0"/>
                                        <p:tgtEl>
                                          <p:spTgt spid="7"/>
                                        </p:tgtEl>
                                      </p:cBhvr>
                                    </p:animEffect>
                                    <p:animScale>
                                      <p:cBhvr>
                                        <p:cTn id="49" dur="150" autoRev="1" fill="hold"/>
                                        <p:tgtEl>
                                          <p:spTgt spid="7"/>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9"/>
                                        </p:tgtEl>
                                        <p:attrNameLst>
                                          <p:attrName>style.visibility</p:attrName>
                                        </p:attrNameLst>
                                      </p:cBhvr>
                                      <p:to>
                                        <p:strVal val="visible"/>
                                      </p:to>
                                    </p:set>
                                    <p:anim calcmode="lin" valueType="num">
                                      <p:cBhvr>
                                        <p:cTn id="52" dur="300" fill="hold"/>
                                        <p:tgtEl>
                                          <p:spTgt spid="9"/>
                                        </p:tgtEl>
                                        <p:attrNameLst>
                                          <p:attrName>ppt_w</p:attrName>
                                        </p:attrNameLst>
                                      </p:cBhvr>
                                      <p:tavLst>
                                        <p:tav tm="0">
                                          <p:val>
                                            <p:fltVal val="0"/>
                                          </p:val>
                                        </p:tav>
                                        <p:tav tm="100000">
                                          <p:val>
                                            <p:strVal val="#ppt_w"/>
                                          </p:val>
                                        </p:tav>
                                      </p:tavLst>
                                    </p:anim>
                                    <p:anim calcmode="lin" valueType="num">
                                      <p:cBhvr>
                                        <p:cTn id="53" dur="300" fill="hold"/>
                                        <p:tgtEl>
                                          <p:spTgt spid="9"/>
                                        </p:tgtEl>
                                        <p:attrNameLst>
                                          <p:attrName>ppt_h</p:attrName>
                                        </p:attrNameLst>
                                      </p:cBhvr>
                                      <p:tavLst>
                                        <p:tav tm="0">
                                          <p:val>
                                            <p:fltVal val="0"/>
                                          </p:val>
                                        </p:tav>
                                        <p:tav tm="100000">
                                          <p:val>
                                            <p:strVal val="#ppt_h"/>
                                          </p:val>
                                        </p:tav>
                                      </p:tavLst>
                                    </p:anim>
                                    <p:anim calcmode="lin" valueType="num">
                                      <p:cBhvr>
                                        <p:cTn id="54" dur="300" fill="hold"/>
                                        <p:tgtEl>
                                          <p:spTgt spid="9"/>
                                        </p:tgtEl>
                                        <p:attrNameLst>
                                          <p:attrName>ppt_x</p:attrName>
                                        </p:attrNameLst>
                                      </p:cBhvr>
                                      <p:tavLst>
                                        <p:tav tm="0">
                                          <p:val>
                                            <p:fltVal val="0.5"/>
                                          </p:val>
                                        </p:tav>
                                        <p:tav tm="100000">
                                          <p:val>
                                            <p:strVal val="#ppt_x"/>
                                          </p:val>
                                        </p:tav>
                                      </p:tavLst>
                                    </p:anim>
                                    <p:anim calcmode="lin" valueType="num">
                                      <p:cBhvr>
                                        <p:cTn id="55" dur="300" fill="hold"/>
                                        <p:tgtEl>
                                          <p:spTgt spid="9"/>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800"/>
                                  </p:stCondLst>
                                  <p:childTnLst>
                                    <p:animEffect>
                                      <p:cBhvr>
                                        <p:cTn id="57" dur="300" tmFilter="0, 0; .2, .5; .8, .5; 1, 0"/>
                                        <p:tgtEl>
                                          <p:spTgt spid="9"/>
                                        </p:tgtEl>
                                      </p:cBhvr>
                                    </p:animEffect>
                                    <p:animScale>
                                      <p:cBhvr>
                                        <p:cTn id="58" dur="150" autoRev="1" fill="hold"/>
                                        <p:tgtEl>
                                          <p:spTgt spid="9"/>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300" fill="hold"/>
                                        <p:tgtEl>
                                          <p:spTgt spid="13"/>
                                        </p:tgtEl>
                                        <p:attrNameLst>
                                          <p:attrName>ppt_w</p:attrName>
                                        </p:attrNameLst>
                                      </p:cBhvr>
                                      <p:tavLst>
                                        <p:tav tm="0">
                                          <p:val>
                                            <p:fltVal val="0"/>
                                          </p:val>
                                        </p:tav>
                                        <p:tav tm="100000">
                                          <p:val>
                                            <p:strVal val="#ppt_w"/>
                                          </p:val>
                                        </p:tav>
                                      </p:tavLst>
                                    </p:anim>
                                    <p:anim calcmode="lin" valueType="num">
                                      <p:cBhvr>
                                        <p:cTn id="62" dur="300" fill="hold"/>
                                        <p:tgtEl>
                                          <p:spTgt spid="13"/>
                                        </p:tgtEl>
                                        <p:attrNameLst>
                                          <p:attrName>ppt_h</p:attrName>
                                        </p:attrNameLst>
                                      </p:cBhvr>
                                      <p:tavLst>
                                        <p:tav tm="0">
                                          <p:val>
                                            <p:fltVal val="0"/>
                                          </p:val>
                                        </p:tav>
                                        <p:tav tm="100000">
                                          <p:val>
                                            <p:strVal val="#ppt_h"/>
                                          </p:val>
                                        </p:tav>
                                      </p:tavLst>
                                    </p:anim>
                                    <p:anim calcmode="lin" valueType="num">
                                      <p:cBhvr>
                                        <p:cTn id="63" dur="300" fill="hold"/>
                                        <p:tgtEl>
                                          <p:spTgt spid="13"/>
                                        </p:tgtEl>
                                        <p:attrNameLst>
                                          <p:attrName>ppt_x</p:attrName>
                                        </p:attrNameLst>
                                      </p:cBhvr>
                                      <p:tavLst>
                                        <p:tav tm="0">
                                          <p:val>
                                            <p:fltVal val="0.5"/>
                                          </p:val>
                                        </p:tav>
                                        <p:tav tm="100000">
                                          <p:val>
                                            <p:strVal val="#ppt_x"/>
                                          </p:val>
                                        </p:tav>
                                      </p:tavLst>
                                    </p:anim>
                                    <p:anim calcmode="lin" valueType="num">
                                      <p:cBhvr>
                                        <p:cTn id="64" dur="300" fill="hold"/>
                                        <p:tgtEl>
                                          <p:spTgt spid="13"/>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900"/>
                                  </p:stCondLst>
                                  <p:childTnLst>
                                    <p:animEffect>
                                      <p:cBhvr>
                                        <p:cTn id="66" dur="300" tmFilter="0, 0; .2, .5; .8, .5; 1, 0"/>
                                        <p:tgtEl>
                                          <p:spTgt spid="13"/>
                                        </p:tgtEl>
                                      </p:cBhvr>
                                    </p:animEffect>
                                    <p:animScale>
                                      <p:cBhvr>
                                        <p:cTn id="67" dur="150" autoRev="1" fill="hold"/>
                                        <p:tgtEl>
                                          <p:spTgt spid="13"/>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6"/>
                                        </p:tgtEl>
                                        <p:attrNameLst>
                                          <p:attrName>style.visibility</p:attrName>
                                        </p:attrNameLst>
                                      </p:cBhvr>
                                      <p:to>
                                        <p:strVal val="visible"/>
                                      </p:to>
                                    </p:set>
                                    <p:anim calcmode="lin" valueType="num">
                                      <p:cBhvr>
                                        <p:cTn id="70" dur="300" fill="hold"/>
                                        <p:tgtEl>
                                          <p:spTgt spid="6"/>
                                        </p:tgtEl>
                                        <p:attrNameLst>
                                          <p:attrName>ppt_w</p:attrName>
                                        </p:attrNameLst>
                                      </p:cBhvr>
                                      <p:tavLst>
                                        <p:tav tm="0">
                                          <p:val>
                                            <p:fltVal val="0"/>
                                          </p:val>
                                        </p:tav>
                                        <p:tav tm="100000">
                                          <p:val>
                                            <p:strVal val="#ppt_w"/>
                                          </p:val>
                                        </p:tav>
                                      </p:tavLst>
                                    </p:anim>
                                    <p:anim calcmode="lin" valueType="num">
                                      <p:cBhvr>
                                        <p:cTn id="71" dur="300" fill="hold"/>
                                        <p:tgtEl>
                                          <p:spTgt spid="6"/>
                                        </p:tgtEl>
                                        <p:attrNameLst>
                                          <p:attrName>ppt_h</p:attrName>
                                        </p:attrNameLst>
                                      </p:cBhvr>
                                      <p:tavLst>
                                        <p:tav tm="0">
                                          <p:val>
                                            <p:fltVal val="0"/>
                                          </p:val>
                                        </p:tav>
                                        <p:tav tm="100000">
                                          <p:val>
                                            <p:strVal val="#ppt_h"/>
                                          </p:val>
                                        </p:tav>
                                      </p:tavLst>
                                    </p:anim>
                                    <p:anim calcmode="lin" valueType="num">
                                      <p:cBhvr>
                                        <p:cTn id="72" dur="300" fill="hold"/>
                                        <p:tgtEl>
                                          <p:spTgt spid="6"/>
                                        </p:tgtEl>
                                        <p:attrNameLst>
                                          <p:attrName>ppt_x</p:attrName>
                                        </p:attrNameLst>
                                      </p:cBhvr>
                                      <p:tavLst>
                                        <p:tav tm="0">
                                          <p:val>
                                            <p:fltVal val="0.5"/>
                                          </p:val>
                                        </p:tav>
                                        <p:tav tm="100000">
                                          <p:val>
                                            <p:strVal val="#ppt_x"/>
                                          </p:val>
                                        </p:tav>
                                      </p:tavLst>
                                    </p:anim>
                                    <p:anim calcmode="lin" valueType="num">
                                      <p:cBhvr>
                                        <p:cTn id="73" dur="300" fill="hold"/>
                                        <p:tgtEl>
                                          <p:spTgt spid="6"/>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000"/>
                                  </p:stCondLst>
                                  <p:childTnLst>
                                    <p:animEffect>
                                      <p:cBhvr>
                                        <p:cTn id="75" dur="300" tmFilter="0, 0; .2, .5; .8, .5; 1, 0"/>
                                        <p:tgtEl>
                                          <p:spTgt spid="6"/>
                                        </p:tgtEl>
                                      </p:cBhvr>
                                    </p:animEffect>
                                    <p:animScale>
                                      <p:cBhvr>
                                        <p:cTn id="76" dur="150" autoRev="1" fill="hold"/>
                                        <p:tgtEl>
                                          <p:spTgt spid="6"/>
                                        </p:tgtEl>
                                      </p:cBhvr>
                                      <p:by x="105000" y="105000"/>
                                    </p:animScale>
                                  </p:childTnLst>
                                </p:cTn>
                              </p:par>
                              <p:par>
                                <p:cTn id="77" presetID="23" presetClass="entr" presetSubtype="528" fill="hold" grpId="0" nodeType="withEffect">
                                  <p:stCondLst>
                                    <p:cond delay="700"/>
                                  </p:stCondLst>
                                  <p:childTnLst>
                                    <p:set>
                                      <p:cBhvr>
                                        <p:cTn id="78" dur="1" fill="hold">
                                          <p:stCondLst>
                                            <p:cond delay="0"/>
                                          </p:stCondLst>
                                        </p:cTn>
                                        <p:tgtEl>
                                          <p:spTgt spid="8"/>
                                        </p:tgtEl>
                                        <p:attrNameLst>
                                          <p:attrName>style.visibility</p:attrName>
                                        </p:attrNameLst>
                                      </p:cBhvr>
                                      <p:to>
                                        <p:strVal val="visible"/>
                                      </p:to>
                                    </p:set>
                                    <p:anim calcmode="lin" valueType="num">
                                      <p:cBhvr>
                                        <p:cTn id="79" dur="300" fill="hold"/>
                                        <p:tgtEl>
                                          <p:spTgt spid="8"/>
                                        </p:tgtEl>
                                        <p:attrNameLst>
                                          <p:attrName>ppt_w</p:attrName>
                                        </p:attrNameLst>
                                      </p:cBhvr>
                                      <p:tavLst>
                                        <p:tav tm="0">
                                          <p:val>
                                            <p:fltVal val="0"/>
                                          </p:val>
                                        </p:tav>
                                        <p:tav tm="100000">
                                          <p:val>
                                            <p:strVal val="#ppt_w"/>
                                          </p:val>
                                        </p:tav>
                                      </p:tavLst>
                                    </p:anim>
                                    <p:anim calcmode="lin" valueType="num">
                                      <p:cBhvr>
                                        <p:cTn id="80" dur="300" fill="hold"/>
                                        <p:tgtEl>
                                          <p:spTgt spid="8"/>
                                        </p:tgtEl>
                                        <p:attrNameLst>
                                          <p:attrName>ppt_h</p:attrName>
                                        </p:attrNameLst>
                                      </p:cBhvr>
                                      <p:tavLst>
                                        <p:tav tm="0">
                                          <p:val>
                                            <p:fltVal val="0"/>
                                          </p:val>
                                        </p:tav>
                                        <p:tav tm="100000">
                                          <p:val>
                                            <p:strVal val="#ppt_h"/>
                                          </p:val>
                                        </p:tav>
                                      </p:tavLst>
                                    </p:anim>
                                    <p:anim calcmode="lin" valueType="num">
                                      <p:cBhvr>
                                        <p:cTn id="81" dur="300" fill="hold"/>
                                        <p:tgtEl>
                                          <p:spTgt spid="8"/>
                                        </p:tgtEl>
                                        <p:attrNameLst>
                                          <p:attrName>ppt_x</p:attrName>
                                        </p:attrNameLst>
                                      </p:cBhvr>
                                      <p:tavLst>
                                        <p:tav tm="0">
                                          <p:val>
                                            <p:fltVal val="0.5"/>
                                          </p:val>
                                        </p:tav>
                                        <p:tav tm="100000">
                                          <p:val>
                                            <p:strVal val="#ppt_x"/>
                                          </p:val>
                                        </p:tav>
                                      </p:tavLst>
                                    </p:anim>
                                    <p:anim calcmode="lin" valueType="num">
                                      <p:cBhvr>
                                        <p:cTn id="82" dur="300" fill="hold"/>
                                        <p:tgtEl>
                                          <p:spTgt spid="8"/>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000"/>
                                  </p:stCondLst>
                                  <p:childTnLst>
                                    <p:animEffect>
                                      <p:cBhvr>
                                        <p:cTn id="84" dur="300" tmFilter="0, 0; .2, .5; .8, .5; 1, 0"/>
                                        <p:tgtEl>
                                          <p:spTgt spid="8"/>
                                        </p:tgtEl>
                                      </p:cBhvr>
                                    </p:animEffect>
                                    <p:animScale>
                                      <p:cBhvr>
                                        <p:cTn id="85" dur="150" autoRev="1" fill="hold"/>
                                        <p:tgtEl>
                                          <p:spTgt spid="8"/>
                                        </p:tgtEl>
                                      </p:cBhvr>
                                      <p:by x="105000" y="105000"/>
                                    </p:animScale>
                                  </p:childTnLst>
                                </p:cTn>
                              </p:par>
                              <p:par>
                                <p:cTn id="86" presetID="23" presetClass="entr" presetSubtype="528" fill="hold" grpId="0" nodeType="withEffect">
                                  <p:stCondLst>
                                    <p:cond delay="800"/>
                                  </p:stCondLst>
                                  <p:childTnLst>
                                    <p:set>
                                      <p:cBhvr>
                                        <p:cTn id="87" dur="1" fill="hold">
                                          <p:stCondLst>
                                            <p:cond delay="0"/>
                                          </p:stCondLst>
                                        </p:cTn>
                                        <p:tgtEl>
                                          <p:spTgt spid="11"/>
                                        </p:tgtEl>
                                        <p:attrNameLst>
                                          <p:attrName>style.visibility</p:attrName>
                                        </p:attrNameLst>
                                      </p:cBhvr>
                                      <p:to>
                                        <p:strVal val="visible"/>
                                      </p:to>
                                    </p:set>
                                    <p:anim calcmode="lin" valueType="num">
                                      <p:cBhvr>
                                        <p:cTn id="88" dur="300" fill="hold"/>
                                        <p:tgtEl>
                                          <p:spTgt spid="11"/>
                                        </p:tgtEl>
                                        <p:attrNameLst>
                                          <p:attrName>ppt_w</p:attrName>
                                        </p:attrNameLst>
                                      </p:cBhvr>
                                      <p:tavLst>
                                        <p:tav tm="0">
                                          <p:val>
                                            <p:fltVal val="0"/>
                                          </p:val>
                                        </p:tav>
                                        <p:tav tm="100000">
                                          <p:val>
                                            <p:strVal val="#ppt_w"/>
                                          </p:val>
                                        </p:tav>
                                      </p:tavLst>
                                    </p:anim>
                                    <p:anim calcmode="lin" valueType="num">
                                      <p:cBhvr>
                                        <p:cTn id="89" dur="300" fill="hold"/>
                                        <p:tgtEl>
                                          <p:spTgt spid="11"/>
                                        </p:tgtEl>
                                        <p:attrNameLst>
                                          <p:attrName>ppt_h</p:attrName>
                                        </p:attrNameLst>
                                      </p:cBhvr>
                                      <p:tavLst>
                                        <p:tav tm="0">
                                          <p:val>
                                            <p:fltVal val="0"/>
                                          </p:val>
                                        </p:tav>
                                        <p:tav tm="100000">
                                          <p:val>
                                            <p:strVal val="#ppt_h"/>
                                          </p:val>
                                        </p:tav>
                                      </p:tavLst>
                                    </p:anim>
                                    <p:anim calcmode="lin" valueType="num">
                                      <p:cBhvr>
                                        <p:cTn id="90" dur="300" fill="hold"/>
                                        <p:tgtEl>
                                          <p:spTgt spid="11"/>
                                        </p:tgtEl>
                                        <p:attrNameLst>
                                          <p:attrName>ppt_x</p:attrName>
                                        </p:attrNameLst>
                                      </p:cBhvr>
                                      <p:tavLst>
                                        <p:tav tm="0">
                                          <p:val>
                                            <p:fltVal val="0.5"/>
                                          </p:val>
                                        </p:tav>
                                        <p:tav tm="100000">
                                          <p:val>
                                            <p:strVal val="#ppt_x"/>
                                          </p:val>
                                        </p:tav>
                                      </p:tavLst>
                                    </p:anim>
                                    <p:anim calcmode="lin" valueType="num">
                                      <p:cBhvr>
                                        <p:cTn id="91" dur="300" fill="hold"/>
                                        <p:tgtEl>
                                          <p:spTgt spid="11"/>
                                        </p:tgtEl>
                                        <p:attrNameLst>
                                          <p:attrName>ppt_y</p:attrName>
                                        </p:attrNameLst>
                                      </p:cBhvr>
                                      <p:tavLst>
                                        <p:tav tm="0">
                                          <p:val>
                                            <p:fltVal val="0.5"/>
                                          </p:val>
                                        </p:tav>
                                        <p:tav tm="100000">
                                          <p:val>
                                            <p:strVal val="#ppt_y"/>
                                          </p:val>
                                        </p:tav>
                                      </p:tavLst>
                                    </p:anim>
                                  </p:childTnLst>
                                </p:cTn>
                              </p:par>
                              <p:par>
                                <p:cTn id="92" presetID="26" presetClass="emph" presetSubtype="0" fill="hold" grpId="1" nodeType="withEffect">
                                  <p:stCondLst>
                                    <p:cond delay="1100"/>
                                  </p:stCondLst>
                                  <p:childTnLst>
                                    <p:animEffect>
                                      <p:cBhvr>
                                        <p:cTn id="93" dur="300" tmFilter="0, 0; .2, .5; .8, .5; 1, 0"/>
                                        <p:tgtEl>
                                          <p:spTgt spid="11"/>
                                        </p:tgtEl>
                                      </p:cBhvr>
                                    </p:animEffect>
                                    <p:animScale>
                                      <p:cBhvr>
                                        <p:cTn id="94" dur="150" autoRev="1" fill="hold"/>
                                        <p:tgtEl>
                                          <p:spTgt spid="11"/>
                                        </p:tgtEl>
                                      </p:cBhvr>
                                      <p:by x="105000" y="105000"/>
                                    </p:animScale>
                                  </p:childTnLst>
                                </p:cTn>
                              </p:par>
                              <p:par>
                                <p:cTn id="95" presetID="23" presetClass="entr" presetSubtype="528" fill="hold" grpId="0" nodeType="withEffect">
                                  <p:stCondLst>
                                    <p:cond delay="900"/>
                                  </p:stCondLst>
                                  <p:childTnLst>
                                    <p:set>
                                      <p:cBhvr>
                                        <p:cTn id="96" dur="1" fill="hold">
                                          <p:stCondLst>
                                            <p:cond delay="0"/>
                                          </p:stCondLst>
                                        </p:cTn>
                                        <p:tgtEl>
                                          <p:spTgt spid="12"/>
                                        </p:tgtEl>
                                        <p:attrNameLst>
                                          <p:attrName>style.visibility</p:attrName>
                                        </p:attrNameLst>
                                      </p:cBhvr>
                                      <p:to>
                                        <p:strVal val="visible"/>
                                      </p:to>
                                    </p:set>
                                    <p:anim calcmode="lin" valueType="num">
                                      <p:cBhvr>
                                        <p:cTn id="97" dur="300" fill="hold"/>
                                        <p:tgtEl>
                                          <p:spTgt spid="12"/>
                                        </p:tgtEl>
                                        <p:attrNameLst>
                                          <p:attrName>ppt_w</p:attrName>
                                        </p:attrNameLst>
                                      </p:cBhvr>
                                      <p:tavLst>
                                        <p:tav tm="0">
                                          <p:val>
                                            <p:fltVal val="0"/>
                                          </p:val>
                                        </p:tav>
                                        <p:tav tm="100000">
                                          <p:val>
                                            <p:strVal val="#ppt_w"/>
                                          </p:val>
                                        </p:tav>
                                      </p:tavLst>
                                    </p:anim>
                                    <p:anim calcmode="lin" valueType="num">
                                      <p:cBhvr>
                                        <p:cTn id="98" dur="300" fill="hold"/>
                                        <p:tgtEl>
                                          <p:spTgt spid="12"/>
                                        </p:tgtEl>
                                        <p:attrNameLst>
                                          <p:attrName>ppt_h</p:attrName>
                                        </p:attrNameLst>
                                      </p:cBhvr>
                                      <p:tavLst>
                                        <p:tav tm="0">
                                          <p:val>
                                            <p:fltVal val="0"/>
                                          </p:val>
                                        </p:tav>
                                        <p:tav tm="100000">
                                          <p:val>
                                            <p:strVal val="#ppt_h"/>
                                          </p:val>
                                        </p:tav>
                                      </p:tavLst>
                                    </p:anim>
                                    <p:anim calcmode="lin" valueType="num">
                                      <p:cBhvr>
                                        <p:cTn id="99" dur="300" fill="hold"/>
                                        <p:tgtEl>
                                          <p:spTgt spid="12"/>
                                        </p:tgtEl>
                                        <p:attrNameLst>
                                          <p:attrName>ppt_x</p:attrName>
                                        </p:attrNameLst>
                                      </p:cBhvr>
                                      <p:tavLst>
                                        <p:tav tm="0">
                                          <p:val>
                                            <p:fltVal val="0.5"/>
                                          </p:val>
                                        </p:tav>
                                        <p:tav tm="100000">
                                          <p:val>
                                            <p:strVal val="#ppt_x"/>
                                          </p:val>
                                        </p:tav>
                                      </p:tavLst>
                                    </p:anim>
                                    <p:anim calcmode="lin" valueType="num">
                                      <p:cBhvr>
                                        <p:cTn id="100" dur="300" fill="hold"/>
                                        <p:tgtEl>
                                          <p:spTgt spid="12"/>
                                        </p:tgtEl>
                                        <p:attrNameLst>
                                          <p:attrName>ppt_y</p:attrName>
                                        </p:attrNameLst>
                                      </p:cBhvr>
                                      <p:tavLst>
                                        <p:tav tm="0">
                                          <p:val>
                                            <p:fltVal val="0.5"/>
                                          </p:val>
                                        </p:tav>
                                        <p:tav tm="100000">
                                          <p:val>
                                            <p:strVal val="#ppt_y"/>
                                          </p:val>
                                        </p:tav>
                                      </p:tavLst>
                                    </p:anim>
                                  </p:childTnLst>
                                </p:cTn>
                              </p:par>
                              <p:par>
                                <p:cTn id="101" presetID="26" presetClass="emph" presetSubtype="0" fill="hold" grpId="1" nodeType="withEffect">
                                  <p:stCondLst>
                                    <p:cond delay="1200"/>
                                  </p:stCondLst>
                                  <p:childTnLst>
                                    <p:animEffect>
                                      <p:cBhvr>
                                        <p:cTn id="102" dur="300" tmFilter="0, 0; .2, .5; .8, .5; 1, 0"/>
                                        <p:tgtEl>
                                          <p:spTgt spid="12"/>
                                        </p:tgtEl>
                                      </p:cBhvr>
                                    </p:animEffect>
                                    <p:animScale>
                                      <p:cBhvr>
                                        <p:cTn id="103" dur="150" autoRev="1" fill="hold"/>
                                        <p:tgtEl>
                                          <p:spTgt spid="12"/>
                                        </p:tgtEl>
                                      </p:cBhvr>
                                      <p:by x="105000" y="105000"/>
                                    </p:animScale>
                                  </p:childTnLst>
                                </p:cTn>
                              </p:par>
                              <p:par>
                                <p:cTn id="104" presetID="23" presetClass="entr" presetSubtype="528" fill="hold" grpId="0" nodeType="withEffect">
                                  <p:stCondLst>
                                    <p:cond delay="1000"/>
                                  </p:stCondLst>
                                  <p:childTnLst>
                                    <p:set>
                                      <p:cBhvr>
                                        <p:cTn id="105" dur="1" fill="hold">
                                          <p:stCondLst>
                                            <p:cond delay="0"/>
                                          </p:stCondLst>
                                        </p:cTn>
                                        <p:tgtEl>
                                          <p:spTgt spid="15"/>
                                        </p:tgtEl>
                                        <p:attrNameLst>
                                          <p:attrName>style.visibility</p:attrName>
                                        </p:attrNameLst>
                                      </p:cBhvr>
                                      <p:to>
                                        <p:strVal val="visible"/>
                                      </p:to>
                                    </p:set>
                                    <p:anim calcmode="lin" valueType="num">
                                      <p:cBhvr>
                                        <p:cTn id="106" dur="300" fill="hold"/>
                                        <p:tgtEl>
                                          <p:spTgt spid="15"/>
                                        </p:tgtEl>
                                        <p:attrNameLst>
                                          <p:attrName>ppt_w</p:attrName>
                                        </p:attrNameLst>
                                      </p:cBhvr>
                                      <p:tavLst>
                                        <p:tav tm="0">
                                          <p:val>
                                            <p:fltVal val="0"/>
                                          </p:val>
                                        </p:tav>
                                        <p:tav tm="100000">
                                          <p:val>
                                            <p:strVal val="#ppt_w"/>
                                          </p:val>
                                        </p:tav>
                                      </p:tavLst>
                                    </p:anim>
                                    <p:anim calcmode="lin" valueType="num">
                                      <p:cBhvr>
                                        <p:cTn id="107" dur="300" fill="hold"/>
                                        <p:tgtEl>
                                          <p:spTgt spid="15"/>
                                        </p:tgtEl>
                                        <p:attrNameLst>
                                          <p:attrName>ppt_h</p:attrName>
                                        </p:attrNameLst>
                                      </p:cBhvr>
                                      <p:tavLst>
                                        <p:tav tm="0">
                                          <p:val>
                                            <p:fltVal val="0"/>
                                          </p:val>
                                        </p:tav>
                                        <p:tav tm="100000">
                                          <p:val>
                                            <p:strVal val="#ppt_h"/>
                                          </p:val>
                                        </p:tav>
                                      </p:tavLst>
                                    </p:anim>
                                    <p:anim calcmode="lin" valueType="num">
                                      <p:cBhvr>
                                        <p:cTn id="108" dur="300" fill="hold"/>
                                        <p:tgtEl>
                                          <p:spTgt spid="15"/>
                                        </p:tgtEl>
                                        <p:attrNameLst>
                                          <p:attrName>ppt_x</p:attrName>
                                        </p:attrNameLst>
                                      </p:cBhvr>
                                      <p:tavLst>
                                        <p:tav tm="0">
                                          <p:val>
                                            <p:fltVal val="0.5"/>
                                          </p:val>
                                        </p:tav>
                                        <p:tav tm="100000">
                                          <p:val>
                                            <p:strVal val="#ppt_x"/>
                                          </p:val>
                                        </p:tav>
                                      </p:tavLst>
                                    </p:anim>
                                    <p:anim calcmode="lin" valueType="num">
                                      <p:cBhvr>
                                        <p:cTn id="109" dur="300" fill="hold"/>
                                        <p:tgtEl>
                                          <p:spTgt spid="15"/>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1300"/>
                                  </p:stCondLst>
                                  <p:childTnLst>
                                    <p:animEffect>
                                      <p:cBhvr>
                                        <p:cTn id="111" dur="300" tmFilter="0, 0; .2, .5; .8, .5; 1, 0"/>
                                        <p:tgtEl>
                                          <p:spTgt spid="15"/>
                                        </p:tgtEl>
                                      </p:cBhvr>
                                    </p:animEffect>
                                    <p:animScale>
                                      <p:cBhvr>
                                        <p:cTn id="112" dur="1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4" grpId="1" bldLvl="0" animBg="1" autoUpdateAnimBg="0"/>
      <p:bldP spid="5" grpId="0" bldLvl="0" animBg="1" autoUpdateAnimBg="0"/>
      <p:bldP spid="5" grpId="1" bldLvl="0" animBg="1" autoUpdateAnimBg="0"/>
      <p:bldP spid="6" grpId="0" bldLvl="0" animBg="1" autoUpdateAnimBg="0"/>
      <p:bldP spid="6" grpId="1" bldLvl="0" animBg="1" autoUpdateAnimBg="0"/>
      <p:bldP spid="7" grpId="0" bldLvl="0" animBg="1" autoUpdateAnimBg="0"/>
      <p:bldP spid="7" grpId="1" bldLvl="0" animBg="1" autoUpdateAnimBg="0"/>
      <p:bldP spid="8" grpId="0" bldLvl="0" animBg="1" autoUpdateAnimBg="0"/>
      <p:bldP spid="8" grpId="1" bldLvl="0" animBg="1" autoUpdateAnimBg="0"/>
      <p:bldP spid="9" grpId="0" bldLvl="0" animBg="1" autoUpdateAnimBg="0"/>
      <p:bldP spid="9" grpId="1" bldLvl="0" animBg="1" autoUpdateAnimBg="0"/>
      <p:bldP spid="10" grpId="0" bldLvl="0" animBg="1" autoUpdateAnimBg="0"/>
      <p:bldP spid="10" grpId="1" bldLvl="0" animBg="1" autoUpdateAnimBg="0"/>
      <p:bldP spid="11" grpId="0" bldLvl="0" animBg="1" autoUpdateAnimBg="0"/>
      <p:bldP spid="11" grpId="1" bldLvl="0" animBg="1" autoUpdateAnimBg="0"/>
      <p:bldP spid="12" grpId="0" bldLvl="0" animBg="1" autoUpdateAnimBg="0"/>
      <p:bldP spid="12" grpId="1" bldLvl="0" animBg="1" autoUpdateAnimBg="0"/>
      <p:bldP spid="13" grpId="0" bldLvl="0" animBg="1" autoUpdateAnimBg="0"/>
      <p:bldP spid="13" grpId="1" bldLvl="0" animBg="1" autoUpdateAnimBg="0"/>
      <p:bldP spid="14" grpId="0" bldLvl="0" animBg="1" autoUpdateAnimBg="0"/>
      <p:bldP spid="14" grpId="1" bldLvl="0" animBg="1" autoUpdateAnimBg="0"/>
      <p:bldP spid="15" grpId="0" bldLvl="0" animBg="1" autoUpdateAnimBg="0"/>
      <p:bldP spid="15" grpId="1"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grpSp>
        <p:nvGrpSpPr>
          <p:cNvPr id="4" name="组合 3"/>
          <p:cNvGrpSpPr>
            <a:grpSpLocks/>
          </p:cNvGrpSpPr>
          <p:nvPr/>
        </p:nvGrpSpPr>
        <p:grpSpPr bwMode="auto">
          <a:xfrm>
            <a:off x="1872934" y="1727200"/>
            <a:ext cx="3335035" cy="4128072"/>
            <a:chOff x="865232" y="1286330"/>
            <a:chExt cx="4013321" cy="4966128"/>
          </a:xfrm>
        </p:grpSpPr>
        <p:pic>
          <p:nvPicPr>
            <p:cNvPr id="5"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6"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890" fontAlgn="auto">
                <a:spcBef>
                  <a:spcPts val="0"/>
                </a:spcBef>
                <a:spcAft>
                  <a:spcPts val="0"/>
                </a:spcAft>
                <a:defRPr/>
              </a:pPr>
              <a:endParaRPr lang="en-US" sz="4300">
                <a:cs typeface="+mn-ea"/>
                <a:sym typeface="+mn-lt"/>
              </a:endParaRPr>
            </a:p>
          </p:txBody>
        </p:sp>
      </p:grpSp>
      <p:sp>
        <p:nvSpPr>
          <p:cNvPr id="7" name="矩形 6"/>
          <p:cNvSpPr/>
          <p:nvPr/>
        </p:nvSpPr>
        <p:spPr>
          <a:xfrm>
            <a:off x="5651632" y="3194931"/>
            <a:ext cx="4553321" cy="9787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用户可以在投影仪或者计算机上进行演示，也可以将演示文稿打印出来，制作成胶片，以便应用到更广泛的领域中。利用</a:t>
            </a:r>
            <a:r>
              <a:rPr kumimoji="0" lang="en-US" altLang="zh-CN" sz="1200" i="0" u="none" strike="noStrike" kern="1200" cap="none" spc="0" normalizeH="0" baseline="0" noProof="0" dirty="0">
                <a:ln>
                  <a:noFill/>
                </a:ln>
                <a:solidFill>
                  <a:schemeClr val="bg1"/>
                </a:solidFill>
                <a:effectLst/>
                <a:uLnTx/>
                <a:uFillTx/>
                <a:cs typeface="+mn-ea"/>
                <a:sym typeface="+mn-lt"/>
              </a:rPr>
              <a:t>Microsoft Office PowerPoint</a:t>
            </a:r>
            <a:r>
              <a:rPr kumimoji="0" lang="zh-CN" altLang="en-US" sz="1200" i="0" u="none" strike="noStrike" kern="1200" cap="none" spc="0" normalizeH="0" baseline="0" noProof="0" dirty="0">
                <a:ln>
                  <a:noFill/>
                </a:ln>
                <a:solidFill>
                  <a:schemeClr val="bg1"/>
                </a:solidFill>
                <a:effectLst/>
                <a:uLnTx/>
                <a:uFillTx/>
                <a:cs typeface="+mn-ea"/>
                <a:sym typeface="+mn-lt"/>
              </a:rPr>
              <a:t>不仅可以创建演示文稿，还可以在互联网上召开面对面会议、远程会议或在网上给观众展示</a:t>
            </a:r>
          </a:p>
        </p:txBody>
      </p:sp>
      <p:sp>
        <p:nvSpPr>
          <p:cNvPr id="8" name="矩形 7"/>
          <p:cNvSpPr/>
          <p:nvPr/>
        </p:nvSpPr>
        <p:spPr>
          <a:xfrm>
            <a:off x="5651632" y="2670175"/>
            <a:ext cx="3100387"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cs typeface="+mn-ea"/>
                <a:sym typeface="+mn-lt"/>
              </a:rPr>
              <a:t>标题文字添加</a:t>
            </a:r>
          </a:p>
        </p:txBody>
      </p:sp>
      <p:sp>
        <p:nvSpPr>
          <p:cNvPr id="9" name="矩形 8"/>
          <p:cNvSpPr/>
          <p:nvPr/>
        </p:nvSpPr>
        <p:spPr>
          <a:xfrm>
            <a:off x="5651632" y="4290476"/>
            <a:ext cx="4553321"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cxnSp>
        <p:nvCxnSpPr>
          <p:cNvPr id="10" name="直接连接符 9"/>
          <p:cNvCxnSpPr>
            <a:cxnSpLocks/>
          </p:cNvCxnSpPr>
          <p:nvPr/>
        </p:nvCxnSpPr>
        <p:spPr>
          <a:xfrm>
            <a:off x="5730875" y="3119620"/>
            <a:ext cx="4321175"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285707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 presetClass="entr" presetSubtype="2"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圆角 5"/>
          <p:cNvSpPr/>
          <p:nvPr/>
        </p:nvSpPr>
        <p:spPr>
          <a:xfrm>
            <a:off x="1638300" y="1824492"/>
            <a:ext cx="9118600" cy="3962044"/>
          </a:xfrm>
          <a:prstGeom prst="roundRect">
            <a:avLst>
              <a:gd name="adj" fmla="val 3739"/>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grpSp>
        <p:nvGrpSpPr>
          <p:cNvPr id="7" name="组合 6"/>
          <p:cNvGrpSpPr/>
          <p:nvPr/>
        </p:nvGrpSpPr>
        <p:grpSpPr>
          <a:xfrm>
            <a:off x="7326925" y="2540000"/>
            <a:ext cx="2908842" cy="2282782"/>
            <a:chOff x="3708810" y="2058846"/>
            <a:chExt cx="4750021" cy="3727690"/>
          </a:xfrm>
        </p:grpSpPr>
        <p:pic>
          <p:nvPicPr>
            <p:cNvPr id="4" name="图片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08810" y="2058846"/>
              <a:ext cx="4750021" cy="372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Users\Administrator\Desktop\1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83617" y="2246987"/>
              <a:ext cx="4424766" cy="2550854"/>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文本框 7"/>
          <p:cNvSpPr txBox="1"/>
          <p:nvPr/>
        </p:nvSpPr>
        <p:spPr>
          <a:xfrm>
            <a:off x="7922064" y="4938116"/>
            <a:ext cx="1723549"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u="none" strike="noStrike" kern="1200" cap="none" spc="0" normalizeH="0" baseline="0" noProof="0" dirty="0">
                <a:ln>
                  <a:noFill/>
                </a:ln>
                <a:solidFill>
                  <a:schemeClr val="accent6"/>
                </a:solidFill>
                <a:effectLst/>
                <a:uLnTx/>
                <a:uFillTx/>
                <a:cs typeface="+mn-ea"/>
                <a:sym typeface="+mn-lt"/>
              </a:rPr>
              <a:t>标题文字添加</a:t>
            </a:r>
          </a:p>
        </p:txBody>
      </p:sp>
      <p:cxnSp>
        <p:nvCxnSpPr>
          <p:cNvPr id="10" name="直接连接符 9"/>
          <p:cNvCxnSpPr>
            <a:cxnSpLocks/>
          </p:cNvCxnSpPr>
          <p:nvPr/>
        </p:nvCxnSpPr>
        <p:spPr>
          <a:xfrm>
            <a:off x="6781800" y="2308182"/>
            <a:ext cx="0" cy="283313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003402" y="2888786"/>
            <a:ext cx="4553321" cy="9787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accent6"/>
                </a:solidFill>
                <a:effectLst/>
                <a:uLnTx/>
                <a:uFillTx/>
                <a:cs typeface="+mn-ea"/>
                <a:sym typeface="+mn-lt"/>
              </a:rPr>
              <a:t>用户可以在投影仪或者计算机上进行演示，也可以将演示文稿打印出来，制作成胶片，以便应用到更广泛的领域中。利用</a:t>
            </a:r>
            <a:r>
              <a:rPr kumimoji="0" lang="en-US" altLang="zh-CN" sz="1200" i="0" u="none" strike="noStrike" kern="1200" cap="none" spc="0" normalizeH="0" baseline="0" noProof="0" dirty="0">
                <a:ln>
                  <a:noFill/>
                </a:ln>
                <a:solidFill>
                  <a:schemeClr val="accent6"/>
                </a:solidFill>
                <a:effectLst/>
                <a:uLnTx/>
                <a:uFillTx/>
                <a:cs typeface="+mn-ea"/>
                <a:sym typeface="+mn-lt"/>
              </a:rPr>
              <a:t>Microsoft Office PowerPoint</a:t>
            </a:r>
            <a:r>
              <a:rPr kumimoji="0" lang="zh-CN" altLang="en-US" sz="1200" i="0" u="none" strike="noStrike" kern="1200" cap="none" spc="0" normalizeH="0" baseline="0" noProof="0" dirty="0">
                <a:ln>
                  <a:noFill/>
                </a:ln>
                <a:solidFill>
                  <a:schemeClr val="accent6"/>
                </a:solidFill>
                <a:effectLst/>
                <a:uLnTx/>
                <a:uFillTx/>
                <a:cs typeface="+mn-ea"/>
                <a:sym typeface="+mn-lt"/>
              </a:rPr>
              <a:t>不仅可以创建演示文稿，还可以在互联网上召开面对面会议、远程会议或在网上给观众展示</a:t>
            </a:r>
          </a:p>
        </p:txBody>
      </p:sp>
      <p:sp>
        <p:nvSpPr>
          <p:cNvPr id="13" name="矩形 12"/>
          <p:cNvSpPr/>
          <p:nvPr/>
        </p:nvSpPr>
        <p:spPr>
          <a:xfrm>
            <a:off x="2003402" y="2389430"/>
            <a:ext cx="3100387" cy="4356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6"/>
                </a:solidFill>
                <a:effectLst/>
                <a:uLnTx/>
                <a:uFillTx/>
                <a:cs typeface="+mn-ea"/>
                <a:sym typeface="+mn-lt"/>
              </a:rPr>
              <a:t>标题文字添加</a:t>
            </a:r>
          </a:p>
        </p:txBody>
      </p:sp>
      <p:sp>
        <p:nvSpPr>
          <p:cNvPr id="14" name="矩形 13"/>
          <p:cNvSpPr/>
          <p:nvPr/>
        </p:nvSpPr>
        <p:spPr>
          <a:xfrm>
            <a:off x="2003402" y="3984331"/>
            <a:ext cx="4553321"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accent6"/>
                </a:solidFill>
                <a:effectLst/>
                <a:uLnTx/>
                <a:uFillTx/>
                <a:cs typeface="+mn-ea"/>
                <a:sym typeface="+mn-lt"/>
              </a:rPr>
              <a:t>用户可以在投影仪或者计算机上进行演示，也可以将演示文稿打印出来，制作成胶片</a:t>
            </a:r>
          </a:p>
        </p:txBody>
      </p:sp>
      <p:sp>
        <p:nvSpPr>
          <p:cNvPr id="15" name="星形: 五角 14"/>
          <p:cNvSpPr/>
          <p:nvPr/>
        </p:nvSpPr>
        <p:spPr>
          <a:xfrm>
            <a:off x="2193794" y="4740187"/>
            <a:ext cx="320763" cy="320763"/>
          </a:xfrm>
          <a:prstGeom prst="star5">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6" name="星形: 五角 15"/>
          <p:cNvSpPr/>
          <p:nvPr/>
        </p:nvSpPr>
        <p:spPr>
          <a:xfrm>
            <a:off x="2663863" y="4740187"/>
            <a:ext cx="320763" cy="320763"/>
          </a:xfrm>
          <a:prstGeom prst="star5">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7" name="星形: 五角 16"/>
          <p:cNvSpPr/>
          <p:nvPr/>
        </p:nvSpPr>
        <p:spPr>
          <a:xfrm>
            <a:off x="3133932" y="4740187"/>
            <a:ext cx="320763" cy="320763"/>
          </a:xfrm>
          <a:prstGeom prst="star5">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8" name="星形: 五角 17"/>
          <p:cNvSpPr/>
          <p:nvPr/>
        </p:nvSpPr>
        <p:spPr>
          <a:xfrm>
            <a:off x="3604001" y="4740187"/>
            <a:ext cx="320763" cy="320763"/>
          </a:xfrm>
          <a:prstGeom prst="star5">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9" name="星形: 五角 18"/>
          <p:cNvSpPr/>
          <p:nvPr/>
        </p:nvSpPr>
        <p:spPr>
          <a:xfrm>
            <a:off x="4074071" y="4740187"/>
            <a:ext cx="320763" cy="320763"/>
          </a:xfrm>
          <a:prstGeom prst="star5">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Tree>
    <p:extLst>
      <p:ext uri="{BB962C8B-B14F-4D97-AF65-F5344CB8AC3E}">
        <p14:creationId xmlns:p14="http://schemas.microsoft.com/office/powerpoint/2010/main" val="115622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900" decel="100000" fill="hold"/>
                                        <p:tgtEl>
                                          <p:spTgt spid="7"/>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2" grpId="0"/>
      <p:bldP spid="13" grpId="0"/>
      <p:bldP spid="14" grpId="0"/>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flipV="1">
            <a:off x="0" y="-547968"/>
            <a:ext cx="2409955" cy="3670212"/>
            <a:chOff x="-15256" y="2964226"/>
            <a:chExt cx="2995421" cy="4561840"/>
          </a:xfrm>
        </p:grpSpPr>
        <p:cxnSp>
          <p:nvCxnSpPr>
            <p:cNvPr id="67" name="直接连接符 66"/>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9363528" y="3883479"/>
            <a:ext cx="3396344" cy="3396342"/>
            <a:chOff x="3616959" y="1148079"/>
            <a:chExt cx="4561841" cy="4561841"/>
          </a:xfrm>
        </p:grpSpPr>
        <p:grpSp>
          <p:nvGrpSpPr>
            <p:cNvPr id="25" name="组合 24"/>
            <p:cNvGrpSpPr/>
            <p:nvPr/>
          </p:nvGrpSpPr>
          <p:grpSpPr>
            <a:xfrm>
              <a:off x="3616959" y="1148079"/>
              <a:ext cx="4561841" cy="4561841"/>
              <a:chOff x="2844799" y="1523999"/>
              <a:chExt cx="4561841" cy="4561841"/>
            </a:xfrm>
          </p:grpSpPr>
          <p:cxnSp>
            <p:nvCxnSpPr>
              <p:cNvPr id="58" name="直接连接符 5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组合 25"/>
            <p:cNvGrpSpPr/>
            <p:nvPr/>
          </p:nvGrpSpPr>
          <p:grpSpPr>
            <a:xfrm rot="-4050000">
              <a:off x="3616959" y="1148079"/>
              <a:ext cx="4561841" cy="4561841"/>
              <a:chOff x="2844799" y="1523999"/>
              <a:chExt cx="4561841" cy="4561841"/>
            </a:xfrm>
          </p:grpSpPr>
          <p:cxnSp>
            <p:nvCxnSpPr>
              <p:cNvPr id="48" name="直接连接符 4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rot="-2700000">
              <a:off x="3616959" y="1148079"/>
              <a:ext cx="4561841" cy="4561841"/>
              <a:chOff x="2844799" y="1523999"/>
              <a:chExt cx="4561841" cy="4561841"/>
            </a:xfrm>
          </p:grpSpPr>
          <p:cxnSp>
            <p:nvCxnSpPr>
              <p:cNvPr id="35" name="直接连接符 3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8" name="组合 27"/>
            <p:cNvGrpSpPr/>
            <p:nvPr/>
          </p:nvGrpSpPr>
          <p:grpSpPr>
            <a:xfrm rot="-1350000">
              <a:off x="3616959" y="1148079"/>
              <a:ext cx="4561841" cy="4561841"/>
              <a:chOff x="2844799" y="1523999"/>
              <a:chExt cx="4561841" cy="4561841"/>
            </a:xfrm>
          </p:grpSpPr>
          <p:cxnSp>
            <p:nvCxnSpPr>
              <p:cNvPr id="29" name="直接连接符 28"/>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54" name="组合 53"/>
          <p:cNvGrpSpPr/>
          <p:nvPr/>
        </p:nvGrpSpPr>
        <p:grpSpPr>
          <a:xfrm>
            <a:off x="4133419" y="2584754"/>
            <a:ext cx="4396525" cy="1075904"/>
            <a:chOff x="4425519" y="2616154"/>
            <a:chExt cx="4396525" cy="1075904"/>
          </a:xfrm>
        </p:grpSpPr>
        <p:grpSp>
          <p:nvGrpSpPr>
            <p:cNvPr id="64" name="组合 63"/>
            <p:cNvGrpSpPr/>
            <p:nvPr/>
          </p:nvGrpSpPr>
          <p:grpSpPr>
            <a:xfrm>
              <a:off x="5695373" y="2718779"/>
              <a:ext cx="3126671" cy="922587"/>
              <a:chOff x="2016183" y="1920114"/>
              <a:chExt cx="2174409" cy="922587"/>
            </a:xfrm>
          </p:grpSpPr>
          <p:sp>
            <p:nvSpPr>
              <p:cNvPr id="79" name="文本框 78"/>
              <p:cNvSpPr txBox="1"/>
              <p:nvPr/>
            </p:nvSpPr>
            <p:spPr>
              <a:xfrm>
                <a:off x="2016183" y="1920114"/>
                <a:ext cx="2174409" cy="646331"/>
              </a:xfrm>
              <a:prstGeom prst="rect">
                <a:avLst/>
              </a:prstGeom>
              <a:noFill/>
            </p:spPr>
            <p:txBody>
              <a:bodyPr wrap="square" rtlCol="0">
                <a:spAutoFit/>
              </a:bodyPr>
              <a:lstStyle/>
              <a:p>
                <a:r>
                  <a:rPr lang="zh-CN" altLang="en-US" sz="3600" dirty="0">
                    <a:solidFill>
                      <a:schemeClr val="bg1"/>
                    </a:solidFill>
                    <a:cs typeface="+mn-ea"/>
                    <a:sym typeface="+mn-lt"/>
                  </a:rPr>
                  <a:t>标题文字添加</a:t>
                </a:r>
              </a:p>
            </p:txBody>
          </p:sp>
          <p:sp>
            <p:nvSpPr>
              <p:cNvPr id="80" name="文本框 79"/>
              <p:cNvSpPr txBox="1"/>
              <p:nvPr/>
            </p:nvSpPr>
            <p:spPr>
              <a:xfrm>
                <a:off x="2042676" y="2504147"/>
                <a:ext cx="2062695" cy="338554"/>
              </a:xfrm>
              <a:prstGeom prst="rect">
                <a:avLst/>
              </a:prstGeom>
              <a:noFill/>
            </p:spPr>
            <p:txBody>
              <a:bodyPr wrap="square" rtlCol="0">
                <a:spAutoFit/>
              </a:bodyPr>
              <a:lstStyle/>
              <a:p>
                <a:r>
                  <a:rPr lang="en-US" altLang="zh-CN" sz="1600" dirty="0">
                    <a:solidFill>
                      <a:schemeClr val="bg1"/>
                    </a:solidFill>
                    <a:cs typeface="+mn-ea"/>
                    <a:sym typeface="+mn-lt"/>
                  </a:rPr>
                  <a:t>CI CHU TIAN JIA YING WEN</a:t>
                </a:r>
                <a:endParaRPr lang="zh-CN" altLang="en-US" sz="1600" dirty="0">
                  <a:solidFill>
                    <a:schemeClr val="bg1"/>
                  </a:solidFill>
                  <a:cs typeface="+mn-ea"/>
                  <a:sym typeface="+mn-lt"/>
                </a:endParaRPr>
              </a:p>
            </p:txBody>
          </p:sp>
        </p:grpSp>
        <p:grpSp>
          <p:nvGrpSpPr>
            <p:cNvPr id="65" name="组合 64"/>
            <p:cNvGrpSpPr/>
            <p:nvPr/>
          </p:nvGrpSpPr>
          <p:grpSpPr>
            <a:xfrm>
              <a:off x="4425519" y="2616154"/>
              <a:ext cx="1075907" cy="1075904"/>
              <a:chOff x="4359693" y="2802113"/>
              <a:chExt cx="755922" cy="755920"/>
            </a:xfrm>
          </p:grpSpPr>
          <p:sp>
            <p:nvSpPr>
              <p:cNvPr id="77" name="椭圆 76"/>
              <p:cNvSpPr/>
              <p:nvPr/>
            </p:nvSpPr>
            <p:spPr>
              <a:xfrm>
                <a:off x="4359693" y="2802113"/>
                <a:ext cx="755922" cy="755920"/>
              </a:xfrm>
              <a:prstGeom prst="ellipse">
                <a:avLst/>
              </a:prstGeom>
              <a:gradFill flip="none" rotWithShape="1">
                <a:gsLst>
                  <a:gs pos="65000">
                    <a:schemeClr val="bg1"/>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78" name="文本框 77"/>
              <p:cNvSpPr txBox="1"/>
              <p:nvPr/>
            </p:nvSpPr>
            <p:spPr>
              <a:xfrm>
                <a:off x="4459859" y="2887685"/>
                <a:ext cx="571236" cy="540602"/>
              </a:xfrm>
              <a:prstGeom prst="rect">
                <a:avLst/>
              </a:prstGeom>
              <a:noFill/>
            </p:spPr>
            <p:txBody>
              <a:bodyPr wrap="none" rtlCol="0">
                <a:spAutoFit/>
              </a:bodyPr>
              <a:lstStyle/>
              <a:p>
                <a:pPr algn="ctr"/>
                <a:r>
                  <a:rPr lang="en-US" altLang="zh-CN" sz="4400" b="1" dirty="0">
                    <a:solidFill>
                      <a:srgbClr val="FF3046"/>
                    </a:solidFill>
                    <a:cs typeface="+mn-ea"/>
                    <a:sym typeface="+mn-lt"/>
                  </a:rPr>
                  <a:t>04</a:t>
                </a:r>
                <a:endParaRPr lang="zh-CN" altLang="en-US" sz="4400" b="1" dirty="0">
                  <a:solidFill>
                    <a:srgbClr val="FF3046"/>
                  </a:solidFill>
                  <a:cs typeface="+mn-ea"/>
                  <a:sym typeface="+mn-lt"/>
                </a:endParaRPr>
              </a:p>
            </p:txBody>
          </p:sp>
        </p:grpSp>
      </p:grpSp>
    </p:spTree>
    <p:extLst>
      <p:ext uri="{BB962C8B-B14F-4D97-AF65-F5344CB8AC3E}">
        <p14:creationId xmlns:p14="http://schemas.microsoft.com/office/powerpoint/2010/main" val="411828014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5256" y="3855854"/>
            <a:ext cx="2409955" cy="3670212"/>
            <a:chOff x="-15256" y="2964226"/>
            <a:chExt cx="2995421" cy="4561840"/>
          </a:xfrm>
        </p:grpSpPr>
        <p:cxnSp>
          <p:nvCxnSpPr>
            <p:cNvPr id="40" name="直接连接符 39"/>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1" name="直接连接符 40"/>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2" name="直接连接符 41"/>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4" name="直接连接符 53"/>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66" name="组合 65"/>
          <p:cNvGrpSpPr/>
          <p:nvPr/>
        </p:nvGrpSpPr>
        <p:grpSpPr>
          <a:xfrm flipH="1" flipV="1">
            <a:off x="9782045" y="-547968"/>
            <a:ext cx="2409955" cy="3670212"/>
            <a:chOff x="-15256" y="2964226"/>
            <a:chExt cx="2995421" cy="4561840"/>
          </a:xfrm>
        </p:grpSpPr>
        <p:cxnSp>
          <p:nvCxnSpPr>
            <p:cNvPr id="67" name="直接连接符 66"/>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55" name="矩形: 圆角 54"/>
          <p:cNvSpPr/>
          <p:nvPr/>
        </p:nvSpPr>
        <p:spPr>
          <a:xfrm>
            <a:off x="1536700" y="1484491"/>
            <a:ext cx="9118600" cy="3962044"/>
          </a:xfrm>
          <a:prstGeom prst="roundRect">
            <a:avLst>
              <a:gd name="adj" fmla="val 3739"/>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任意多边形: 形状 58"/>
          <p:cNvSpPr/>
          <p:nvPr/>
        </p:nvSpPr>
        <p:spPr>
          <a:xfrm rot="19326688">
            <a:off x="1102402" y="1817592"/>
            <a:ext cx="2652488" cy="554297"/>
          </a:xfrm>
          <a:custGeom>
            <a:avLst/>
            <a:gdLst>
              <a:gd name="connsiteX0" fmla="*/ 2549752 w 2549752"/>
              <a:gd name="connsiteY0" fmla="*/ 532828 h 532828"/>
              <a:gd name="connsiteX1" fmla="*/ 0 w 2549752"/>
              <a:gd name="connsiteY1" fmla="*/ 532828 h 532828"/>
              <a:gd name="connsiteX2" fmla="*/ 414624 w 2549752"/>
              <a:gd name="connsiteY2" fmla="*/ 0 h 532828"/>
              <a:gd name="connsiteX3" fmla="*/ 1865021 w 2549752"/>
              <a:gd name="connsiteY3" fmla="*/ 0 h 532828"/>
            </a:gdLst>
            <a:ahLst/>
            <a:cxnLst>
              <a:cxn ang="0">
                <a:pos x="connsiteX0" y="connsiteY0"/>
              </a:cxn>
              <a:cxn ang="0">
                <a:pos x="connsiteX1" y="connsiteY1"/>
              </a:cxn>
              <a:cxn ang="0">
                <a:pos x="connsiteX2" y="connsiteY2"/>
              </a:cxn>
              <a:cxn ang="0">
                <a:pos x="connsiteX3" y="connsiteY3"/>
              </a:cxn>
            </a:cxnLst>
            <a:rect l="l" t="t" r="r" b="b"/>
            <a:pathLst>
              <a:path w="2549752" h="532828">
                <a:moveTo>
                  <a:pt x="2549752" y="532828"/>
                </a:moveTo>
                <a:lnTo>
                  <a:pt x="0" y="532828"/>
                </a:lnTo>
                <a:lnTo>
                  <a:pt x="414624" y="0"/>
                </a:lnTo>
                <a:lnTo>
                  <a:pt x="1865021" y="0"/>
                </a:lnTo>
                <a:close/>
              </a:path>
            </a:pathLst>
          </a:custGeom>
          <a:gradFill flip="none" rotWithShape="0">
            <a:gsLst>
              <a:gs pos="0">
                <a:srgbClr val="FB8872"/>
              </a:gs>
              <a:gs pos="58000">
                <a:srgbClr val="FF3046"/>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文本框 59"/>
          <p:cNvSpPr txBox="1"/>
          <p:nvPr/>
        </p:nvSpPr>
        <p:spPr>
          <a:xfrm rot="19312624">
            <a:off x="1788651" y="1738005"/>
            <a:ext cx="1107996" cy="700769"/>
          </a:xfrm>
          <a:prstGeom prst="rect">
            <a:avLst/>
          </a:prstGeom>
          <a:noFill/>
        </p:spPr>
        <p:txBody>
          <a:bodyPr wrap="none" rtlCol="0">
            <a:spAutoFit/>
          </a:bodyPr>
          <a:lstStyle/>
          <a:p>
            <a:pPr algn="ctr">
              <a:lnSpc>
                <a:spcPct val="120000"/>
              </a:lnSpc>
            </a:pPr>
            <a:r>
              <a:rPr lang="zh-CN" altLang="en-US" sz="3600" dirty="0">
                <a:solidFill>
                  <a:schemeClr val="bg1"/>
                </a:solidFill>
                <a:cs typeface="+mn-ea"/>
                <a:sym typeface="+mn-lt"/>
              </a:rPr>
              <a:t>前言</a:t>
            </a:r>
          </a:p>
        </p:txBody>
      </p:sp>
      <p:sp>
        <p:nvSpPr>
          <p:cNvPr id="2" name="矩形 1"/>
          <p:cNvSpPr/>
          <p:nvPr/>
        </p:nvSpPr>
        <p:spPr>
          <a:xfrm>
            <a:off x="2409955" y="2690336"/>
            <a:ext cx="7372090" cy="1692771"/>
          </a:xfrm>
          <a:prstGeom prst="rect">
            <a:avLst/>
          </a:prstGeom>
        </p:spPr>
        <p:txBody>
          <a:bodyPr wrap="square">
            <a:spAutoFit/>
          </a:bodyPr>
          <a:lstStyle/>
          <a:p>
            <a:pPr algn="just">
              <a:lnSpc>
                <a:spcPct val="130000"/>
              </a:lnSpc>
            </a:pPr>
            <a:r>
              <a:rPr lang="zh-CN" altLang="en-US" sz="2000" dirty="0">
                <a:solidFill>
                  <a:schemeClr val="tx1">
                    <a:lumMod val="65000"/>
                    <a:lumOff val="35000"/>
                  </a:schemeClr>
                </a:solidFill>
                <a:cs typeface="+mn-ea"/>
                <a:sym typeface="+mn-lt"/>
              </a:rPr>
              <a:t>用户可以在投影仪或者计算机上进行演示，也可以将演示文稿打印出来，制作成胶片，以便应用到更广泛的领域中。利用</a:t>
            </a:r>
            <a:r>
              <a:rPr lang="en-US" altLang="zh-CN" sz="2000" dirty="0">
                <a:solidFill>
                  <a:schemeClr val="tx1">
                    <a:lumMod val="65000"/>
                    <a:lumOff val="35000"/>
                  </a:schemeClr>
                </a:solidFill>
                <a:cs typeface="+mn-ea"/>
                <a:sym typeface="+mn-lt"/>
              </a:rPr>
              <a:t>Microsoft Office PowerPoint</a:t>
            </a:r>
            <a:r>
              <a:rPr lang="zh-CN" altLang="en-US" sz="2000" dirty="0">
                <a:solidFill>
                  <a:schemeClr val="tx1">
                    <a:lumMod val="65000"/>
                    <a:lumOff val="35000"/>
                  </a:schemeClr>
                </a:solidFill>
                <a:cs typeface="+mn-ea"/>
                <a:sym typeface="+mn-lt"/>
              </a:rPr>
              <a:t>不仅可以创建演示文稿，还可以在互联网上召开面对面会议、远程会议或在网上给观众展示</a:t>
            </a:r>
          </a:p>
        </p:txBody>
      </p:sp>
    </p:spTree>
    <p:extLst>
      <p:ext uri="{BB962C8B-B14F-4D97-AF65-F5344CB8AC3E}">
        <p14:creationId xmlns:p14="http://schemas.microsoft.com/office/powerpoint/2010/main" val="3662210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54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54000">
                                          <p:cBhvr additive="base">
                                            <p:cTn id="7" dur="1000" fill="hold"/>
                                            <p:tgtEl>
                                              <p:spTgt spid="55"/>
                                            </p:tgtEl>
                                            <p:attrNameLst>
                                              <p:attrName>ppt_x</p:attrName>
                                            </p:attrNameLst>
                                          </p:cBhvr>
                                          <p:tavLst>
                                            <p:tav tm="0">
                                              <p:val>
                                                <p:strVal val="#ppt_x"/>
                                              </p:val>
                                            </p:tav>
                                            <p:tav tm="100000">
                                              <p:val>
                                                <p:strVal val="#ppt_x"/>
                                              </p:val>
                                            </p:tav>
                                          </p:tavLst>
                                        </p:anim>
                                        <p:anim calcmode="lin" valueType="num" p14:bounceEnd="54000">
                                          <p:cBhvr additive="base">
                                            <p:cTn id="8" dur="10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fltVal val="0"/>
                                              </p:val>
                                            </p:tav>
                                            <p:tav tm="100000">
                                              <p:val>
                                                <p:strVal val="#ppt_w"/>
                                              </p:val>
                                            </p:tav>
                                          </p:tavLst>
                                        </p:anim>
                                        <p:anim calcmode="lin" valueType="num">
                                          <p:cBhvr>
                                            <p:cTn id="17" dur="500" fill="hold"/>
                                            <p:tgtEl>
                                              <p:spTgt spid="60"/>
                                            </p:tgtEl>
                                            <p:attrNameLst>
                                              <p:attrName>ppt_h</p:attrName>
                                            </p:attrNameLst>
                                          </p:cBhvr>
                                          <p:tavLst>
                                            <p:tav tm="0">
                                              <p:val>
                                                <p:fltVal val="0"/>
                                              </p:val>
                                            </p:tav>
                                            <p:tav tm="100000">
                                              <p:val>
                                                <p:strVal val="#ppt_h"/>
                                              </p:val>
                                            </p:tav>
                                          </p:tavLst>
                                        </p:anim>
                                        <p:animEffect transition="in" filter="fade">
                                          <p:cBhvr>
                                            <p:cTn id="18" dur="500"/>
                                            <p:tgtEl>
                                              <p:spTgt spid="60"/>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randombar(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9" grpId="0" animBg="1"/>
          <p:bldP spid="60"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ppt_x"/>
                                              </p:val>
                                            </p:tav>
                                            <p:tav tm="100000">
                                              <p:val>
                                                <p:strVal val="#ppt_x"/>
                                              </p:val>
                                            </p:tav>
                                          </p:tavLst>
                                        </p:anim>
                                        <p:anim calcmode="lin" valueType="num">
                                          <p:cBhvr additive="base">
                                            <p:cTn id="8" dur="10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fltVal val="0"/>
                                              </p:val>
                                            </p:tav>
                                            <p:tav tm="100000">
                                              <p:val>
                                                <p:strVal val="#ppt_w"/>
                                              </p:val>
                                            </p:tav>
                                          </p:tavLst>
                                        </p:anim>
                                        <p:anim calcmode="lin" valueType="num">
                                          <p:cBhvr>
                                            <p:cTn id="17" dur="500" fill="hold"/>
                                            <p:tgtEl>
                                              <p:spTgt spid="60"/>
                                            </p:tgtEl>
                                            <p:attrNameLst>
                                              <p:attrName>ppt_h</p:attrName>
                                            </p:attrNameLst>
                                          </p:cBhvr>
                                          <p:tavLst>
                                            <p:tav tm="0">
                                              <p:val>
                                                <p:fltVal val="0"/>
                                              </p:val>
                                            </p:tav>
                                            <p:tav tm="100000">
                                              <p:val>
                                                <p:strVal val="#ppt_h"/>
                                              </p:val>
                                            </p:tav>
                                          </p:tavLst>
                                        </p:anim>
                                        <p:animEffect transition="in" filter="fade">
                                          <p:cBhvr>
                                            <p:cTn id="18" dur="500"/>
                                            <p:tgtEl>
                                              <p:spTgt spid="60"/>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randombar(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9" grpId="0" animBg="1"/>
          <p:bldP spid="60" grpId="0"/>
          <p:bldP spid="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graphicFrame>
        <p:nvGraphicFramePr>
          <p:cNvPr id="15" name="图表 14"/>
          <p:cNvGraphicFramePr/>
          <p:nvPr>
            <p:extLst>
              <p:ext uri="{D42A27DB-BD31-4B8C-83A1-F6EECF244321}">
                <p14:modId xmlns:p14="http://schemas.microsoft.com/office/powerpoint/2010/main" val="2691246631"/>
              </p:ext>
            </p:extLst>
          </p:nvPr>
        </p:nvGraphicFramePr>
        <p:xfrm>
          <a:off x="1774825" y="1480512"/>
          <a:ext cx="8642349" cy="3081760"/>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组合 15"/>
          <p:cNvGrpSpPr/>
          <p:nvPr/>
        </p:nvGrpSpPr>
        <p:grpSpPr>
          <a:xfrm>
            <a:off x="2323283" y="5038881"/>
            <a:ext cx="3240937" cy="888154"/>
            <a:chOff x="5575771" y="4178476"/>
            <a:chExt cx="3240937" cy="888154"/>
          </a:xfrm>
        </p:grpSpPr>
        <p:sp>
          <p:nvSpPr>
            <p:cNvPr id="17" name="矩形 16"/>
            <p:cNvSpPr/>
            <p:nvPr/>
          </p:nvSpPr>
          <p:spPr>
            <a:xfrm>
              <a:off x="5575771" y="4531099"/>
              <a:ext cx="3240937"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a:t>
              </a:r>
            </a:p>
          </p:txBody>
        </p:sp>
        <p:sp>
          <p:nvSpPr>
            <p:cNvPr id="18" name="矩形 17"/>
            <p:cNvSpPr/>
            <p:nvPr/>
          </p:nvSpPr>
          <p:spPr>
            <a:xfrm>
              <a:off x="5575771" y="4178476"/>
              <a:ext cx="2149475"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9" name="组合 18"/>
          <p:cNvGrpSpPr/>
          <p:nvPr/>
        </p:nvGrpSpPr>
        <p:grpSpPr>
          <a:xfrm>
            <a:off x="6467266" y="5038881"/>
            <a:ext cx="3240937" cy="888154"/>
            <a:chOff x="5575771" y="4178476"/>
            <a:chExt cx="3240937" cy="888154"/>
          </a:xfrm>
        </p:grpSpPr>
        <p:sp>
          <p:nvSpPr>
            <p:cNvPr id="20" name="矩形 19"/>
            <p:cNvSpPr/>
            <p:nvPr/>
          </p:nvSpPr>
          <p:spPr>
            <a:xfrm>
              <a:off x="5575771" y="4531099"/>
              <a:ext cx="3240937"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a:t>
              </a:r>
            </a:p>
          </p:txBody>
        </p:sp>
        <p:sp>
          <p:nvSpPr>
            <p:cNvPr id="21" name="矩形 20"/>
            <p:cNvSpPr/>
            <p:nvPr/>
          </p:nvSpPr>
          <p:spPr>
            <a:xfrm>
              <a:off x="5575771" y="4178476"/>
              <a:ext cx="2149475"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spTree>
    <p:extLst>
      <p:ext uri="{BB962C8B-B14F-4D97-AF65-F5344CB8AC3E}">
        <p14:creationId xmlns:p14="http://schemas.microsoft.com/office/powerpoint/2010/main" val="2337614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椭圆 3"/>
          <p:cNvSpPr/>
          <p:nvPr/>
        </p:nvSpPr>
        <p:spPr>
          <a:xfrm>
            <a:off x="1313236" y="2940940"/>
            <a:ext cx="1245446" cy="1245896"/>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5" name="椭圆 4"/>
          <p:cNvSpPr/>
          <p:nvPr/>
        </p:nvSpPr>
        <p:spPr>
          <a:xfrm>
            <a:off x="1405098" y="3009983"/>
            <a:ext cx="1068864" cy="106925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6" name="椭圆 5"/>
          <p:cNvSpPr/>
          <p:nvPr/>
        </p:nvSpPr>
        <p:spPr>
          <a:xfrm>
            <a:off x="2875132" y="2706143"/>
            <a:ext cx="1689248" cy="1689859"/>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7" name="椭圆 6"/>
          <p:cNvSpPr/>
          <p:nvPr/>
        </p:nvSpPr>
        <p:spPr>
          <a:xfrm>
            <a:off x="2963341" y="2787920"/>
            <a:ext cx="1512830" cy="1513377"/>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8" name="椭圆 7"/>
          <p:cNvSpPr/>
          <p:nvPr/>
        </p:nvSpPr>
        <p:spPr>
          <a:xfrm flipH="1">
            <a:off x="9628352" y="2940940"/>
            <a:ext cx="1245446" cy="1245896"/>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9" name="椭圆 8"/>
          <p:cNvSpPr/>
          <p:nvPr/>
        </p:nvSpPr>
        <p:spPr>
          <a:xfrm>
            <a:off x="9713073" y="3009983"/>
            <a:ext cx="1068864" cy="106925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0" name="椭圆 9"/>
          <p:cNvSpPr/>
          <p:nvPr/>
        </p:nvSpPr>
        <p:spPr>
          <a:xfrm flipH="1">
            <a:off x="7622655" y="2706143"/>
            <a:ext cx="1689248" cy="1689859"/>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11" name="椭圆 10"/>
          <p:cNvSpPr/>
          <p:nvPr/>
        </p:nvSpPr>
        <p:spPr>
          <a:xfrm>
            <a:off x="7710864" y="2787920"/>
            <a:ext cx="1512830" cy="1513377"/>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grpSp>
        <p:nvGrpSpPr>
          <p:cNvPr id="12" name="组合 11"/>
          <p:cNvGrpSpPr/>
          <p:nvPr/>
        </p:nvGrpSpPr>
        <p:grpSpPr>
          <a:xfrm>
            <a:off x="4981726" y="2429710"/>
            <a:ext cx="2227358" cy="2228164"/>
            <a:chOff x="4982374" y="2208496"/>
            <a:chExt cx="2227648" cy="2227648"/>
          </a:xfrm>
          <a:effectLst>
            <a:outerShdw blurRad="101600" dist="50800" dir="2700000" algn="tl" rotWithShape="0">
              <a:prstClr val="black">
                <a:alpha val="40000"/>
              </a:prstClr>
            </a:outerShdw>
          </a:effectLst>
        </p:grpSpPr>
        <p:sp>
          <p:nvSpPr>
            <p:cNvPr id="13" name="椭圆 12"/>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14" name="Group 35"/>
            <p:cNvGrpSpPr>
              <a:grpSpLocks noChangeAspect="1"/>
            </p:cNvGrpSpPr>
            <p:nvPr/>
          </p:nvGrpSpPr>
          <p:grpSpPr bwMode="auto">
            <a:xfrm>
              <a:off x="5112459" y="2218471"/>
              <a:ext cx="2016983" cy="1955861"/>
              <a:chOff x="3477" y="1809"/>
              <a:chExt cx="726" cy="704"/>
            </a:xfrm>
            <a:noFill/>
          </p:grpSpPr>
          <p:sp>
            <p:nvSpPr>
              <p:cNvPr id="15"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6"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7"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8"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9"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0"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1"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2"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3"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grpSp>
        <p:nvGrpSpPr>
          <p:cNvPr id="24" name="Group 8"/>
          <p:cNvGrpSpPr>
            <a:grpSpLocks noChangeAspect="1"/>
          </p:cNvGrpSpPr>
          <p:nvPr/>
        </p:nvGrpSpPr>
        <p:grpSpPr bwMode="auto">
          <a:xfrm>
            <a:off x="1713031" y="3283447"/>
            <a:ext cx="452996" cy="496539"/>
            <a:chOff x="3437" y="2282"/>
            <a:chExt cx="679" cy="744"/>
          </a:xfrm>
          <a:solidFill>
            <a:schemeClr val="accent6"/>
          </a:solidFill>
        </p:grpSpPr>
        <p:sp>
          <p:nvSpPr>
            <p:cNvPr id="2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27" name="Group 13"/>
          <p:cNvGrpSpPr>
            <a:grpSpLocks noChangeAspect="1"/>
          </p:cNvGrpSpPr>
          <p:nvPr/>
        </p:nvGrpSpPr>
        <p:grpSpPr bwMode="auto">
          <a:xfrm>
            <a:off x="3445419" y="3303067"/>
            <a:ext cx="548674" cy="555351"/>
            <a:chOff x="2426" y="2781"/>
            <a:chExt cx="593" cy="600"/>
          </a:xfrm>
          <a:solidFill>
            <a:schemeClr val="accent6"/>
          </a:solidFill>
        </p:grpSpPr>
        <p:sp>
          <p:nvSpPr>
            <p:cNvPr id="2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30" name="Group 18"/>
          <p:cNvGrpSpPr>
            <a:grpSpLocks noChangeAspect="1"/>
          </p:cNvGrpSpPr>
          <p:nvPr/>
        </p:nvGrpSpPr>
        <p:grpSpPr bwMode="auto">
          <a:xfrm>
            <a:off x="8209296" y="3302341"/>
            <a:ext cx="480288" cy="447702"/>
            <a:chOff x="3802" y="2858"/>
            <a:chExt cx="616" cy="574"/>
          </a:xfrm>
          <a:solidFill>
            <a:schemeClr val="accent6"/>
          </a:solidFill>
        </p:grpSpPr>
        <p:sp>
          <p:nvSpPr>
            <p:cNvPr id="3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36" name="Group 26"/>
          <p:cNvGrpSpPr>
            <a:grpSpLocks noChangeAspect="1"/>
          </p:cNvGrpSpPr>
          <p:nvPr/>
        </p:nvGrpSpPr>
        <p:grpSpPr bwMode="auto">
          <a:xfrm>
            <a:off x="9893450" y="3357308"/>
            <a:ext cx="752045" cy="372968"/>
            <a:chOff x="5676" y="2597"/>
            <a:chExt cx="1061" cy="526"/>
          </a:xfrm>
          <a:solidFill>
            <a:schemeClr val="accent6"/>
          </a:solidFill>
        </p:grpSpPr>
        <p:sp>
          <p:nvSpPr>
            <p:cNvPr id="3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7"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5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5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52" name="组合 51"/>
          <p:cNvGrpSpPr/>
          <p:nvPr/>
        </p:nvGrpSpPr>
        <p:grpSpPr>
          <a:xfrm>
            <a:off x="2528016" y="3513328"/>
            <a:ext cx="375226" cy="60929"/>
            <a:chOff x="2490242" y="3398543"/>
            <a:chExt cx="375275" cy="60914"/>
          </a:xfrm>
          <a:solidFill>
            <a:schemeClr val="bg1"/>
          </a:solidFill>
        </p:grpSpPr>
        <p:sp>
          <p:nvSpPr>
            <p:cNvPr id="53" name="椭圆 52"/>
            <p:cNvSpPr/>
            <p:nvPr/>
          </p:nvSpPr>
          <p:spPr>
            <a:xfrm>
              <a:off x="2490242"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4" name="椭圆 53"/>
            <p:cNvSpPr/>
            <p:nvPr/>
          </p:nvSpPr>
          <p:spPr>
            <a:xfrm>
              <a:off x="2804603"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cxnSp>
          <p:nvCxnSpPr>
            <p:cNvPr id="55" name="直接连接符 54"/>
            <p:cNvCxnSpPr>
              <a:stCxn id="53" idx="6"/>
              <a:endCxn id="54" idx="2"/>
            </p:cNvCxnSpPr>
            <p:nvPr/>
          </p:nvCxnSpPr>
          <p:spPr>
            <a:xfrm>
              <a:off x="2551156" y="3429000"/>
              <a:ext cx="253447" cy="0"/>
            </a:xfrm>
            <a:prstGeom prst="line">
              <a:avLst/>
            </a:prstGeom>
            <a:grpFill/>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4542446" y="3513328"/>
            <a:ext cx="375226" cy="60929"/>
            <a:chOff x="2490242" y="3398543"/>
            <a:chExt cx="375275" cy="60914"/>
          </a:xfrm>
          <a:solidFill>
            <a:schemeClr val="bg1"/>
          </a:solidFill>
        </p:grpSpPr>
        <p:sp>
          <p:nvSpPr>
            <p:cNvPr id="57" name="椭圆 56"/>
            <p:cNvSpPr/>
            <p:nvPr/>
          </p:nvSpPr>
          <p:spPr>
            <a:xfrm>
              <a:off x="2490242"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8" name="椭圆 57"/>
            <p:cNvSpPr/>
            <p:nvPr/>
          </p:nvSpPr>
          <p:spPr>
            <a:xfrm>
              <a:off x="2804603"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cxnSp>
          <p:nvCxnSpPr>
            <p:cNvPr id="59" name="直接连接符 58"/>
            <p:cNvCxnSpPr>
              <a:stCxn id="57" idx="6"/>
              <a:endCxn id="58" idx="2"/>
            </p:cNvCxnSpPr>
            <p:nvPr/>
          </p:nvCxnSpPr>
          <p:spPr>
            <a:xfrm>
              <a:off x="2551156" y="3429000"/>
              <a:ext cx="253447" cy="0"/>
            </a:xfrm>
            <a:prstGeom prst="line">
              <a:avLst/>
            </a:prstGeom>
            <a:grpFill/>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7271783" y="3513328"/>
            <a:ext cx="375226" cy="60929"/>
            <a:chOff x="2490242" y="3398543"/>
            <a:chExt cx="375275" cy="60914"/>
          </a:xfrm>
          <a:solidFill>
            <a:schemeClr val="bg1"/>
          </a:solidFill>
        </p:grpSpPr>
        <p:sp>
          <p:nvSpPr>
            <p:cNvPr id="61" name="椭圆 60"/>
            <p:cNvSpPr/>
            <p:nvPr/>
          </p:nvSpPr>
          <p:spPr>
            <a:xfrm>
              <a:off x="2490242"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2" name="椭圆 61"/>
            <p:cNvSpPr/>
            <p:nvPr/>
          </p:nvSpPr>
          <p:spPr>
            <a:xfrm>
              <a:off x="2804603" y="3398543"/>
              <a:ext cx="60914" cy="6091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cxnSp>
          <p:nvCxnSpPr>
            <p:cNvPr id="63" name="直接连接符 62"/>
            <p:cNvCxnSpPr>
              <a:stCxn id="61" idx="6"/>
              <a:endCxn id="62" idx="2"/>
            </p:cNvCxnSpPr>
            <p:nvPr/>
          </p:nvCxnSpPr>
          <p:spPr>
            <a:xfrm>
              <a:off x="2551156" y="3429000"/>
              <a:ext cx="253447" cy="0"/>
            </a:xfrm>
            <a:prstGeom prst="line">
              <a:avLst/>
            </a:prstGeom>
            <a:grpFill/>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9286096" y="3513328"/>
            <a:ext cx="375226" cy="60929"/>
            <a:chOff x="2490242" y="3398543"/>
            <a:chExt cx="375275" cy="60914"/>
          </a:xfrm>
          <a:solidFill>
            <a:schemeClr val="bg1"/>
          </a:solidFill>
        </p:grpSpPr>
        <p:sp>
          <p:nvSpPr>
            <p:cNvPr id="65" name="椭圆 64"/>
            <p:cNvSpPr/>
            <p:nvPr/>
          </p:nvSpPr>
          <p:spPr>
            <a:xfrm>
              <a:off x="2490242" y="3398543"/>
              <a:ext cx="60914" cy="609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6" name="椭圆 65"/>
            <p:cNvSpPr/>
            <p:nvPr/>
          </p:nvSpPr>
          <p:spPr>
            <a:xfrm>
              <a:off x="2804603" y="3398543"/>
              <a:ext cx="60914" cy="609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cxnSp>
          <p:nvCxnSpPr>
            <p:cNvPr id="67" name="直接连接符 66"/>
            <p:cNvCxnSpPr>
              <a:stCxn id="65" idx="6"/>
              <a:endCxn id="66" idx="2"/>
            </p:cNvCxnSpPr>
            <p:nvPr/>
          </p:nvCxnSpPr>
          <p:spPr>
            <a:xfrm>
              <a:off x="2551156" y="3429000"/>
              <a:ext cx="253447" cy="0"/>
            </a:xfrm>
            <a:prstGeom prst="line">
              <a:avLst/>
            </a:prstGeom>
            <a:grpFill/>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68" name="椭圆 67"/>
          <p:cNvSpPr/>
          <p:nvPr/>
        </p:nvSpPr>
        <p:spPr>
          <a:xfrm>
            <a:off x="2683712" y="3515858"/>
            <a:ext cx="60907" cy="6092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cxnSp>
        <p:nvCxnSpPr>
          <p:cNvPr id="69" name="直接连接符 68"/>
          <p:cNvCxnSpPr>
            <a:stCxn id="68" idx="4"/>
          </p:cNvCxnSpPr>
          <p:nvPr/>
        </p:nvCxnSpPr>
        <p:spPr>
          <a:xfrm>
            <a:off x="2714165" y="3576786"/>
            <a:ext cx="0" cy="1119198"/>
          </a:xfrm>
          <a:prstGeom prst="line">
            <a:avLst/>
          </a:prstGeom>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9436877" y="3515858"/>
            <a:ext cx="60907" cy="609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cxnSp>
        <p:nvCxnSpPr>
          <p:cNvPr id="71" name="直接连接符 70"/>
          <p:cNvCxnSpPr>
            <a:stCxn id="70" idx="4"/>
          </p:cNvCxnSpPr>
          <p:nvPr/>
        </p:nvCxnSpPr>
        <p:spPr>
          <a:xfrm>
            <a:off x="9467330" y="3576786"/>
            <a:ext cx="0" cy="1119198"/>
          </a:xfrm>
          <a:prstGeom prst="line">
            <a:avLst/>
          </a:prstGeom>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2370712" y="4702968"/>
            <a:ext cx="686789" cy="687038"/>
            <a:chOff x="1313407" y="4404486"/>
            <a:chExt cx="1245608" cy="1245608"/>
          </a:xfrm>
        </p:grpSpPr>
        <p:sp>
          <p:nvSpPr>
            <p:cNvPr id="73" name="椭圆 72"/>
            <p:cNvSpPr/>
            <p:nvPr/>
          </p:nvSpPr>
          <p:spPr>
            <a:xfrm>
              <a:off x="1313407" y="4404486"/>
              <a:ext cx="1245608" cy="1245608"/>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4" name="椭圆 73"/>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solidFill>
                <a:schemeClr val="bg1"/>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75" name="椭圆 74"/>
          <p:cNvSpPr/>
          <p:nvPr/>
        </p:nvSpPr>
        <p:spPr>
          <a:xfrm>
            <a:off x="2686923" y="4663339"/>
            <a:ext cx="60907" cy="609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grpSp>
        <p:nvGrpSpPr>
          <p:cNvPr id="76" name="组合 75"/>
          <p:cNvGrpSpPr/>
          <p:nvPr/>
        </p:nvGrpSpPr>
        <p:grpSpPr>
          <a:xfrm>
            <a:off x="9124437" y="4702968"/>
            <a:ext cx="686789" cy="687038"/>
            <a:chOff x="1313407" y="4404486"/>
            <a:chExt cx="1245608" cy="1245608"/>
          </a:xfrm>
        </p:grpSpPr>
        <p:sp>
          <p:nvSpPr>
            <p:cNvPr id="77" name="椭圆 76"/>
            <p:cNvSpPr/>
            <p:nvPr/>
          </p:nvSpPr>
          <p:spPr>
            <a:xfrm>
              <a:off x="1313407" y="4404486"/>
              <a:ext cx="1245608" cy="1245608"/>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8" name="椭圆 77"/>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solidFill>
                <a:schemeClr val="bg1"/>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79" name="椭圆 78"/>
          <p:cNvSpPr/>
          <p:nvPr/>
        </p:nvSpPr>
        <p:spPr>
          <a:xfrm>
            <a:off x="9440648" y="4663339"/>
            <a:ext cx="60907" cy="609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86" name="文本框 181"/>
          <p:cNvSpPr txBox="1"/>
          <p:nvPr/>
        </p:nvSpPr>
        <p:spPr>
          <a:xfrm>
            <a:off x="2416539" y="4817431"/>
            <a:ext cx="580011" cy="461772"/>
          </a:xfrm>
          <a:prstGeom prst="rect">
            <a:avLst/>
          </a:prstGeom>
          <a:noFill/>
        </p:spPr>
        <p:txBody>
          <a:bodyPr wrap="square" lIns="91438" tIns="45719" rIns="91438" bIns="45719" rtlCol="0">
            <a:spAutoFit/>
          </a:bodyPr>
          <a:lstStyle/>
          <a:p>
            <a:pPr algn="ctr"/>
            <a:r>
              <a:rPr lang="en-US" altLang="zh-CN" sz="2400" dirty="0">
                <a:solidFill>
                  <a:schemeClr val="accent6"/>
                </a:solidFill>
                <a:cs typeface="+mn-ea"/>
                <a:sym typeface="+mn-lt"/>
              </a:rPr>
              <a:t>01</a:t>
            </a:r>
            <a:endParaRPr lang="zh-CN" altLang="en-US" sz="2400" dirty="0">
              <a:solidFill>
                <a:schemeClr val="accent6"/>
              </a:solidFill>
              <a:cs typeface="+mn-ea"/>
              <a:sym typeface="+mn-lt"/>
            </a:endParaRPr>
          </a:p>
        </p:txBody>
      </p:sp>
      <p:sp>
        <p:nvSpPr>
          <p:cNvPr id="87" name="文本框 182"/>
          <p:cNvSpPr txBox="1"/>
          <p:nvPr/>
        </p:nvSpPr>
        <p:spPr>
          <a:xfrm>
            <a:off x="9182425" y="4817431"/>
            <a:ext cx="580011" cy="461772"/>
          </a:xfrm>
          <a:prstGeom prst="rect">
            <a:avLst/>
          </a:prstGeom>
          <a:noFill/>
        </p:spPr>
        <p:txBody>
          <a:bodyPr wrap="square" lIns="91438" tIns="45719" rIns="91438" bIns="45719" rtlCol="0">
            <a:spAutoFit/>
          </a:bodyPr>
          <a:lstStyle/>
          <a:p>
            <a:pPr algn="ctr"/>
            <a:r>
              <a:rPr lang="en-US" altLang="zh-CN" sz="2400" dirty="0">
                <a:solidFill>
                  <a:schemeClr val="accent6"/>
                </a:solidFill>
                <a:cs typeface="+mn-ea"/>
                <a:sym typeface="+mn-lt"/>
              </a:rPr>
              <a:t>02</a:t>
            </a:r>
            <a:endParaRPr lang="zh-CN" altLang="en-US" sz="2400" dirty="0">
              <a:solidFill>
                <a:schemeClr val="accent6"/>
              </a:solidFill>
              <a:cs typeface="+mn-ea"/>
              <a:sym typeface="+mn-lt"/>
            </a:endParaRPr>
          </a:p>
        </p:txBody>
      </p:sp>
      <p:sp>
        <p:nvSpPr>
          <p:cNvPr id="88" name="弧形 87"/>
          <p:cNvSpPr/>
          <p:nvPr/>
        </p:nvSpPr>
        <p:spPr>
          <a:xfrm>
            <a:off x="4882738" y="2338921"/>
            <a:ext cx="2415824" cy="2409742"/>
          </a:xfrm>
          <a:prstGeom prst="arc">
            <a:avLst>
              <a:gd name="adj1" fmla="val 49290"/>
              <a:gd name="adj2" fmla="val 16215601"/>
            </a:avLst>
          </a:prstGeom>
          <a:ln w="15875">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lIns="91438" tIns="45719" rIns="91438" bIns="45719" rtlCol="0" anchor="ctr"/>
          <a:lstStyle/>
          <a:p>
            <a:pPr algn="ctr"/>
            <a:endParaRPr lang="zh-CN" altLang="en-US">
              <a:solidFill>
                <a:schemeClr val="bg1"/>
              </a:solidFill>
              <a:cs typeface="+mn-ea"/>
              <a:sym typeface="+mn-lt"/>
            </a:endParaRPr>
          </a:p>
        </p:txBody>
      </p:sp>
      <p:cxnSp>
        <p:nvCxnSpPr>
          <p:cNvPr id="89" name="直接连接符 88"/>
          <p:cNvCxnSpPr>
            <a:stCxn id="88" idx="2"/>
          </p:cNvCxnSpPr>
          <p:nvPr/>
        </p:nvCxnSpPr>
        <p:spPr>
          <a:xfrm flipV="1">
            <a:off x="6096116" y="2338922"/>
            <a:ext cx="1550893" cy="12"/>
          </a:xfrm>
          <a:prstGeom prst="line">
            <a:avLst/>
          </a:prstGeom>
          <a:ln w="158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7639292" y="2017301"/>
            <a:ext cx="686789" cy="687038"/>
            <a:chOff x="1313407" y="4404486"/>
            <a:chExt cx="1245608" cy="1245608"/>
          </a:xfrm>
        </p:grpSpPr>
        <p:sp>
          <p:nvSpPr>
            <p:cNvPr id="91" name="椭圆 90"/>
            <p:cNvSpPr/>
            <p:nvPr/>
          </p:nvSpPr>
          <p:spPr>
            <a:xfrm>
              <a:off x="1313407" y="4404486"/>
              <a:ext cx="1245608" cy="1245608"/>
            </a:xfrm>
            <a:prstGeom prst="ellipse">
              <a:avLst/>
            </a:prstGeom>
            <a:noFill/>
            <a:ln w="158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2" name="椭圆 91"/>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solidFill>
                <a:schemeClr val="bg1"/>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93" name="椭圆 92"/>
          <p:cNvSpPr/>
          <p:nvPr/>
        </p:nvSpPr>
        <p:spPr>
          <a:xfrm>
            <a:off x="7601685" y="2313515"/>
            <a:ext cx="60907" cy="609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bg1"/>
              </a:solidFill>
              <a:cs typeface="+mn-ea"/>
              <a:sym typeface="+mn-lt"/>
            </a:endParaRPr>
          </a:p>
        </p:txBody>
      </p:sp>
      <p:sp>
        <p:nvSpPr>
          <p:cNvPr id="94" name="文本框 189"/>
          <p:cNvSpPr txBox="1"/>
          <p:nvPr/>
        </p:nvSpPr>
        <p:spPr>
          <a:xfrm>
            <a:off x="7702987" y="2120296"/>
            <a:ext cx="580011" cy="461772"/>
          </a:xfrm>
          <a:prstGeom prst="rect">
            <a:avLst/>
          </a:prstGeom>
          <a:noFill/>
        </p:spPr>
        <p:txBody>
          <a:bodyPr wrap="square" lIns="91438" tIns="45719" rIns="91438" bIns="45719" rtlCol="0">
            <a:spAutoFit/>
          </a:bodyPr>
          <a:lstStyle/>
          <a:p>
            <a:pPr algn="ctr"/>
            <a:r>
              <a:rPr lang="en-US" altLang="zh-CN" sz="2400">
                <a:solidFill>
                  <a:schemeClr val="accent6"/>
                </a:solidFill>
                <a:cs typeface="+mn-ea"/>
                <a:sym typeface="+mn-lt"/>
              </a:rPr>
              <a:t>03</a:t>
            </a:r>
            <a:endParaRPr lang="zh-CN" altLang="en-US" sz="2400" dirty="0">
              <a:solidFill>
                <a:schemeClr val="accent6"/>
              </a:solidFill>
              <a:cs typeface="+mn-ea"/>
              <a:sym typeface="+mn-lt"/>
            </a:endParaRPr>
          </a:p>
        </p:txBody>
      </p:sp>
      <p:grpSp>
        <p:nvGrpSpPr>
          <p:cNvPr id="98" name="组合 97"/>
          <p:cNvGrpSpPr/>
          <p:nvPr/>
        </p:nvGrpSpPr>
        <p:grpSpPr>
          <a:xfrm>
            <a:off x="5279870" y="4687004"/>
            <a:ext cx="3697287" cy="1109754"/>
            <a:chOff x="4353008" y="4666863"/>
            <a:chExt cx="3697287" cy="1109754"/>
          </a:xfrm>
        </p:grpSpPr>
        <p:sp>
          <p:nvSpPr>
            <p:cNvPr id="99" name="矩形 98"/>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00" name="矩形 99"/>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01" name="组合 100"/>
          <p:cNvGrpSpPr/>
          <p:nvPr/>
        </p:nvGrpSpPr>
        <p:grpSpPr>
          <a:xfrm>
            <a:off x="3197310" y="4687004"/>
            <a:ext cx="3697287" cy="1109754"/>
            <a:chOff x="4353008" y="4666863"/>
            <a:chExt cx="3697287" cy="1109754"/>
          </a:xfrm>
        </p:grpSpPr>
        <p:sp>
          <p:nvSpPr>
            <p:cNvPr id="102" name="矩形 101"/>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03" name="矩形 102"/>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04" name="组合 103"/>
          <p:cNvGrpSpPr/>
          <p:nvPr/>
        </p:nvGrpSpPr>
        <p:grpSpPr>
          <a:xfrm>
            <a:off x="8482205" y="1718790"/>
            <a:ext cx="3697287" cy="888155"/>
            <a:chOff x="4353008" y="4666863"/>
            <a:chExt cx="3697287" cy="888155"/>
          </a:xfrm>
        </p:grpSpPr>
        <p:sp>
          <p:nvSpPr>
            <p:cNvPr id="105" name="矩形 104"/>
            <p:cNvSpPr/>
            <p:nvPr/>
          </p:nvSpPr>
          <p:spPr>
            <a:xfrm>
              <a:off x="4353010" y="5019487"/>
              <a:ext cx="2391592"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a:t>
              </a:r>
            </a:p>
          </p:txBody>
        </p:sp>
        <p:sp>
          <p:nvSpPr>
            <p:cNvPr id="106" name="矩形 105"/>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spTree>
    <p:extLst>
      <p:ext uri="{BB962C8B-B14F-4D97-AF65-F5344CB8AC3E}">
        <p14:creationId xmlns:p14="http://schemas.microsoft.com/office/powerpoint/2010/main" val="3586715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par>
                                <p:cTn id="65" presetID="53" presetClass="entr" presetSubtype="16"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nodeType="with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p:cTn id="72" dur="500" fill="hold"/>
                                        <p:tgtEl>
                                          <p:spTgt spid="52"/>
                                        </p:tgtEl>
                                        <p:attrNameLst>
                                          <p:attrName>ppt_w</p:attrName>
                                        </p:attrNameLst>
                                      </p:cBhvr>
                                      <p:tavLst>
                                        <p:tav tm="0">
                                          <p:val>
                                            <p:fltVal val="0"/>
                                          </p:val>
                                        </p:tav>
                                        <p:tav tm="100000">
                                          <p:val>
                                            <p:strVal val="#ppt_w"/>
                                          </p:val>
                                        </p:tav>
                                      </p:tavLst>
                                    </p:anim>
                                    <p:anim calcmode="lin" valueType="num">
                                      <p:cBhvr>
                                        <p:cTn id="73" dur="500" fill="hold"/>
                                        <p:tgtEl>
                                          <p:spTgt spid="52"/>
                                        </p:tgtEl>
                                        <p:attrNameLst>
                                          <p:attrName>ppt_h</p:attrName>
                                        </p:attrNameLst>
                                      </p:cBhvr>
                                      <p:tavLst>
                                        <p:tav tm="0">
                                          <p:val>
                                            <p:fltVal val="0"/>
                                          </p:val>
                                        </p:tav>
                                        <p:tav tm="100000">
                                          <p:val>
                                            <p:strVal val="#ppt_h"/>
                                          </p:val>
                                        </p:tav>
                                      </p:tavLst>
                                    </p:anim>
                                    <p:animEffect transition="in" filter="fade">
                                      <p:cBhvr>
                                        <p:cTn id="74" dur="500"/>
                                        <p:tgtEl>
                                          <p:spTgt spid="52"/>
                                        </p:tgtEl>
                                      </p:cBhvr>
                                    </p:animEffect>
                                  </p:childTnLst>
                                </p:cTn>
                              </p:par>
                              <p:par>
                                <p:cTn id="75" presetID="53" presetClass="entr" presetSubtype="16" fill="hold" nodeType="withEffect">
                                  <p:stCondLst>
                                    <p:cond delay="0"/>
                                  </p:stCondLst>
                                  <p:childTnLst>
                                    <p:set>
                                      <p:cBhvr>
                                        <p:cTn id="76" dur="1" fill="hold">
                                          <p:stCondLst>
                                            <p:cond delay="0"/>
                                          </p:stCondLst>
                                        </p:cTn>
                                        <p:tgtEl>
                                          <p:spTgt spid="56"/>
                                        </p:tgtEl>
                                        <p:attrNameLst>
                                          <p:attrName>style.visibility</p:attrName>
                                        </p:attrNameLst>
                                      </p:cBhvr>
                                      <p:to>
                                        <p:strVal val="visible"/>
                                      </p:to>
                                    </p:set>
                                    <p:anim calcmode="lin" valueType="num">
                                      <p:cBhvr>
                                        <p:cTn id="77" dur="500" fill="hold"/>
                                        <p:tgtEl>
                                          <p:spTgt spid="56"/>
                                        </p:tgtEl>
                                        <p:attrNameLst>
                                          <p:attrName>ppt_w</p:attrName>
                                        </p:attrNameLst>
                                      </p:cBhvr>
                                      <p:tavLst>
                                        <p:tav tm="0">
                                          <p:val>
                                            <p:fltVal val="0"/>
                                          </p:val>
                                        </p:tav>
                                        <p:tav tm="100000">
                                          <p:val>
                                            <p:strVal val="#ppt_w"/>
                                          </p:val>
                                        </p:tav>
                                      </p:tavLst>
                                    </p:anim>
                                    <p:anim calcmode="lin" valueType="num">
                                      <p:cBhvr>
                                        <p:cTn id="78" dur="500" fill="hold"/>
                                        <p:tgtEl>
                                          <p:spTgt spid="56"/>
                                        </p:tgtEl>
                                        <p:attrNameLst>
                                          <p:attrName>ppt_h</p:attrName>
                                        </p:attrNameLst>
                                      </p:cBhvr>
                                      <p:tavLst>
                                        <p:tav tm="0">
                                          <p:val>
                                            <p:fltVal val="0"/>
                                          </p:val>
                                        </p:tav>
                                        <p:tav tm="100000">
                                          <p:val>
                                            <p:strVal val="#ppt_h"/>
                                          </p:val>
                                        </p:tav>
                                      </p:tavLst>
                                    </p:anim>
                                    <p:animEffect transition="in" filter="fade">
                                      <p:cBhvr>
                                        <p:cTn id="79" dur="500"/>
                                        <p:tgtEl>
                                          <p:spTgt spid="56"/>
                                        </p:tgtEl>
                                      </p:cBhvr>
                                    </p:animEffect>
                                  </p:childTnLst>
                                </p:cTn>
                              </p:par>
                              <p:par>
                                <p:cTn id="80" presetID="53" presetClass="entr" presetSubtype="16" fill="hold" nodeType="withEffect">
                                  <p:stCondLst>
                                    <p:cond delay="0"/>
                                  </p:stCondLst>
                                  <p:childTnLst>
                                    <p:set>
                                      <p:cBhvr>
                                        <p:cTn id="81" dur="1" fill="hold">
                                          <p:stCondLst>
                                            <p:cond delay="0"/>
                                          </p:stCondLst>
                                        </p:cTn>
                                        <p:tgtEl>
                                          <p:spTgt spid="60"/>
                                        </p:tgtEl>
                                        <p:attrNameLst>
                                          <p:attrName>style.visibility</p:attrName>
                                        </p:attrNameLst>
                                      </p:cBhvr>
                                      <p:to>
                                        <p:strVal val="visible"/>
                                      </p:to>
                                    </p:set>
                                    <p:anim calcmode="lin" valueType="num">
                                      <p:cBhvr>
                                        <p:cTn id="82" dur="500" fill="hold"/>
                                        <p:tgtEl>
                                          <p:spTgt spid="60"/>
                                        </p:tgtEl>
                                        <p:attrNameLst>
                                          <p:attrName>ppt_w</p:attrName>
                                        </p:attrNameLst>
                                      </p:cBhvr>
                                      <p:tavLst>
                                        <p:tav tm="0">
                                          <p:val>
                                            <p:fltVal val="0"/>
                                          </p:val>
                                        </p:tav>
                                        <p:tav tm="100000">
                                          <p:val>
                                            <p:strVal val="#ppt_w"/>
                                          </p:val>
                                        </p:tav>
                                      </p:tavLst>
                                    </p:anim>
                                    <p:anim calcmode="lin" valueType="num">
                                      <p:cBhvr>
                                        <p:cTn id="83" dur="500" fill="hold"/>
                                        <p:tgtEl>
                                          <p:spTgt spid="60"/>
                                        </p:tgtEl>
                                        <p:attrNameLst>
                                          <p:attrName>ppt_h</p:attrName>
                                        </p:attrNameLst>
                                      </p:cBhvr>
                                      <p:tavLst>
                                        <p:tav tm="0">
                                          <p:val>
                                            <p:fltVal val="0"/>
                                          </p:val>
                                        </p:tav>
                                        <p:tav tm="100000">
                                          <p:val>
                                            <p:strVal val="#ppt_h"/>
                                          </p:val>
                                        </p:tav>
                                      </p:tavLst>
                                    </p:anim>
                                    <p:animEffect transition="in" filter="fade">
                                      <p:cBhvr>
                                        <p:cTn id="84" dur="500"/>
                                        <p:tgtEl>
                                          <p:spTgt spid="60"/>
                                        </p:tgtEl>
                                      </p:cBhvr>
                                    </p:animEffect>
                                  </p:childTnLst>
                                </p:cTn>
                              </p:par>
                              <p:par>
                                <p:cTn id="85" presetID="53" presetClass="entr" presetSubtype="16" fill="hold" nodeType="withEffect">
                                  <p:stCondLst>
                                    <p:cond delay="0"/>
                                  </p:stCondLst>
                                  <p:childTnLst>
                                    <p:set>
                                      <p:cBhvr>
                                        <p:cTn id="86" dur="1" fill="hold">
                                          <p:stCondLst>
                                            <p:cond delay="0"/>
                                          </p:stCondLst>
                                        </p:cTn>
                                        <p:tgtEl>
                                          <p:spTgt spid="64"/>
                                        </p:tgtEl>
                                        <p:attrNameLst>
                                          <p:attrName>style.visibility</p:attrName>
                                        </p:attrNameLst>
                                      </p:cBhvr>
                                      <p:to>
                                        <p:strVal val="visible"/>
                                      </p:to>
                                    </p:set>
                                    <p:anim calcmode="lin" valueType="num">
                                      <p:cBhvr>
                                        <p:cTn id="87" dur="500" fill="hold"/>
                                        <p:tgtEl>
                                          <p:spTgt spid="64"/>
                                        </p:tgtEl>
                                        <p:attrNameLst>
                                          <p:attrName>ppt_w</p:attrName>
                                        </p:attrNameLst>
                                      </p:cBhvr>
                                      <p:tavLst>
                                        <p:tav tm="0">
                                          <p:val>
                                            <p:fltVal val="0"/>
                                          </p:val>
                                        </p:tav>
                                        <p:tav tm="100000">
                                          <p:val>
                                            <p:strVal val="#ppt_w"/>
                                          </p:val>
                                        </p:tav>
                                      </p:tavLst>
                                    </p:anim>
                                    <p:anim calcmode="lin" valueType="num">
                                      <p:cBhvr>
                                        <p:cTn id="88" dur="500" fill="hold"/>
                                        <p:tgtEl>
                                          <p:spTgt spid="64"/>
                                        </p:tgtEl>
                                        <p:attrNameLst>
                                          <p:attrName>ppt_h</p:attrName>
                                        </p:attrNameLst>
                                      </p:cBhvr>
                                      <p:tavLst>
                                        <p:tav tm="0">
                                          <p:val>
                                            <p:fltVal val="0"/>
                                          </p:val>
                                        </p:tav>
                                        <p:tav tm="100000">
                                          <p:val>
                                            <p:strVal val="#ppt_h"/>
                                          </p:val>
                                        </p:tav>
                                      </p:tavLst>
                                    </p:anim>
                                    <p:animEffect transition="in" filter="fade">
                                      <p:cBhvr>
                                        <p:cTn id="89" dur="500"/>
                                        <p:tgtEl>
                                          <p:spTgt spid="6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 calcmode="lin" valueType="num">
                                      <p:cBhvr>
                                        <p:cTn id="92" dur="500" fill="hold"/>
                                        <p:tgtEl>
                                          <p:spTgt spid="68"/>
                                        </p:tgtEl>
                                        <p:attrNameLst>
                                          <p:attrName>ppt_w</p:attrName>
                                        </p:attrNameLst>
                                      </p:cBhvr>
                                      <p:tavLst>
                                        <p:tav tm="0">
                                          <p:val>
                                            <p:fltVal val="0"/>
                                          </p:val>
                                        </p:tav>
                                        <p:tav tm="100000">
                                          <p:val>
                                            <p:strVal val="#ppt_w"/>
                                          </p:val>
                                        </p:tav>
                                      </p:tavLst>
                                    </p:anim>
                                    <p:anim calcmode="lin" valueType="num">
                                      <p:cBhvr>
                                        <p:cTn id="93" dur="500" fill="hold"/>
                                        <p:tgtEl>
                                          <p:spTgt spid="68"/>
                                        </p:tgtEl>
                                        <p:attrNameLst>
                                          <p:attrName>ppt_h</p:attrName>
                                        </p:attrNameLst>
                                      </p:cBhvr>
                                      <p:tavLst>
                                        <p:tav tm="0">
                                          <p:val>
                                            <p:fltVal val="0"/>
                                          </p:val>
                                        </p:tav>
                                        <p:tav tm="100000">
                                          <p:val>
                                            <p:strVal val="#ppt_h"/>
                                          </p:val>
                                        </p:tav>
                                      </p:tavLst>
                                    </p:anim>
                                    <p:animEffect transition="in" filter="fade">
                                      <p:cBhvr>
                                        <p:cTn id="94" dur="500"/>
                                        <p:tgtEl>
                                          <p:spTgt spid="68"/>
                                        </p:tgtEl>
                                      </p:cBhvr>
                                    </p:animEffect>
                                  </p:childTnLst>
                                </p:cTn>
                              </p:par>
                              <p:par>
                                <p:cTn id="95" presetID="53" presetClass="entr" presetSubtype="16" fill="hold"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p:cTn id="97" dur="500" fill="hold"/>
                                        <p:tgtEl>
                                          <p:spTgt spid="69"/>
                                        </p:tgtEl>
                                        <p:attrNameLst>
                                          <p:attrName>ppt_w</p:attrName>
                                        </p:attrNameLst>
                                      </p:cBhvr>
                                      <p:tavLst>
                                        <p:tav tm="0">
                                          <p:val>
                                            <p:fltVal val="0"/>
                                          </p:val>
                                        </p:tav>
                                        <p:tav tm="100000">
                                          <p:val>
                                            <p:strVal val="#ppt_w"/>
                                          </p:val>
                                        </p:tav>
                                      </p:tavLst>
                                    </p:anim>
                                    <p:anim calcmode="lin" valueType="num">
                                      <p:cBhvr>
                                        <p:cTn id="98" dur="500" fill="hold"/>
                                        <p:tgtEl>
                                          <p:spTgt spid="69"/>
                                        </p:tgtEl>
                                        <p:attrNameLst>
                                          <p:attrName>ppt_h</p:attrName>
                                        </p:attrNameLst>
                                      </p:cBhvr>
                                      <p:tavLst>
                                        <p:tav tm="0">
                                          <p:val>
                                            <p:fltVal val="0"/>
                                          </p:val>
                                        </p:tav>
                                        <p:tav tm="100000">
                                          <p:val>
                                            <p:strVal val="#ppt_h"/>
                                          </p:val>
                                        </p:tav>
                                      </p:tavLst>
                                    </p:anim>
                                    <p:animEffect transition="in" filter="fade">
                                      <p:cBhvr>
                                        <p:cTn id="99" dur="500"/>
                                        <p:tgtEl>
                                          <p:spTgt spid="69"/>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70"/>
                                        </p:tgtEl>
                                        <p:attrNameLst>
                                          <p:attrName>style.visibility</p:attrName>
                                        </p:attrNameLst>
                                      </p:cBhvr>
                                      <p:to>
                                        <p:strVal val="visible"/>
                                      </p:to>
                                    </p:set>
                                    <p:anim calcmode="lin" valueType="num">
                                      <p:cBhvr>
                                        <p:cTn id="102" dur="500" fill="hold"/>
                                        <p:tgtEl>
                                          <p:spTgt spid="70"/>
                                        </p:tgtEl>
                                        <p:attrNameLst>
                                          <p:attrName>ppt_w</p:attrName>
                                        </p:attrNameLst>
                                      </p:cBhvr>
                                      <p:tavLst>
                                        <p:tav tm="0">
                                          <p:val>
                                            <p:fltVal val="0"/>
                                          </p:val>
                                        </p:tav>
                                        <p:tav tm="100000">
                                          <p:val>
                                            <p:strVal val="#ppt_w"/>
                                          </p:val>
                                        </p:tav>
                                      </p:tavLst>
                                    </p:anim>
                                    <p:anim calcmode="lin" valueType="num">
                                      <p:cBhvr>
                                        <p:cTn id="103" dur="500" fill="hold"/>
                                        <p:tgtEl>
                                          <p:spTgt spid="70"/>
                                        </p:tgtEl>
                                        <p:attrNameLst>
                                          <p:attrName>ppt_h</p:attrName>
                                        </p:attrNameLst>
                                      </p:cBhvr>
                                      <p:tavLst>
                                        <p:tav tm="0">
                                          <p:val>
                                            <p:fltVal val="0"/>
                                          </p:val>
                                        </p:tav>
                                        <p:tav tm="100000">
                                          <p:val>
                                            <p:strVal val="#ppt_h"/>
                                          </p:val>
                                        </p:tav>
                                      </p:tavLst>
                                    </p:anim>
                                    <p:animEffect transition="in" filter="fade">
                                      <p:cBhvr>
                                        <p:cTn id="104" dur="500"/>
                                        <p:tgtEl>
                                          <p:spTgt spid="70"/>
                                        </p:tgtEl>
                                      </p:cBhvr>
                                    </p:animEffect>
                                  </p:childTnLst>
                                </p:cTn>
                              </p:par>
                              <p:par>
                                <p:cTn id="105" presetID="53" presetClass="entr" presetSubtype="16" fill="hold" nodeType="with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Effect transition="in" filter="fade">
                                      <p:cBhvr>
                                        <p:cTn id="109" dur="500"/>
                                        <p:tgtEl>
                                          <p:spTgt spid="71"/>
                                        </p:tgtEl>
                                      </p:cBhvr>
                                    </p:animEffect>
                                  </p:childTnLst>
                                </p:cTn>
                              </p:par>
                              <p:par>
                                <p:cTn id="110" presetID="53" presetClass="entr" presetSubtype="16" fill="hold" nodeType="withEffect">
                                  <p:stCondLst>
                                    <p:cond delay="0"/>
                                  </p:stCondLst>
                                  <p:childTnLst>
                                    <p:set>
                                      <p:cBhvr>
                                        <p:cTn id="111" dur="1" fill="hold">
                                          <p:stCondLst>
                                            <p:cond delay="0"/>
                                          </p:stCondLst>
                                        </p:cTn>
                                        <p:tgtEl>
                                          <p:spTgt spid="72"/>
                                        </p:tgtEl>
                                        <p:attrNameLst>
                                          <p:attrName>style.visibility</p:attrName>
                                        </p:attrNameLst>
                                      </p:cBhvr>
                                      <p:to>
                                        <p:strVal val="visible"/>
                                      </p:to>
                                    </p:set>
                                    <p:anim calcmode="lin" valueType="num">
                                      <p:cBhvr>
                                        <p:cTn id="112" dur="500" fill="hold"/>
                                        <p:tgtEl>
                                          <p:spTgt spid="72"/>
                                        </p:tgtEl>
                                        <p:attrNameLst>
                                          <p:attrName>ppt_w</p:attrName>
                                        </p:attrNameLst>
                                      </p:cBhvr>
                                      <p:tavLst>
                                        <p:tav tm="0">
                                          <p:val>
                                            <p:fltVal val="0"/>
                                          </p:val>
                                        </p:tav>
                                        <p:tav tm="100000">
                                          <p:val>
                                            <p:strVal val="#ppt_w"/>
                                          </p:val>
                                        </p:tav>
                                      </p:tavLst>
                                    </p:anim>
                                    <p:anim calcmode="lin" valueType="num">
                                      <p:cBhvr>
                                        <p:cTn id="113" dur="500" fill="hold"/>
                                        <p:tgtEl>
                                          <p:spTgt spid="72"/>
                                        </p:tgtEl>
                                        <p:attrNameLst>
                                          <p:attrName>ppt_h</p:attrName>
                                        </p:attrNameLst>
                                      </p:cBhvr>
                                      <p:tavLst>
                                        <p:tav tm="0">
                                          <p:val>
                                            <p:fltVal val="0"/>
                                          </p:val>
                                        </p:tav>
                                        <p:tav tm="100000">
                                          <p:val>
                                            <p:strVal val="#ppt_h"/>
                                          </p:val>
                                        </p:tav>
                                      </p:tavLst>
                                    </p:anim>
                                    <p:animEffect transition="in" filter="fade">
                                      <p:cBhvr>
                                        <p:cTn id="114" dur="500"/>
                                        <p:tgtEl>
                                          <p:spTgt spid="72"/>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75"/>
                                        </p:tgtEl>
                                        <p:attrNameLst>
                                          <p:attrName>style.visibility</p:attrName>
                                        </p:attrNameLst>
                                      </p:cBhvr>
                                      <p:to>
                                        <p:strVal val="visible"/>
                                      </p:to>
                                    </p:set>
                                    <p:anim calcmode="lin" valueType="num">
                                      <p:cBhvr>
                                        <p:cTn id="117" dur="500" fill="hold"/>
                                        <p:tgtEl>
                                          <p:spTgt spid="75"/>
                                        </p:tgtEl>
                                        <p:attrNameLst>
                                          <p:attrName>ppt_w</p:attrName>
                                        </p:attrNameLst>
                                      </p:cBhvr>
                                      <p:tavLst>
                                        <p:tav tm="0">
                                          <p:val>
                                            <p:fltVal val="0"/>
                                          </p:val>
                                        </p:tav>
                                        <p:tav tm="100000">
                                          <p:val>
                                            <p:strVal val="#ppt_w"/>
                                          </p:val>
                                        </p:tav>
                                      </p:tavLst>
                                    </p:anim>
                                    <p:anim calcmode="lin" valueType="num">
                                      <p:cBhvr>
                                        <p:cTn id="118" dur="500" fill="hold"/>
                                        <p:tgtEl>
                                          <p:spTgt spid="75"/>
                                        </p:tgtEl>
                                        <p:attrNameLst>
                                          <p:attrName>ppt_h</p:attrName>
                                        </p:attrNameLst>
                                      </p:cBhvr>
                                      <p:tavLst>
                                        <p:tav tm="0">
                                          <p:val>
                                            <p:fltVal val="0"/>
                                          </p:val>
                                        </p:tav>
                                        <p:tav tm="100000">
                                          <p:val>
                                            <p:strVal val="#ppt_h"/>
                                          </p:val>
                                        </p:tav>
                                      </p:tavLst>
                                    </p:anim>
                                    <p:animEffect transition="in" filter="fade">
                                      <p:cBhvr>
                                        <p:cTn id="119" dur="500"/>
                                        <p:tgtEl>
                                          <p:spTgt spid="75"/>
                                        </p:tgtEl>
                                      </p:cBhvr>
                                    </p:animEffect>
                                  </p:childTnLst>
                                </p:cTn>
                              </p:par>
                              <p:par>
                                <p:cTn id="120" presetID="53" presetClass="entr" presetSubtype="16" fill="hold" nodeType="withEffect">
                                  <p:stCondLst>
                                    <p:cond delay="0"/>
                                  </p:stCondLst>
                                  <p:childTnLst>
                                    <p:set>
                                      <p:cBhvr>
                                        <p:cTn id="121" dur="1" fill="hold">
                                          <p:stCondLst>
                                            <p:cond delay="0"/>
                                          </p:stCondLst>
                                        </p:cTn>
                                        <p:tgtEl>
                                          <p:spTgt spid="76"/>
                                        </p:tgtEl>
                                        <p:attrNameLst>
                                          <p:attrName>style.visibility</p:attrName>
                                        </p:attrNameLst>
                                      </p:cBhvr>
                                      <p:to>
                                        <p:strVal val="visible"/>
                                      </p:to>
                                    </p:set>
                                    <p:anim calcmode="lin" valueType="num">
                                      <p:cBhvr>
                                        <p:cTn id="122" dur="500" fill="hold"/>
                                        <p:tgtEl>
                                          <p:spTgt spid="76"/>
                                        </p:tgtEl>
                                        <p:attrNameLst>
                                          <p:attrName>ppt_w</p:attrName>
                                        </p:attrNameLst>
                                      </p:cBhvr>
                                      <p:tavLst>
                                        <p:tav tm="0">
                                          <p:val>
                                            <p:fltVal val="0"/>
                                          </p:val>
                                        </p:tav>
                                        <p:tav tm="100000">
                                          <p:val>
                                            <p:strVal val="#ppt_w"/>
                                          </p:val>
                                        </p:tav>
                                      </p:tavLst>
                                    </p:anim>
                                    <p:anim calcmode="lin" valueType="num">
                                      <p:cBhvr>
                                        <p:cTn id="123" dur="500" fill="hold"/>
                                        <p:tgtEl>
                                          <p:spTgt spid="76"/>
                                        </p:tgtEl>
                                        <p:attrNameLst>
                                          <p:attrName>ppt_h</p:attrName>
                                        </p:attrNameLst>
                                      </p:cBhvr>
                                      <p:tavLst>
                                        <p:tav tm="0">
                                          <p:val>
                                            <p:fltVal val="0"/>
                                          </p:val>
                                        </p:tav>
                                        <p:tav tm="100000">
                                          <p:val>
                                            <p:strVal val="#ppt_h"/>
                                          </p:val>
                                        </p:tav>
                                      </p:tavLst>
                                    </p:anim>
                                    <p:animEffect transition="in" filter="fade">
                                      <p:cBhvr>
                                        <p:cTn id="124" dur="500"/>
                                        <p:tgtEl>
                                          <p:spTgt spid="76"/>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79"/>
                                        </p:tgtEl>
                                        <p:attrNameLst>
                                          <p:attrName>style.visibility</p:attrName>
                                        </p:attrNameLst>
                                      </p:cBhvr>
                                      <p:to>
                                        <p:strVal val="visible"/>
                                      </p:to>
                                    </p:set>
                                    <p:anim calcmode="lin" valueType="num">
                                      <p:cBhvr>
                                        <p:cTn id="127" dur="500" fill="hold"/>
                                        <p:tgtEl>
                                          <p:spTgt spid="79"/>
                                        </p:tgtEl>
                                        <p:attrNameLst>
                                          <p:attrName>ppt_w</p:attrName>
                                        </p:attrNameLst>
                                      </p:cBhvr>
                                      <p:tavLst>
                                        <p:tav tm="0">
                                          <p:val>
                                            <p:fltVal val="0"/>
                                          </p:val>
                                        </p:tav>
                                        <p:tav tm="100000">
                                          <p:val>
                                            <p:strVal val="#ppt_w"/>
                                          </p:val>
                                        </p:tav>
                                      </p:tavLst>
                                    </p:anim>
                                    <p:anim calcmode="lin" valueType="num">
                                      <p:cBhvr>
                                        <p:cTn id="128" dur="500" fill="hold"/>
                                        <p:tgtEl>
                                          <p:spTgt spid="79"/>
                                        </p:tgtEl>
                                        <p:attrNameLst>
                                          <p:attrName>ppt_h</p:attrName>
                                        </p:attrNameLst>
                                      </p:cBhvr>
                                      <p:tavLst>
                                        <p:tav tm="0">
                                          <p:val>
                                            <p:fltVal val="0"/>
                                          </p:val>
                                        </p:tav>
                                        <p:tav tm="100000">
                                          <p:val>
                                            <p:strVal val="#ppt_h"/>
                                          </p:val>
                                        </p:tav>
                                      </p:tavLst>
                                    </p:anim>
                                    <p:animEffect transition="in" filter="fade">
                                      <p:cBhvr>
                                        <p:cTn id="129" dur="500"/>
                                        <p:tgtEl>
                                          <p:spTgt spid="79"/>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86"/>
                                        </p:tgtEl>
                                        <p:attrNameLst>
                                          <p:attrName>style.visibility</p:attrName>
                                        </p:attrNameLst>
                                      </p:cBhvr>
                                      <p:to>
                                        <p:strVal val="visible"/>
                                      </p:to>
                                    </p:set>
                                    <p:anim calcmode="lin" valueType="num">
                                      <p:cBhvr>
                                        <p:cTn id="132" dur="500" fill="hold"/>
                                        <p:tgtEl>
                                          <p:spTgt spid="86"/>
                                        </p:tgtEl>
                                        <p:attrNameLst>
                                          <p:attrName>ppt_w</p:attrName>
                                        </p:attrNameLst>
                                      </p:cBhvr>
                                      <p:tavLst>
                                        <p:tav tm="0">
                                          <p:val>
                                            <p:fltVal val="0"/>
                                          </p:val>
                                        </p:tav>
                                        <p:tav tm="100000">
                                          <p:val>
                                            <p:strVal val="#ppt_w"/>
                                          </p:val>
                                        </p:tav>
                                      </p:tavLst>
                                    </p:anim>
                                    <p:anim calcmode="lin" valueType="num">
                                      <p:cBhvr>
                                        <p:cTn id="133" dur="500" fill="hold"/>
                                        <p:tgtEl>
                                          <p:spTgt spid="86"/>
                                        </p:tgtEl>
                                        <p:attrNameLst>
                                          <p:attrName>ppt_h</p:attrName>
                                        </p:attrNameLst>
                                      </p:cBhvr>
                                      <p:tavLst>
                                        <p:tav tm="0">
                                          <p:val>
                                            <p:fltVal val="0"/>
                                          </p:val>
                                        </p:tav>
                                        <p:tav tm="100000">
                                          <p:val>
                                            <p:strVal val="#ppt_h"/>
                                          </p:val>
                                        </p:tav>
                                      </p:tavLst>
                                    </p:anim>
                                    <p:animEffect transition="in" filter="fade">
                                      <p:cBhvr>
                                        <p:cTn id="134" dur="500"/>
                                        <p:tgtEl>
                                          <p:spTgt spid="86"/>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 calcmode="lin" valueType="num">
                                      <p:cBhvr>
                                        <p:cTn id="137" dur="500" fill="hold"/>
                                        <p:tgtEl>
                                          <p:spTgt spid="87"/>
                                        </p:tgtEl>
                                        <p:attrNameLst>
                                          <p:attrName>ppt_w</p:attrName>
                                        </p:attrNameLst>
                                      </p:cBhvr>
                                      <p:tavLst>
                                        <p:tav tm="0">
                                          <p:val>
                                            <p:fltVal val="0"/>
                                          </p:val>
                                        </p:tav>
                                        <p:tav tm="100000">
                                          <p:val>
                                            <p:strVal val="#ppt_w"/>
                                          </p:val>
                                        </p:tav>
                                      </p:tavLst>
                                    </p:anim>
                                    <p:anim calcmode="lin" valueType="num">
                                      <p:cBhvr>
                                        <p:cTn id="138" dur="500" fill="hold"/>
                                        <p:tgtEl>
                                          <p:spTgt spid="87"/>
                                        </p:tgtEl>
                                        <p:attrNameLst>
                                          <p:attrName>ppt_h</p:attrName>
                                        </p:attrNameLst>
                                      </p:cBhvr>
                                      <p:tavLst>
                                        <p:tav tm="0">
                                          <p:val>
                                            <p:fltVal val="0"/>
                                          </p:val>
                                        </p:tav>
                                        <p:tav tm="100000">
                                          <p:val>
                                            <p:strVal val="#ppt_h"/>
                                          </p:val>
                                        </p:tav>
                                      </p:tavLst>
                                    </p:anim>
                                    <p:animEffect transition="in" filter="fade">
                                      <p:cBhvr>
                                        <p:cTn id="139" dur="500"/>
                                        <p:tgtEl>
                                          <p:spTgt spid="8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88"/>
                                        </p:tgtEl>
                                        <p:attrNameLst>
                                          <p:attrName>style.visibility</p:attrName>
                                        </p:attrNameLst>
                                      </p:cBhvr>
                                      <p:to>
                                        <p:strVal val="visible"/>
                                      </p:to>
                                    </p:set>
                                    <p:anim calcmode="lin" valueType="num">
                                      <p:cBhvr>
                                        <p:cTn id="142" dur="500" fill="hold"/>
                                        <p:tgtEl>
                                          <p:spTgt spid="88"/>
                                        </p:tgtEl>
                                        <p:attrNameLst>
                                          <p:attrName>ppt_w</p:attrName>
                                        </p:attrNameLst>
                                      </p:cBhvr>
                                      <p:tavLst>
                                        <p:tav tm="0">
                                          <p:val>
                                            <p:fltVal val="0"/>
                                          </p:val>
                                        </p:tav>
                                        <p:tav tm="100000">
                                          <p:val>
                                            <p:strVal val="#ppt_w"/>
                                          </p:val>
                                        </p:tav>
                                      </p:tavLst>
                                    </p:anim>
                                    <p:anim calcmode="lin" valueType="num">
                                      <p:cBhvr>
                                        <p:cTn id="143" dur="500" fill="hold"/>
                                        <p:tgtEl>
                                          <p:spTgt spid="88"/>
                                        </p:tgtEl>
                                        <p:attrNameLst>
                                          <p:attrName>ppt_h</p:attrName>
                                        </p:attrNameLst>
                                      </p:cBhvr>
                                      <p:tavLst>
                                        <p:tav tm="0">
                                          <p:val>
                                            <p:fltVal val="0"/>
                                          </p:val>
                                        </p:tav>
                                        <p:tav tm="100000">
                                          <p:val>
                                            <p:strVal val="#ppt_h"/>
                                          </p:val>
                                        </p:tav>
                                      </p:tavLst>
                                    </p:anim>
                                    <p:animEffect transition="in" filter="fade">
                                      <p:cBhvr>
                                        <p:cTn id="144" dur="500"/>
                                        <p:tgtEl>
                                          <p:spTgt spid="88"/>
                                        </p:tgtEl>
                                      </p:cBhvr>
                                    </p:animEffect>
                                  </p:childTnLst>
                                </p:cTn>
                              </p:par>
                              <p:par>
                                <p:cTn id="145" presetID="53" presetClass="entr" presetSubtype="16" fill="hold" nodeType="with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fltVal val="0"/>
                                          </p:val>
                                        </p:tav>
                                        <p:tav tm="100000">
                                          <p:val>
                                            <p:strVal val="#ppt_h"/>
                                          </p:val>
                                        </p:tav>
                                      </p:tavLst>
                                    </p:anim>
                                    <p:animEffect transition="in" filter="fade">
                                      <p:cBhvr>
                                        <p:cTn id="149" dur="500"/>
                                        <p:tgtEl>
                                          <p:spTgt spid="89"/>
                                        </p:tgtEl>
                                      </p:cBhvr>
                                    </p:animEffect>
                                  </p:childTnLst>
                                </p:cTn>
                              </p:par>
                              <p:par>
                                <p:cTn id="150" presetID="53" presetClass="entr" presetSubtype="16" fill="hold" nodeType="withEffect">
                                  <p:stCondLst>
                                    <p:cond delay="0"/>
                                  </p:stCondLst>
                                  <p:childTnLst>
                                    <p:set>
                                      <p:cBhvr>
                                        <p:cTn id="151" dur="1" fill="hold">
                                          <p:stCondLst>
                                            <p:cond delay="0"/>
                                          </p:stCondLst>
                                        </p:cTn>
                                        <p:tgtEl>
                                          <p:spTgt spid="90"/>
                                        </p:tgtEl>
                                        <p:attrNameLst>
                                          <p:attrName>style.visibility</p:attrName>
                                        </p:attrNameLst>
                                      </p:cBhvr>
                                      <p:to>
                                        <p:strVal val="visible"/>
                                      </p:to>
                                    </p:set>
                                    <p:anim calcmode="lin" valueType="num">
                                      <p:cBhvr>
                                        <p:cTn id="152" dur="500" fill="hold"/>
                                        <p:tgtEl>
                                          <p:spTgt spid="90"/>
                                        </p:tgtEl>
                                        <p:attrNameLst>
                                          <p:attrName>ppt_w</p:attrName>
                                        </p:attrNameLst>
                                      </p:cBhvr>
                                      <p:tavLst>
                                        <p:tav tm="0">
                                          <p:val>
                                            <p:fltVal val="0"/>
                                          </p:val>
                                        </p:tav>
                                        <p:tav tm="100000">
                                          <p:val>
                                            <p:strVal val="#ppt_w"/>
                                          </p:val>
                                        </p:tav>
                                      </p:tavLst>
                                    </p:anim>
                                    <p:anim calcmode="lin" valueType="num">
                                      <p:cBhvr>
                                        <p:cTn id="153" dur="500" fill="hold"/>
                                        <p:tgtEl>
                                          <p:spTgt spid="90"/>
                                        </p:tgtEl>
                                        <p:attrNameLst>
                                          <p:attrName>ppt_h</p:attrName>
                                        </p:attrNameLst>
                                      </p:cBhvr>
                                      <p:tavLst>
                                        <p:tav tm="0">
                                          <p:val>
                                            <p:fltVal val="0"/>
                                          </p:val>
                                        </p:tav>
                                        <p:tav tm="100000">
                                          <p:val>
                                            <p:strVal val="#ppt_h"/>
                                          </p:val>
                                        </p:tav>
                                      </p:tavLst>
                                    </p:anim>
                                    <p:animEffect transition="in" filter="fade">
                                      <p:cBhvr>
                                        <p:cTn id="154" dur="500"/>
                                        <p:tgtEl>
                                          <p:spTgt spid="90"/>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93"/>
                                        </p:tgtEl>
                                        <p:attrNameLst>
                                          <p:attrName>style.visibility</p:attrName>
                                        </p:attrNameLst>
                                      </p:cBhvr>
                                      <p:to>
                                        <p:strVal val="visible"/>
                                      </p:to>
                                    </p:set>
                                    <p:anim calcmode="lin" valueType="num">
                                      <p:cBhvr>
                                        <p:cTn id="157" dur="500" fill="hold"/>
                                        <p:tgtEl>
                                          <p:spTgt spid="93"/>
                                        </p:tgtEl>
                                        <p:attrNameLst>
                                          <p:attrName>ppt_w</p:attrName>
                                        </p:attrNameLst>
                                      </p:cBhvr>
                                      <p:tavLst>
                                        <p:tav tm="0">
                                          <p:val>
                                            <p:fltVal val="0"/>
                                          </p:val>
                                        </p:tav>
                                        <p:tav tm="100000">
                                          <p:val>
                                            <p:strVal val="#ppt_w"/>
                                          </p:val>
                                        </p:tav>
                                      </p:tavLst>
                                    </p:anim>
                                    <p:anim calcmode="lin" valueType="num">
                                      <p:cBhvr>
                                        <p:cTn id="158" dur="500" fill="hold"/>
                                        <p:tgtEl>
                                          <p:spTgt spid="93"/>
                                        </p:tgtEl>
                                        <p:attrNameLst>
                                          <p:attrName>ppt_h</p:attrName>
                                        </p:attrNameLst>
                                      </p:cBhvr>
                                      <p:tavLst>
                                        <p:tav tm="0">
                                          <p:val>
                                            <p:fltVal val="0"/>
                                          </p:val>
                                        </p:tav>
                                        <p:tav tm="100000">
                                          <p:val>
                                            <p:strVal val="#ppt_h"/>
                                          </p:val>
                                        </p:tav>
                                      </p:tavLst>
                                    </p:anim>
                                    <p:animEffect transition="in" filter="fade">
                                      <p:cBhvr>
                                        <p:cTn id="159" dur="500"/>
                                        <p:tgtEl>
                                          <p:spTgt spid="93"/>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94"/>
                                        </p:tgtEl>
                                        <p:attrNameLst>
                                          <p:attrName>style.visibility</p:attrName>
                                        </p:attrNameLst>
                                      </p:cBhvr>
                                      <p:to>
                                        <p:strVal val="visible"/>
                                      </p:to>
                                    </p:set>
                                    <p:anim calcmode="lin" valueType="num">
                                      <p:cBhvr>
                                        <p:cTn id="162" dur="500" fill="hold"/>
                                        <p:tgtEl>
                                          <p:spTgt spid="94"/>
                                        </p:tgtEl>
                                        <p:attrNameLst>
                                          <p:attrName>ppt_w</p:attrName>
                                        </p:attrNameLst>
                                      </p:cBhvr>
                                      <p:tavLst>
                                        <p:tav tm="0">
                                          <p:val>
                                            <p:fltVal val="0"/>
                                          </p:val>
                                        </p:tav>
                                        <p:tav tm="100000">
                                          <p:val>
                                            <p:strVal val="#ppt_w"/>
                                          </p:val>
                                        </p:tav>
                                      </p:tavLst>
                                    </p:anim>
                                    <p:anim calcmode="lin" valueType="num">
                                      <p:cBhvr>
                                        <p:cTn id="163" dur="500" fill="hold"/>
                                        <p:tgtEl>
                                          <p:spTgt spid="94"/>
                                        </p:tgtEl>
                                        <p:attrNameLst>
                                          <p:attrName>ppt_h</p:attrName>
                                        </p:attrNameLst>
                                      </p:cBhvr>
                                      <p:tavLst>
                                        <p:tav tm="0">
                                          <p:val>
                                            <p:fltVal val="0"/>
                                          </p:val>
                                        </p:tav>
                                        <p:tav tm="100000">
                                          <p:val>
                                            <p:strVal val="#ppt_h"/>
                                          </p:val>
                                        </p:tav>
                                      </p:tavLst>
                                    </p:anim>
                                    <p:animEffect transition="in" filter="fade">
                                      <p:cBhvr>
                                        <p:cTn id="164" dur="500"/>
                                        <p:tgtEl>
                                          <p:spTgt spid="94"/>
                                        </p:tgtEl>
                                      </p:cBhvr>
                                    </p:animEffect>
                                  </p:childTnLst>
                                </p:cTn>
                              </p:par>
                            </p:childTnLst>
                          </p:cTn>
                        </p:par>
                        <p:par>
                          <p:cTn id="165" fill="hold">
                            <p:stCondLst>
                              <p:cond delay="500"/>
                            </p:stCondLst>
                            <p:childTnLst>
                              <p:par>
                                <p:cTn id="166" presetID="14" presetClass="entr" presetSubtype="10" fill="hold" nodeType="afterEffect">
                                  <p:stCondLst>
                                    <p:cond delay="0"/>
                                  </p:stCondLst>
                                  <p:childTnLst>
                                    <p:set>
                                      <p:cBhvr>
                                        <p:cTn id="167" dur="1" fill="hold">
                                          <p:stCondLst>
                                            <p:cond delay="0"/>
                                          </p:stCondLst>
                                        </p:cTn>
                                        <p:tgtEl>
                                          <p:spTgt spid="101"/>
                                        </p:tgtEl>
                                        <p:attrNameLst>
                                          <p:attrName>style.visibility</p:attrName>
                                        </p:attrNameLst>
                                      </p:cBhvr>
                                      <p:to>
                                        <p:strVal val="visible"/>
                                      </p:to>
                                    </p:set>
                                    <p:animEffect transition="in" filter="randombar(horizontal)">
                                      <p:cBhvr>
                                        <p:cTn id="168" dur="500"/>
                                        <p:tgtEl>
                                          <p:spTgt spid="101"/>
                                        </p:tgtEl>
                                      </p:cBhvr>
                                    </p:animEffect>
                                  </p:childTnLst>
                                </p:cTn>
                              </p:par>
                              <p:par>
                                <p:cTn id="169" presetID="14" presetClass="entr" presetSubtype="10" fill="hold" nodeType="withEffect">
                                  <p:stCondLst>
                                    <p:cond delay="0"/>
                                  </p:stCondLst>
                                  <p:childTnLst>
                                    <p:set>
                                      <p:cBhvr>
                                        <p:cTn id="170" dur="1" fill="hold">
                                          <p:stCondLst>
                                            <p:cond delay="0"/>
                                          </p:stCondLst>
                                        </p:cTn>
                                        <p:tgtEl>
                                          <p:spTgt spid="98"/>
                                        </p:tgtEl>
                                        <p:attrNameLst>
                                          <p:attrName>style.visibility</p:attrName>
                                        </p:attrNameLst>
                                      </p:cBhvr>
                                      <p:to>
                                        <p:strVal val="visible"/>
                                      </p:to>
                                    </p:set>
                                    <p:animEffect transition="in" filter="randombar(horizontal)">
                                      <p:cBhvr>
                                        <p:cTn id="171" dur="500"/>
                                        <p:tgtEl>
                                          <p:spTgt spid="98"/>
                                        </p:tgtEl>
                                      </p:cBhvr>
                                    </p:animEffect>
                                  </p:childTnLst>
                                </p:cTn>
                              </p:par>
                              <p:par>
                                <p:cTn id="172" presetID="14" presetClass="entr" presetSubtype="10" fill="hold" nodeType="withEffect">
                                  <p:stCondLst>
                                    <p:cond delay="0"/>
                                  </p:stCondLst>
                                  <p:childTnLst>
                                    <p:set>
                                      <p:cBhvr>
                                        <p:cTn id="173" dur="1" fill="hold">
                                          <p:stCondLst>
                                            <p:cond delay="0"/>
                                          </p:stCondLst>
                                        </p:cTn>
                                        <p:tgtEl>
                                          <p:spTgt spid="104"/>
                                        </p:tgtEl>
                                        <p:attrNameLst>
                                          <p:attrName>style.visibility</p:attrName>
                                        </p:attrNameLst>
                                      </p:cBhvr>
                                      <p:to>
                                        <p:strVal val="visible"/>
                                      </p:to>
                                    </p:set>
                                    <p:animEffect transition="in" filter="randombar(horizontal)">
                                      <p:cBhvr>
                                        <p:cTn id="174"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68" grpId="0" animBg="1"/>
      <p:bldP spid="70" grpId="0" animBg="1"/>
      <p:bldP spid="75" grpId="0" animBg="1"/>
      <p:bldP spid="79" grpId="0" animBg="1"/>
      <p:bldP spid="86" grpId="0"/>
      <p:bldP spid="87" grpId="0"/>
      <p:bldP spid="88" grpId="0" animBg="1"/>
      <p:bldP spid="93" grpId="0" animBg="1"/>
      <p:bldP spid="9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1574800" y="2690815"/>
            <a:ext cx="9093200" cy="2947986"/>
          </a:xfrm>
          <a:prstGeom prst="roundRect">
            <a:avLst>
              <a:gd name="adj" fmla="val 5791"/>
            </a:avLst>
          </a:prstGeom>
          <a:noFill/>
          <a:ln w="38100">
            <a:gradFill flip="none" rotWithShape="1">
              <a:gsLst>
                <a:gs pos="50000">
                  <a:schemeClr val="accent1">
                    <a:lumMod val="5000"/>
                    <a:lumOff val="95000"/>
                  </a:schemeClr>
                </a:gs>
                <a:gs pos="50000">
                  <a:schemeClr val="bg1">
                    <a:alpha val="0"/>
                  </a:schemeClr>
                </a:gs>
              </a:gsLst>
              <a:lin ang="16200000" scaled="1"/>
              <a:tileRect/>
            </a:gra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7023100" y="1886913"/>
            <a:ext cx="3162300" cy="415828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11" name="矩形 10"/>
          <p:cNvSpPr/>
          <p:nvPr/>
        </p:nvSpPr>
        <p:spPr>
          <a:xfrm>
            <a:off x="2003239" y="3465513"/>
            <a:ext cx="4676962" cy="97872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用户可以在投影仪或者计算机上进行演示，也可以将演示文稿打印出来，制作成胶片，以便应用到更广泛的领域中。利用</a:t>
            </a:r>
            <a:r>
              <a:rPr kumimoji="0" lang="en-US" altLang="zh-CN" sz="1200" i="0" u="none" strike="noStrike" kern="1200" cap="none" spc="0" normalizeH="0" baseline="0" noProof="0" dirty="0">
                <a:ln>
                  <a:noFill/>
                </a:ln>
                <a:solidFill>
                  <a:schemeClr val="bg1"/>
                </a:solidFill>
                <a:effectLst/>
                <a:uLnTx/>
                <a:uFillTx/>
                <a:cs typeface="+mn-ea"/>
                <a:sym typeface="+mn-lt"/>
              </a:rPr>
              <a:t>Microsoft Office PowerPoint</a:t>
            </a:r>
            <a:r>
              <a:rPr kumimoji="0" lang="zh-CN" altLang="en-US" sz="1200" i="0" u="none" strike="noStrike" kern="1200" cap="none" spc="0" normalizeH="0" baseline="0" noProof="0" dirty="0">
                <a:ln>
                  <a:noFill/>
                </a:ln>
                <a:solidFill>
                  <a:schemeClr val="bg1"/>
                </a:solidFill>
                <a:effectLst/>
                <a:uLnTx/>
                <a:uFillTx/>
                <a:cs typeface="+mn-ea"/>
                <a:sym typeface="+mn-lt"/>
              </a:rPr>
              <a:t>不仅可以创建演示文稿，还可以在互联网上召开面对面会议、远程会议或在网上给观众展示</a:t>
            </a:r>
          </a:p>
        </p:txBody>
      </p:sp>
      <p:sp>
        <p:nvSpPr>
          <p:cNvPr id="12" name="矩形 11"/>
          <p:cNvSpPr/>
          <p:nvPr/>
        </p:nvSpPr>
        <p:spPr>
          <a:xfrm>
            <a:off x="2003239" y="3061407"/>
            <a:ext cx="1743261"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cs typeface="+mn-ea"/>
                <a:sym typeface="+mn-lt"/>
              </a:rPr>
              <a:t>标题文字添加</a:t>
            </a:r>
          </a:p>
        </p:txBody>
      </p:sp>
      <p:sp>
        <p:nvSpPr>
          <p:cNvPr id="13" name="矩形: 圆角 12"/>
          <p:cNvSpPr/>
          <p:nvPr/>
        </p:nvSpPr>
        <p:spPr>
          <a:xfrm>
            <a:off x="2003239" y="4658868"/>
            <a:ext cx="2633476" cy="552450"/>
          </a:xfrm>
          <a:prstGeom prst="roundRect">
            <a:avLst>
              <a:gd name="adj" fmla="val 50000"/>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sp>
        <p:nvSpPr>
          <p:cNvPr id="14" name="矩形 13"/>
          <p:cNvSpPr/>
          <p:nvPr/>
        </p:nvSpPr>
        <p:spPr>
          <a:xfrm>
            <a:off x="2360053" y="4751645"/>
            <a:ext cx="1919848"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accent6"/>
                </a:solidFill>
                <a:effectLst/>
                <a:uLnTx/>
                <a:uFillTx/>
                <a:cs typeface="+mn-ea"/>
                <a:sym typeface="+mn-lt"/>
              </a:rPr>
              <a:t>标题文字添加</a:t>
            </a:r>
          </a:p>
        </p:txBody>
      </p:sp>
      <p:sp>
        <p:nvSpPr>
          <p:cNvPr id="6" name="矩形: 圆角 5"/>
          <p:cNvSpPr/>
          <p:nvPr/>
        </p:nvSpPr>
        <p:spPr>
          <a:xfrm>
            <a:off x="1574800" y="2690815"/>
            <a:ext cx="9093200" cy="2947986"/>
          </a:xfrm>
          <a:prstGeom prst="roundRect">
            <a:avLst>
              <a:gd name="adj" fmla="val 5791"/>
            </a:avLst>
          </a:prstGeom>
          <a:noFill/>
          <a:ln w="38100">
            <a:gradFill>
              <a:gsLst>
                <a:gs pos="50000">
                  <a:schemeClr val="accent1">
                    <a:lumMod val="5000"/>
                    <a:lumOff val="95000"/>
                  </a:schemeClr>
                </a:gs>
                <a:gs pos="50000">
                  <a:schemeClr val="bg1">
                    <a:alpha val="0"/>
                  </a:schemeClr>
                </a:gs>
              </a:gsLst>
              <a:lin ang="5400000" scaled="1"/>
            </a:gra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912303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11" grpId="0"/>
      <p:bldP spid="12" grpId="0"/>
      <p:bldP spid="13" grpId="0" animBg="1"/>
      <p:bldP spid="14"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椭圆 3"/>
          <p:cNvSpPr/>
          <p:nvPr/>
        </p:nvSpPr>
        <p:spPr>
          <a:xfrm>
            <a:off x="2079632" y="2837842"/>
            <a:ext cx="1254368" cy="1254368"/>
          </a:xfrm>
          <a:prstGeom prst="ellipse">
            <a:avLst/>
          </a:prstGeom>
          <a:blipFill>
            <a:blip r:embed="rId3" cstate="screen">
              <a:extLst>
                <a:ext uri="{28A0092B-C50C-407E-A947-70E740481C1C}">
                  <a14:useLocalDpi xmlns:a14="http://schemas.microsoft.com/office/drawing/2010/main"/>
                </a:ext>
              </a:extLst>
            </a:blip>
            <a:stretch>
              <a:fillRect/>
            </a:stretch>
          </a:blipFill>
          <a:ln w="38100">
            <a:solidFill>
              <a:schemeClr val="bg1"/>
            </a:soli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p:cNvSpPr/>
          <p:nvPr/>
        </p:nvSpPr>
        <p:spPr>
          <a:xfrm>
            <a:off x="3805609" y="3484563"/>
            <a:ext cx="1254368" cy="1254368"/>
          </a:xfrm>
          <a:prstGeom prst="ellipse">
            <a:avLst/>
          </a:prstGeom>
          <a:blipFill>
            <a:blip r:embed="rId4" cstate="screen">
              <a:extLst>
                <a:ext uri="{28A0092B-C50C-407E-A947-70E740481C1C}">
                  <a14:useLocalDpi xmlns:a14="http://schemas.microsoft.com/office/drawing/2010/main"/>
                </a:ext>
              </a:extLst>
            </a:blip>
            <a:stretch>
              <a:fillRect/>
            </a:stretch>
          </a:blipFill>
          <a:ln w="38100">
            <a:solidFill>
              <a:schemeClr val="bg1"/>
            </a:soli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椭圆 5"/>
          <p:cNvSpPr/>
          <p:nvPr/>
        </p:nvSpPr>
        <p:spPr>
          <a:xfrm>
            <a:off x="5531586" y="2837842"/>
            <a:ext cx="1254368" cy="1254368"/>
          </a:xfrm>
          <a:prstGeom prst="ellipse">
            <a:avLst/>
          </a:prstGeom>
          <a:blipFill>
            <a:blip r:embed="rId5" cstate="screen">
              <a:extLst>
                <a:ext uri="{28A0092B-C50C-407E-A947-70E740481C1C}">
                  <a14:useLocalDpi xmlns:a14="http://schemas.microsoft.com/office/drawing/2010/main"/>
                </a:ext>
              </a:extLst>
            </a:blip>
            <a:stretch>
              <a:fillRect/>
            </a:stretch>
          </a:blipFill>
          <a:ln w="38100">
            <a:solidFill>
              <a:schemeClr val="bg1"/>
            </a:soli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椭圆 6"/>
          <p:cNvSpPr/>
          <p:nvPr/>
        </p:nvSpPr>
        <p:spPr>
          <a:xfrm>
            <a:off x="7257563" y="3484563"/>
            <a:ext cx="1254368" cy="1254368"/>
          </a:xfrm>
          <a:prstGeom prst="ellipse">
            <a:avLst/>
          </a:prstGeom>
          <a:blipFill>
            <a:blip r:embed="rId6" cstate="screen">
              <a:extLst>
                <a:ext uri="{28A0092B-C50C-407E-A947-70E740481C1C}">
                  <a14:useLocalDpi xmlns:a14="http://schemas.microsoft.com/office/drawing/2010/main"/>
                </a:ext>
              </a:extLst>
            </a:blip>
            <a:stretch>
              <a:fillRect/>
            </a:stretch>
          </a:blipFill>
          <a:ln w="38100">
            <a:solidFill>
              <a:schemeClr val="bg1"/>
            </a:soli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椭圆 7"/>
          <p:cNvSpPr/>
          <p:nvPr/>
        </p:nvSpPr>
        <p:spPr>
          <a:xfrm>
            <a:off x="8983539" y="2837842"/>
            <a:ext cx="1254368" cy="1254368"/>
          </a:xfrm>
          <a:prstGeom prst="ellipse">
            <a:avLst/>
          </a:prstGeom>
          <a:blipFill>
            <a:blip r:embed="rId7" cstate="screen">
              <a:extLst>
                <a:ext uri="{28A0092B-C50C-407E-A947-70E740481C1C}">
                  <a14:useLocalDpi xmlns:a14="http://schemas.microsoft.com/office/drawing/2010/main"/>
                </a:ext>
              </a:extLst>
            </a:blip>
            <a:stretch>
              <a:fillRect/>
            </a:stretch>
          </a:blipFill>
          <a:ln w="38100">
            <a:solidFill>
              <a:schemeClr val="bg1"/>
            </a:solidFill>
          </a:ln>
          <a:effectLst>
            <a:outerShdw blurRad="393700" dist="381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 name="组合 8"/>
          <p:cNvGrpSpPr/>
          <p:nvPr/>
        </p:nvGrpSpPr>
        <p:grpSpPr>
          <a:xfrm>
            <a:off x="1485356" y="4885435"/>
            <a:ext cx="3697287" cy="1109754"/>
            <a:chOff x="4353008" y="4666863"/>
            <a:chExt cx="3697287" cy="1109754"/>
          </a:xfrm>
        </p:grpSpPr>
        <p:sp>
          <p:nvSpPr>
            <p:cNvPr id="10" name="矩形 9"/>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1" name="矩形 10"/>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2" name="组合 11"/>
          <p:cNvGrpSpPr/>
          <p:nvPr/>
        </p:nvGrpSpPr>
        <p:grpSpPr>
          <a:xfrm>
            <a:off x="1406288" y="1626562"/>
            <a:ext cx="3697287" cy="1109754"/>
            <a:chOff x="4353008" y="4666863"/>
            <a:chExt cx="3697287" cy="1109754"/>
          </a:xfrm>
        </p:grpSpPr>
        <p:sp>
          <p:nvSpPr>
            <p:cNvPr id="13" name="矩形 12"/>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4" name="矩形 13"/>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5" name="组合 14"/>
          <p:cNvGrpSpPr/>
          <p:nvPr/>
        </p:nvGrpSpPr>
        <p:grpSpPr>
          <a:xfrm>
            <a:off x="4897775" y="1626562"/>
            <a:ext cx="3697287" cy="1109754"/>
            <a:chOff x="4353008" y="4666863"/>
            <a:chExt cx="3697287" cy="1109754"/>
          </a:xfrm>
        </p:grpSpPr>
        <p:sp>
          <p:nvSpPr>
            <p:cNvPr id="16" name="矩形 15"/>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7" name="矩形 16"/>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8" name="组合 17"/>
          <p:cNvGrpSpPr/>
          <p:nvPr/>
        </p:nvGrpSpPr>
        <p:grpSpPr>
          <a:xfrm>
            <a:off x="8389263" y="1626562"/>
            <a:ext cx="3697287" cy="1109754"/>
            <a:chOff x="4353008" y="4666863"/>
            <a:chExt cx="3697287" cy="1109754"/>
          </a:xfrm>
        </p:grpSpPr>
        <p:sp>
          <p:nvSpPr>
            <p:cNvPr id="19" name="矩形 18"/>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0" name="矩形 19"/>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1" name="组合 20"/>
          <p:cNvGrpSpPr/>
          <p:nvPr/>
        </p:nvGrpSpPr>
        <p:grpSpPr>
          <a:xfrm>
            <a:off x="4819396" y="4885435"/>
            <a:ext cx="3697287" cy="1109754"/>
            <a:chOff x="4353008" y="4666863"/>
            <a:chExt cx="3697287" cy="1109754"/>
          </a:xfrm>
        </p:grpSpPr>
        <p:sp>
          <p:nvSpPr>
            <p:cNvPr id="22" name="矩形 21"/>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3" name="矩形 22"/>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spTree>
    <p:extLst>
      <p:ext uri="{BB962C8B-B14F-4D97-AF65-F5344CB8AC3E}">
        <p14:creationId xmlns:p14="http://schemas.microsoft.com/office/powerpoint/2010/main" val="4157725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90"/>
                                          </p:val>
                                        </p:tav>
                                        <p:tav tm="100000">
                                          <p:val>
                                            <p:fltVal val="0"/>
                                          </p:val>
                                        </p:tav>
                                      </p:tavLst>
                                    </p:anim>
                                    <p:animEffect transition="in" filter="fade">
                                      <p:cBhvr>
                                        <p:cTn id="34" dur="1000"/>
                                        <p:tgtEl>
                                          <p:spTgt spid="8"/>
                                        </p:tgtEl>
                                      </p:cBhvr>
                                    </p:animEffect>
                                  </p:childTnLst>
                                </p:cTn>
                              </p:par>
                            </p:childTnLst>
                          </p:cTn>
                        </p:par>
                        <p:par>
                          <p:cTn id="35" fill="hold">
                            <p:stCondLst>
                              <p:cond delay="1000"/>
                            </p:stCondLst>
                            <p:childTnLst>
                              <p:par>
                                <p:cTn id="36" presetID="1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par>
                                <p:cTn id="40" presetID="12" presetClass="entr" presetSubtype="8"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right)">
                                      <p:cBhvr>
                                        <p:cTn id="43" dur="500"/>
                                        <p:tgtEl>
                                          <p:spTgt spid="15"/>
                                        </p:tgtEl>
                                      </p:cBhvr>
                                    </p:animEffect>
                                  </p:childTnLst>
                                </p:cTn>
                              </p:par>
                              <p:par>
                                <p:cTn id="44" presetID="12" presetClass="entr" presetSubtype="8"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ppt_x</p:attrName>
                                        </p:attrNameLst>
                                      </p:cBhvr>
                                      <p:tavLst>
                                        <p:tav tm="0">
                                          <p:val>
                                            <p:strVal val="#ppt_x-#ppt_w*1.125000"/>
                                          </p:val>
                                        </p:tav>
                                        <p:tav tm="100000">
                                          <p:val>
                                            <p:strVal val="#ppt_x"/>
                                          </p:val>
                                        </p:tav>
                                      </p:tavLst>
                                    </p:anim>
                                    <p:animEffect transition="in" filter="wipe(right)">
                                      <p:cBhvr>
                                        <p:cTn id="47" dur="500"/>
                                        <p:tgtEl>
                                          <p:spTgt spid="18"/>
                                        </p:tgtEl>
                                      </p:cBhvr>
                                    </p:animEffect>
                                  </p:childTnLst>
                                </p:cTn>
                              </p:par>
                              <p:par>
                                <p:cTn id="48" presetID="12" presetClass="entr" presetSubtype="2"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p:tgtEl>
                                          <p:spTgt spid="21"/>
                                        </p:tgtEl>
                                        <p:attrNameLst>
                                          <p:attrName>ppt_x</p:attrName>
                                        </p:attrNameLst>
                                      </p:cBhvr>
                                      <p:tavLst>
                                        <p:tav tm="0">
                                          <p:val>
                                            <p:strVal val="#ppt_x+#ppt_w*1.125000"/>
                                          </p:val>
                                        </p:tav>
                                        <p:tav tm="100000">
                                          <p:val>
                                            <p:strVal val="#ppt_x"/>
                                          </p:val>
                                        </p:tav>
                                      </p:tavLst>
                                    </p:anim>
                                    <p:animEffect transition="in" filter="wipe(left)">
                                      <p:cBhvr>
                                        <p:cTn id="51" dur="500"/>
                                        <p:tgtEl>
                                          <p:spTgt spid="21"/>
                                        </p:tgtEl>
                                      </p:cBhvr>
                                    </p:animEffect>
                                  </p:childTnLst>
                                </p:cTn>
                              </p:par>
                              <p:par>
                                <p:cTn id="52" presetID="12" presetClass="entr" presetSubtype="2"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p:tgtEl>
                                          <p:spTgt spid="9"/>
                                        </p:tgtEl>
                                        <p:attrNameLst>
                                          <p:attrName>ppt_x</p:attrName>
                                        </p:attrNameLst>
                                      </p:cBhvr>
                                      <p:tavLst>
                                        <p:tav tm="0">
                                          <p:val>
                                            <p:strVal val="#ppt_x+#ppt_w*1.125000"/>
                                          </p:val>
                                        </p:tav>
                                        <p:tav tm="100000">
                                          <p:val>
                                            <p:strVal val="#ppt_x"/>
                                          </p:val>
                                        </p:tav>
                                      </p:tavLst>
                                    </p:anim>
                                    <p:animEffect transition="in" filter="wipe(left)">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97828" y="1730829"/>
            <a:ext cx="3396344" cy="3396342"/>
            <a:chOff x="3616959" y="1148079"/>
            <a:chExt cx="4561841" cy="4561841"/>
          </a:xfrm>
        </p:grpSpPr>
        <p:grpSp>
          <p:nvGrpSpPr>
            <p:cNvPr id="14" name="组合 13"/>
            <p:cNvGrpSpPr/>
            <p:nvPr/>
          </p:nvGrpSpPr>
          <p:grpSpPr>
            <a:xfrm>
              <a:off x="3616959" y="1148079"/>
              <a:ext cx="4561841" cy="4561841"/>
              <a:chOff x="2844799" y="1523999"/>
              <a:chExt cx="4561841" cy="4561841"/>
            </a:xfrm>
          </p:grpSpPr>
          <p:cxnSp>
            <p:nvCxnSpPr>
              <p:cNvPr id="6" name="直接连接符 5"/>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rot="-4050000">
              <a:off x="3616959" y="1148079"/>
              <a:ext cx="4561841" cy="4561841"/>
              <a:chOff x="2844799" y="1523999"/>
              <a:chExt cx="4561841" cy="4561841"/>
            </a:xfrm>
          </p:grpSpPr>
          <p:cxnSp>
            <p:nvCxnSpPr>
              <p:cNvPr id="18" name="直接连接符 1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rot="-2700000">
              <a:off x="3616959" y="1148079"/>
              <a:ext cx="4561841" cy="4561841"/>
              <a:chOff x="2844799" y="1523999"/>
              <a:chExt cx="4561841" cy="4561841"/>
            </a:xfrm>
          </p:grpSpPr>
          <p:cxnSp>
            <p:nvCxnSpPr>
              <p:cNvPr id="25" name="直接连接符 2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rot="-1350000">
              <a:off x="3616959" y="1148079"/>
              <a:ext cx="4561841" cy="4561841"/>
              <a:chOff x="2844799" y="1523999"/>
              <a:chExt cx="4561841" cy="4561841"/>
            </a:xfrm>
          </p:grpSpPr>
          <p:cxnSp>
            <p:nvCxnSpPr>
              <p:cNvPr id="32" name="直接连接符 31"/>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sp>
        <p:nvSpPr>
          <p:cNvPr id="38" name="椭圆 37"/>
          <p:cNvSpPr/>
          <p:nvPr/>
        </p:nvSpPr>
        <p:spPr>
          <a:xfrm>
            <a:off x="4229456" y="1562456"/>
            <a:ext cx="3733088" cy="373308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solidFill>
              <a:cs typeface="+mn-ea"/>
              <a:sym typeface="+mn-lt"/>
            </a:endParaRPr>
          </a:p>
        </p:txBody>
      </p:sp>
      <p:grpSp>
        <p:nvGrpSpPr>
          <p:cNvPr id="39" name="组合 38"/>
          <p:cNvGrpSpPr/>
          <p:nvPr/>
        </p:nvGrpSpPr>
        <p:grpSpPr>
          <a:xfrm>
            <a:off x="-15256" y="3855854"/>
            <a:ext cx="2409955" cy="3670212"/>
            <a:chOff x="-15256" y="2964226"/>
            <a:chExt cx="2995421" cy="4561840"/>
          </a:xfrm>
        </p:grpSpPr>
        <p:cxnSp>
          <p:nvCxnSpPr>
            <p:cNvPr id="40" name="直接连接符 39"/>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1" name="直接连接符 40"/>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2" name="直接连接符 41"/>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4" name="直接连接符 53"/>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66" name="组合 65"/>
          <p:cNvGrpSpPr/>
          <p:nvPr/>
        </p:nvGrpSpPr>
        <p:grpSpPr>
          <a:xfrm flipH="1" flipV="1">
            <a:off x="9782045" y="-547968"/>
            <a:ext cx="2409955" cy="3670212"/>
            <a:chOff x="-15256" y="2964226"/>
            <a:chExt cx="2995421" cy="4561840"/>
          </a:xfrm>
        </p:grpSpPr>
        <p:cxnSp>
          <p:nvCxnSpPr>
            <p:cNvPr id="67" name="直接连接符 66"/>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55" name="椭圆 54"/>
          <p:cNvSpPr/>
          <p:nvPr/>
        </p:nvSpPr>
        <p:spPr>
          <a:xfrm>
            <a:off x="5408156" y="4331221"/>
            <a:ext cx="104334" cy="104334"/>
          </a:xfrm>
          <a:prstGeom prst="ellipse">
            <a:avLst/>
          </a:prstGeom>
          <a:solidFill>
            <a:srgbClr val="FF3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椭圆 55"/>
          <p:cNvSpPr/>
          <p:nvPr/>
        </p:nvSpPr>
        <p:spPr>
          <a:xfrm>
            <a:off x="6692466" y="4331221"/>
            <a:ext cx="104334" cy="104334"/>
          </a:xfrm>
          <a:prstGeom prst="ellipse">
            <a:avLst/>
          </a:prstGeom>
          <a:solidFill>
            <a:srgbClr val="FF3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文本框 56"/>
          <p:cNvSpPr txBox="1"/>
          <p:nvPr/>
        </p:nvSpPr>
        <p:spPr>
          <a:xfrm>
            <a:off x="5535590" y="4239259"/>
            <a:ext cx="1120820" cy="307777"/>
          </a:xfrm>
          <a:prstGeom prst="rect">
            <a:avLst/>
          </a:prstGeom>
          <a:noFill/>
        </p:spPr>
        <p:txBody>
          <a:bodyPr wrap="none" rtlCol="0">
            <a:spAutoFit/>
          </a:bodyPr>
          <a:lstStyle/>
          <a:p>
            <a:pPr algn="ctr"/>
            <a:r>
              <a:rPr lang="en-US" altLang="zh-CN" sz="1400" dirty="0" smtClean="0">
                <a:solidFill>
                  <a:srgbClr val="FF3046"/>
                </a:solidFill>
                <a:cs typeface="+mn-ea"/>
                <a:sym typeface="+mn-lt"/>
              </a:rPr>
              <a:t>20XX.12.12</a:t>
            </a:r>
            <a:endParaRPr lang="zh-CN" altLang="en-US" sz="1400" dirty="0">
              <a:solidFill>
                <a:srgbClr val="FF3046"/>
              </a:solidFill>
              <a:cs typeface="+mn-ea"/>
              <a:sym typeface="+mn-lt"/>
            </a:endParaRPr>
          </a:p>
        </p:txBody>
      </p:sp>
      <p:sp>
        <p:nvSpPr>
          <p:cNvPr id="58" name="文本框 57"/>
          <p:cNvSpPr txBox="1"/>
          <p:nvPr/>
        </p:nvSpPr>
        <p:spPr>
          <a:xfrm>
            <a:off x="5253055" y="2277817"/>
            <a:ext cx="1685891" cy="1754326"/>
          </a:xfrm>
          <a:prstGeom prst="rect">
            <a:avLst/>
          </a:prstGeom>
          <a:noFill/>
        </p:spPr>
        <p:txBody>
          <a:bodyPr wrap="square" rtlCol="0">
            <a:spAutoFit/>
          </a:bodyPr>
          <a:lstStyle/>
          <a:p>
            <a:pPr algn="dist"/>
            <a:r>
              <a:rPr lang="zh-CN" altLang="en-US" sz="5400" dirty="0">
                <a:solidFill>
                  <a:srgbClr val="FF3046"/>
                </a:solidFill>
                <a:cs typeface="+mn-ea"/>
                <a:sym typeface="+mn-lt"/>
              </a:rPr>
              <a:t>谢谢</a:t>
            </a:r>
            <a:endParaRPr lang="en-US" altLang="zh-CN" sz="5400" dirty="0">
              <a:solidFill>
                <a:srgbClr val="FF3046"/>
              </a:solidFill>
              <a:cs typeface="+mn-ea"/>
              <a:sym typeface="+mn-lt"/>
            </a:endParaRPr>
          </a:p>
          <a:p>
            <a:pPr algn="dist"/>
            <a:r>
              <a:rPr lang="zh-CN" altLang="en-US" sz="5400" dirty="0">
                <a:solidFill>
                  <a:srgbClr val="FF3046"/>
                </a:solidFill>
                <a:cs typeface="+mn-ea"/>
                <a:sym typeface="+mn-lt"/>
              </a:rPr>
              <a:t>观看</a:t>
            </a:r>
          </a:p>
        </p:txBody>
      </p:sp>
    </p:spTree>
    <p:extLst>
      <p:ext uri="{BB962C8B-B14F-4D97-AF65-F5344CB8AC3E}">
        <p14:creationId xmlns:p14="http://schemas.microsoft.com/office/powerpoint/2010/main" val="415974690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38142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3941776" y="3415633"/>
            <a:ext cx="4308448" cy="4308446"/>
            <a:chOff x="3616959" y="1148079"/>
            <a:chExt cx="4561841" cy="4561841"/>
          </a:xfrm>
        </p:grpSpPr>
        <p:grpSp>
          <p:nvGrpSpPr>
            <p:cNvPr id="56" name="组合 55"/>
            <p:cNvGrpSpPr/>
            <p:nvPr/>
          </p:nvGrpSpPr>
          <p:grpSpPr>
            <a:xfrm>
              <a:off x="3616959" y="1148079"/>
              <a:ext cx="4561841" cy="4561841"/>
              <a:chOff x="2844799" y="1523999"/>
              <a:chExt cx="4561841" cy="4561841"/>
            </a:xfrm>
          </p:grpSpPr>
          <p:cxnSp>
            <p:nvCxnSpPr>
              <p:cNvPr id="89" name="直接连接符 88"/>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0" name="直接连接符 89"/>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1" name="直接连接符 90"/>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94" name="直接连接符 93"/>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7" name="组合 56"/>
            <p:cNvGrpSpPr/>
            <p:nvPr/>
          </p:nvGrpSpPr>
          <p:grpSpPr>
            <a:xfrm rot="-4050000">
              <a:off x="3616959" y="1148079"/>
              <a:ext cx="4561841" cy="4561841"/>
              <a:chOff x="2844799" y="1523999"/>
              <a:chExt cx="4561841" cy="4561841"/>
            </a:xfrm>
          </p:grpSpPr>
          <p:cxnSp>
            <p:nvCxnSpPr>
              <p:cNvPr id="83" name="直接连接符 82"/>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4" name="直接连接符 83"/>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直接连接符 84"/>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7" name="直接连接符 86"/>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88" name="直接连接符 87"/>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8" name="组合 57"/>
            <p:cNvGrpSpPr/>
            <p:nvPr/>
          </p:nvGrpSpPr>
          <p:grpSpPr>
            <a:xfrm rot="-2700000">
              <a:off x="3616959" y="1148079"/>
              <a:ext cx="4561841" cy="4561841"/>
              <a:chOff x="2844799" y="1523999"/>
              <a:chExt cx="4561841" cy="4561841"/>
            </a:xfrm>
          </p:grpSpPr>
          <p:cxnSp>
            <p:nvCxnSpPr>
              <p:cNvPr id="77" name="直接连接符 76"/>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1" name="直接连接符 80"/>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82" name="直接连接符 81"/>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59" name="组合 58"/>
            <p:cNvGrpSpPr/>
            <p:nvPr/>
          </p:nvGrpSpPr>
          <p:grpSpPr>
            <a:xfrm rot="-1350000">
              <a:off x="3616959" y="1148079"/>
              <a:ext cx="4561841" cy="4561841"/>
              <a:chOff x="2844799" y="1523999"/>
              <a:chExt cx="4561841" cy="4561841"/>
            </a:xfrm>
          </p:grpSpPr>
          <p:cxnSp>
            <p:nvCxnSpPr>
              <p:cNvPr id="60" name="直接连接符 59"/>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4" name="直接连接符 63"/>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5" name="直接连接符 64"/>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sp>
        <p:nvSpPr>
          <p:cNvPr id="3" name="文本框 2"/>
          <p:cNvSpPr txBox="1"/>
          <p:nvPr/>
        </p:nvSpPr>
        <p:spPr>
          <a:xfrm>
            <a:off x="4618673" y="261468"/>
            <a:ext cx="2954655" cy="646331"/>
          </a:xfrm>
          <a:prstGeom prst="rect">
            <a:avLst/>
          </a:prstGeom>
          <a:noFill/>
        </p:spPr>
        <p:txBody>
          <a:bodyPr wrap="none" rtlCol="0">
            <a:spAutoFit/>
          </a:bodyPr>
          <a:lstStyle/>
          <a:p>
            <a:pPr algn="ctr"/>
            <a:r>
              <a:rPr lang="zh-CN" altLang="en-US" sz="3600" dirty="0">
                <a:solidFill>
                  <a:schemeClr val="bg1"/>
                </a:solidFill>
                <a:cs typeface="+mn-ea"/>
                <a:sym typeface="+mn-lt"/>
              </a:rPr>
              <a:t>标题文字添加</a:t>
            </a:r>
          </a:p>
        </p:txBody>
      </p:sp>
      <p:grpSp>
        <p:nvGrpSpPr>
          <p:cNvPr id="4" name="组合 3"/>
          <p:cNvGrpSpPr/>
          <p:nvPr/>
        </p:nvGrpSpPr>
        <p:grpSpPr>
          <a:xfrm>
            <a:off x="2311635" y="2261391"/>
            <a:ext cx="2031327" cy="645470"/>
            <a:chOff x="2016180" y="2094887"/>
            <a:chExt cx="2031327" cy="645470"/>
          </a:xfrm>
        </p:grpSpPr>
        <p:sp>
          <p:nvSpPr>
            <p:cNvPr id="71" name="文本框 70"/>
            <p:cNvSpPr txBox="1"/>
            <p:nvPr/>
          </p:nvSpPr>
          <p:spPr>
            <a:xfrm>
              <a:off x="2016182" y="2094887"/>
              <a:ext cx="2031325" cy="461665"/>
            </a:xfrm>
            <a:prstGeom prst="rect">
              <a:avLst/>
            </a:prstGeom>
            <a:noFill/>
          </p:spPr>
          <p:txBody>
            <a:bodyPr wrap="none" rtlCol="0">
              <a:spAutoFit/>
            </a:bodyPr>
            <a:lstStyle/>
            <a:p>
              <a:pPr algn="r"/>
              <a:r>
                <a:rPr lang="zh-CN" altLang="en-US" sz="2400" dirty="0">
                  <a:solidFill>
                    <a:schemeClr val="bg1"/>
                  </a:solidFill>
                  <a:cs typeface="+mn-ea"/>
                  <a:sym typeface="+mn-lt"/>
                </a:rPr>
                <a:t>标题文字添加</a:t>
              </a:r>
            </a:p>
          </p:txBody>
        </p:sp>
        <p:sp>
          <p:nvSpPr>
            <p:cNvPr id="72" name="文本框 71"/>
            <p:cNvSpPr txBox="1"/>
            <p:nvPr/>
          </p:nvSpPr>
          <p:spPr>
            <a:xfrm>
              <a:off x="2016180" y="2478747"/>
              <a:ext cx="2011583" cy="261610"/>
            </a:xfrm>
            <a:prstGeom prst="rect">
              <a:avLst/>
            </a:prstGeom>
            <a:noFill/>
          </p:spPr>
          <p:txBody>
            <a:bodyPr wrap="square" rtlCol="0">
              <a:spAutoFit/>
            </a:bodyPr>
            <a:lstStyle/>
            <a:p>
              <a:pPr algn="r"/>
              <a:r>
                <a:rPr lang="en-US" altLang="zh-CN" sz="1100" dirty="0">
                  <a:solidFill>
                    <a:schemeClr val="bg1"/>
                  </a:solidFill>
                  <a:cs typeface="+mn-ea"/>
                  <a:sym typeface="+mn-lt"/>
                </a:rPr>
                <a:t>CI CHU TIAN JIA YING WEN</a:t>
              </a:r>
              <a:endParaRPr lang="zh-CN" altLang="en-US" sz="1100" dirty="0">
                <a:solidFill>
                  <a:schemeClr val="bg1"/>
                </a:solidFill>
                <a:cs typeface="+mn-ea"/>
                <a:sym typeface="+mn-lt"/>
              </a:endParaRPr>
            </a:p>
          </p:txBody>
        </p:sp>
      </p:grpSp>
      <p:grpSp>
        <p:nvGrpSpPr>
          <p:cNvPr id="73" name="组合 72"/>
          <p:cNvGrpSpPr/>
          <p:nvPr/>
        </p:nvGrpSpPr>
        <p:grpSpPr>
          <a:xfrm>
            <a:off x="7785192" y="2261391"/>
            <a:ext cx="2031327" cy="645470"/>
            <a:chOff x="2016180" y="2094887"/>
            <a:chExt cx="2031327" cy="645470"/>
          </a:xfrm>
        </p:grpSpPr>
        <p:sp>
          <p:nvSpPr>
            <p:cNvPr id="74" name="文本框 73"/>
            <p:cNvSpPr txBox="1"/>
            <p:nvPr/>
          </p:nvSpPr>
          <p:spPr>
            <a:xfrm>
              <a:off x="2016182" y="2094887"/>
              <a:ext cx="2031325" cy="461665"/>
            </a:xfrm>
            <a:prstGeom prst="rect">
              <a:avLst/>
            </a:prstGeom>
            <a:noFill/>
          </p:spPr>
          <p:txBody>
            <a:bodyPr wrap="none" rtlCol="0">
              <a:spAutoFit/>
            </a:bodyPr>
            <a:lstStyle/>
            <a:p>
              <a:r>
                <a:rPr lang="zh-CN" altLang="en-US" sz="2400" dirty="0">
                  <a:solidFill>
                    <a:schemeClr val="bg1"/>
                  </a:solidFill>
                  <a:cs typeface="+mn-ea"/>
                  <a:sym typeface="+mn-lt"/>
                </a:rPr>
                <a:t>标题文字添加</a:t>
              </a:r>
            </a:p>
          </p:txBody>
        </p:sp>
        <p:sp>
          <p:nvSpPr>
            <p:cNvPr id="75" name="文本框 74"/>
            <p:cNvSpPr txBox="1"/>
            <p:nvPr/>
          </p:nvSpPr>
          <p:spPr>
            <a:xfrm>
              <a:off x="2016180" y="2478747"/>
              <a:ext cx="2011583" cy="261610"/>
            </a:xfrm>
            <a:prstGeom prst="rect">
              <a:avLst/>
            </a:prstGeom>
            <a:noFill/>
          </p:spPr>
          <p:txBody>
            <a:bodyPr wrap="square" rtlCol="0">
              <a:spAutoFit/>
            </a:bodyPr>
            <a:lstStyle/>
            <a:p>
              <a:r>
                <a:rPr lang="en-US" altLang="zh-CN" sz="1100" dirty="0">
                  <a:solidFill>
                    <a:schemeClr val="bg1"/>
                  </a:solidFill>
                  <a:cs typeface="+mn-ea"/>
                  <a:sym typeface="+mn-lt"/>
                </a:rPr>
                <a:t>CI CHU TIAN JIA YING WEN</a:t>
              </a:r>
              <a:endParaRPr lang="zh-CN" altLang="en-US" sz="1100" dirty="0">
                <a:solidFill>
                  <a:schemeClr val="bg1"/>
                </a:solidFill>
                <a:cs typeface="+mn-ea"/>
                <a:sym typeface="+mn-lt"/>
              </a:endParaRPr>
            </a:p>
          </p:txBody>
        </p:sp>
      </p:grpSp>
      <p:grpSp>
        <p:nvGrpSpPr>
          <p:cNvPr id="76" name="组合 75"/>
          <p:cNvGrpSpPr/>
          <p:nvPr/>
        </p:nvGrpSpPr>
        <p:grpSpPr>
          <a:xfrm>
            <a:off x="9329214" y="3956856"/>
            <a:ext cx="2031327" cy="645470"/>
            <a:chOff x="2016180" y="2094887"/>
            <a:chExt cx="2031327" cy="645470"/>
          </a:xfrm>
        </p:grpSpPr>
        <p:sp>
          <p:nvSpPr>
            <p:cNvPr id="95" name="文本框 94"/>
            <p:cNvSpPr txBox="1"/>
            <p:nvPr/>
          </p:nvSpPr>
          <p:spPr>
            <a:xfrm>
              <a:off x="2016182" y="2094887"/>
              <a:ext cx="2031325" cy="461665"/>
            </a:xfrm>
            <a:prstGeom prst="rect">
              <a:avLst/>
            </a:prstGeom>
            <a:noFill/>
          </p:spPr>
          <p:txBody>
            <a:bodyPr wrap="none" rtlCol="0">
              <a:spAutoFit/>
            </a:bodyPr>
            <a:lstStyle/>
            <a:p>
              <a:r>
                <a:rPr lang="zh-CN" altLang="en-US" sz="2400" dirty="0">
                  <a:solidFill>
                    <a:schemeClr val="bg1"/>
                  </a:solidFill>
                  <a:cs typeface="+mn-ea"/>
                  <a:sym typeface="+mn-lt"/>
                </a:rPr>
                <a:t>标题文字添加</a:t>
              </a:r>
            </a:p>
          </p:txBody>
        </p:sp>
        <p:sp>
          <p:nvSpPr>
            <p:cNvPr id="96" name="文本框 95"/>
            <p:cNvSpPr txBox="1"/>
            <p:nvPr/>
          </p:nvSpPr>
          <p:spPr>
            <a:xfrm>
              <a:off x="2016180" y="2478747"/>
              <a:ext cx="2011583" cy="261610"/>
            </a:xfrm>
            <a:prstGeom prst="rect">
              <a:avLst/>
            </a:prstGeom>
            <a:noFill/>
          </p:spPr>
          <p:txBody>
            <a:bodyPr wrap="square" rtlCol="0">
              <a:spAutoFit/>
            </a:bodyPr>
            <a:lstStyle/>
            <a:p>
              <a:r>
                <a:rPr lang="en-US" altLang="zh-CN" sz="1100" dirty="0">
                  <a:solidFill>
                    <a:schemeClr val="bg1"/>
                  </a:solidFill>
                  <a:cs typeface="+mn-ea"/>
                  <a:sym typeface="+mn-lt"/>
                </a:rPr>
                <a:t>CI CHU TIAN JIA YING WEN</a:t>
              </a:r>
              <a:endParaRPr lang="zh-CN" altLang="en-US" sz="1100" dirty="0">
                <a:solidFill>
                  <a:schemeClr val="bg1"/>
                </a:solidFill>
                <a:cs typeface="+mn-ea"/>
                <a:sym typeface="+mn-lt"/>
              </a:endParaRPr>
            </a:p>
          </p:txBody>
        </p:sp>
      </p:grpSp>
      <p:grpSp>
        <p:nvGrpSpPr>
          <p:cNvPr id="97" name="组合 96"/>
          <p:cNvGrpSpPr/>
          <p:nvPr/>
        </p:nvGrpSpPr>
        <p:grpSpPr>
          <a:xfrm>
            <a:off x="802193" y="3956856"/>
            <a:ext cx="2031327" cy="645470"/>
            <a:chOff x="2016180" y="2094887"/>
            <a:chExt cx="2031327" cy="645470"/>
          </a:xfrm>
        </p:grpSpPr>
        <p:sp>
          <p:nvSpPr>
            <p:cNvPr id="98" name="文本框 97"/>
            <p:cNvSpPr txBox="1"/>
            <p:nvPr/>
          </p:nvSpPr>
          <p:spPr>
            <a:xfrm>
              <a:off x="2016182" y="2094887"/>
              <a:ext cx="2031325" cy="461665"/>
            </a:xfrm>
            <a:prstGeom prst="rect">
              <a:avLst/>
            </a:prstGeom>
            <a:noFill/>
          </p:spPr>
          <p:txBody>
            <a:bodyPr wrap="none" rtlCol="0">
              <a:spAutoFit/>
            </a:bodyPr>
            <a:lstStyle/>
            <a:p>
              <a:pPr algn="r"/>
              <a:r>
                <a:rPr lang="zh-CN" altLang="en-US" sz="2400" dirty="0">
                  <a:solidFill>
                    <a:schemeClr val="bg1"/>
                  </a:solidFill>
                  <a:cs typeface="+mn-ea"/>
                  <a:sym typeface="+mn-lt"/>
                </a:rPr>
                <a:t>标题文字添加</a:t>
              </a:r>
            </a:p>
          </p:txBody>
        </p:sp>
        <p:sp>
          <p:nvSpPr>
            <p:cNvPr id="99" name="文本框 98"/>
            <p:cNvSpPr txBox="1"/>
            <p:nvPr/>
          </p:nvSpPr>
          <p:spPr>
            <a:xfrm>
              <a:off x="2016180" y="2478747"/>
              <a:ext cx="2011583" cy="261610"/>
            </a:xfrm>
            <a:prstGeom prst="rect">
              <a:avLst/>
            </a:prstGeom>
            <a:noFill/>
          </p:spPr>
          <p:txBody>
            <a:bodyPr wrap="square" rtlCol="0">
              <a:spAutoFit/>
            </a:bodyPr>
            <a:lstStyle/>
            <a:p>
              <a:pPr algn="r"/>
              <a:r>
                <a:rPr lang="en-US" altLang="zh-CN" sz="1100" dirty="0">
                  <a:solidFill>
                    <a:schemeClr val="bg1"/>
                  </a:solidFill>
                  <a:cs typeface="+mn-ea"/>
                  <a:sym typeface="+mn-lt"/>
                </a:rPr>
                <a:t>CI CHU TIAN JIA YING WEN</a:t>
              </a:r>
              <a:endParaRPr lang="zh-CN" altLang="en-US" sz="1100" dirty="0">
                <a:solidFill>
                  <a:schemeClr val="bg1"/>
                </a:solidFill>
                <a:cs typeface="+mn-ea"/>
                <a:sym typeface="+mn-lt"/>
              </a:endParaRPr>
            </a:p>
          </p:txBody>
        </p:sp>
      </p:grpSp>
      <p:grpSp>
        <p:nvGrpSpPr>
          <p:cNvPr id="2" name="组合 1"/>
          <p:cNvGrpSpPr/>
          <p:nvPr/>
        </p:nvGrpSpPr>
        <p:grpSpPr>
          <a:xfrm>
            <a:off x="2846090" y="3901631"/>
            <a:ext cx="755922" cy="755920"/>
            <a:chOff x="2846090" y="3901631"/>
            <a:chExt cx="755922" cy="755920"/>
          </a:xfrm>
        </p:grpSpPr>
        <p:sp>
          <p:nvSpPr>
            <p:cNvPr id="68" name="椭圆 67"/>
            <p:cNvSpPr/>
            <p:nvPr/>
          </p:nvSpPr>
          <p:spPr>
            <a:xfrm>
              <a:off x="2846090" y="3901631"/>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2904091" y="3987203"/>
              <a:ext cx="639920" cy="584775"/>
            </a:xfrm>
            <a:prstGeom prst="rect">
              <a:avLst/>
            </a:prstGeom>
            <a:noFill/>
          </p:spPr>
          <p:txBody>
            <a:bodyPr wrap="none" rtlCol="0">
              <a:spAutoFit/>
            </a:bodyPr>
            <a:lstStyle/>
            <a:p>
              <a:pPr algn="ctr"/>
              <a:r>
                <a:rPr lang="en-US" altLang="zh-CN" sz="3200" b="1" dirty="0">
                  <a:solidFill>
                    <a:srgbClr val="FF3046"/>
                  </a:solidFill>
                  <a:cs typeface="+mn-ea"/>
                  <a:sym typeface="+mn-lt"/>
                </a:rPr>
                <a:t>01</a:t>
              </a:r>
              <a:endParaRPr lang="zh-CN" altLang="en-US" sz="3200" b="1" dirty="0">
                <a:solidFill>
                  <a:srgbClr val="FF3046"/>
                </a:solidFill>
                <a:cs typeface="+mn-ea"/>
                <a:sym typeface="+mn-lt"/>
              </a:endParaRPr>
            </a:p>
          </p:txBody>
        </p:sp>
      </p:grpSp>
      <p:grpSp>
        <p:nvGrpSpPr>
          <p:cNvPr id="6" name="组合 5"/>
          <p:cNvGrpSpPr/>
          <p:nvPr/>
        </p:nvGrpSpPr>
        <p:grpSpPr>
          <a:xfrm>
            <a:off x="4447231" y="2233405"/>
            <a:ext cx="755922" cy="755920"/>
            <a:chOff x="4447231" y="2233405"/>
            <a:chExt cx="755922" cy="755920"/>
          </a:xfrm>
        </p:grpSpPr>
        <p:sp>
          <p:nvSpPr>
            <p:cNvPr id="69" name="椭圆 68"/>
            <p:cNvSpPr/>
            <p:nvPr/>
          </p:nvSpPr>
          <p:spPr>
            <a:xfrm>
              <a:off x="4447231" y="2233405"/>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文本框 99"/>
            <p:cNvSpPr txBox="1"/>
            <p:nvPr/>
          </p:nvSpPr>
          <p:spPr>
            <a:xfrm>
              <a:off x="4504794" y="2318977"/>
              <a:ext cx="639919" cy="584775"/>
            </a:xfrm>
            <a:prstGeom prst="rect">
              <a:avLst/>
            </a:prstGeom>
            <a:noFill/>
          </p:spPr>
          <p:txBody>
            <a:bodyPr wrap="none" rtlCol="0">
              <a:spAutoFit/>
            </a:bodyPr>
            <a:lstStyle/>
            <a:p>
              <a:pPr algn="ctr"/>
              <a:r>
                <a:rPr lang="en-US" altLang="zh-CN" sz="3200" b="1" dirty="0">
                  <a:solidFill>
                    <a:srgbClr val="FF3046"/>
                  </a:solidFill>
                  <a:cs typeface="+mn-ea"/>
                  <a:sym typeface="+mn-lt"/>
                </a:rPr>
                <a:t>02</a:t>
              </a:r>
              <a:endParaRPr lang="zh-CN" altLang="en-US" sz="3200" b="1" dirty="0">
                <a:solidFill>
                  <a:srgbClr val="FF3046"/>
                </a:solidFill>
                <a:cs typeface="+mn-ea"/>
                <a:sym typeface="+mn-lt"/>
              </a:endParaRPr>
            </a:p>
          </p:txBody>
        </p:sp>
      </p:grpSp>
      <p:grpSp>
        <p:nvGrpSpPr>
          <p:cNvPr id="7" name="组合 6"/>
          <p:cNvGrpSpPr/>
          <p:nvPr/>
        </p:nvGrpSpPr>
        <p:grpSpPr>
          <a:xfrm>
            <a:off x="6956700" y="2233405"/>
            <a:ext cx="755922" cy="755920"/>
            <a:chOff x="6956700" y="2233405"/>
            <a:chExt cx="755922" cy="755920"/>
          </a:xfrm>
        </p:grpSpPr>
        <p:sp>
          <p:nvSpPr>
            <p:cNvPr id="70" name="椭圆 69"/>
            <p:cNvSpPr/>
            <p:nvPr/>
          </p:nvSpPr>
          <p:spPr>
            <a:xfrm>
              <a:off x="6956700" y="2233405"/>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文本框 100"/>
            <p:cNvSpPr txBox="1"/>
            <p:nvPr/>
          </p:nvSpPr>
          <p:spPr>
            <a:xfrm>
              <a:off x="7014469" y="2318977"/>
              <a:ext cx="639919" cy="584775"/>
            </a:xfrm>
            <a:prstGeom prst="rect">
              <a:avLst/>
            </a:prstGeom>
            <a:noFill/>
          </p:spPr>
          <p:txBody>
            <a:bodyPr wrap="none" rtlCol="0">
              <a:spAutoFit/>
            </a:bodyPr>
            <a:lstStyle/>
            <a:p>
              <a:pPr algn="ctr"/>
              <a:r>
                <a:rPr lang="en-US" altLang="zh-CN" sz="3200" b="1" dirty="0">
                  <a:solidFill>
                    <a:srgbClr val="FF3046"/>
                  </a:solidFill>
                  <a:cs typeface="+mn-ea"/>
                  <a:sym typeface="+mn-lt"/>
                </a:rPr>
                <a:t>03</a:t>
              </a:r>
              <a:endParaRPr lang="zh-CN" altLang="en-US" sz="3200" b="1" dirty="0">
                <a:solidFill>
                  <a:srgbClr val="FF3046"/>
                </a:solidFill>
                <a:cs typeface="+mn-ea"/>
                <a:sym typeface="+mn-lt"/>
              </a:endParaRPr>
            </a:p>
          </p:txBody>
        </p:sp>
      </p:grpSp>
      <p:grpSp>
        <p:nvGrpSpPr>
          <p:cNvPr id="8" name="组合 7"/>
          <p:cNvGrpSpPr/>
          <p:nvPr/>
        </p:nvGrpSpPr>
        <p:grpSpPr>
          <a:xfrm>
            <a:off x="8573292" y="3901631"/>
            <a:ext cx="755922" cy="755920"/>
            <a:chOff x="8573292" y="3901631"/>
            <a:chExt cx="755922" cy="755920"/>
          </a:xfrm>
        </p:grpSpPr>
        <p:sp>
          <p:nvSpPr>
            <p:cNvPr id="67" name="椭圆 66"/>
            <p:cNvSpPr/>
            <p:nvPr/>
          </p:nvSpPr>
          <p:spPr>
            <a:xfrm>
              <a:off x="8573292" y="3901631"/>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文本框 101"/>
            <p:cNvSpPr txBox="1"/>
            <p:nvPr/>
          </p:nvSpPr>
          <p:spPr>
            <a:xfrm>
              <a:off x="8639118" y="3987203"/>
              <a:ext cx="639919" cy="584775"/>
            </a:xfrm>
            <a:prstGeom prst="rect">
              <a:avLst/>
            </a:prstGeom>
            <a:noFill/>
          </p:spPr>
          <p:txBody>
            <a:bodyPr wrap="none" rtlCol="0">
              <a:spAutoFit/>
            </a:bodyPr>
            <a:lstStyle/>
            <a:p>
              <a:pPr algn="ctr"/>
              <a:r>
                <a:rPr lang="en-US" altLang="zh-CN" sz="3200" b="1" dirty="0">
                  <a:solidFill>
                    <a:srgbClr val="FF3046"/>
                  </a:solidFill>
                  <a:cs typeface="+mn-ea"/>
                  <a:sym typeface="+mn-lt"/>
                </a:rPr>
                <a:t>04</a:t>
              </a:r>
              <a:endParaRPr lang="zh-CN" altLang="en-US" sz="3200" b="1" dirty="0">
                <a:solidFill>
                  <a:srgbClr val="FF3046"/>
                </a:solidFill>
                <a:cs typeface="+mn-ea"/>
                <a:sym typeface="+mn-lt"/>
              </a:endParaRPr>
            </a:p>
          </p:txBody>
        </p:sp>
      </p:grpSp>
      <p:sp>
        <p:nvSpPr>
          <p:cNvPr id="103" name="文本框 102"/>
          <p:cNvSpPr txBox="1"/>
          <p:nvPr/>
        </p:nvSpPr>
        <p:spPr>
          <a:xfrm>
            <a:off x="5004769" y="834181"/>
            <a:ext cx="2182456" cy="276999"/>
          </a:xfrm>
          <a:prstGeom prst="rect">
            <a:avLst/>
          </a:prstGeom>
          <a:noFill/>
        </p:spPr>
        <p:txBody>
          <a:bodyPr wrap="none" rtlCol="0">
            <a:spAutoFit/>
          </a:bodyPr>
          <a:lstStyle/>
          <a:p>
            <a:pPr algn="ctr"/>
            <a:r>
              <a:rPr lang="en-US" altLang="zh-CN" sz="1200" dirty="0">
                <a:solidFill>
                  <a:schemeClr val="bg1"/>
                </a:solidFill>
                <a:cs typeface="+mn-ea"/>
                <a:sym typeface="+mn-lt"/>
              </a:rPr>
              <a:t>CI CHU TIAN JIA YING WEN</a:t>
            </a:r>
          </a:p>
        </p:txBody>
      </p:sp>
    </p:spTree>
    <p:extLst>
      <p:ext uri="{BB962C8B-B14F-4D97-AF65-F5344CB8AC3E}">
        <p14:creationId xmlns:p14="http://schemas.microsoft.com/office/powerpoint/2010/main" val="233117638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2" presetClass="entr" presetSubtype="8" fill="hold" nodeType="afterEffect" p14:presetBounceEnd="54000">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14:bounceEnd="54000">
                                          <p:cBhvr additive="base">
                                            <p:cTn id="19" dur="1000" fill="hold"/>
                                            <p:tgtEl>
                                              <p:spTgt spid="97"/>
                                            </p:tgtEl>
                                            <p:attrNameLst>
                                              <p:attrName>ppt_x</p:attrName>
                                            </p:attrNameLst>
                                          </p:cBhvr>
                                          <p:tavLst>
                                            <p:tav tm="0">
                                              <p:val>
                                                <p:strVal val="0-#ppt_w/2"/>
                                              </p:val>
                                            </p:tav>
                                            <p:tav tm="100000">
                                              <p:val>
                                                <p:strVal val="#ppt_x"/>
                                              </p:val>
                                            </p:tav>
                                          </p:tavLst>
                                        </p:anim>
                                        <p:anim calcmode="lin" valueType="num" p14:bounceEnd="54000">
                                          <p:cBhvr additive="base">
                                            <p:cTn id="20" dur="1000" fill="hold"/>
                                            <p:tgtEl>
                                              <p:spTgt spid="97"/>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500"/>
                                </p:stCondLst>
                                <p:childTnLst>
                                  <p:par>
                                    <p:cTn id="28" presetID="2" presetClass="entr" presetSubtype="8" fill="hold" nodeType="afterEffect" p14:presetBounceEnd="54000">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14:bounceEnd="54000">
                                          <p:cBhvr additive="base">
                                            <p:cTn id="30" dur="1000" fill="hold"/>
                                            <p:tgtEl>
                                              <p:spTgt spid="4"/>
                                            </p:tgtEl>
                                            <p:attrNameLst>
                                              <p:attrName>ppt_x</p:attrName>
                                            </p:attrNameLst>
                                          </p:cBhvr>
                                          <p:tavLst>
                                            <p:tav tm="0">
                                              <p:val>
                                                <p:strVal val="0-#ppt_w/2"/>
                                              </p:val>
                                            </p:tav>
                                            <p:tav tm="100000">
                                              <p:val>
                                                <p:strVal val="#ppt_x"/>
                                              </p:val>
                                            </p:tav>
                                          </p:tavLst>
                                        </p:anim>
                                        <p:anim calcmode="lin" valueType="num" p14:bounceEnd="54000">
                                          <p:cBhvr additive="base">
                                            <p:cTn id="31" dur="1000" fill="hold"/>
                                            <p:tgtEl>
                                              <p:spTgt spid="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par>
                              <p:cTn id="38" fill="hold">
                                <p:stCondLst>
                                  <p:cond delay="4000"/>
                                </p:stCondLst>
                                <p:childTnLst>
                                  <p:par>
                                    <p:cTn id="39" presetID="2" presetClass="entr" presetSubtype="2" fill="hold" nodeType="afterEffect" p14:presetBounceEnd="54000">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14:bounceEnd="54000">
                                          <p:cBhvr additive="base">
                                            <p:cTn id="41" dur="1000" fill="hold"/>
                                            <p:tgtEl>
                                              <p:spTgt spid="73"/>
                                            </p:tgtEl>
                                            <p:attrNameLst>
                                              <p:attrName>ppt_x</p:attrName>
                                            </p:attrNameLst>
                                          </p:cBhvr>
                                          <p:tavLst>
                                            <p:tav tm="0">
                                              <p:val>
                                                <p:strVal val="1+#ppt_w/2"/>
                                              </p:val>
                                            </p:tav>
                                            <p:tav tm="100000">
                                              <p:val>
                                                <p:strVal val="#ppt_x"/>
                                              </p:val>
                                            </p:tav>
                                          </p:tavLst>
                                        </p:anim>
                                        <p:anim calcmode="lin" valueType="num" p14:bounceEnd="54000">
                                          <p:cBhvr additive="base">
                                            <p:cTn id="42" dur="1000" fill="hold"/>
                                            <p:tgtEl>
                                              <p:spTgt spid="73"/>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childTnLst>
                              </p:cTn>
                            </p:par>
                            <p:par>
                              <p:cTn id="49" fill="hold">
                                <p:stCondLst>
                                  <p:cond delay="5500"/>
                                </p:stCondLst>
                                <p:childTnLst>
                                  <p:par>
                                    <p:cTn id="50" presetID="2" presetClass="entr" presetSubtype="2" fill="hold" nodeType="afterEffect" p14:presetBounceEnd="54000">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14:bounceEnd="54000">
                                          <p:cBhvr additive="base">
                                            <p:cTn id="52" dur="1000" fill="hold"/>
                                            <p:tgtEl>
                                              <p:spTgt spid="76"/>
                                            </p:tgtEl>
                                            <p:attrNameLst>
                                              <p:attrName>ppt_x</p:attrName>
                                            </p:attrNameLst>
                                          </p:cBhvr>
                                          <p:tavLst>
                                            <p:tav tm="0">
                                              <p:val>
                                                <p:strVal val="1+#ppt_w/2"/>
                                              </p:val>
                                            </p:tav>
                                            <p:tav tm="100000">
                                              <p:val>
                                                <p:strVal val="#ppt_x"/>
                                              </p:val>
                                            </p:tav>
                                          </p:tavLst>
                                        </p:anim>
                                        <p:anim calcmode="lin" valueType="num" p14:bounceEnd="54000">
                                          <p:cBhvr additive="base">
                                            <p:cTn id="53"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additive="base">
                                            <p:cTn id="19" dur="1000" fill="hold"/>
                                            <p:tgtEl>
                                              <p:spTgt spid="97"/>
                                            </p:tgtEl>
                                            <p:attrNameLst>
                                              <p:attrName>ppt_x</p:attrName>
                                            </p:attrNameLst>
                                          </p:cBhvr>
                                          <p:tavLst>
                                            <p:tav tm="0">
                                              <p:val>
                                                <p:strVal val="0-#ppt_w/2"/>
                                              </p:val>
                                            </p:tav>
                                            <p:tav tm="100000">
                                              <p:val>
                                                <p:strVal val="#ppt_x"/>
                                              </p:val>
                                            </p:tav>
                                          </p:tavLst>
                                        </p:anim>
                                        <p:anim calcmode="lin" valueType="num">
                                          <p:cBhvr additive="base">
                                            <p:cTn id="20" dur="1000" fill="hold"/>
                                            <p:tgtEl>
                                              <p:spTgt spid="97"/>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500"/>
                                </p:stCondLst>
                                <p:childTnLst>
                                  <p:par>
                                    <p:cTn id="28" presetID="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1000" fill="hold"/>
                                            <p:tgtEl>
                                              <p:spTgt spid="4"/>
                                            </p:tgtEl>
                                            <p:attrNameLst>
                                              <p:attrName>ppt_x</p:attrName>
                                            </p:attrNameLst>
                                          </p:cBhvr>
                                          <p:tavLst>
                                            <p:tav tm="0">
                                              <p:val>
                                                <p:strVal val="0-#ppt_w/2"/>
                                              </p:val>
                                            </p:tav>
                                            <p:tav tm="100000">
                                              <p:val>
                                                <p:strVal val="#ppt_x"/>
                                              </p:val>
                                            </p:tav>
                                          </p:tavLst>
                                        </p:anim>
                                        <p:anim calcmode="lin" valueType="num">
                                          <p:cBhvr additive="base">
                                            <p:cTn id="31" dur="1000" fill="hold"/>
                                            <p:tgtEl>
                                              <p:spTgt spid="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par>
                              <p:cTn id="38" fill="hold">
                                <p:stCondLst>
                                  <p:cond delay="4000"/>
                                </p:stCondLst>
                                <p:childTnLst>
                                  <p:par>
                                    <p:cTn id="39" presetID="2" presetClass="entr" presetSubtype="2"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additive="base">
                                            <p:cTn id="41" dur="1000" fill="hold"/>
                                            <p:tgtEl>
                                              <p:spTgt spid="73"/>
                                            </p:tgtEl>
                                            <p:attrNameLst>
                                              <p:attrName>ppt_x</p:attrName>
                                            </p:attrNameLst>
                                          </p:cBhvr>
                                          <p:tavLst>
                                            <p:tav tm="0">
                                              <p:val>
                                                <p:strVal val="1+#ppt_w/2"/>
                                              </p:val>
                                            </p:tav>
                                            <p:tav tm="100000">
                                              <p:val>
                                                <p:strVal val="#ppt_x"/>
                                              </p:val>
                                            </p:tav>
                                          </p:tavLst>
                                        </p:anim>
                                        <p:anim calcmode="lin" valueType="num">
                                          <p:cBhvr additive="base">
                                            <p:cTn id="42" dur="1000" fill="hold"/>
                                            <p:tgtEl>
                                              <p:spTgt spid="73"/>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childTnLst>
                              </p:cTn>
                            </p:par>
                            <p:par>
                              <p:cTn id="49" fill="hold">
                                <p:stCondLst>
                                  <p:cond delay="5500"/>
                                </p:stCondLst>
                                <p:childTnLst>
                                  <p:par>
                                    <p:cTn id="50" presetID="2" presetClass="entr" presetSubtype="2"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additive="base">
                                            <p:cTn id="52" dur="1000" fill="hold"/>
                                            <p:tgtEl>
                                              <p:spTgt spid="76"/>
                                            </p:tgtEl>
                                            <p:attrNameLst>
                                              <p:attrName>ppt_x</p:attrName>
                                            </p:attrNameLst>
                                          </p:cBhvr>
                                          <p:tavLst>
                                            <p:tav tm="0">
                                              <p:val>
                                                <p:strVal val="1+#ppt_w/2"/>
                                              </p:val>
                                            </p:tav>
                                            <p:tav tm="100000">
                                              <p:val>
                                                <p:strVal val="#ppt_x"/>
                                              </p:val>
                                            </p:tav>
                                          </p:tavLst>
                                        </p:anim>
                                        <p:anim calcmode="lin" valueType="num">
                                          <p:cBhvr additive="base">
                                            <p:cTn id="53"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flipH="1" flipV="1">
            <a:off x="9782045" y="-547968"/>
            <a:ext cx="2409955" cy="3670212"/>
            <a:chOff x="-15256" y="2964226"/>
            <a:chExt cx="2995421" cy="4561840"/>
          </a:xfrm>
        </p:grpSpPr>
        <p:cxnSp>
          <p:nvCxnSpPr>
            <p:cNvPr id="67" name="直接连接符 66"/>
            <p:cNvCxnSpPr>
              <a:cxnSpLocks/>
            </p:cNvCxnSpPr>
            <p:nvPr/>
          </p:nvCxnSpPr>
          <p:spPr>
            <a:xfrm>
              <a:off x="0" y="4577080"/>
              <a:ext cx="2280920" cy="0"/>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280920" y="4577080"/>
              <a:ext cx="0" cy="2280919"/>
            </a:xfrm>
            <a:prstGeom prst="line">
              <a:avLst/>
            </a:prstGeom>
            <a:noFill/>
            <a:ln w="3175">
              <a:solidFill>
                <a:schemeClr val="bg1">
                  <a:alpha val="8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flipH="1">
              <a:off x="0" y="4577080"/>
              <a:ext cx="2280919" cy="2280919"/>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flipV="1">
              <a:off x="2469840" y="5623576"/>
              <a:ext cx="510325" cy="123203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a:off x="2234" y="4390076"/>
              <a:ext cx="2977931" cy="1233499"/>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a:cxnSpLocks/>
            </p:cNvCxnSpPr>
            <p:nvPr/>
          </p:nvCxnSpPr>
          <p:spPr>
            <a:xfrm flipV="1">
              <a:off x="0" y="5623575"/>
              <a:ext cx="2980165" cy="123442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a:cxnSpLocks/>
            </p:cNvCxnSpPr>
            <p:nvPr/>
          </p:nvCxnSpPr>
          <p:spPr>
            <a:xfrm rot="2700000">
              <a:off x="-668067" y="5245146"/>
              <a:ext cx="4561840" cy="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a:cxnSpLocks/>
            </p:cNvCxnSpPr>
            <p:nvPr/>
          </p:nvCxnSpPr>
          <p:spPr>
            <a:xfrm flipV="1">
              <a:off x="-15256" y="3877835"/>
              <a:ext cx="1249680" cy="517634"/>
            </a:xfrm>
            <a:prstGeom prst="line">
              <a:avLst/>
            </a:prstGeom>
            <a:noFill/>
            <a:ln w="3175">
              <a:solidFill>
                <a:schemeClr val="bg1">
                  <a:alpha val="80000"/>
                </a:schemeClr>
              </a:solidFill>
              <a:prstDash val="dash"/>
              <a:headEnd type="none"/>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a:cxnSpLocks/>
            </p:cNvCxnSpPr>
            <p:nvPr/>
          </p:nvCxnSpPr>
          <p:spPr>
            <a:xfrm>
              <a:off x="1234425" y="3877835"/>
              <a:ext cx="1235414" cy="2982554"/>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a:cxnSpLocks/>
            </p:cNvCxnSpPr>
            <p:nvPr/>
          </p:nvCxnSpPr>
          <p:spPr>
            <a:xfrm flipH="1">
              <a:off x="0" y="3877834"/>
              <a:ext cx="1234424" cy="2980165"/>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593272" y="3883479"/>
            <a:ext cx="3396344" cy="3396342"/>
            <a:chOff x="3616959" y="1148079"/>
            <a:chExt cx="4561841" cy="4561841"/>
          </a:xfrm>
        </p:grpSpPr>
        <p:grpSp>
          <p:nvGrpSpPr>
            <p:cNvPr id="25" name="组合 24"/>
            <p:cNvGrpSpPr/>
            <p:nvPr/>
          </p:nvGrpSpPr>
          <p:grpSpPr>
            <a:xfrm>
              <a:off x="3616959" y="1148079"/>
              <a:ext cx="4561841" cy="4561841"/>
              <a:chOff x="2844799" y="1523999"/>
              <a:chExt cx="4561841" cy="4561841"/>
            </a:xfrm>
          </p:grpSpPr>
          <p:cxnSp>
            <p:nvCxnSpPr>
              <p:cNvPr id="58" name="直接连接符 5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组合 25"/>
            <p:cNvGrpSpPr/>
            <p:nvPr/>
          </p:nvGrpSpPr>
          <p:grpSpPr>
            <a:xfrm rot="-4050000">
              <a:off x="3616959" y="1148079"/>
              <a:ext cx="4561841" cy="4561841"/>
              <a:chOff x="2844799" y="1523999"/>
              <a:chExt cx="4561841" cy="4561841"/>
            </a:xfrm>
          </p:grpSpPr>
          <p:cxnSp>
            <p:nvCxnSpPr>
              <p:cNvPr id="48" name="直接连接符 4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rot="-2700000">
              <a:off x="3616959" y="1148079"/>
              <a:ext cx="4561841" cy="4561841"/>
              <a:chOff x="2844799" y="1523999"/>
              <a:chExt cx="4561841" cy="4561841"/>
            </a:xfrm>
          </p:grpSpPr>
          <p:cxnSp>
            <p:nvCxnSpPr>
              <p:cNvPr id="35" name="直接连接符 3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8" name="组合 27"/>
            <p:cNvGrpSpPr/>
            <p:nvPr/>
          </p:nvGrpSpPr>
          <p:grpSpPr>
            <a:xfrm rot="-1350000">
              <a:off x="3616959" y="1148079"/>
              <a:ext cx="4561841" cy="4561841"/>
              <a:chOff x="2844799" y="1523999"/>
              <a:chExt cx="4561841" cy="4561841"/>
            </a:xfrm>
          </p:grpSpPr>
          <p:cxnSp>
            <p:nvCxnSpPr>
              <p:cNvPr id="29" name="直接连接符 28"/>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3" name="组合 2"/>
          <p:cNvGrpSpPr/>
          <p:nvPr/>
        </p:nvGrpSpPr>
        <p:grpSpPr>
          <a:xfrm>
            <a:off x="4133419" y="2584754"/>
            <a:ext cx="4396525" cy="1075904"/>
            <a:chOff x="4425519" y="2616154"/>
            <a:chExt cx="4396525" cy="1075904"/>
          </a:xfrm>
        </p:grpSpPr>
        <p:grpSp>
          <p:nvGrpSpPr>
            <p:cNvPr id="65" name="组合 64"/>
            <p:cNvGrpSpPr/>
            <p:nvPr/>
          </p:nvGrpSpPr>
          <p:grpSpPr>
            <a:xfrm>
              <a:off x="5695373" y="2718779"/>
              <a:ext cx="3126671" cy="922587"/>
              <a:chOff x="2016183" y="1920114"/>
              <a:chExt cx="2174409" cy="922587"/>
            </a:xfrm>
          </p:grpSpPr>
          <p:sp>
            <p:nvSpPr>
              <p:cNvPr id="77" name="文本框 76"/>
              <p:cNvSpPr txBox="1"/>
              <p:nvPr/>
            </p:nvSpPr>
            <p:spPr>
              <a:xfrm>
                <a:off x="2016183" y="1920114"/>
                <a:ext cx="2174409" cy="646331"/>
              </a:xfrm>
              <a:prstGeom prst="rect">
                <a:avLst/>
              </a:prstGeom>
              <a:noFill/>
            </p:spPr>
            <p:txBody>
              <a:bodyPr wrap="square" rtlCol="0">
                <a:spAutoFit/>
              </a:bodyPr>
              <a:lstStyle/>
              <a:p>
                <a:r>
                  <a:rPr lang="zh-CN" altLang="en-US" sz="3600" dirty="0">
                    <a:solidFill>
                      <a:schemeClr val="bg1"/>
                    </a:solidFill>
                    <a:cs typeface="+mn-ea"/>
                    <a:sym typeface="+mn-lt"/>
                  </a:rPr>
                  <a:t>标题文字添加</a:t>
                </a:r>
              </a:p>
            </p:txBody>
          </p:sp>
          <p:sp>
            <p:nvSpPr>
              <p:cNvPr id="78" name="文本框 77"/>
              <p:cNvSpPr txBox="1"/>
              <p:nvPr/>
            </p:nvSpPr>
            <p:spPr>
              <a:xfrm>
                <a:off x="2042676" y="2504147"/>
                <a:ext cx="2062695" cy="338554"/>
              </a:xfrm>
              <a:prstGeom prst="rect">
                <a:avLst/>
              </a:prstGeom>
              <a:noFill/>
            </p:spPr>
            <p:txBody>
              <a:bodyPr wrap="square" rtlCol="0">
                <a:spAutoFit/>
              </a:bodyPr>
              <a:lstStyle/>
              <a:p>
                <a:r>
                  <a:rPr lang="en-US" altLang="zh-CN" sz="1600" dirty="0">
                    <a:solidFill>
                      <a:schemeClr val="bg1"/>
                    </a:solidFill>
                    <a:cs typeface="+mn-ea"/>
                    <a:sym typeface="+mn-lt"/>
                  </a:rPr>
                  <a:t>CI CHU TIAN JIA YING WEN</a:t>
                </a:r>
                <a:endParaRPr lang="zh-CN" altLang="en-US" sz="1600" dirty="0">
                  <a:solidFill>
                    <a:schemeClr val="bg1"/>
                  </a:solidFill>
                  <a:cs typeface="+mn-ea"/>
                  <a:sym typeface="+mn-lt"/>
                </a:endParaRPr>
              </a:p>
            </p:txBody>
          </p:sp>
        </p:grpSp>
        <p:grpSp>
          <p:nvGrpSpPr>
            <p:cNvPr id="2" name="组合 1"/>
            <p:cNvGrpSpPr/>
            <p:nvPr/>
          </p:nvGrpSpPr>
          <p:grpSpPr>
            <a:xfrm>
              <a:off x="4425519" y="2616154"/>
              <a:ext cx="1075907" cy="1075904"/>
              <a:chOff x="4359693" y="2802113"/>
              <a:chExt cx="755922" cy="755920"/>
            </a:xfrm>
          </p:grpSpPr>
          <p:sp>
            <p:nvSpPr>
              <p:cNvPr id="64" name="椭圆 63"/>
              <p:cNvSpPr/>
              <p:nvPr/>
            </p:nvSpPr>
            <p:spPr>
              <a:xfrm>
                <a:off x="4359693" y="2802113"/>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79" name="文本框 78"/>
              <p:cNvSpPr txBox="1"/>
              <p:nvPr/>
            </p:nvSpPr>
            <p:spPr>
              <a:xfrm>
                <a:off x="4459859" y="2887685"/>
                <a:ext cx="571236" cy="540602"/>
              </a:xfrm>
              <a:prstGeom prst="rect">
                <a:avLst/>
              </a:prstGeom>
              <a:noFill/>
            </p:spPr>
            <p:txBody>
              <a:bodyPr wrap="none" rtlCol="0">
                <a:spAutoFit/>
              </a:bodyPr>
              <a:lstStyle/>
              <a:p>
                <a:pPr algn="ctr"/>
                <a:r>
                  <a:rPr lang="en-US" altLang="zh-CN" sz="4400" b="1" dirty="0">
                    <a:solidFill>
                      <a:srgbClr val="FF3046"/>
                    </a:solidFill>
                    <a:cs typeface="+mn-ea"/>
                    <a:sym typeface="+mn-lt"/>
                  </a:rPr>
                  <a:t>01</a:t>
                </a:r>
                <a:endParaRPr lang="zh-CN" altLang="en-US" sz="4400" b="1" dirty="0">
                  <a:solidFill>
                    <a:srgbClr val="FF3046"/>
                  </a:solidFill>
                  <a:cs typeface="+mn-ea"/>
                  <a:sym typeface="+mn-lt"/>
                </a:endParaRPr>
              </a:p>
            </p:txBody>
          </p:sp>
        </p:grpSp>
      </p:grpSp>
    </p:spTree>
    <p:extLst>
      <p:ext uri="{BB962C8B-B14F-4D97-AF65-F5344CB8AC3E}">
        <p14:creationId xmlns:p14="http://schemas.microsoft.com/office/powerpoint/2010/main" val="41237882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algn="ctr"/>
            <a:r>
              <a:rPr lang="zh-CN" altLang="en-US" sz="3600" dirty="0">
                <a:solidFill>
                  <a:schemeClr val="bg1"/>
                </a:solidFill>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algn="ctr"/>
            <a:r>
              <a:rPr lang="en-US" altLang="zh-CN" sz="1200" dirty="0">
                <a:solidFill>
                  <a:schemeClr val="bg1"/>
                </a:solidFill>
                <a:cs typeface="+mn-ea"/>
                <a:sym typeface="+mn-lt"/>
              </a:rPr>
              <a:t>CI CHU TIAN JIA YING WEN</a:t>
            </a:r>
          </a:p>
        </p:txBody>
      </p:sp>
      <p:grpSp>
        <p:nvGrpSpPr>
          <p:cNvPr id="4" name="组合 3"/>
          <p:cNvGrpSpPr/>
          <p:nvPr/>
        </p:nvGrpSpPr>
        <p:grpSpPr>
          <a:xfrm>
            <a:off x="2610016" y="2692400"/>
            <a:ext cx="6971968" cy="1802757"/>
            <a:chOff x="1260022" y="2163164"/>
            <a:chExt cx="6960165" cy="1748635"/>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6" name="Arc 42"/>
            <p:cNvSpPr/>
            <p:nvPr/>
          </p:nvSpPr>
          <p:spPr bwMode="auto">
            <a:xfrm>
              <a:off x="1260022" y="2171758"/>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grpSp>
      <p:sp>
        <p:nvSpPr>
          <p:cNvPr id="9" name="椭圆 8"/>
          <p:cNvSpPr/>
          <p:nvPr/>
        </p:nvSpPr>
        <p:spPr>
          <a:xfrm>
            <a:off x="2943559" y="3047555"/>
            <a:ext cx="1075907" cy="107590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0" name="椭圆 9"/>
          <p:cNvSpPr/>
          <p:nvPr/>
        </p:nvSpPr>
        <p:spPr>
          <a:xfrm>
            <a:off x="4686549" y="3047555"/>
            <a:ext cx="1075907" cy="107590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1" name="椭圆 10"/>
          <p:cNvSpPr/>
          <p:nvPr/>
        </p:nvSpPr>
        <p:spPr>
          <a:xfrm>
            <a:off x="6429539" y="3047555"/>
            <a:ext cx="1075907" cy="107590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2" name="椭圆 11"/>
          <p:cNvSpPr/>
          <p:nvPr/>
        </p:nvSpPr>
        <p:spPr>
          <a:xfrm>
            <a:off x="8172530" y="3047555"/>
            <a:ext cx="1075907" cy="107590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nvGrpSpPr>
          <p:cNvPr id="15" name="组合 14"/>
          <p:cNvGrpSpPr/>
          <p:nvPr/>
        </p:nvGrpSpPr>
        <p:grpSpPr>
          <a:xfrm>
            <a:off x="4618673" y="4579314"/>
            <a:ext cx="3697287" cy="1109754"/>
            <a:chOff x="4353008" y="4666863"/>
            <a:chExt cx="3697287" cy="1109754"/>
          </a:xfrm>
        </p:grpSpPr>
        <p:sp>
          <p:nvSpPr>
            <p:cNvPr id="13" name="矩形 12"/>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4" name="矩形 13"/>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6" name="组合 15"/>
          <p:cNvGrpSpPr/>
          <p:nvPr/>
        </p:nvGrpSpPr>
        <p:grpSpPr>
          <a:xfrm>
            <a:off x="8172530" y="4579314"/>
            <a:ext cx="3697287" cy="1109754"/>
            <a:chOff x="4353008" y="4666863"/>
            <a:chExt cx="3697287" cy="1109754"/>
          </a:xfrm>
        </p:grpSpPr>
        <p:sp>
          <p:nvSpPr>
            <p:cNvPr id="17" name="矩形 16"/>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8" name="矩形 17"/>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0" name="组合 19"/>
          <p:cNvGrpSpPr/>
          <p:nvPr/>
        </p:nvGrpSpPr>
        <p:grpSpPr>
          <a:xfrm>
            <a:off x="4247353" y="1683893"/>
            <a:ext cx="3697287" cy="1109754"/>
            <a:chOff x="4353008" y="4666863"/>
            <a:chExt cx="3697287" cy="1109754"/>
          </a:xfrm>
        </p:grpSpPr>
        <p:sp>
          <p:nvSpPr>
            <p:cNvPr id="21" name="矩形 20"/>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2" name="矩形 21"/>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3" name="组合 22"/>
          <p:cNvGrpSpPr/>
          <p:nvPr/>
        </p:nvGrpSpPr>
        <p:grpSpPr>
          <a:xfrm>
            <a:off x="322179" y="1683893"/>
            <a:ext cx="3697287" cy="1109754"/>
            <a:chOff x="4353008" y="4666863"/>
            <a:chExt cx="3697287" cy="1109754"/>
          </a:xfrm>
        </p:grpSpPr>
        <p:sp>
          <p:nvSpPr>
            <p:cNvPr id="24" name="矩形 23"/>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5" name="矩形 24"/>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6" name="组合 25"/>
          <p:cNvGrpSpPr/>
          <p:nvPr/>
        </p:nvGrpSpPr>
        <p:grpSpPr>
          <a:xfrm>
            <a:off x="3306894" y="3471725"/>
            <a:ext cx="382003" cy="243092"/>
            <a:chOff x="2333625" y="3340101"/>
            <a:chExt cx="279401" cy="177800"/>
          </a:xfrm>
          <a:solidFill>
            <a:srgbClr val="FF3046"/>
          </a:solidFill>
        </p:grpSpPr>
        <p:sp>
          <p:nvSpPr>
            <p:cNvPr id="27" name="Rectangle 415"/>
            <p:cNvSpPr>
              <a:spLocks noChangeArrowheads="1"/>
            </p:cNvSpPr>
            <p:nvPr/>
          </p:nvSpPr>
          <p:spPr bwMode="auto">
            <a:xfrm>
              <a:off x="2452688" y="3340101"/>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416"/>
            <p:cNvSpPr>
              <a:spLocks noChangeArrowheads="1"/>
            </p:cNvSpPr>
            <p:nvPr/>
          </p:nvSpPr>
          <p:spPr bwMode="auto">
            <a:xfrm>
              <a:off x="2452688" y="338931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Rectangle 417"/>
            <p:cNvSpPr>
              <a:spLocks noChangeArrowheads="1"/>
            </p:cNvSpPr>
            <p:nvPr/>
          </p:nvSpPr>
          <p:spPr bwMode="auto">
            <a:xfrm>
              <a:off x="2452688" y="344646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418"/>
            <p:cNvSpPr>
              <a:spLocks noChangeArrowheads="1"/>
            </p:cNvSpPr>
            <p:nvPr/>
          </p:nvSpPr>
          <p:spPr bwMode="auto">
            <a:xfrm>
              <a:off x="2452688" y="3497263"/>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Rectangle 419"/>
            <p:cNvSpPr>
              <a:spLocks noChangeArrowheads="1"/>
            </p:cNvSpPr>
            <p:nvPr/>
          </p:nvSpPr>
          <p:spPr bwMode="auto">
            <a:xfrm>
              <a:off x="2333625" y="3340101"/>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Rectangle 420"/>
            <p:cNvSpPr>
              <a:spLocks noChangeArrowheads="1"/>
            </p:cNvSpPr>
            <p:nvPr/>
          </p:nvSpPr>
          <p:spPr bwMode="auto">
            <a:xfrm>
              <a:off x="2333625" y="3446463"/>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3" name="Freeform 331"/>
          <p:cNvSpPr>
            <a:spLocks/>
          </p:cNvSpPr>
          <p:nvPr/>
        </p:nvSpPr>
        <p:spPr bwMode="auto">
          <a:xfrm>
            <a:off x="5060318" y="3462397"/>
            <a:ext cx="382002" cy="27782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34" name="组合 33"/>
          <p:cNvGrpSpPr/>
          <p:nvPr/>
        </p:nvGrpSpPr>
        <p:grpSpPr>
          <a:xfrm>
            <a:off x="6769151" y="3412835"/>
            <a:ext cx="384173" cy="355958"/>
            <a:chOff x="4005263" y="1627188"/>
            <a:chExt cx="280988" cy="260351"/>
          </a:xfrm>
          <a:solidFill>
            <a:srgbClr val="FF3046"/>
          </a:solidFill>
        </p:grpSpPr>
        <p:sp>
          <p:nvSpPr>
            <p:cNvPr id="35" name="Freeform 383"/>
            <p:cNvSpPr>
              <a:spLocks noEditPoints="1"/>
            </p:cNvSpPr>
            <p:nvPr/>
          </p:nvSpPr>
          <p:spPr bwMode="auto">
            <a:xfrm>
              <a:off x="4005263" y="1774826"/>
              <a:ext cx="279400" cy="112713"/>
            </a:xfrm>
            <a:custGeom>
              <a:avLst/>
              <a:gdLst>
                <a:gd name="T0" fmla="*/ 258 w 289"/>
                <a:gd name="T1" fmla="*/ 0 h 117"/>
                <a:gd name="T2" fmla="*/ 179 w 289"/>
                <a:gd name="T3" fmla="*/ 0 h 117"/>
                <a:gd name="T4" fmla="*/ 148 w 289"/>
                <a:gd name="T5" fmla="*/ 31 h 117"/>
                <a:gd name="T6" fmla="*/ 148 w 289"/>
                <a:gd name="T7" fmla="*/ 44 h 117"/>
                <a:gd name="T8" fmla="*/ 64 w 289"/>
                <a:gd name="T9" fmla="*/ 44 h 117"/>
                <a:gd name="T10" fmla="*/ 64 w 289"/>
                <a:gd name="T11" fmla="*/ 35 h 117"/>
                <a:gd name="T12" fmla="*/ 64 w 289"/>
                <a:gd name="T13" fmla="*/ 12 h 117"/>
                <a:gd name="T14" fmla="*/ 57 w 289"/>
                <a:gd name="T15" fmla="*/ 9 h 117"/>
                <a:gd name="T16" fmla="*/ 4 w 289"/>
                <a:gd name="T17" fmla="*/ 53 h 117"/>
                <a:gd name="T18" fmla="*/ 4 w 289"/>
                <a:gd name="T19" fmla="*/ 65 h 117"/>
                <a:gd name="T20" fmla="*/ 57 w 289"/>
                <a:gd name="T21" fmla="*/ 109 h 117"/>
                <a:gd name="T22" fmla="*/ 64 w 289"/>
                <a:gd name="T23" fmla="*/ 105 h 117"/>
                <a:gd name="T24" fmla="*/ 64 w 289"/>
                <a:gd name="T25" fmla="*/ 82 h 117"/>
                <a:gd name="T26" fmla="*/ 64 w 289"/>
                <a:gd name="T27" fmla="*/ 73 h 117"/>
                <a:gd name="T28" fmla="*/ 148 w 289"/>
                <a:gd name="T29" fmla="*/ 73 h 117"/>
                <a:gd name="T30" fmla="*/ 148 w 289"/>
                <a:gd name="T31" fmla="*/ 86 h 117"/>
                <a:gd name="T32" fmla="*/ 179 w 289"/>
                <a:gd name="T33" fmla="*/ 117 h 117"/>
                <a:gd name="T34" fmla="*/ 258 w 289"/>
                <a:gd name="T35" fmla="*/ 117 h 117"/>
                <a:gd name="T36" fmla="*/ 289 w 289"/>
                <a:gd name="T37" fmla="*/ 86 h 117"/>
                <a:gd name="T38" fmla="*/ 289 w 289"/>
                <a:gd name="T39" fmla="*/ 31 h 117"/>
                <a:gd name="T40" fmla="*/ 258 w 289"/>
                <a:gd name="T41" fmla="*/ 0 h 117"/>
                <a:gd name="T42" fmla="*/ 261 w 289"/>
                <a:gd name="T43" fmla="*/ 82 h 117"/>
                <a:gd name="T44" fmla="*/ 254 w 289"/>
                <a:gd name="T45" fmla="*/ 90 h 117"/>
                <a:gd name="T46" fmla="*/ 184 w 289"/>
                <a:gd name="T47" fmla="*/ 90 h 117"/>
                <a:gd name="T48" fmla="*/ 176 w 289"/>
                <a:gd name="T49" fmla="*/ 82 h 117"/>
                <a:gd name="T50" fmla="*/ 176 w 289"/>
                <a:gd name="T51" fmla="*/ 35 h 117"/>
                <a:gd name="T52" fmla="*/ 184 w 289"/>
                <a:gd name="T53" fmla="*/ 27 h 117"/>
                <a:gd name="T54" fmla="*/ 254 w 289"/>
                <a:gd name="T55" fmla="*/ 27 h 117"/>
                <a:gd name="T56" fmla="*/ 261 w 289"/>
                <a:gd name="T57" fmla="*/ 35 h 117"/>
                <a:gd name="T58" fmla="*/ 261 w 289"/>
                <a:gd name="T59" fmla="*/ 8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7">
                  <a:moveTo>
                    <a:pt x="258" y="0"/>
                  </a:moveTo>
                  <a:cubicBezTo>
                    <a:pt x="179" y="0"/>
                    <a:pt x="179" y="0"/>
                    <a:pt x="179" y="0"/>
                  </a:cubicBezTo>
                  <a:cubicBezTo>
                    <a:pt x="162" y="0"/>
                    <a:pt x="148" y="14"/>
                    <a:pt x="148" y="31"/>
                  </a:cubicBezTo>
                  <a:cubicBezTo>
                    <a:pt x="148" y="44"/>
                    <a:pt x="148" y="44"/>
                    <a:pt x="148" y="44"/>
                  </a:cubicBezTo>
                  <a:cubicBezTo>
                    <a:pt x="64" y="44"/>
                    <a:pt x="64" y="44"/>
                    <a:pt x="64" y="44"/>
                  </a:cubicBezTo>
                  <a:cubicBezTo>
                    <a:pt x="64" y="41"/>
                    <a:pt x="64" y="38"/>
                    <a:pt x="64" y="35"/>
                  </a:cubicBezTo>
                  <a:cubicBezTo>
                    <a:pt x="64" y="12"/>
                    <a:pt x="64" y="12"/>
                    <a:pt x="64" y="12"/>
                  </a:cubicBezTo>
                  <a:cubicBezTo>
                    <a:pt x="64" y="7"/>
                    <a:pt x="61" y="5"/>
                    <a:pt x="57" y="9"/>
                  </a:cubicBezTo>
                  <a:cubicBezTo>
                    <a:pt x="4" y="53"/>
                    <a:pt x="4" y="53"/>
                    <a:pt x="4" y="53"/>
                  </a:cubicBezTo>
                  <a:cubicBezTo>
                    <a:pt x="0" y="56"/>
                    <a:pt x="0" y="61"/>
                    <a:pt x="4" y="65"/>
                  </a:cubicBezTo>
                  <a:cubicBezTo>
                    <a:pt x="57" y="109"/>
                    <a:pt x="57" y="109"/>
                    <a:pt x="57" y="109"/>
                  </a:cubicBezTo>
                  <a:cubicBezTo>
                    <a:pt x="61" y="112"/>
                    <a:pt x="64" y="111"/>
                    <a:pt x="64" y="105"/>
                  </a:cubicBezTo>
                  <a:cubicBezTo>
                    <a:pt x="64" y="82"/>
                    <a:pt x="64" y="82"/>
                    <a:pt x="64" y="82"/>
                  </a:cubicBezTo>
                  <a:cubicBezTo>
                    <a:pt x="64" y="80"/>
                    <a:pt x="64" y="76"/>
                    <a:pt x="64" y="73"/>
                  </a:cubicBezTo>
                  <a:cubicBezTo>
                    <a:pt x="148" y="73"/>
                    <a:pt x="148" y="73"/>
                    <a:pt x="148" y="73"/>
                  </a:cubicBezTo>
                  <a:cubicBezTo>
                    <a:pt x="148" y="86"/>
                    <a:pt x="148" y="86"/>
                    <a:pt x="148" y="86"/>
                  </a:cubicBezTo>
                  <a:cubicBezTo>
                    <a:pt x="148" y="103"/>
                    <a:pt x="162" y="117"/>
                    <a:pt x="179" y="117"/>
                  </a:cubicBezTo>
                  <a:cubicBezTo>
                    <a:pt x="258" y="117"/>
                    <a:pt x="258" y="117"/>
                    <a:pt x="258" y="117"/>
                  </a:cubicBezTo>
                  <a:cubicBezTo>
                    <a:pt x="275" y="117"/>
                    <a:pt x="289" y="103"/>
                    <a:pt x="289" y="86"/>
                  </a:cubicBezTo>
                  <a:cubicBezTo>
                    <a:pt x="289" y="31"/>
                    <a:pt x="289" y="31"/>
                    <a:pt x="289" y="31"/>
                  </a:cubicBezTo>
                  <a:cubicBezTo>
                    <a:pt x="289" y="14"/>
                    <a:pt x="275" y="0"/>
                    <a:pt x="258" y="0"/>
                  </a:cubicBezTo>
                  <a:close/>
                  <a:moveTo>
                    <a:pt x="261" y="82"/>
                  </a:moveTo>
                  <a:cubicBezTo>
                    <a:pt x="261" y="86"/>
                    <a:pt x="258" y="90"/>
                    <a:pt x="254" y="90"/>
                  </a:cubicBezTo>
                  <a:cubicBezTo>
                    <a:pt x="184" y="90"/>
                    <a:pt x="184" y="90"/>
                    <a:pt x="184" y="90"/>
                  </a:cubicBezTo>
                  <a:cubicBezTo>
                    <a:pt x="179" y="90"/>
                    <a:pt x="176" y="86"/>
                    <a:pt x="176" y="82"/>
                  </a:cubicBezTo>
                  <a:cubicBezTo>
                    <a:pt x="176" y="35"/>
                    <a:pt x="176" y="35"/>
                    <a:pt x="176" y="35"/>
                  </a:cubicBezTo>
                  <a:cubicBezTo>
                    <a:pt x="176" y="31"/>
                    <a:pt x="179" y="27"/>
                    <a:pt x="184" y="27"/>
                  </a:cubicBezTo>
                  <a:cubicBezTo>
                    <a:pt x="254" y="27"/>
                    <a:pt x="254" y="27"/>
                    <a:pt x="254" y="27"/>
                  </a:cubicBezTo>
                  <a:cubicBezTo>
                    <a:pt x="258" y="27"/>
                    <a:pt x="261" y="31"/>
                    <a:pt x="261" y="35"/>
                  </a:cubicBezTo>
                  <a:lnTo>
                    <a:pt x="26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384"/>
            <p:cNvSpPr>
              <a:spLocks noEditPoints="1"/>
            </p:cNvSpPr>
            <p:nvPr/>
          </p:nvSpPr>
          <p:spPr bwMode="auto">
            <a:xfrm>
              <a:off x="4005263" y="1627188"/>
              <a:ext cx="280988" cy="114300"/>
            </a:xfrm>
            <a:custGeom>
              <a:avLst/>
              <a:gdLst>
                <a:gd name="T0" fmla="*/ 31 w 289"/>
                <a:gd name="T1" fmla="*/ 118 h 118"/>
                <a:gd name="T2" fmla="*/ 110 w 289"/>
                <a:gd name="T3" fmla="*/ 118 h 118"/>
                <a:gd name="T4" fmla="*/ 141 w 289"/>
                <a:gd name="T5" fmla="*/ 87 h 118"/>
                <a:gd name="T6" fmla="*/ 141 w 289"/>
                <a:gd name="T7" fmla="*/ 74 h 118"/>
                <a:gd name="T8" fmla="*/ 225 w 289"/>
                <a:gd name="T9" fmla="*/ 74 h 118"/>
                <a:gd name="T10" fmla="*/ 225 w 289"/>
                <a:gd name="T11" fmla="*/ 83 h 118"/>
                <a:gd name="T12" fmla="*/ 225 w 289"/>
                <a:gd name="T13" fmla="*/ 106 h 118"/>
                <a:gd name="T14" fmla="*/ 232 w 289"/>
                <a:gd name="T15" fmla="*/ 109 h 118"/>
                <a:gd name="T16" fmla="*/ 285 w 289"/>
                <a:gd name="T17" fmla="*/ 65 h 118"/>
                <a:gd name="T18" fmla="*/ 285 w 289"/>
                <a:gd name="T19" fmla="*/ 53 h 118"/>
                <a:gd name="T20" fmla="*/ 232 w 289"/>
                <a:gd name="T21" fmla="*/ 9 h 118"/>
                <a:gd name="T22" fmla="*/ 225 w 289"/>
                <a:gd name="T23" fmla="*/ 12 h 118"/>
                <a:gd name="T24" fmla="*/ 225 w 289"/>
                <a:gd name="T25" fmla="*/ 36 h 118"/>
                <a:gd name="T26" fmla="*/ 225 w 289"/>
                <a:gd name="T27" fmla="*/ 45 h 118"/>
                <a:gd name="T28" fmla="*/ 141 w 289"/>
                <a:gd name="T29" fmla="*/ 45 h 118"/>
                <a:gd name="T30" fmla="*/ 141 w 289"/>
                <a:gd name="T31" fmla="*/ 32 h 118"/>
                <a:gd name="T32" fmla="*/ 110 w 289"/>
                <a:gd name="T33" fmla="*/ 0 h 118"/>
                <a:gd name="T34" fmla="*/ 31 w 289"/>
                <a:gd name="T35" fmla="*/ 0 h 118"/>
                <a:gd name="T36" fmla="*/ 0 w 289"/>
                <a:gd name="T37" fmla="*/ 32 h 118"/>
                <a:gd name="T38" fmla="*/ 0 w 289"/>
                <a:gd name="T39" fmla="*/ 87 h 118"/>
                <a:gd name="T40" fmla="*/ 31 w 289"/>
                <a:gd name="T41" fmla="*/ 118 h 118"/>
                <a:gd name="T42" fmla="*/ 28 w 289"/>
                <a:gd name="T43" fmla="*/ 36 h 118"/>
                <a:gd name="T44" fmla="*/ 35 w 289"/>
                <a:gd name="T45" fmla="*/ 28 h 118"/>
                <a:gd name="T46" fmla="*/ 106 w 289"/>
                <a:gd name="T47" fmla="*/ 28 h 118"/>
                <a:gd name="T48" fmla="*/ 113 w 289"/>
                <a:gd name="T49" fmla="*/ 36 h 118"/>
                <a:gd name="T50" fmla="*/ 113 w 289"/>
                <a:gd name="T51" fmla="*/ 83 h 118"/>
                <a:gd name="T52" fmla="*/ 106 w 289"/>
                <a:gd name="T53" fmla="*/ 90 h 118"/>
                <a:gd name="T54" fmla="*/ 35 w 289"/>
                <a:gd name="T55" fmla="*/ 90 h 118"/>
                <a:gd name="T56" fmla="*/ 28 w 289"/>
                <a:gd name="T57" fmla="*/ 83 h 118"/>
                <a:gd name="T58" fmla="*/ 28 w 289"/>
                <a:gd name="T59" fmla="*/ 3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8">
                  <a:moveTo>
                    <a:pt x="31" y="118"/>
                  </a:moveTo>
                  <a:cubicBezTo>
                    <a:pt x="110" y="118"/>
                    <a:pt x="110" y="118"/>
                    <a:pt x="110" y="118"/>
                  </a:cubicBezTo>
                  <a:cubicBezTo>
                    <a:pt x="127" y="118"/>
                    <a:pt x="141" y="104"/>
                    <a:pt x="141" y="87"/>
                  </a:cubicBezTo>
                  <a:cubicBezTo>
                    <a:pt x="141" y="74"/>
                    <a:pt x="141" y="74"/>
                    <a:pt x="141" y="74"/>
                  </a:cubicBezTo>
                  <a:cubicBezTo>
                    <a:pt x="225" y="74"/>
                    <a:pt x="225" y="74"/>
                    <a:pt x="225" y="74"/>
                  </a:cubicBezTo>
                  <a:cubicBezTo>
                    <a:pt x="225" y="77"/>
                    <a:pt x="225" y="80"/>
                    <a:pt x="225" y="83"/>
                  </a:cubicBezTo>
                  <a:cubicBezTo>
                    <a:pt x="225" y="106"/>
                    <a:pt x="225" y="106"/>
                    <a:pt x="225" y="106"/>
                  </a:cubicBezTo>
                  <a:cubicBezTo>
                    <a:pt x="225" y="111"/>
                    <a:pt x="229" y="112"/>
                    <a:pt x="232" y="109"/>
                  </a:cubicBezTo>
                  <a:cubicBezTo>
                    <a:pt x="285" y="65"/>
                    <a:pt x="285" y="65"/>
                    <a:pt x="285" y="65"/>
                  </a:cubicBezTo>
                  <a:cubicBezTo>
                    <a:pt x="289" y="62"/>
                    <a:pt x="289" y="56"/>
                    <a:pt x="285" y="53"/>
                  </a:cubicBezTo>
                  <a:cubicBezTo>
                    <a:pt x="232" y="9"/>
                    <a:pt x="232" y="9"/>
                    <a:pt x="232" y="9"/>
                  </a:cubicBezTo>
                  <a:cubicBezTo>
                    <a:pt x="229" y="6"/>
                    <a:pt x="225" y="7"/>
                    <a:pt x="225" y="12"/>
                  </a:cubicBezTo>
                  <a:cubicBezTo>
                    <a:pt x="225" y="36"/>
                    <a:pt x="225" y="36"/>
                    <a:pt x="225" y="36"/>
                  </a:cubicBezTo>
                  <a:cubicBezTo>
                    <a:pt x="225" y="38"/>
                    <a:pt x="225" y="41"/>
                    <a:pt x="225" y="45"/>
                  </a:cubicBezTo>
                  <a:cubicBezTo>
                    <a:pt x="141" y="45"/>
                    <a:pt x="141" y="45"/>
                    <a:pt x="141" y="45"/>
                  </a:cubicBezTo>
                  <a:cubicBezTo>
                    <a:pt x="141" y="32"/>
                    <a:pt x="141" y="32"/>
                    <a:pt x="141" y="32"/>
                  </a:cubicBezTo>
                  <a:cubicBezTo>
                    <a:pt x="141" y="14"/>
                    <a:pt x="127" y="0"/>
                    <a:pt x="110" y="0"/>
                  </a:cubicBezTo>
                  <a:cubicBezTo>
                    <a:pt x="31" y="0"/>
                    <a:pt x="31" y="0"/>
                    <a:pt x="31" y="0"/>
                  </a:cubicBezTo>
                  <a:cubicBezTo>
                    <a:pt x="14" y="0"/>
                    <a:pt x="0" y="14"/>
                    <a:pt x="0" y="32"/>
                  </a:cubicBezTo>
                  <a:cubicBezTo>
                    <a:pt x="0" y="87"/>
                    <a:pt x="0" y="87"/>
                    <a:pt x="0" y="87"/>
                  </a:cubicBezTo>
                  <a:cubicBezTo>
                    <a:pt x="0" y="104"/>
                    <a:pt x="14" y="118"/>
                    <a:pt x="31" y="118"/>
                  </a:cubicBezTo>
                  <a:close/>
                  <a:moveTo>
                    <a:pt x="28" y="36"/>
                  </a:moveTo>
                  <a:cubicBezTo>
                    <a:pt x="28" y="31"/>
                    <a:pt x="31" y="28"/>
                    <a:pt x="35" y="28"/>
                  </a:cubicBezTo>
                  <a:cubicBezTo>
                    <a:pt x="106" y="28"/>
                    <a:pt x="106" y="28"/>
                    <a:pt x="106" y="28"/>
                  </a:cubicBezTo>
                  <a:cubicBezTo>
                    <a:pt x="110" y="28"/>
                    <a:pt x="113" y="31"/>
                    <a:pt x="113" y="36"/>
                  </a:cubicBezTo>
                  <a:cubicBezTo>
                    <a:pt x="113" y="83"/>
                    <a:pt x="113" y="83"/>
                    <a:pt x="113" y="83"/>
                  </a:cubicBezTo>
                  <a:cubicBezTo>
                    <a:pt x="113" y="87"/>
                    <a:pt x="110" y="90"/>
                    <a:pt x="106" y="90"/>
                  </a:cubicBezTo>
                  <a:cubicBezTo>
                    <a:pt x="35" y="90"/>
                    <a:pt x="35" y="90"/>
                    <a:pt x="35" y="90"/>
                  </a:cubicBezTo>
                  <a:cubicBezTo>
                    <a:pt x="31" y="90"/>
                    <a:pt x="28" y="87"/>
                    <a:pt x="28" y="83"/>
                  </a:cubicBezTo>
                  <a:lnTo>
                    <a:pt x="2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7" name="Freeform 286"/>
          <p:cNvSpPr>
            <a:spLocks noEditPoints="1"/>
          </p:cNvSpPr>
          <p:nvPr/>
        </p:nvSpPr>
        <p:spPr bwMode="auto">
          <a:xfrm>
            <a:off x="8516955" y="3385409"/>
            <a:ext cx="377661" cy="382002"/>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421551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par>
                                <p:cTn id="29" presetID="53" presetClass="entr" presetSubtype="16"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1500"/>
                            </p:stCondLst>
                            <p:childTnLst>
                              <p:par>
                                <p:cTn id="50" presetID="2" presetClass="entr" presetSubtype="8"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0-#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1+#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33"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14" name="任意多边形: 形状 13"/>
          <p:cNvSpPr/>
          <p:nvPr/>
        </p:nvSpPr>
        <p:spPr>
          <a:xfrm>
            <a:off x="4448783" y="2014155"/>
            <a:ext cx="3294434" cy="3294434"/>
          </a:xfrm>
          <a:custGeom>
            <a:avLst/>
            <a:gdLst>
              <a:gd name="connsiteX0" fmla="*/ 1282702 w 2565406"/>
              <a:gd name="connsiteY0" fmla="*/ 176921 h 2565406"/>
              <a:gd name="connsiteX1" fmla="*/ 176920 w 2565406"/>
              <a:gd name="connsiteY1" fmla="*/ 1282703 h 2565406"/>
              <a:gd name="connsiteX2" fmla="*/ 1282702 w 2565406"/>
              <a:gd name="connsiteY2" fmla="*/ 2388485 h 2565406"/>
              <a:gd name="connsiteX3" fmla="*/ 2388484 w 2565406"/>
              <a:gd name="connsiteY3" fmla="*/ 1282703 h 2565406"/>
              <a:gd name="connsiteX4" fmla="*/ 1282702 w 2565406"/>
              <a:gd name="connsiteY4" fmla="*/ 176921 h 2565406"/>
              <a:gd name="connsiteX5" fmla="*/ 1282703 w 2565406"/>
              <a:gd name="connsiteY5" fmla="*/ 0 h 2565406"/>
              <a:gd name="connsiteX6" fmla="*/ 2565406 w 2565406"/>
              <a:gd name="connsiteY6" fmla="*/ 1282703 h 2565406"/>
              <a:gd name="connsiteX7" fmla="*/ 1282703 w 2565406"/>
              <a:gd name="connsiteY7" fmla="*/ 2565406 h 2565406"/>
              <a:gd name="connsiteX8" fmla="*/ 0 w 2565406"/>
              <a:gd name="connsiteY8" fmla="*/ 1282703 h 2565406"/>
              <a:gd name="connsiteX9" fmla="*/ 1282703 w 2565406"/>
              <a:gd name="connsiteY9" fmla="*/ 0 h 256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5406" h="2565406">
                <a:moveTo>
                  <a:pt x="1282702" y="176921"/>
                </a:moveTo>
                <a:cubicBezTo>
                  <a:pt x="671995" y="176921"/>
                  <a:pt x="176920" y="671996"/>
                  <a:pt x="176920" y="1282703"/>
                </a:cubicBezTo>
                <a:cubicBezTo>
                  <a:pt x="176920" y="1893410"/>
                  <a:pt x="671995" y="2388485"/>
                  <a:pt x="1282702" y="2388485"/>
                </a:cubicBezTo>
                <a:cubicBezTo>
                  <a:pt x="1893409" y="2388485"/>
                  <a:pt x="2388484" y="1893410"/>
                  <a:pt x="2388484" y="1282703"/>
                </a:cubicBezTo>
                <a:cubicBezTo>
                  <a:pt x="2388484" y="671996"/>
                  <a:pt x="1893409" y="176921"/>
                  <a:pt x="1282702" y="176921"/>
                </a:cubicBezTo>
                <a:close/>
                <a:moveTo>
                  <a:pt x="1282703" y="0"/>
                </a:moveTo>
                <a:cubicBezTo>
                  <a:pt x="1991120" y="0"/>
                  <a:pt x="2565406" y="574286"/>
                  <a:pt x="2565406" y="1282703"/>
                </a:cubicBezTo>
                <a:cubicBezTo>
                  <a:pt x="2565406" y="1991120"/>
                  <a:pt x="1991120" y="2565406"/>
                  <a:pt x="1282703" y="2565406"/>
                </a:cubicBezTo>
                <a:cubicBezTo>
                  <a:pt x="574286" y="2565406"/>
                  <a:pt x="0" y="1991120"/>
                  <a:pt x="0" y="1282703"/>
                </a:cubicBezTo>
                <a:cubicBezTo>
                  <a:pt x="0" y="574286"/>
                  <a:pt x="574286" y="0"/>
                  <a:pt x="1282703" y="0"/>
                </a:cubicBezTo>
                <a:close/>
              </a:path>
            </a:pathLst>
          </a:custGeom>
          <a:solidFill>
            <a:schemeClr val="bg1">
              <a:lumMod val="95000"/>
            </a:schemeClr>
          </a:solidFill>
          <a:ln w="19050">
            <a:gradFill flip="none" rotWithShape="1">
              <a:gsLst>
                <a:gs pos="0">
                  <a:schemeClr val="bg1">
                    <a:lumMod val="75000"/>
                  </a:schemeClr>
                </a:gs>
                <a:gs pos="100000">
                  <a:schemeClr val="bg1">
                    <a:lumMod val="99000"/>
                  </a:schemeClr>
                </a:gs>
              </a:gsLst>
              <a:lin ang="2700000" scaled="1"/>
              <a:tileRect/>
            </a:gradFill>
          </a:ln>
          <a:effectLst>
            <a:innerShdw blurRad="152400" dist="76200" dir="13500000">
              <a:prstClr val="black">
                <a:alpha val="36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椭圆 6"/>
          <p:cNvSpPr/>
          <p:nvPr/>
        </p:nvSpPr>
        <p:spPr>
          <a:xfrm>
            <a:off x="3832231" y="2103458"/>
            <a:ext cx="657016" cy="65701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8" name="椭圆 7"/>
          <p:cNvSpPr/>
          <p:nvPr/>
        </p:nvSpPr>
        <p:spPr>
          <a:xfrm>
            <a:off x="7634652" y="2103458"/>
            <a:ext cx="657016" cy="65701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1" name="椭圆 10"/>
          <p:cNvSpPr/>
          <p:nvPr/>
        </p:nvSpPr>
        <p:spPr>
          <a:xfrm>
            <a:off x="3832231" y="4562272"/>
            <a:ext cx="657016" cy="65701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2" name="椭圆 11"/>
          <p:cNvSpPr/>
          <p:nvPr/>
        </p:nvSpPr>
        <p:spPr>
          <a:xfrm>
            <a:off x="7634652" y="4562272"/>
            <a:ext cx="657016" cy="65701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nvGrpSpPr>
          <p:cNvPr id="15" name="组合 14"/>
          <p:cNvGrpSpPr/>
          <p:nvPr/>
        </p:nvGrpSpPr>
        <p:grpSpPr>
          <a:xfrm>
            <a:off x="8468248" y="1877088"/>
            <a:ext cx="3697287" cy="1109754"/>
            <a:chOff x="4353008" y="4666863"/>
            <a:chExt cx="3697287" cy="1109754"/>
          </a:xfrm>
        </p:grpSpPr>
        <p:sp>
          <p:nvSpPr>
            <p:cNvPr id="16" name="矩形 15"/>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17" name="矩形 16"/>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18" name="组合 17"/>
          <p:cNvGrpSpPr/>
          <p:nvPr/>
        </p:nvGrpSpPr>
        <p:grpSpPr>
          <a:xfrm>
            <a:off x="-41636" y="1877088"/>
            <a:ext cx="3697287" cy="1109754"/>
            <a:chOff x="4353008" y="4666863"/>
            <a:chExt cx="3697287" cy="1109754"/>
          </a:xfrm>
        </p:grpSpPr>
        <p:sp>
          <p:nvSpPr>
            <p:cNvPr id="19" name="矩形 18"/>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0" name="矩形 19"/>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1" name="组合 20"/>
          <p:cNvGrpSpPr/>
          <p:nvPr/>
        </p:nvGrpSpPr>
        <p:grpSpPr>
          <a:xfrm>
            <a:off x="8468248" y="4447566"/>
            <a:ext cx="3697287" cy="1109754"/>
            <a:chOff x="4353008" y="4666863"/>
            <a:chExt cx="3697287" cy="1109754"/>
          </a:xfrm>
        </p:grpSpPr>
        <p:sp>
          <p:nvSpPr>
            <p:cNvPr id="22" name="矩形 21"/>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3" name="矩形 22"/>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4" name="组合 23"/>
          <p:cNvGrpSpPr/>
          <p:nvPr/>
        </p:nvGrpSpPr>
        <p:grpSpPr>
          <a:xfrm>
            <a:off x="-41636" y="4447566"/>
            <a:ext cx="3697287" cy="1109754"/>
            <a:chOff x="4353008" y="4666863"/>
            <a:chExt cx="3697287" cy="1109754"/>
          </a:xfrm>
        </p:grpSpPr>
        <p:sp>
          <p:nvSpPr>
            <p:cNvPr id="25" name="矩形 24"/>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6" name="矩形 25"/>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7" name="组合 26"/>
          <p:cNvGrpSpPr/>
          <p:nvPr/>
        </p:nvGrpSpPr>
        <p:grpSpPr>
          <a:xfrm>
            <a:off x="3984825" y="2325805"/>
            <a:ext cx="382003" cy="243092"/>
            <a:chOff x="2333625" y="3340101"/>
            <a:chExt cx="279401" cy="177800"/>
          </a:xfrm>
          <a:solidFill>
            <a:srgbClr val="FF3046"/>
          </a:solidFill>
        </p:grpSpPr>
        <p:sp>
          <p:nvSpPr>
            <p:cNvPr id="28" name="Rectangle 415"/>
            <p:cNvSpPr>
              <a:spLocks noChangeArrowheads="1"/>
            </p:cNvSpPr>
            <p:nvPr/>
          </p:nvSpPr>
          <p:spPr bwMode="auto">
            <a:xfrm>
              <a:off x="2452688" y="3340101"/>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Rectangle 416"/>
            <p:cNvSpPr>
              <a:spLocks noChangeArrowheads="1"/>
            </p:cNvSpPr>
            <p:nvPr/>
          </p:nvSpPr>
          <p:spPr bwMode="auto">
            <a:xfrm>
              <a:off x="2452688" y="338931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417"/>
            <p:cNvSpPr>
              <a:spLocks noChangeArrowheads="1"/>
            </p:cNvSpPr>
            <p:nvPr/>
          </p:nvSpPr>
          <p:spPr bwMode="auto">
            <a:xfrm>
              <a:off x="2452688" y="344646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Rectangle 418"/>
            <p:cNvSpPr>
              <a:spLocks noChangeArrowheads="1"/>
            </p:cNvSpPr>
            <p:nvPr/>
          </p:nvSpPr>
          <p:spPr bwMode="auto">
            <a:xfrm>
              <a:off x="2452688" y="3497263"/>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Rectangle 419"/>
            <p:cNvSpPr>
              <a:spLocks noChangeArrowheads="1"/>
            </p:cNvSpPr>
            <p:nvPr/>
          </p:nvSpPr>
          <p:spPr bwMode="auto">
            <a:xfrm>
              <a:off x="2333625" y="3340101"/>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Rectangle 420"/>
            <p:cNvSpPr>
              <a:spLocks noChangeArrowheads="1"/>
            </p:cNvSpPr>
            <p:nvPr/>
          </p:nvSpPr>
          <p:spPr bwMode="auto">
            <a:xfrm>
              <a:off x="2333625" y="3446463"/>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4" name="Freeform 331"/>
          <p:cNvSpPr>
            <a:spLocks/>
          </p:cNvSpPr>
          <p:nvPr/>
        </p:nvSpPr>
        <p:spPr bwMode="auto">
          <a:xfrm>
            <a:off x="3975800" y="4736030"/>
            <a:ext cx="382002" cy="27782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35" name="组合 34"/>
          <p:cNvGrpSpPr/>
          <p:nvPr/>
        </p:nvGrpSpPr>
        <p:grpSpPr>
          <a:xfrm>
            <a:off x="7809755" y="2284239"/>
            <a:ext cx="319127" cy="295689"/>
            <a:chOff x="4005263" y="1627188"/>
            <a:chExt cx="280988" cy="260351"/>
          </a:xfrm>
          <a:solidFill>
            <a:srgbClr val="FF3046"/>
          </a:solidFill>
        </p:grpSpPr>
        <p:sp>
          <p:nvSpPr>
            <p:cNvPr id="36" name="Freeform 383"/>
            <p:cNvSpPr>
              <a:spLocks noEditPoints="1"/>
            </p:cNvSpPr>
            <p:nvPr/>
          </p:nvSpPr>
          <p:spPr bwMode="auto">
            <a:xfrm>
              <a:off x="4005263" y="1774826"/>
              <a:ext cx="279400" cy="112713"/>
            </a:xfrm>
            <a:custGeom>
              <a:avLst/>
              <a:gdLst>
                <a:gd name="T0" fmla="*/ 258 w 289"/>
                <a:gd name="T1" fmla="*/ 0 h 117"/>
                <a:gd name="T2" fmla="*/ 179 w 289"/>
                <a:gd name="T3" fmla="*/ 0 h 117"/>
                <a:gd name="T4" fmla="*/ 148 w 289"/>
                <a:gd name="T5" fmla="*/ 31 h 117"/>
                <a:gd name="T6" fmla="*/ 148 w 289"/>
                <a:gd name="T7" fmla="*/ 44 h 117"/>
                <a:gd name="T8" fmla="*/ 64 w 289"/>
                <a:gd name="T9" fmla="*/ 44 h 117"/>
                <a:gd name="T10" fmla="*/ 64 w 289"/>
                <a:gd name="T11" fmla="*/ 35 h 117"/>
                <a:gd name="T12" fmla="*/ 64 w 289"/>
                <a:gd name="T13" fmla="*/ 12 h 117"/>
                <a:gd name="T14" fmla="*/ 57 w 289"/>
                <a:gd name="T15" fmla="*/ 9 h 117"/>
                <a:gd name="T16" fmla="*/ 4 w 289"/>
                <a:gd name="T17" fmla="*/ 53 h 117"/>
                <a:gd name="T18" fmla="*/ 4 w 289"/>
                <a:gd name="T19" fmla="*/ 65 h 117"/>
                <a:gd name="T20" fmla="*/ 57 w 289"/>
                <a:gd name="T21" fmla="*/ 109 h 117"/>
                <a:gd name="T22" fmla="*/ 64 w 289"/>
                <a:gd name="T23" fmla="*/ 105 h 117"/>
                <a:gd name="T24" fmla="*/ 64 w 289"/>
                <a:gd name="T25" fmla="*/ 82 h 117"/>
                <a:gd name="T26" fmla="*/ 64 w 289"/>
                <a:gd name="T27" fmla="*/ 73 h 117"/>
                <a:gd name="T28" fmla="*/ 148 w 289"/>
                <a:gd name="T29" fmla="*/ 73 h 117"/>
                <a:gd name="T30" fmla="*/ 148 w 289"/>
                <a:gd name="T31" fmla="*/ 86 h 117"/>
                <a:gd name="T32" fmla="*/ 179 w 289"/>
                <a:gd name="T33" fmla="*/ 117 h 117"/>
                <a:gd name="T34" fmla="*/ 258 w 289"/>
                <a:gd name="T35" fmla="*/ 117 h 117"/>
                <a:gd name="T36" fmla="*/ 289 w 289"/>
                <a:gd name="T37" fmla="*/ 86 h 117"/>
                <a:gd name="T38" fmla="*/ 289 w 289"/>
                <a:gd name="T39" fmla="*/ 31 h 117"/>
                <a:gd name="T40" fmla="*/ 258 w 289"/>
                <a:gd name="T41" fmla="*/ 0 h 117"/>
                <a:gd name="T42" fmla="*/ 261 w 289"/>
                <a:gd name="T43" fmla="*/ 82 h 117"/>
                <a:gd name="T44" fmla="*/ 254 w 289"/>
                <a:gd name="T45" fmla="*/ 90 h 117"/>
                <a:gd name="T46" fmla="*/ 184 w 289"/>
                <a:gd name="T47" fmla="*/ 90 h 117"/>
                <a:gd name="T48" fmla="*/ 176 w 289"/>
                <a:gd name="T49" fmla="*/ 82 h 117"/>
                <a:gd name="T50" fmla="*/ 176 w 289"/>
                <a:gd name="T51" fmla="*/ 35 h 117"/>
                <a:gd name="T52" fmla="*/ 184 w 289"/>
                <a:gd name="T53" fmla="*/ 27 h 117"/>
                <a:gd name="T54" fmla="*/ 254 w 289"/>
                <a:gd name="T55" fmla="*/ 27 h 117"/>
                <a:gd name="T56" fmla="*/ 261 w 289"/>
                <a:gd name="T57" fmla="*/ 35 h 117"/>
                <a:gd name="T58" fmla="*/ 261 w 289"/>
                <a:gd name="T59" fmla="*/ 8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7">
                  <a:moveTo>
                    <a:pt x="258" y="0"/>
                  </a:moveTo>
                  <a:cubicBezTo>
                    <a:pt x="179" y="0"/>
                    <a:pt x="179" y="0"/>
                    <a:pt x="179" y="0"/>
                  </a:cubicBezTo>
                  <a:cubicBezTo>
                    <a:pt x="162" y="0"/>
                    <a:pt x="148" y="14"/>
                    <a:pt x="148" y="31"/>
                  </a:cubicBezTo>
                  <a:cubicBezTo>
                    <a:pt x="148" y="44"/>
                    <a:pt x="148" y="44"/>
                    <a:pt x="148" y="44"/>
                  </a:cubicBezTo>
                  <a:cubicBezTo>
                    <a:pt x="64" y="44"/>
                    <a:pt x="64" y="44"/>
                    <a:pt x="64" y="44"/>
                  </a:cubicBezTo>
                  <a:cubicBezTo>
                    <a:pt x="64" y="41"/>
                    <a:pt x="64" y="38"/>
                    <a:pt x="64" y="35"/>
                  </a:cubicBezTo>
                  <a:cubicBezTo>
                    <a:pt x="64" y="12"/>
                    <a:pt x="64" y="12"/>
                    <a:pt x="64" y="12"/>
                  </a:cubicBezTo>
                  <a:cubicBezTo>
                    <a:pt x="64" y="7"/>
                    <a:pt x="61" y="5"/>
                    <a:pt x="57" y="9"/>
                  </a:cubicBezTo>
                  <a:cubicBezTo>
                    <a:pt x="4" y="53"/>
                    <a:pt x="4" y="53"/>
                    <a:pt x="4" y="53"/>
                  </a:cubicBezTo>
                  <a:cubicBezTo>
                    <a:pt x="0" y="56"/>
                    <a:pt x="0" y="61"/>
                    <a:pt x="4" y="65"/>
                  </a:cubicBezTo>
                  <a:cubicBezTo>
                    <a:pt x="57" y="109"/>
                    <a:pt x="57" y="109"/>
                    <a:pt x="57" y="109"/>
                  </a:cubicBezTo>
                  <a:cubicBezTo>
                    <a:pt x="61" y="112"/>
                    <a:pt x="64" y="111"/>
                    <a:pt x="64" y="105"/>
                  </a:cubicBezTo>
                  <a:cubicBezTo>
                    <a:pt x="64" y="82"/>
                    <a:pt x="64" y="82"/>
                    <a:pt x="64" y="82"/>
                  </a:cubicBezTo>
                  <a:cubicBezTo>
                    <a:pt x="64" y="80"/>
                    <a:pt x="64" y="76"/>
                    <a:pt x="64" y="73"/>
                  </a:cubicBezTo>
                  <a:cubicBezTo>
                    <a:pt x="148" y="73"/>
                    <a:pt x="148" y="73"/>
                    <a:pt x="148" y="73"/>
                  </a:cubicBezTo>
                  <a:cubicBezTo>
                    <a:pt x="148" y="86"/>
                    <a:pt x="148" y="86"/>
                    <a:pt x="148" y="86"/>
                  </a:cubicBezTo>
                  <a:cubicBezTo>
                    <a:pt x="148" y="103"/>
                    <a:pt x="162" y="117"/>
                    <a:pt x="179" y="117"/>
                  </a:cubicBezTo>
                  <a:cubicBezTo>
                    <a:pt x="258" y="117"/>
                    <a:pt x="258" y="117"/>
                    <a:pt x="258" y="117"/>
                  </a:cubicBezTo>
                  <a:cubicBezTo>
                    <a:pt x="275" y="117"/>
                    <a:pt x="289" y="103"/>
                    <a:pt x="289" y="86"/>
                  </a:cubicBezTo>
                  <a:cubicBezTo>
                    <a:pt x="289" y="31"/>
                    <a:pt x="289" y="31"/>
                    <a:pt x="289" y="31"/>
                  </a:cubicBezTo>
                  <a:cubicBezTo>
                    <a:pt x="289" y="14"/>
                    <a:pt x="275" y="0"/>
                    <a:pt x="258" y="0"/>
                  </a:cubicBezTo>
                  <a:close/>
                  <a:moveTo>
                    <a:pt x="261" y="82"/>
                  </a:moveTo>
                  <a:cubicBezTo>
                    <a:pt x="261" y="86"/>
                    <a:pt x="258" y="90"/>
                    <a:pt x="254" y="90"/>
                  </a:cubicBezTo>
                  <a:cubicBezTo>
                    <a:pt x="184" y="90"/>
                    <a:pt x="184" y="90"/>
                    <a:pt x="184" y="90"/>
                  </a:cubicBezTo>
                  <a:cubicBezTo>
                    <a:pt x="179" y="90"/>
                    <a:pt x="176" y="86"/>
                    <a:pt x="176" y="82"/>
                  </a:cubicBezTo>
                  <a:cubicBezTo>
                    <a:pt x="176" y="35"/>
                    <a:pt x="176" y="35"/>
                    <a:pt x="176" y="35"/>
                  </a:cubicBezTo>
                  <a:cubicBezTo>
                    <a:pt x="176" y="31"/>
                    <a:pt x="179" y="27"/>
                    <a:pt x="184" y="27"/>
                  </a:cubicBezTo>
                  <a:cubicBezTo>
                    <a:pt x="254" y="27"/>
                    <a:pt x="254" y="27"/>
                    <a:pt x="254" y="27"/>
                  </a:cubicBezTo>
                  <a:cubicBezTo>
                    <a:pt x="258" y="27"/>
                    <a:pt x="261" y="31"/>
                    <a:pt x="261" y="35"/>
                  </a:cubicBezTo>
                  <a:lnTo>
                    <a:pt x="26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384"/>
            <p:cNvSpPr>
              <a:spLocks noEditPoints="1"/>
            </p:cNvSpPr>
            <p:nvPr/>
          </p:nvSpPr>
          <p:spPr bwMode="auto">
            <a:xfrm>
              <a:off x="4005263" y="1627188"/>
              <a:ext cx="280988" cy="114300"/>
            </a:xfrm>
            <a:custGeom>
              <a:avLst/>
              <a:gdLst>
                <a:gd name="T0" fmla="*/ 31 w 289"/>
                <a:gd name="T1" fmla="*/ 118 h 118"/>
                <a:gd name="T2" fmla="*/ 110 w 289"/>
                <a:gd name="T3" fmla="*/ 118 h 118"/>
                <a:gd name="T4" fmla="*/ 141 w 289"/>
                <a:gd name="T5" fmla="*/ 87 h 118"/>
                <a:gd name="T6" fmla="*/ 141 w 289"/>
                <a:gd name="T7" fmla="*/ 74 h 118"/>
                <a:gd name="T8" fmla="*/ 225 w 289"/>
                <a:gd name="T9" fmla="*/ 74 h 118"/>
                <a:gd name="T10" fmla="*/ 225 w 289"/>
                <a:gd name="T11" fmla="*/ 83 h 118"/>
                <a:gd name="T12" fmla="*/ 225 w 289"/>
                <a:gd name="T13" fmla="*/ 106 h 118"/>
                <a:gd name="T14" fmla="*/ 232 w 289"/>
                <a:gd name="T15" fmla="*/ 109 h 118"/>
                <a:gd name="T16" fmla="*/ 285 w 289"/>
                <a:gd name="T17" fmla="*/ 65 h 118"/>
                <a:gd name="T18" fmla="*/ 285 w 289"/>
                <a:gd name="T19" fmla="*/ 53 h 118"/>
                <a:gd name="T20" fmla="*/ 232 w 289"/>
                <a:gd name="T21" fmla="*/ 9 h 118"/>
                <a:gd name="T22" fmla="*/ 225 w 289"/>
                <a:gd name="T23" fmla="*/ 12 h 118"/>
                <a:gd name="T24" fmla="*/ 225 w 289"/>
                <a:gd name="T25" fmla="*/ 36 h 118"/>
                <a:gd name="T26" fmla="*/ 225 w 289"/>
                <a:gd name="T27" fmla="*/ 45 h 118"/>
                <a:gd name="T28" fmla="*/ 141 w 289"/>
                <a:gd name="T29" fmla="*/ 45 h 118"/>
                <a:gd name="T30" fmla="*/ 141 w 289"/>
                <a:gd name="T31" fmla="*/ 32 h 118"/>
                <a:gd name="T32" fmla="*/ 110 w 289"/>
                <a:gd name="T33" fmla="*/ 0 h 118"/>
                <a:gd name="T34" fmla="*/ 31 w 289"/>
                <a:gd name="T35" fmla="*/ 0 h 118"/>
                <a:gd name="T36" fmla="*/ 0 w 289"/>
                <a:gd name="T37" fmla="*/ 32 h 118"/>
                <a:gd name="T38" fmla="*/ 0 w 289"/>
                <a:gd name="T39" fmla="*/ 87 h 118"/>
                <a:gd name="T40" fmla="*/ 31 w 289"/>
                <a:gd name="T41" fmla="*/ 118 h 118"/>
                <a:gd name="T42" fmla="*/ 28 w 289"/>
                <a:gd name="T43" fmla="*/ 36 h 118"/>
                <a:gd name="T44" fmla="*/ 35 w 289"/>
                <a:gd name="T45" fmla="*/ 28 h 118"/>
                <a:gd name="T46" fmla="*/ 106 w 289"/>
                <a:gd name="T47" fmla="*/ 28 h 118"/>
                <a:gd name="T48" fmla="*/ 113 w 289"/>
                <a:gd name="T49" fmla="*/ 36 h 118"/>
                <a:gd name="T50" fmla="*/ 113 w 289"/>
                <a:gd name="T51" fmla="*/ 83 h 118"/>
                <a:gd name="T52" fmla="*/ 106 w 289"/>
                <a:gd name="T53" fmla="*/ 90 h 118"/>
                <a:gd name="T54" fmla="*/ 35 w 289"/>
                <a:gd name="T55" fmla="*/ 90 h 118"/>
                <a:gd name="T56" fmla="*/ 28 w 289"/>
                <a:gd name="T57" fmla="*/ 83 h 118"/>
                <a:gd name="T58" fmla="*/ 28 w 289"/>
                <a:gd name="T59" fmla="*/ 3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8">
                  <a:moveTo>
                    <a:pt x="31" y="118"/>
                  </a:moveTo>
                  <a:cubicBezTo>
                    <a:pt x="110" y="118"/>
                    <a:pt x="110" y="118"/>
                    <a:pt x="110" y="118"/>
                  </a:cubicBezTo>
                  <a:cubicBezTo>
                    <a:pt x="127" y="118"/>
                    <a:pt x="141" y="104"/>
                    <a:pt x="141" y="87"/>
                  </a:cubicBezTo>
                  <a:cubicBezTo>
                    <a:pt x="141" y="74"/>
                    <a:pt x="141" y="74"/>
                    <a:pt x="141" y="74"/>
                  </a:cubicBezTo>
                  <a:cubicBezTo>
                    <a:pt x="225" y="74"/>
                    <a:pt x="225" y="74"/>
                    <a:pt x="225" y="74"/>
                  </a:cubicBezTo>
                  <a:cubicBezTo>
                    <a:pt x="225" y="77"/>
                    <a:pt x="225" y="80"/>
                    <a:pt x="225" y="83"/>
                  </a:cubicBezTo>
                  <a:cubicBezTo>
                    <a:pt x="225" y="106"/>
                    <a:pt x="225" y="106"/>
                    <a:pt x="225" y="106"/>
                  </a:cubicBezTo>
                  <a:cubicBezTo>
                    <a:pt x="225" y="111"/>
                    <a:pt x="229" y="112"/>
                    <a:pt x="232" y="109"/>
                  </a:cubicBezTo>
                  <a:cubicBezTo>
                    <a:pt x="285" y="65"/>
                    <a:pt x="285" y="65"/>
                    <a:pt x="285" y="65"/>
                  </a:cubicBezTo>
                  <a:cubicBezTo>
                    <a:pt x="289" y="62"/>
                    <a:pt x="289" y="56"/>
                    <a:pt x="285" y="53"/>
                  </a:cubicBezTo>
                  <a:cubicBezTo>
                    <a:pt x="232" y="9"/>
                    <a:pt x="232" y="9"/>
                    <a:pt x="232" y="9"/>
                  </a:cubicBezTo>
                  <a:cubicBezTo>
                    <a:pt x="229" y="6"/>
                    <a:pt x="225" y="7"/>
                    <a:pt x="225" y="12"/>
                  </a:cubicBezTo>
                  <a:cubicBezTo>
                    <a:pt x="225" y="36"/>
                    <a:pt x="225" y="36"/>
                    <a:pt x="225" y="36"/>
                  </a:cubicBezTo>
                  <a:cubicBezTo>
                    <a:pt x="225" y="38"/>
                    <a:pt x="225" y="41"/>
                    <a:pt x="225" y="45"/>
                  </a:cubicBezTo>
                  <a:cubicBezTo>
                    <a:pt x="141" y="45"/>
                    <a:pt x="141" y="45"/>
                    <a:pt x="141" y="45"/>
                  </a:cubicBezTo>
                  <a:cubicBezTo>
                    <a:pt x="141" y="32"/>
                    <a:pt x="141" y="32"/>
                    <a:pt x="141" y="32"/>
                  </a:cubicBezTo>
                  <a:cubicBezTo>
                    <a:pt x="141" y="14"/>
                    <a:pt x="127" y="0"/>
                    <a:pt x="110" y="0"/>
                  </a:cubicBezTo>
                  <a:cubicBezTo>
                    <a:pt x="31" y="0"/>
                    <a:pt x="31" y="0"/>
                    <a:pt x="31" y="0"/>
                  </a:cubicBezTo>
                  <a:cubicBezTo>
                    <a:pt x="14" y="0"/>
                    <a:pt x="0" y="14"/>
                    <a:pt x="0" y="32"/>
                  </a:cubicBezTo>
                  <a:cubicBezTo>
                    <a:pt x="0" y="87"/>
                    <a:pt x="0" y="87"/>
                    <a:pt x="0" y="87"/>
                  </a:cubicBezTo>
                  <a:cubicBezTo>
                    <a:pt x="0" y="104"/>
                    <a:pt x="14" y="118"/>
                    <a:pt x="31" y="118"/>
                  </a:cubicBezTo>
                  <a:close/>
                  <a:moveTo>
                    <a:pt x="28" y="36"/>
                  </a:moveTo>
                  <a:cubicBezTo>
                    <a:pt x="28" y="31"/>
                    <a:pt x="31" y="28"/>
                    <a:pt x="35" y="28"/>
                  </a:cubicBezTo>
                  <a:cubicBezTo>
                    <a:pt x="106" y="28"/>
                    <a:pt x="106" y="28"/>
                    <a:pt x="106" y="28"/>
                  </a:cubicBezTo>
                  <a:cubicBezTo>
                    <a:pt x="110" y="28"/>
                    <a:pt x="113" y="31"/>
                    <a:pt x="113" y="36"/>
                  </a:cubicBezTo>
                  <a:cubicBezTo>
                    <a:pt x="113" y="83"/>
                    <a:pt x="113" y="83"/>
                    <a:pt x="113" y="83"/>
                  </a:cubicBezTo>
                  <a:cubicBezTo>
                    <a:pt x="113" y="87"/>
                    <a:pt x="110" y="90"/>
                    <a:pt x="106" y="90"/>
                  </a:cubicBezTo>
                  <a:cubicBezTo>
                    <a:pt x="35" y="90"/>
                    <a:pt x="35" y="90"/>
                    <a:pt x="35" y="90"/>
                  </a:cubicBezTo>
                  <a:cubicBezTo>
                    <a:pt x="31" y="90"/>
                    <a:pt x="28" y="87"/>
                    <a:pt x="28" y="83"/>
                  </a:cubicBezTo>
                  <a:lnTo>
                    <a:pt x="2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8" name="Freeform 286"/>
          <p:cNvSpPr>
            <a:spLocks noEditPoints="1"/>
          </p:cNvSpPr>
          <p:nvPr/>
        </p:nvSpPr>
        <p:spPr bwMode="auto">
          <a:xfrm>
            <a:off x="7774329" y="4699778"/>
            <a:ext cx="377661" cy="382002"/>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 name="椭圆 3"/>
          <p:cNvSpPr/>
          <p:nvPr/>
        </p:nvSpPr>
        <p:spPr>
          <a:xfrm>
            <a:off x="4678098" y="2243470"/>
            <a:ext cx="2835804" cy="2835804"/>
          </a:xfrm>
          <a:prstGeom prst="ellipse">
            <a:avLst/>
          </a:prstGeom>
          <a:blipFill>
            <a:blip r:embed="rId3" cstate="screen">
              <a:extLst>
                <a:ext uri="{28A0092B-C50C-407E-A947-70E740481C1C}">
                  <a14:useLocalDpi xmlns:a14="http://schemas.microsoft.com/office/drawing/2010/main"/>
                </a:ext>
              </a:extLst>
            </a:blip>
            <a:stretch>
              <a:fillRect/>
            </a:stretch>
          </a:blip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01039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500" fill="hold"/>
                                        <p:tgtEl>
                                          <p:spTgt spid="34"/>
                                        </p:tgtEl>
                                        <p:attrNameLst>
                                          <p:attrName>ppt_w</p:attrName>
                                        </p:attrNameLst>
                                      </p:cBhvr>
                                      <p:tavLst>
                                        <p:tav tm="0">
                                          <p:val>
                                            <p:fltVal val="0"/>
                                          </p:val>
                                        </p:tav>
                                        <p:tav tm="100000">
                                          <p:val>
                                            <p:strVal val="#ppt_w"/>
                                          </p:val>
                                        </p:tav>
                                      </p:tavLst>
                                    </p:anim>
                                    <p:anim calcmode="lin" valueType="num">
                                      <p:cBhvr>
                                        <p:cTn id="43" dur="500" fill="hold"/>
                                        <p:tgtEl>
                                          <p:spTgt spid="34"/>
                                        </p:tgtEl>
                                        <p:attrNameLst>
                                          <p:attrName>ppt_h</p:attrName>
                                        </p:attrNameLst>
                                      </p:cBhvr>
                                      <p:tavLst>
                                        <p:tav tm="0">
                                          <p:val>
                                            <p:fltVal val="0"/>
                                          </p:val>
                                        </p:tav>
                                        <p:tav tm="100000">
                                          <p:val>
                                            <p:strVal val="#ppt_h"/>
                                          </p:val>
                                        </p:tav>
                                      </p:tavLst>
                                    </p:anim>
                                    <p:animEffect transition="in" filter="fade">
                                      <p:cBhvr>
                                        <p:cTn id="44" dur="500"/>
                                        <p:tgtEl>
                                          <p:spTgt spid="3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500" fill="hold"/>
                                        <p:tgtEl>
                                          <p:spTgt spid="38"/>
                                        </p:tgtEl>
                                        <p:attrNameLst>
                                          <p:attrName>ppt_w</p:attrName>
                                        </p:attrNameLst>
                                      </p:cBhvr>
                                      <p:tavLst>
                                        <p:tav tm="0">
                                          <p:val>
                                            <p:fltVal val="0"/>
                                          </p:val>
                                        </p:tav>
                                        <p:tav tm="100000">
                                          <p:val>
                                            <p:strVal val="#ppt_w"/>
                                          </p:val>
                                        </p:tav>
                                      </p:tavLst>
                                    </p:anim>
                                    <p:anim calcmode="lin" valueType="num">
                                      <p:cBhvr>
                                        <p:cTn id="53" dur="500" fill="hold"/>
                                        <p:tgtEl>
                                          <p:spTgt spid="38"/>
                                        </p:tgtEl>
                                        <p:attrNameLst>
                                          <p:attrName>ppt_h</p:attrName>
                                        </p:attrNameLst>
                                      </p:cBhvr>
                                      <p:tavLst>
                                        <p:tav tm="0">
                                          <p:val>
                                            <p:fltVal val="0"/>
                                          </p:val>
                                        </p:tav>
                                        <p:tav tm="100000">
                                          <p:val>
                                            <p:strVal val="#ppt_h"/>
                                          </p:val>
                                        </p:tav>
                                      </p:tavLst>
                                    </p:anim>
                                    <p:animEffect transition="in" filter="fade">
                                      <p:cBhvr>
                                        <p:cTn id="54" dur="500"/>
                                        <p:tgtEl>
                                          <p:spTgt spid="38"/>
                                        </p:tgtEl>
                                      </p:cBhvr>
                                    </p:animEffect>
                                  </p:childTnLst>
                                </p:cTn>
                              </p:par>
                            </p:childTnLst>
                          </p:cTn>
                        </p:par>
                        <p:par>
                          <p:cTn id="55" fill="hold">
                            <p:stCondLst>
                              <p:cond delay="1500"/>
                            </p:stCondLst>
                            <p:childTnLst>
                              <p:par>
                                <p:cTn id="56" presetID="12" presetClass="entr" presetSubtype="2"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left)">
                                      <p:cBhvr>
                                        <p:cTn id="59" dur="500"/>
                                        <p:tgtEl>
                                          <p:spTgt spid="18"/>
                                        </p:tgtEl>
                                      </p:cBhvr>
                                    </p:animEffect>
                                  </p:childTnLst>
                                </p:cTn>
                              </p:par>
                            </p:childTnLst>
                          </p:cTn>
                        </p:par>
                        <p:par>
                          <p:cTn id="60" fill="hold">
                            <p:stCondLst>
                              <p:cond delay="2000"/>
                            </p:stCondLst>
                            <p:childTnLst>
                              <p:par>
                                <p:cTn id="61" presetID="12" presetClass="entr" presetSubtype="8"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p:tgtEl>
                                          <p:spTgt spid="15"/>
                                        </p:tgtEl>
                                        <p:attrNameLst>
                                          <p:attrName>ppt_x</p:attrName>
                                        </p:attrNameLst>
                                      </p:cBhvr>
                                      <p:tavLst>
                                        <p:tav tm="0">
                                          <p:val>
                                            <p:strVal val="#ppt_x-#ppt_w*1.125000"/>
                                          </p:val>
                                        </p:tav>
                                        <p:tav tm="100000">
                                          <p:val>
                                            <p:strVal val="#ppt_x"/>
                                          </p:val>
                                        </p:tav>
                                      </p:tavLst>
                                    </p:anim>
                                    <p:animEffect transition="in" filter="wipe(right)">
                                      <p:cBhvr>
                                        <p:cTn id="64" dur="500"/>
                                        <p:tgtEl>
                                          <p:spTgt spid="15"/>
                                        </p:tgtEl>
                                      </p:cBhvr>
                                    </p:animEffect>
                                  </p:childTnLst>
                                </p:cTn>
                              </p:par>
                            </p:childTnLst>
                          </p:cTn>
                        </p:par>
                        <p:par>
                          <p:cTn id="65" fill="hold">
                            <p:stCondLst>
                              <p:cond delay="2500"/>
                            </p:stCondLst>
                            <p:childTnLst>
                              <p:par>
                                <p:cTn id="66" presetID="12" presetClass="entr" presetSubtype="2"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p:tgtEl>
                                          <p:spTgt spid="24"/>
                                        </p:tgtEl>
                                        <p:attrNameLst>
                                          <p:attrName>ppt_x</p:attrName>
                                        </p:attrNameLst>
                                      </p:cBhvr>
                                      <p:tavLst>
                                        <p:tav tm="0">
                                          <p:val>
                                            <p:strVal val="#ppt_x+#ppt_w*1.125000"/>
                                          </p:val>
                                        </p:tav>
                                        <p:tav tm="100000">
                                          <p:val>
                                            <p:strVal val="#ppt_x"/>
                                          </p:val>
                                        </p:tav>
                                      </p:tavLst>
                                    </p:anim>
                                    <p:animEffect transition="in" filter="wipe(left)">
                                      <p:cBhvr>
                                        <p:cTn id="69" dur="500"/>
                                        <p:tgtEl>
                                          <p:spTgt spid="24"/>
                                        </p:tgtEl>
                                      </p:cBhvr>
                                    </p:animEffect>
                                  </p:childTnLst>
                                </p:cTn>
                              </p:par>
                            </p:childTnLst>
                          </p:cTn>
                        </p:par>
                        <p:par>
                          <p:cTn id="70" fill="hold">
                            <p:stCondLst>
                              <p:cond delay="3000"/>
                            </p:stCondLst>
                            <p:childTnLst>
                              <p:par>
                                <p:cTn id="71" presetID="12" presetClass="entr" presetSubtype="8"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p:tgtEl>
                                          <p:spTgt spid="21"/>
                                        </p:tgtEl>
                                        <p:attrNameLst>
                                          <p:attrName>ppt_x</p:attrName>
                                        </p:attrNameLst>
                                      </p:cBhvr>
                                      <p:tavLst>
                                        <p:tav tm="0">
                                          <p:val>
                                            <p:strVal val="#ppt_x-#ppt_w*1.125000"/>
                                          </p:val>
                                        </p:tav>
                                        <p:tav tm="100000">
                                          <p:val>
                                            <p:strVal val="#ppt_x"/>
                                          </p:val>
                                        </p:tav>
                                      </p:tavLst>
                                    </p:anim>
                                    <p:animEffect transition="in" filter="wipe(right)">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8" grpId="0" animBg="1"/>
      <p:bldP spid="11" grpId="0" animBg="1"/>
      <p:bldP spid="12" grpId="0" animBg="1"/>
      <p:bldP spid="34" grpId="0" animBg="1"/>
      <p:bldP spid="38"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cxnSp>
        <p:nvCxnSpPr>
          <p:cNvPr id="6" name="直接箭头连接符 5"/>
          <p:cNvCxnSpPr>
            <a:cxnSpLocks/>
          </p:cNvCxnSpPr>
          <p:nvPr/>
        </p:nvCxnSpPr>
        <p:spPr>
          <a:xfrm>
            <a:off x="1886744" y="3568700"/>
            <a:ext cx="8418512" cy="0"/>
          </a:xfrm>
          <a:prstGeom prst="straightConnector1">
            <a:avLst/>
          </a:prstGeom>
          <a:ln w="25400">
            <a:solidFill>
              <a:schemeClr val="bg1"/>
            </a:solidFill>
            <a:tailEnd type="stealth" w="med" len="lg"/>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3304099" y="2148507"/>
            <a:ext cx="3697287" cy="1109754"/>
            <a:chOff x="4353008" y="4666863"/>
            <a:chExt cx="3697287" cy="1109754"/>
          </a:xfrm>
        </p:grpSpPr>
        <p:sp>
          <p:nvSpPr>
            <p:cNvPr id="21" name="矩形 20"/>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2" name="矩形 21"/>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3" name="组合 22"/>
          <p:cNvGrpSpPr/>
          <p:nvPr/>
        </p:nvGrpSpPr>
        <p:grpSpPr>
          <a:xfrm>
            <a:off x="1234263" y="3910238"/>
            <a:ext cx="3697287" cy="1109754"/>
            <a:chOff x="4353008" y="4666863"/>
            <a:chExt cx="3697287" cy="1109754"/>
          </a:xfrm>
        </p:grpSpPr>
        <p:sp>
          <p:nvSpPr>
            <p:cNvPr id="24" name="矩形 23"/>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5" name="矩形 24"/>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6" name="组合 25"/>
          <p:cNvGrpSpPr/>
          <p:nvPr/>
        </p:nvGrpSpPr>
        <p:grpSpPr>
          <a:xfrm>
            <a:off x="7398252" y="2148507"/>
            <a:ext cx="3697287" cy="1109754"/>
            <a:chOff x="4353008" y="4666863"/>
            <a:chExt cx="3697287" cy="1109754"/>
          </a:xfrm>
        </p:grpSpPr>
        <p:sp>
          <p:nvSpPr>
            <p:cNvPr id="27" name="矩形 26"/>
            <p:cNvSpPr/>
            <p:nvPr/>
          </p:nvSpPr>
          <p:spPr>
            <a:xfrm>
              <a:off x="4353009" y="5019487"/>
              <a:ext cx="25633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28" name="矩形 27"/>
            <p:cNvSpPr/>
            <p:nvPr/>
          </p:nvSpPr>
          <p:spPr>
            <a:xfrm>
              <a:off x="4353008" y="4666863"/>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9" name="组合 28"/>
          <p:cNvGrpSpPr/>
          <p:nvPr/>
        </p:nvGrpSpPr>
        <p:grpSpPr>
          <a:xfrm>
            <a:off x="5328416" y="3910238"/>
            <a:ext cx="3697287" cy="1109754"/>
            <a:chOff x="4353008" y="4666863"/>
            <a:chExt cx="3697287" cy="1109754"/>
          </a:xfrm>
        </p:grpSpPr>
        <p:sp>
          <p:nvSpPr>
            <p:cNvPr id="30" name="矩形 29"/>
            <p:cNvSpPr/>
            <p:nvPr/>
          </p:nvSpPr>
          <p:spPr>
            <a:xfrm>
              <a:off x="5486938" y="5019487"/>
              <a:ext cx="2563357" cy="7571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用户可以在投影仪或者计算机上进行演示也可以将演示文稿打印出来制作成胶片以便应用</a:t>
              </a:r>
            </a:p>
          </p:txBody>
        </p:sp>
        <p:sp>
          <p:nvSpPr>
            <p:cNvPr id="31" name="矩形 30"/>
            <p:cNvSpPr/>
            <p:nvPr/>
          </p:nvSpPr>
          <p:spPr>
            <a:xfrm>
              <a:off x="4353008" y="4666863"/>
              <a:ext cx="3697287"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5" name="组合 4"/>
          <p:cNvGrpSpPr/>
          <p:nvPr/>
        </p:nvGrpSpPr>
        <p:grpSpPr>
          <a:xfrm>
            <a:off x="2509493" y="2431315"/>
            <a:ext cx="834085" cy="1207237"/>
            <a:chOff x="2509493" y="2431315"/>
            <a:chExt cx="834085" cy="1207237"/>
          </a:xfrm>
        </p:grpSpPr>
        <p:cxnSp>
          <p:nvCxnSpPr>
            <p:cNvPr id="4" name="MH_Other_3"/>
            <p:cNvCxnSpPr/>
            <p:nvPr>
              <p:custDataLst>
                <p:tags r:id="rId4"/>
              </p:custDataLst>
            </p:nvPr>
          </p:nvCxnSpPr>
          <p:spPr>
            <a:xfrm rot="16200000" flipH="1">
              <a:off x="2832505" y="3127478"/>
              <a:ext cx="457935" cy="424509"/>
            </a:xfrm>
            <a:prstGeom prst="curvedConnector3">
              <a:avLst>
                <a:gd name="adj1" fmla="val 50000"/>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09493" y="2431315"/>
              <a:ext cx="679450" cy="67944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4" name="椭圆 13"/>
            <p:cNvSpPr/>
            <p:nvPr/>
          </p:nvSpPr>
          <p:spPr>
            <a:xfrm>
              <a:off x="3203876" y="3498850"/>
              <a:ext cx="139702" cy="139702"/>
            </a:xfrm>
            <a:prstGeom prst="ellipse">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nvGrpSpPr>
            <p:cNvPr id="32" name="组合 31"/>
            <p:cNvGrpSpPr/>
            <p:nvPr/>
          </p:nvGrpSpPr>
          <p:grpSpPr>
            <a:xfrm>
              <a:off x="2658216" y="2665542"/>
              <a:ext cx="382003" cy="243092"/>
              <a:chOff x="2333625" y="3340101"/>
              <a:chExt cx="279401" cy="177800"/>
            </a:xfrm>
            <a:solidFill>
              <a:srgbClr val="FF3046"/>
            </a:solidFill>
          </p:grpSpPr>
          <p:sp>
            <p:nvSpPr>
              <p:cNvPr id="33" name="Rectangle 415"/>
              <p:cNvSpPr>
                <a:spLocks noChangeArrowheads="1"/>
              </p:cNvSpPr>
              <p:nvPr/>
            </p:nvSpPr>
            <p:spPr bwMode="auto">
              <a:xfrm>
                <a:off x="2452688" y="3340101"/>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Rectangle 416"/>
              <p:cNvSpPr>
                <a:spLocks noChangeArrowheads="1"/>
              </p:cNvSpPr>
              <p:nvPr/>
            </p:nvSpPr>
            <p:spPr bwMode="auto">
              <a:xfrm>
                <a:off x="2452688" y="338931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Rectangle 417"/>
              <p:cNvSpPr>
                <a:spLocks noChangeArrowheads="1"/>
              </p:cNvSpPr>
              <p:nvPr/>
            </p:nvSpPr>
            <p:spPr bwMode="auto">
              <a:xfrm>
                <a:off x="2452688" y="344646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Rectangle 418"/>
              <p:cNvSpPr>
                <a:spLocks noChangeArrowheads="1"/>
              </p:cNvSpPr>
              <p:nvPr/>
            </p:nvSpPr>
            <p:spPr bwMode="auto">
              <a:xfrm>
                <a:off x="2452688" y="3497263"/>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Rectangle 419"/>
              <p:cNvSpPr>
                <a:spLocks noChangeArrowheads="1"/>
              </p:cNvSpPr>
              <p:nvPr/>
            </p:nvSpPr>
            <p:spPr bwMode="auto">
              <a:xfrm>
                <a:off x="2333625" y="3340101"/>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Rectangle 420"/>
              <p:cNvSpPr>
                <a:spLocks noChangeArrowheads="1"/>
              </p:cNvSpPr>
              <p:nvPr/>
            </p:nvSpPr>
            <p:spPr bwMode="auto">
              <a:xfrm>
                <a:off x="2333625" y="3446463"/>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18" name="组合 17"/>
          <p:cNvGrpSpPr/>
          <p:nvPr/>
        </p:nvGrpSpPr>
        <p:grpSpPr>
          <a:xfrm>
            <a:off x="4854574" y="3498850"/>
            <a:ext cx="851489" cy="1154963"/>
            <a:chOff x="4854574" y="3498850"/>
            <a:chExt cx="851489" cy="1154963"/>
          </a:xfrm>
        </p:grpSpPr>
        <p:cxnSp>
          <p:nvCxnSpPr>
            <p:cNvPr id="7" name="MH_Other_3"/>
            <p:cNvCxnSpPr/>
            <p:nvPr>
              <p:custDataLst>
                <p:tags r:id="rId3"/>
              </p:custDataLst>
            </p:nvPr>
          </p:nvCxnSpPr>
          <p:spPr>
            <a:xfrm rot="16200000" flipH="1">
              <a:off x="4895381" y="3585413"/>
              <a:ext cx="457935" cy="424509"/>
            </a:xfrm>
            <a:prstGeom prst="curvedConnector3">
              <a:avLst>
                <a:gd name="adj1" fmla="val 50000"/>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026613" y="3974365"/>
              <a:ext cx="679450" cy="67944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5" name="椭圆 14"/>
            <p:cNvSpPr/>
            <p:nvPr/>
          </p:nvSpPr>
          <p:spPr>
            <a:xfrm>
              <a:off x="4854574" y="3498850"/>
              <a:ext cx="139702" cy="139702"/>
            </a:xfrm>
            <a:prstGeom prst="ellipse">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39" name="Freeform 331"/>
            <p:cNvSpPr>
              <a:spLocks/>
            </p:cNvSpPr>
            <p:nvPr/>
          </p:nvSpPr>
          <p:spPr bwMode="auto">
            <a:xfrm>
              <a:off x="5162180" y="4187653"/>
              <a:ext cx="382002" cy="27782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9" name="组合 18"/>
          <p:cNvGrpSpPr/>
          <p:nvPr/>
        </p:nvGrpSpPr>
        <p:grpSpPr>
          <a:xfrm>
            <a:off x="6635245" y="2431315"/>
            <a:ext cx="834085" cy="1207237"/>
            <a:chOff x="6635245" y="2431315"/>
            <a:chExt cx="834085" cy="1207237"/>
          </a:xfrm>
        </p:grpSpPr>
        <p:cxnSp>
          <p:nvCxnSpPr>
            <p:cNvPr id="8" name="MH_Other_3"/>
            <p:cNvCxnSpPr/>
            <p:nvPr>
              <p:custDataLst>
                <p:tags r:id="rId2"/>
              </p:custDataLst>
            </p:nvPr>
          </p:nvCxnSpPr>
          <p:spPr>
            <a:xfrm rot="16200000" flipH="1">
              <a:off x="6958257" y="3127478"/>
              <a:ext cx="457935" cy="424509"/>
            </a:xfrm>
            <a:prstGeom prst="curvedConnector3">
              <a:avLst>
                <a:gd name="adj1" fmla="val 50000"/>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635245" y="2431315"/>
              <a:ext cx="679450" cy="67944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6" name="椭圆 15"/>
            <p:cNvSpPr/>
            <p:nvPr/>
          </p:nvSpPr>
          <p:spPr>
            <a:xfrm>
              <a:off x="7329628" y="3498850"/>
              <a:ext cx="139702" cy="139702"/>
            </a:xfrm>
            <a:prstGeom prst="ellipse">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nvGrpSpPr>
            <p:cNvPr id="40" name="组合 39"/>
            <p:cNvGrpSpPr/>
            <p:nvPr/>
          </p:nvGrpSpPr>
          <p:grpSpPr>
            <a:xfrm>
              <a:off x="6788583" y="2605270"/>
              <a:ext cx="384173" cy="355958"/>
              <a:chOff x="4005263" y="1627188"/>
              <a:chExt cx="280988" cy="260351"/>
            </a:xfrm>
            <a:solidFill>
              <a:srgbClr val="FF3046"/>
            </a:solidFill>
          </p:grpSpPr>
          <p:sp>
            <p:nvSpPr>
              <p:cNvPr id="41" name="Freeform 383"/>
              <p:cNvSpPr>
                <a:spLocks noEditPoints="1"/>
              </p:cNvSpPr>
              <p:nvPr/>
            </p:nvSpPr>
            <p:spPr bwMode="auto">
              <a:xfrm>
                <a:off x="4005263" y="1774826"/>
                <a:ext cx="279400" cy="112713"/>
              </a:xfrm>
              <a:custGeom>
                <a:avLst/>
                <a:gdLst>
                  <a:gd name="T0" fmla="*/ 258 w 289"/>
                  <a:gd name="T1" fmla="*/ 0 h 117"/>
                  <a:gd name="T2" fmla="*/ 179 w 289"/>
                  <a:gd name="T3" fmla="*/ 0 h 117"/>
                  <a:gd name="T4" fmla="*/ 148 w 289"/>
                  <a:gd name="T5" fmla="*/ 31 h 117"/>
                  <a:gd name="T6" fmla="*/ 148 w 289"/>
                  <a:gd name="T7" fmla="*/ 44 h 117"/>
                  <a:gd name="T8" fmla="*/ 64 w 289"/>
                  <a:gd name="T9" fmla="*/ 44 h 117"/>
                  <a:gd name="T10" fmla="*/ 64 w 289"/>
                  <a:gd name="T11" fmla="*/ 35 h 117"/>
                  <a:gd name="T12" fmla="*/ 64 w 289"/>
                  <a:gd name="T13" fmla="*/ 12 h 117"/>
                  <a:gd name="T14" fmla="*/ 57 w 289"/>
                  <a:gd name="T15" fmla="*/ 9 h 117"/>
                  <a:gd name="T16" fmla="*/ 4 w 289"/>
                  <a:gd name="T17" fmla="*/ 53 h 117"/>
                  <a:gd name="T18" fmla="*/ 4 w 289"/>
                  <a:gd name="T19" fmla="*/ 65 h 117"/>
                  <a:gd name="T20" fmla="*/ 57 w 289"/>
                  <a:gd name="T21" fmla="*/ 109 h 117"/>
                  <a:gd name="T22" fmla="*/ 64 w 289"/>
                  <a:gd name="T23" fmla="*/ 105 h 117"/>
                  <a:gd name="T24" fmla="*/ 64 w 289"/>
                  <a:gd name="T25" fmla="*/ 82 h 117"/>
                  <a:gd name="T26" fmla="*/ 64 w 289"/>
                  <a:gd name="T27" fmla="*/ 73 h 117"/>
                  <a:gd name="T28" fmla="*/ 148 w 289"/>
                  <a:gd name="T29" fmla="*/ 73 h 117"/>
                  <a:gd name="T30" fmla="*/ 148 w 289"/>
                  <a:gd name="T31" fmla="*/ 86 h 117"/>
                  <a:gd name="T32" fmla="*/ 179 w 289"/>
                  <a:gd name="T33" fmla="*/ 117 h 117"/>
                  <a:gd name="T34" fmla="*/ 258 w 289"/>
                  <a:gd name="T35" fmla="*/ 117 h 117"/>
                  <a:gd name="T36" fmla="*/ 289 w 289"/>
                  <a:gd name="T37" fmla="*/ 86 h 117"/>
                  <a:gd name="T38" fmla="*/ 289 w 289"/>
                  <a:gd name="T39" fmla="*/ 31 h 117"/>
                  <a:gd name="T40" fmla="*/ 258 w 289"/>
                  <a:gd name="T41" fmla="*/ 0 h 117"/>
                  <a:gd name="T42" fmla="*/ 261 w 289"/>
                  <a:gd name="T43" fmla="*/ 82 h 117"/>
                  <a:gd name="T44" fmla="*/ 254 w 289"/>
                  <a:gd name="T45" fmla="*/ 90 h 117"/>
                  <a:gd name="T46" fmla="*/ 184 w 289"/>
                  <a:gd name="T47" fmla="*/ 90 h 117"/>
                  <a:gd name="T48" fmla="*/ 176 w 289"/>
                  <a:gd name="T49" fmla="*/ 82 h 117"/>
                  <a:gd name="T50" fmla="*/ 176 w 289"/>
                  <a:gd name="T51" fmla="*/ 35 h 117"/>
                  <a:gd name="T52" fmla="*/ 184 w 289"/>
                  <a:gd name="T53" fmla="*/ 27 h 117"/>
                  <a:gd name="T54" fmla="*/ 254 w 289"/>
                  <a:gd name="T55" fmla="*/ 27 h 117"/>
                  <a:gd name="T56" fmla="*/ 261 w 289"/>
                  <a:gd name="T57" fmla="*/ 35 h 117"/>
                  <a:gd name="T58" fmla="*/ 261 w 289"/>
                  <a:gd name="T59" fmla="*/ 8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7">
                    <a:moveTo>
                      <a:pt x="258" y="0"/>
                    </a:moveTo>
                    <a:cubicBezTo>
                      <a:pt x="179" y="0"/>
                      <a:pt x="179" y="0"/>
                      <a:pt x="179" y="0"/>
                    </a:cubicBezTo>
                    <a:cubicBezTo>
                      <a:pt x="162" y="0"/>
                      <a:pt x="148" y="14"/>
                      <a:pt x="148" y="31"/>
                    </a:cubicBezTo>
                    <a:cubicBezTo>
                      <a:pt x="148" y="44"/>
                      <a:pt x="148" y="44"/>
                      <a:pt x="148" y="44"/>
                    </a:cubicBezTo>
                    <a:cubicBezTo>
                      <a:pt x="64" y="44"/>
                      <a:pt x="64" y="44"/>
                      <a:pt x="64" y="44"/>
                    </a:cubicBezTo>
                    <a:cubicBezTo>
                      <a:pt x="64" y="41"/>
                      <a:pt x="64" y="38"/>
                      <a:pt x="64" y="35"/>
                    </a:cubicBezTo>
                    <a:cubicBezTo>
                      <a:pt x="64" y="12"/>
                      <a:pt x="64" y="12"/>
                      <a:pt x="64" y="12"/>
                    </a:cubicBezTo>
                    <a:cubicBezTo>
                      <a:pt x="64" y="7"/>
                      <a:pt x="61" y="5"/>
                      <a:pt x="57" y="9"/>
                    </a:cubicBezTo>
                    <a:cubicBezTo>
                      <a:pt x="4" y="53"/>
                      <a:pt x="4" y="53"/>
                      <a:pt x="4" y="53"/>
                    </a:cubicBezTo>
                    <a:cubicBezTo>
                      <a:pt x="0" y="56"/>
                      <a:pt x="0" y="61"/>
                      <a:pt x="4" y="65"/>
                    </a:cubicBezTo>
                    <a:cubicBezTo>
                      <a:pt x="57" y="109"/>
                      <a:pt x="57" y="109"/>
                      <a:pt x="57" y="109"/>
                    </a:cubicBezTo>
                    <a:cubicBezTo>
                      <a:pt x="61" y="112"/>
                      <a:pt x="64" y="111"/>
                      <a:pt x="64" y="105"/>
                    </a:cubicBezTo>
                    <a:cubicBezTo>
                      <a:pt x="64" y="82"/>
                      <a:pt x="64" y="82"/>
                      <a:pt x="64" y="82"/>
                    </a:cubicBezTo>
                    <a:cubicBezTo>
                      <a:pt x="64" y="80"/>
                      <a:pt x="64" y="76"/>
                      <a:pt x="64" y="73"/>
                    </a:cubicBezTo>
                    <a:cubicBezTo>
                      <a:pt x="148" y="73"/>
                      <a:pt x="148" y="73"/>
                      <a:pt x="148" y="73"/>
                    </a:cubicBezTo>
                    <a:cubicBezTo>
                      <a:pt x="148" y="86"/>
                      <a:pt x="148" y="86"/>
                      <a:pt x="148" y="86"/>
                    </a:cubicBezTo>
                    <a:cubicBezTo>
                      <a:pt x="148" y="103"/>
                      <a:pt x="162" y="117"/>
                      <a:pt x="179" y="117"/>
                    </a:cubicBezTo>
                    <a:cubicBezTo>
                      <a:pt x="258" y="117"/>
                      <a:pt x="258" y="117"/>
                      <a:pt x="258" y="117"/>
                    </a:cubicBezTo>
                    <a:cubicBezTo>
                      <a:pt x="275" y="117"/>
                      <a:pt x="289" y="103"/>
                      <a:pt x="289" y="86"/>
                    </a:cubicBezTo>
                    <a:cubicBezTo>
                      <a:pt x="289" y="31"/>
                      <a:pt x="289" y="31"/>
                      <a:pt x="289" y="31"/>
                    </a:cubicBezTo>
                    <a:cubicBezTo>
                      <a:pt x="289" y="14"/>
                      <a:pt x="275" y="0"/>
                      <a:pt x="258" y="0"/>
                    </a:cubicBezTo>
                    <a:close/>
                    <a:moveTo>
                      <a:pt x="261" y="82"/>
                    </a:moveTo>
                    <a:cubicBezTo>
                      <a:pt x="261" y="86"/>
                      <a:pt x="258" y="90"/>
                      <a:pt x="254" y="90"/>
                    </a:cubicBezTo>
                    <a:cubicBezTo>
                      <a:pt x="184" y="90"/>
                      <a:pt x="184" y="90"/>
                      <a:pt x="184" y="90"/>
                    </a:cubicBezTo>
                    <a:cubicBezTo>
                      <a:pt x="179" y="90"/>
                      <a:pt x="176" y="86"/>
                      <a:pt x="176" y="82"/>
                    </a:cubicBezTo>
                    <a:cubicBezTo>
                      <a:pt x="176" y="35"/>
                      <a:pt x="176" y="35"/>
                      <a:pt x="176" y="35"/>
                    </a:cubicBezTo>
                    <a:cubicBezTo>
                      <a:pt x="176" y="31"/>
                      <a:pt x="179" y="27"/>
                      <a:pt x="184" y="27"/>
                    </a:cubicBezTo>
                    <a:cubicBezTo>
                      <a:pt x="254" y="27"/>
                      <a:pt x="254" y="27"/>
                      <a:pt x="254" y="27"/>
                    </a:cubicBezTo>
                    <a:cubicBezTo>
                      <a:pt x="258" y="27"/>
                      <a:pt x="261" y="31"/>
                      <a:pt x="261" y="35"/>
                    </a:cubicBezTo>
                    <a:lnTo>
                      <a:pt x="26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384"/>
              <p:cNvSpPr>
                <a:spLocks noEditPoints="1"/>
              </p:cNvSpPr>
              <p:nvPr/>
            </p:nvSpPr>
            <p:spPr bwMode="auto">
              <a:xfrm>
                <a:off x="4005263" y="1627188"/>
                <a:ext cx="280988" cy="114300"/>
              </a:xfrm>
              <a:custGeom>
                <a:avLst/>
                <a:gdLst>
                  <a:gd name="T0" fmla="*/ 31 w 289"/>
                  <a:gd name="T1" fmla="*/ 118 h 118"/>
                  <a:gd name="T2" fmla="*/ 110 w 289"/>
                  <a:gd name="T3" fmla="*/ 118 h 118"/>
                  <a:gd name="T4" fmla="*/ 141 w 289"/>
                  <a:gd name="T5" fmla="*/ 87 h 118"/>
                  <a:gd name="T6" fmla="*/ 141 w 289"/>
                  <a:gd name="T7" fmla="*/ 74 h 118"/>
                  <a:gd name="T8" fmla="*/ 225 w 289"/>
                  <a:gd name="T9" fmla="*/ 74 h 118"/>
                  <a:gd name="T10" fmla="*/ 225 w 289"/>
                  <a:gd name="T11" fmla="*/ 83 h 118"/>
                  <a:gd name="T12" fmla="*/ 225 w 289"/>
                  <a:gd name="T13" fmla="*/ 106 h 118"/>
                  <a:gd name="T14" fmla="*/ 232 w 289"/>
                  <a:gd name="T15" fmla="*/ 109 h 118"/>
                  <a:gd name="T16" fmla="*/ 285 w 289"/>
                  <a:gd name="T17" fmla="*/ 65 h 118"/>
                  <a:gd name="T18" fmla="*/ 285 w 289"/>
                  <a:gd name="T19" fmla="*/ 53 h 118"/>
                  <a:gd name="T20" fmla="*/ 232 w 289"/>
                  <a:gd name="T21" fmla="*/ 9 h 118"/>
                  <a:gd name="T22" fmla="*/ 225 w 289"/>
                  <a:gd name="T23" fmla="*/ 12 h 118"/>
                  <a:gd name="T24" fmla="*/ 225 w 289"/>
                  <a:gd name="T25" fmla="*/ 36 h 118"/>
                  <a:gd name="T26" fmla="*/ 225 w 289"/>
                  <a:gd name="T27" fmla="*/ 45 h 118"/>
                  <a:gd name="T28" fmla="*/ 141 w 289"/>
                  <a:gd name="T29" fmla="*/ 45 h 118"/>
                  <a:gd name="T30" fmla="*/ 141 w 289"/>
                  <a:gd name="T31" fmla="*/ 32 h 118"/>
                  <a:gd name="T32" fmla="*/ 110 w 289"/>
                  <a:gd name="T33" fmla="*/ 0 h 118"/>
                  <a:gd name="T34" fmla="*/ 31 w 289"/>
                  <a:gd name="T35" fmla="*/ 0 h 118"/>
                  <a:gd name="T36" fmla="*/ 0 w 289"/>
                  <a:gd name="T37" fmla="*/ 32 h 118"/>
                  <a:gd name="T38" fmla="*/ 0 w 289"/>
                  <a:gd name="T39" fmla="*/ 87 h 118"/>
                  <a:gd name="T40" fmla="*/ 31 w 289"/>
                  <a:gd name="T41" fmla="*/ 118 h 118"/>
                  <a:gd name="T42" fmla="*/ 28 w 289"/>
                  <a:gd name="T43" fmla="*/ 36 h 118"/>
                  <a:gd name="T44" fmla="*/ 35 w 289"/>
                  <a:gd name="T45" fmla="*/ 28 h 118"/>
                  <a:gd name="T46" fmla="*/ 106 w 289"/>
                  <a:gd name="T47" fmla="*/ 28 h 118"/>
                  <a:gd name="T48" fmla="*/ 113 w 289"/>
                  <a:gd name="T49" fmla="*/ 36 h 118"/>
                  <a:gd name="T50" fmla="*/ 113 w 289"/>
                  <a:gd name="T51" fmla="*/ 83 h 118"/>
                  <a:gd name="T52" fmla="*/ 106 w 289"/>
                  <a:gd name="T53" fmla="*/ 90 h 118"/>
                  <a:gd name="T54" fmla="*/ 35 w 289"/>
                  <a:gd name="T55" fmla="*/ 90 h 118"/>
                  <a:gd name="T56" fmla="*/ 28 w 289"/>
                  <a:gd name="T57" fmla="*/ 83 h 118"/>
                  <a:gd name="T58" fmla="*/ 28 w 289"/>
                  <a:gd name="T59" fmla="*/ 3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8">
                    <a:moveTo>
                      <a:pt x="31" y="118"/>
                    </a:moveTo>
                    <a:cubicBezTo>
                      <a:pt x="110" y="118"/>
                      <a:pt x="110" y="118"/>
                      <a:pt x="110" y="118"/>
                    </a:cubicBezTo>
                    <a:cubicBezTo>
                      <a:pt x="127" y="118"/>
                      <a:pt x="141" y="104"/>
                      <a:pt x="141" y="87"/>
                    </a:cubicBezTo>
                    <a:cubicBezTo>
                      <a:pt x="141" y="74"/>
                      <a:pt x="141" y="74"/>
                      <a:pt x="141" y="74"/>
                    </a:cubicBezTo>
                    <a:cubicBezTo>
                      <a:pt x="225" y="74"/>
                      <a:pt x="225" y="74"/>
                      <a:pt x="225" y="74"/>
                    </a:cubicBezTo>
                    <a:cubicBezTo>
                      <a:pt x="225" y="77"/>
                      <a:pt x="225" y="80"/>
                      <a:pt x="225" y="83"/>
                    </a:cubicBezTo>
                    <a:cubicBezTo>
                      <a:pt x="225" y="106"/>
                      <a:pt x="225" y="106"/>
                      <a:pt x="225" y="106"/>
                    </a:cubicBezTo>
                    <a:cubicBezTo>
                      <a:pt x="225" y="111"/>
                      <a:pt x="229" y="112"/>
                      <a:pt x="232" y="109"/>
                    </a:cubicBezTo>
                    <a:cubicBezTo>
                      <a:pt x="285" y="65"/>
                      <a:pt x="285" y="65"/>
                      <a:pt x="285" y="65"/>
                    </a:cubicBezTo>
                    <a:cubicBezTo>
                      <a:pt x="289" y="62"/>
                      <a:pt x="289" y="56"/>
                      <a:pt x="285" y="53"/>
                    </a:cubicBezTo>
                    <a:cubicBezTo>
                      <a:pt x="232" y="9"/>
                      <a:pt x="232" y="9"/>
                      <a:pt x="232" y="9"/>
                    </a:cubicBezTo>
                    <a:cubicBezTo>
                      <a:pt x="229" y="6"/>
                      <a:pt x="225" y="7"/>
                      <a:pt x="225" y="12"/>
                    </a:cubicBezTo>
                    <a:cubicBezTo>
                      <a:pt x="225" y="36"/>
                      <a:pt x="225" y="36"/>
                      <a:pt x="225" y="36"/>
                    </a:cubicBezTo>
                    <a:cubicBezTo>
                      <a:pt x="225" y="38"/>
                      <a:pt x="225" y="41"/>
                      <a:pt x="225" y="45"/>
                    </a:cubicBezTo>
                    <a:cubicBezTo>
                      <a:pt x="141" y="45"/>
                      <a:pt x="141" y="45"/>
                      <a:pt x="141" y="45"/>
                    </a:cubicBezTo>
                    <a:cubicBezTo>
                      <a:pt x="141" y="32"/>
                      <a:pt x="141" y="32"/>
                      <a:pt x="141" y="32"/>
                    </a:cubicBezTo>
                    <a:cubicBezTo>
                      <a:pt x="141" y="14"/>
                      <a:pt x="127" y="0"/>
                      <a:pt x="110" y="0"/>
                    </a:cubicBezTo>
                    <a:cubicBezTo>
                      <a:pt x="31" y="0"/>
                      <a:pt x="31" y="0"/>
                      <a:pt x="31" y="0"/>
                    </a:cubicBezTo>
                    <a:cubicBezTo>
                      <a:pt x="14" y="0"/>
                      <a:pt x="0" y="14"/>
                      <a:pt x="0" y="32"/>
                    </a:cubicBezTo>
                    <a:cubicBezTo>
                      <a:pt x="0" y="87"/>
                      <a:pt x="0" y="87"/>
                      <a:pt x="0" y="87"/>
                    </a:cubicBezTo>
                    <a:cubicBezTo>
                      <a:pt x="0" y="104"/>
                      <a:pt x="14" y="118"/>
                      <a:pt x="31" y="118"/>
                    </a:cubicBezTo>
                    <a:close/>
                    <a:moveTo>
                      <a:pt x="28" y="36"/>
                    </a:moveTo>
                    <a:cubicBezTo>
                      <a:pt x="28" y="31"/>
                      <a:pt x="31" y="28"/>
                      <a:pt x="35" y="28"/>
                    </a:cubicBezTo>
                    <a:cubicBezTo>
                      <a:pt x="106" y="28"/>
                      <a:pt x="106" y="28"/>
                      <a:pt x="106" y="28"/>
                    </a:cubicBezTo>
                    <a:cubicBezTo>
                      <a:pt x="110" y="28"/>
                      <a:pt x="113" y="31"/>
                      <a:pt x="113" y="36"/>
                    </a:cubicBezTo>
                    <a:cubicBezTo>
                      <a:pt x="113" y="83"/>
                      <a:pt x="113" y="83"/>
                      <a:pt x="113" y="83"/>
                    </a:cubicBezTo>
                    <a:cubicBezTo>
                      <a:pt x="113" y="87"/>
                      <a:pt x="110" y="90"/>
                      <a:pt x="106" y="90"/>
                    </a:cubicBezTo>
                    <a:cubicBezTo>
                      <a:pt x="35" y="90"/>
                      <a:pt x="35" y="90"/>
                      <a:pt x="35" y="90"/>
                    </a:cubicBezTo>
                    <a:cubicBezTo>
                      <a:pt x="31" y="90"/>
                      <a:pt x="28" y="87"/>
                      <a:pt x="28" y="83"/>
                    </a:cubicBezTo>
                    <a:lnTo>
                      <a:pt x="2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4" name="组合 43"/>
          <p:cNvGrpSpPr/>
          <p:nvPr/>
        </p:nvGrpSpPr>
        <p:grpSpPr>
          <a:xfrm>
            <a:off x="8965979" y="3498850"/>
            <a:ext cx="819152" cy="1154963"/>
            <a:chOff x="8965979" y="3498850"/>
            <a:chExt cx="819152" cy="1154963"/>
          </a:xfrm>
        </p:grpSpPr>
        <p:cxnSp>
          <p:nvCxnSpPr>
            <p:cNvPr id="9" name="MH_Other_3"/>
            <p:cNvCxnSpPr/>
            <p:nvPr>
              <p:custDataLst>
                <p:tags r:id="rId1"/>
              </p:custDataLst>
            </p:nvPr>
          </p:nvCxnSpPr>
          <p:spPr>
            <a:xfrm rot="16200000" flipH="1">
              <a:off x="9021133" y="3585413"/>
              <a:ext cx="457935" cy="424509"/>
            </a:xfrm>
            <a:prstGeom prst="curvedConnector3">
              <a:avLst>
                <a:gd name="adj1" fmla="val 50000"/>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9105681" y="3974365"/>
              <a:ext cx="679450" cy="679448"/>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7" name="椭圆 16"/>
            <p:cNvSpPr/>
            <p:nvPr/>
          </p:nvSpPr>
          <p:spPr>
            <a:xfrm>
              <a:off x="8965979" y="3498850"/>
              <a:ext cx="139702" cy="139702"/>
            </a:xfrm>
            <a:prstGeom prst="ellipse">
              <a:avLst/>
            </a:prstGeom>
            <a:solidFill>
              <a:schemeClr val="accent6"/>
            </a:soli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43" name="Freeform 286"/>
            <p:cNvSpPr>
              <a:spLocks noEditPoints="1"/>
            </p:cNvSpPr>
            <p:nvPr/>
          </p:nvSpPr>
          <p:spPr bwMode="auto">
            <a:xfrm>
              <a:off x="9266775" y="4141074"/>
              <a:ext cx="377661" cy="382002"/>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402698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up)">
                                      <p:cBhvr>
                                        <p:cTn id="35" dur="500"/>
                                        <p:tgtEl>
                                          <p:spTgt spid="44"/>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673" y="261468"/>
            <a:ext cx="295465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标题文字添加</a:t>
            </a:r>
          </a:p>
        </p:txBody>
      </p:sp>
      <p:sp>
        <p:nvSpPr>
          <p:cNvPr id="3" name="文本框 2"/>
          <p:cNvSpPr txBox="1"/>
          <p:nvPr/>
        </p:nvSpPr>
        <p:spPr>
          <a:xfrm>
            <a:off x="5004769" y="834181"/>
            <a:ext cx="218245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cs typeface="+mn-ea"/>
                <a:sym typeface="+mn-lt"/>
              </a:rPr>
              <a:t>CI CHU TIAN JIA YING WEN</a:t>
            </a:r>
          </a:p>
        </p:txBody>
      </p:sp>
      <p:sp>
        <p:nvSpPr>
          <p:cNvPr id="4" name="MH_Other_6"/>
          <p:cNvSpPr>
            <a:spLocks noEditPoints="1"/>
          </p:cNvSpPr>
          <p:nvPr>
            <p:custDataLst>
              <p:tags r:id="rId1"/>
            </p:custDataLst>
          </p:nvPr>
        </p:nvSpPr>
        <p:spPr bwMode="auto">
          <a:xfrm>
            <a:off x="4719908" y="3064022"/>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solid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zh-CN" altLang="en-US">
              <a:cs typeface="+mn-ea"/>
              <a:sym typeface="+mn-lt"/>
            </a:endParaRPr>
          </a:p>
        </p:txBody>
      </p:sp>
      <p:grpSp>
        <p:nvGrpSpPr>
          <p:cNvPr id="5" name="组合 4"/>
          <p:cNvGrpSpPr/>
          <p:nvPr/>
        </p:nvGrpSpPr>
        <p:grpSpPr>
          <a:xfrm>
            <a:off x="5253481" y="3564418"/>
            <a:ext cx="1700244" cy="2742508"/>
            <a:chOff x="5246064" y="3564418"/>
            <a:chExt cx="1700244" cy="2742508"/>
          </a:xfrm>
        </p:grpSpPr>
        <p:sp>
          <p:nvSpPr>
            <p:cNvPr id="6" name="MH_Other_8"/>
            <p:cNvSpPr>
              <a:spLocks/>
            </p:cNvSpPr>
            <p:nvPr>
              <p:custDataLst>
                <p:tags r:id="rId2"/>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chemeClr val="bg1"/>
            </a:solidFill>
            <a:ln>
              <a:noFill/>
            </a:ln>
            <a:effectLst>
              <a:outerShdw blurRad="63500" sx="102000" sy="102000" algn="ctr" rotWithShape="0">
                <a:prstClr val="black">
                  <a:alpha val="40000"/>
                </a:prstClr>
              </a:outerShdw>
            </a:effectLst>
          </p:spPr>
          <p:txBody>
            <a:bodyPr/>
            <a:lstStyle/>
            <a:p>
              <a:endParaRPr lang="zh-CN" altLang="en-US">
                <a:cs typeface="+mn-ea"/>
                <a:sym typeface="+mn-lt"/>
              </a:endParaRPr>
            </a:p>
          </p:txBody>
        </p:sp>
        <p:sp>
          <p:nvSpPr>
            <p:cNvPr id="7" name="MH_Other_9"/>
            <p:cNvSpPr>
              <a:spLocks/>
            </p:cNvSpPr>
            <p:nvPr>
              <p:custDataLst>
                <p:tags r:id="rId3"/>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chemeClr val="bg1"/>
            </a:solidFill>
            <a:ln>
              <a:noFill/>
            </a:ln>
            <a:effectLst>
              <a:outerShdw blurRad="63500" sx="102000" sy="102000" algn="ctr" rotWithShape="0">
                <a:prstClr val="black">
                  <a:alpha val="40000"/>
                </a:prstClr>
              </a:outerShdw>
            </a:effectLst>
          </p:spPr>
          <p:txBody>
            <a:bodyPr/>
            <a:lstStyle/>
            <a:p>
              <a:endParaRPr lang="zh-CN" altLang="en-US">
                <a:cs typeface="+mn-ea"/>
                <a:sym typeface="+mn-lt"/>
              </a:endParaRPr>
            </a:p>
          </p:txBody>
        </p:sp>
        <p:sp>
          <p:nvSpPr>
            <p:cNvPr id="8" name="MH_Other_10"/>
            <p:cNvSpPr>
              <a:spLocks/>
            </p:cNvSpPr>
            <p:nvPr>
              <p:custDataLst>
                <p:tags r:id="rId4"/>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chemeClr val="bg1"/>
            </a:solidFill>
            <a:ln>
              <a:noFill/>
            </a:ln>
            <a:effectLst>
              <a:outerShdw blurRad="63500" sx="102000" sy="102000" algn="ctr" rotWithShape="0">
                <a:prstClr val="black">
                  <a:alpha val="40000"/>
                </a:prstClr>
              </a:outerShdw>
            </a:effectLst>
          </p:spPr>
          <p:txBody>
            <a:bodyPr/>
            <a:lstStyle/>
            <a:p>
              <a:endParaRPr lang="zh-CN" altLang="en-US">
                <a:cs typeface="+mn-ea"/>
                <a:sym typeface="+mn-lt"/>
              </a:endParaRPr>
            </a:p>
          </p:txBody>
        </p:sp>
        <p:sp>
          <p:nvSpPr>
            <p:cNvPr id="9" name="MH_Other_11"/>
            <p:cNvSpPr>
              <a:spLocks/>
            </p:cNvSpPr>
            <p:nvPr>
              <p:custDataLst>
                <p:tags r:id="rId5"/>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chemeClr val="bg1"/>
            </a:solidFill>
            <a:ln>
              <a:noFill/>
            </a:ln>
            <a:effectLst>
              <a:outerShdw blurRad="63500" sx="102000" sy="102000" algn="ctr" rotWithShape="0">
                <a:prstClr val="black">
                  <a:alpha val="40000"/>
                </a:prstClr>
              </a:outerShdw>
            </a:effectLst>
          </p:spPr>
          <p:txBody>
            <a:bodyPr/>
            <a:lstStyle/>
            <a:p>
              <a:endParaRPr lang="zh-CN" altLang="en-US">
                <a:cs typeface="+mn-ea"/>
                <a:sym typeface="+mn-lt"/>
              </a:endParaRPr>
            </a:p>
          </p:txBody>
        </p:sp>
        <p:sp>
          <p:nvSpPr>
            <p:cNvPr id="10" name="MH_Other_12"/>
            <p:cNvSpPr>
              <a:spLocks/>
            </p:cNvSpPr>
            <p:nvPr>
              <p:custDataLst>
                <p:tags r:id="rId6"/>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152400" dist="50800" dir="8100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11" name="组合 10"/>
            <p:cNvGrpSpPr/>
            <p:nvPr/>
          </p:nvGrpSpPr>
          <p:grpSpPr>
            <a:xfrm>
              <a:off x="5884691" y="4719581"/>
              <a:ext cx="403635" cy="415508"/>
              <a:chOff x="5884691" y="4719581"/>
              <a:chExt cx="403635" cy="415508"/>
            </a:xfrm>
            <a:solidFill>
              <a:schemeClr val="accent2"/>
            </a:solidFill>
          </p:grpSpPr>
          <p:sp>
            <p:nvSpPr>
              <p:cNvPr id="13" name="MH_Other_26"/>
              <p:cNvSpPr>
                <a:spLocks/>
              </p:cNvSpPr>
              <p:nvPr>
                <p:custDataLst>
                  <p:tags r:id="rId8"/>
                </p:custDataLst>
              </p:nvPr>
            </p:nvSpPr>
            <p:spPr bwMode="auto">
              <a:xfrm>
                <a:off x="5892985" y="5067741"/>
                <a:ext cx="64968" cy="67348"/>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cs typeface="+mn-ea"/>
                  <a:sym typeface="+mn-lt"/>
                </a:endParaRPr>
              </a:p>
            </p:txBody>
          </p:sp>
          <p:sp>
            <p:nvSpPr>
              <p:cNvPr id="14" name="MH_Other_27"/>
              <p:cNvSpPr>
                <a:spLocks/>
              </p:cNvSpPr>
              <p:nvPr>
                <p:custDataLst>
                  <p:tags r:id="rId9"/>
                </p:custDataLst>
              </p:nvPr>
            </p:nvSpPr>
            <p:spPr bwMode="auto">
              <a:xfrm>
                <a:off x="6002187" y="5089368"/>
                <a:ext cx="66351" cy="45719"/>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cs typeface="+mn-ea"/>
                  <a:sym typeface="+mn-lt"/>
                </a:endParaRPr>
              </a:p>
            </p:txBody>
          </p:sp>
          <p:sp>
            <p:nvSpPr>
              <p:cNvPr id="15" name="MH_Other_28"/>
              <p:cNvSpPr>
                <a:spLocks/>
              </p:cNvSpPr>
              <p:nvPr>
                <p:custDataLst>
                  <p:tags r:id="rId10"/>
                </p:custDataLst>
              </p:nvPr>
            </p:nvSpPr>
            <p:spPr bwMode="auto">
              <a:xfrm>
                <a:off x="6108627" y="5016749"/>
                <a:ext cx="63586" cy="118340"/>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cs typeface="+mn-ea"/>
                  <a:sym typeface="+mn-lt"/>
                </a:endParaRPr>
              </a:p>
            </p:txBody>
          </p:sp>
          <p:sp>
            <p:nvSpPr>
              <p:cNvPr id="16" name="MH_Other_29"/>
              <p:cNvSpPr>
                <a:spLocks/>
              </p:cNvSpPr>
              <p:nvPr>
                <p:custDataLst>
                  <p:tags r:id="rId11"/>
                </p:custDataLst>
              </p:nvPr>
            </p:nvSpPr>
            <p:spPr bwMode="auto">
              <a:xfrm>
                <a:off x="6217828" y="4904182"/>
                <a:ext cx="66351" cy="230906"/>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cs typeface="+mn-ea"/>
                  <a:sym typeface="+mn-lt"/>
                </a:endParaRPr>
              </a:p>
            </p:txBody>
          </p:sp>
          <p:sp>
            <p:nvSpPr>
              <p:cNvPr id="17" name="MH_Other_30"/>
              <p:cNvSpPr>
                <a:spLocks/>
              </p:cNvSpPr>
              <p:nvPr>
                <p:custDataLst>
                  <p:tags r:id="rId12"/>
                </p:custDataLst>
              </p:nvPr>
            </p:nvSpPr>
            <p:spPr bwMode="auto">
              <a:xfrm>
                <a:off x="5884691" y="4719581"/>
                <a:ext cx="403635" cy="292481"/>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cs typeface="+mn-ea"/>
                  <a:sym typeface="+mn-lt"/>
                </a:endParaRPr>
              </a:p>
            </p:txBody>
          </p:sp>
        </p:grpSp>
        <p:sp>
          <p:nvSpPr>
            <p:cNvPr id="12" name="MH_Title_1"/>
            <p:cNvSpPr txBox="1">
              <a:spLocks noChangeArrowheads="1"/>
            </p:cNvSpPr>
            <p:nvPr>
              <p:custDataLst>
                <p:tags r:id="rId7"/>
              </p:custDataLst>
            </p:nvPr>
          </p:nvSpPr>
          <p:spPr bwMode="auto">
            <a:xfrm>
              <a:off x="5468766" y="3963566"/>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b="1" dirty="0">
                  <a:solidFill>
                    <a:schemeClr val="accent6"/>
                  </a:solidFill>
                  <a:latin typeface="+mn-lt"/>
                  <a:ea typeface="+mn-ea"/>
                  <a:cs typeface="+mn-ea"/>
                  <a:sym typeface="+mn-lt"/>
                </a:rPr>
                <a:t>标题</a:t>
              </a:r>
            </a:p>
          </p:txBody>
        </p:sp>
      </p:grpSp>
      <p:sp>
        <p:nvSpPr>
          <p:cNvPr id="18" name="椭圆 17"/>
          <p:cNvSpPr/>
          <p:nvPr/>
        </p:nvSpPr>
        <p:spPr>
          <a:xfrm>
            <a:off x="4480142" y="2861185"/>
            <a:ext cx="632366" cy="63236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9" name="椭圆 18"/>
          <p:cNvSpPr/>
          <p:nvPr/>
        </p:nvSpPr>
        <p:spPr>
          <a:xfrm>
            <a:off x="7079492" y="2901892"/>
            <a:ext cx="632366" cy="63236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0" name="椭圆 19"/>
          <p:cNvSpPr/>
          <p:nvPr/>
        </p:nvSpPr>
        <p:spPr>
          <a:xfrm>
            <a:off x="5777742" y="2256785"/>
            <a:ext cx="632366" cy="63236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1" name="椭圆 20"/>
          <p:cNvSpPr/>
          <p:nvPr/>
        </p:nvSpPr>
        <p:spPr>
          <a:xfrm>
            <a:off x="3964795" y="4123932"/>
            <a:ext cx="632366" cy="63236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2" name="椭圆 21"/>
          <p:cNvSpPr/>
          <p:nvPr/>
        </p:nvSpPr>
        <p:spPr>
          <a:xfrm>
            <a:off x="7594839" y="4123932"/>
            <a:ext cx="632366" cy="632364"/>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nvGrpSpPr>
          <p:cNvPr id="25" name="组合 24"/>
          <p:cNvGrpSpPr/>
          <p:nvPr/>
        </p:nvGrpSpPr>
        <p:grpSpPr>
          <a:xfrm>
            <a:off x="1957253" y="3997158"/>
            <a:ext cx="1826400" cy="888155"/>
            <a:chOff x="1824896" y="4197438"/>
            <a:chExt cx="1826400" cy="888155"/>
          </a:xfrm>
        </p:grpSpPr>
        <p:sp>
          <p:nvSpPr>
            <p:cNvPr id="26" name="矩形 25"/>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27" name="矩形 26"/>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28" name="组合 27"/>
          <p:cNvGrpSpPr/>
          <p:nvPr/>
        </p:nvGrpSpPr>
        <p:grpSpPr>
          <a:xfrm>
            <a:off x="8408321" y="3997158"/>
            <a:ext cx="1826400" cy="888155"/>
            <a:chOff x="1824896" y="4197438"/>
            <a:chExt cx="1826400" cy="888155"/>
          </a:xfrm>
        </p:grpSpPr>
        <p:sp>
          <p:nvSpPr>
            <p:cNvPr id="29" name="矩形 28"/>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30" name="矩形 29"/>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31" name="组合 30"/>
          <p:cNvGrpSpPr/>
          <p:nvPr/>
        </p:nvGrpSpPr>
        <p:grpSpPr>
          <a:xfrm>
            <a:off x="2592369" y="2689420"/>
            <a:ext cx="1826400" cy="888155"/>
            <a:chOff x="1824896" y="4197438"/>
            <a:chExt cx="1826400" cy="888155"/>
          </a:xfrm>
        </p:grpSpPr>
        <p:sp>
          <p:nvSpPr>
            <p:cNvPr id="32" name="矩形 31"/>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33" name="矩形 32"/>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34" name="组合 33"/>
          <p:cNvGrpSpPr/>
          <p:nvPr/>
        </p:nvGrpSpPr>
        <p:grpSpPr>
          <a:xfrm>
            <a:off x="7750482" y="2689420"/>
            <a:ext cx="1826400" cy="888155"/>
            <a:chOff x="1824896" y="4197438"/>
            <a:chExt cx="1826400" cy="888155"/>
          </a:xfrm>
        </p:grpSpPr>
        <p:sp>
          <p:nvSpPr>
            <p:cNvPr id="35" name="矩形 34"/>
            <p:cNvSpPr/>
            <p:nvPr/>
          </p:nvSpPr>
          <p:spPr>
            <a:xfrm>
              <a:off x="1849050" y="4550062"/>
              <a:ext cx="1778094"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36" name="矩形 35"/>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37" name="组合 36"/>
          <p:cNvGrpSpPr/>
          <p:nvPr/>
        </p:nvGrpSpPr>
        <p:grpSpPr>
          <a:xfrm>
            <a:off x="4521040" y="1467203"/>
            <a:ext cx="3253596" cy="650911"/>
            <a:chOff x="1111299" y="4197438"/>
            <a:chExt cx="3253596" cy="650911"/>
          </a:xfrm>
        </p:grpSpPr>
        <p:sp>
          <p:nvSpPr>
            <p:cNvPr id="38" name="矩形 37"/>
            <p:cNvSpPr/>
            <p:nvPr/>
          </p:nvSpPr>
          <p:spPr>
            <a:xfrm>
              <a:off x="1111299" y="4550062"/>
              <a:ext cx="3253596" cy="29828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bg1"/>
                  </a:solidFill>
                  <a:effectLst/>
                  <a:uLnTx/>
                  <a:uFillTx/>
                  <a:cs typeface="+mn-ea"/>
                  <a:sym typeface="+mn-lt"/>
                </a:rPr>
                <a:t>用户可以在投影仪或者计算机上进行演示</a:t>
              </a:r>
            </a:p>
          </p:txBody>
        </p:sp>
        <p:sp>
          <p:nvSpPr>
            <p:cNvPr id="39" name="矩形 38"/>
            <p:cNvSpPr/>
            <p:nvPr/>
          </p:nvSpPr>
          <p:spPr>
            <a:xfrm>
              <a:off x="1824896" y="4197438"/>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cs typeface="+mn-ea"/>
                  <a:sym typeface="+mn-lt"/>
                </a:rPr>
                <a:t>标题文字添加</a:t>
              </a:r>
            </a:p>
          </p:txBody>
        </p:sp>
      </p:grpSp>
      <p:grpSp>
        <p:nvGrpSpPr>
          <p:cNvPr id="40" name="组合 39"/>
          <p:cNvGrpSpPr/>
          <p:nvPr/>
        </p:nvGrpSpPr>
        <p:grpSpPr>
          <a:xfrm>
            <a:off x="4609942" y="3068009"/>
            <a:ext cx="382003" cy="243092"/>
            <a:chOff x="2333625" y="3340101"/>
            <a:chExt cx="279401" cy="177800"/>
          </a:xfrm>
          <a:solidFill>
            <a:srgbClr val="FF3046"/>
          </a:solidFill>
        </p:grpSpPr>
        <p:sp>
          <p:nvSpPr>
            <p:cNvPr id="41" name="Rectangle 415"/>
            <p:cNvSpPr>
              <a:spLocks noChangeArrowheads="1"/>
            </p:cNvSpPr>
            <p:nvPr/>
          </p:nvSpPr>
          <p:spPr bwMode="auto">
            <a:xfrm>
              <a:off x="2452688" y="3340101"/>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Rectangle 416"/>
            <p:cNvSpPr>
              <a:spLocks noChangeArrowheads="1"/>
            </p:cNvSpPr>
            <p:nvPr/>
          </p:nvSpPr>
          <p:spPr bwMode="auto">
            <a:xfrm>
              <a:off x="2452688" y="338931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Rectangle 417"/>
            <p:cNvSpPr>
              <a:spLocks noChangeArrowheads="1"/>
            </p:cNvSpPr>
            <p:nvPr/>
          </p:nvSpPr>
          <p:spPr bwMode="auto">
            <a:xfrm>
              <a:off x="2452688" y="3446463"/>
              <a:ext cx="16033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Rectangle 418"/>
            <p:cNvSpPr>
              <a:spLocks noChangeArrowheads="1"/>
            </p:cNvSpPr>
            <p:nvPr/>
          </p:nvSpPr>
          <p:spPr bwMode="auto">
            <a:xfrm>
              <a:off x="2452688" y="3497263"/>
              <a:ext cx="1603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Rectangle 419"/>
            <p:cNvSpPr>
              <a:spLocks noChangeArrowheads="1"/>
            </p:cNvSpPr>
            <p:nvPr/>
          </p:nvSpPr>
          <p:spPr bwMode="auto">
            <a:xfrm>
              <a:off x="2333625" y="3340101"/>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Rectangle 420"/>
            <p:cNvSpPr>
              <a:spLocks noChangeArrowheads="1"/>
            </p:cNvSpPr>
            <p:nvPr/>
          </p:nvSpPr>
          <p:spPr bwMode="auto">
            <a:xfrm>
              <a:off x="2333625" y="3446463"/>
              <a:ext cx="85725"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7" name="Freeform 331"/>
          <p:cNvSpPr>
            <a:spLocks/>
          </p:cNvSpPr>
          <p:nvPr/>
        </p:nvSpPr>
        <p:spPr bwMode="auto">
          <a:xfrm>
            <a:off x="5919818" y="2437565"/>
            <a:ext cx="382002" cy="27782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48" name="组合 47"/>
          <p:cNvGrpSpPr/>
          <p:nvPr/>
        </p:nvGrpSpPr>
        <p:grpSpPr>
          <a:xfrm>
            <a:off x="7210665" y="3064022"/>
            <a:ext cx="384173" cy="355958"/>
            <a:chOff x="4005263" y="1627188"/>
            <a:chExt cx="280988" cy="260351"/>
          </a:xfrm>
          <a:solidFill>
            <a:srgbClr val="FF3046"/>
          </a:solidFill>
        </p:grpSpPr>
        <p:sp>
          <p:nvSpPr>
            <p:cNvPr id="49" name="Freeform 383"/>
            <p:cNvSpPr>
              <a:spLocks noEditPoints="1"/>
            </p:cNvSpPr>
            <p:nvPr/>
          </p:nvSpPr>
          <p:spPr bwMode="auto">
            <a:xfrm>
              <a:off x="4005263" y="1774826"/>
              <a:ext cx="279400" cy="112713"/>
            </a:xfrm>
            <a:custGeom>
              <a:avLst/>
              <a:gdLst>
                <a:gd name="T0" fmla="*/ 258 w 289"/>
                <a:gd name="T1" fmla="*/ 0 h 117"/>
                <a:gd name="T2" fmla="*/ 179 w 289"/>
                <a:gd name="T3" fmla="*/ 0 h 117"/>
                <a:gd name="T4" fmla="*/ 148 w 289"/>
                <a:gd name="T5" fmla="*/ 31 h 117"/>
                <a:gd name="T6" fmla="*/ 148 w 289"/>
                <a:gd name="T7" fmla="*/ 44 h 117"/>
                <a:gd name="T8" fmla="*/ 64 w 289"/>
                <a:gd name="T9" fmla="*/ 44 h 117"/>
                <a:gd name="T10" fmla="*/ 64 w 289"/>
                <a:gd name="T11" fmla="*/ 35 h 117"/>
                <a:gd name="T12" fmla="*/ 64 w 289"/>
                <a:gd name="T13" fmla="*/ 12 h 117"/>
                <a:gd name="T14" fmla="*/ 57 w 289"/>
                <a:gd name="T15" fmla="*/ 9 h 117"/>
                <a:gd name="T16" fmla="*/ 4 w 289"/>
                <a:gd name="T17" fmla="*/ 53 h 117"/>
                <a:gd name="T18" fmla="*/ 4 w 289"/>
                <a:gd name="T19" fmla="*/ 65 h 117"/>
                <a:gd name="T20" fmla="*/ 57 w 289"/>
                <a:gd name="T21" fmla="*/ 109 h 117"/>
                <a:gd name="T22" fmla="*/ 64 w 289"/>
                <a:gd name="T23" fmla="*/ 105 h 117"/>
                <a:gd name="T24" fmla="*/ 64 w 289"/>
                <a:gd name="T25" fmla="*/ 82 h 117"/>
                <a:gd name="T26" fmla="*/ 64 w 289"/>
                <a:gd name="T27" fmla="*/ 73 h 117"/>
                <a:gd name="T28" fmla="*/ 148 w 289"/>
                <a:gd name="T29" fmla="*/ 73 h 117"/>
                <a:gd name="T30" fmla="*/ 148 w 289"/>
                <a:gd name="T31" fmla="*/ 86 h 117"/>
                <a:gd name="T32" fmla="*/ 179 w 289"/>
                <a:gd name="T33" fmla="*/ 117 h 117"/>
                <a:gd name="T34" fmla="*/ 258 w 289"/>
                <a:gd name="T35" fmla="*/ 117 h 117"/>
                <a:gd name="T36" fmla="*/ 289 w 289"/>
                <a:gd name="T37" fmla="*/ 86 h 117"/>
                <a:gd name="T38" fmla="*/ 289 w 289"/>
                <a:gd name="T39" fmla="*/ 31 h 117"/>
                <a:gd name="T40" fmla="*/ 258 w 289"/>
                <a:gd name="T41" fmla="*/ 0 h 117"/>
                <a:gd name="T42" fmla="*/ 261 w 289"/>
                <a:gd name="T43" fmla="*/ 82 h 117"/>
                <a:gd name="T44" fmla="*/ 254 w 289"/>
                <a:gd name="T45" fmla="*/ 90 h 117"/>
                <a:gd name="T46" fmla="*/ 184 w 289"/>
                <a:gd name="T47" fmla="*/ 90 h 117"/>
                <a:gd name="T48" fmla="*/ 176 w 289"/>
                <a:gd name="T49" fmla="*/ 82 h 117"/>
                <a:gd name="T50" fmla="*/ 176 w 289"/>
                <a:gd name="T51" fmla="*/ 35 h 117"/>
                <a:gd name="T52" fmla="*/ 184 w 289"/>
                <a:gd name="T53" fmla="*/ 27 h 117"/>
                <a:gd name="T54" fmla="*/ 254 w 289"/>
                <a:gd name="T55" fmla="*/ 27 h 117"/>
                <a:gd name="T56" fmla="*/ 261 w 289"/>
                <a:gd name="T57" fmla="*/ 35 h 117"/>
                <a:gd name="T58" fmla="*/ 261 w 289"/>
                <a:gd name="T59" fmla="*/ 8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7">
                  <a:moveTo>
                    <a:pt x="258" y="0"/>
                  </a:moveTo>
                  <a:cubicBezTo>
                    <a:pt x="179" y="0"/>
                    <a:pt x="179" y="0"/>
                    <a:pt x="179" y="0"/>
                  </a:cubicBezTo>
                  <a:cubicBezTo>
                    <a:pt x="162" y="0"/>
                    <a:pt x="148" y="14"/>
                    <a:pt x="148" y="31"/>
                  </a:cubicBezTo>
                  <a:cubicBezTo>
                    <a:pt x="148" y="44"/>
                    <a:pt x="148" y="44"/>
                    <a:pt x="148" y="44"/>
                  </a:cubicBezTo>
                  <a:cubicBezTo>
                    <a:pt x="64" y="44"/>
                    <a:pt x="64" y="44"/>
                    <a:pt x="64" y="44"/>
                  </a:cubicBezTo>
                  <a:cubicBezTo>
                    <a:pt x="64" y="41"/>
                    <a:pt x="64" y="38"/>
                    <a:pt x="64" y="35"/>
                  </a:cubicBezTo>
                  <a:cubicBezTo>
                    <a:pt x="64" y="12"/>
                    <a:pt x="64" y="12"/>
                    <a:pt x="64" y="12"/>
                  </a:cubicBezTo>
                  <a:cubicBezTo>
                    <a:pt x="64" y="7"/>
                    <a:pt x="61" y="5"/>
                    <a:pt x="57" y="9"/>
                  </a:cubicBezTo>
                  <a:cubicBezTo>
                    <a:pt x="4" y="53"/>
                    <a:pt x="4" y="53"/>
                    <a:pt x="4" y="53"/>
                  </a:cubicBezTo>
                  <a:cubicBezTo>
                    <a:pt x="0" y="56"/>
                    <a:pt x="0" y="61"/>
                    <a:pt x="4" y="65"/>
                  </a:cubicBezTo>
                  <a:cubicBezTo>
                    <a:pt x="57" y="109"/>
                    <a:pt x="57" y="109"/>
                    <a:pt x="57" y="109"/>
                  </a:cubicBezTo>
                  <a:cubicBezTo>
                    <a:pt x="61" y="112"/>
                    <a:pt x="64" y="111"/>
                    <a:pt x="64" y="105"/>
                  </a:cubicBezTo>
                  <a:cubicBezTo>
                    <a:pt x="64" y="82"/>
                    <a:pt x="64" y="82"/>
                    <a:pt x="64" y="82"/>
                  </a:cubicBezTo>
                  <a:cubicBezTo>
                    <a:pt x="64" y="80"/>
                    <a:pt x="64" y="76"/>
                    <a:pt x="64" y="73"/>
                  </a:cubicBezTo>
                  <a:cubicBezTo>
                    <a:pt x="148" y="73"/>
                    <a:pt x="148" y="73"/>
                    <a:pt x="148" y="73"/>
                  </a:cubicBezTo>
                  <a:cubicBezTo>
                    <a:pt x="148" y="86"/>
                    <a:pt x="148" y="86"/>
                    <a:pt x="148" y="86"/>
                  </a:cubicBezTo>
                  <a:cubicBezTo>
                    <a:pt x="148" y="103"/>
                    <a:pt x="162" y="117"/>
                    <a:pt x="179" y="117"/>
                  </a:cubicBezTo>
                  <a:cubicBezTo>
                    <a:pt x="258" y="117"/>
                    <a:pt x="258" y="117"/>
                    <a:pt x="258" y="117"/>
                  </a:cubicBezTo>
                  <a:cubicBezTo>
                    <a:pt x="275" y="117"/>
                    <a:pt x="289" y="103"/>
                    <a:pt x="289" y="86"/>
                  </a:cubicBezTo>
                  <a:cubicBezTo>
                    <a:pt x="289" y="31"/>
                    <a:pt x="289" y="31"/>
                    <a:pt x="289" y="31"/>
                  </a:cubicBezTo>
                  <a:cubicBezTo>
                    <a:pt x="289" y="14"/>
                    <a:pt x="275" y="0"/>
                    <a:pt x="258" y="0"/>
                  </a:cubicBezTo>
                  <a:close/>
                  <a:moveTo>
                    <a:pt x="261" y="82"/>
                  </a:moveTo>
                  <a:cubicBezTo>
                    <a:pt x="261" y="86"/>
                    <a:pt x="258" y="90"/>
                    <a:pt x="254" y="90"/>
                  </a:cubicBezTo>
                  <a:cubicBezTo>
                    <a:pt x="184" y="90"/>
                    <a:pt x="184" y="90"/>
                    <a:pt x="184" y="90"/>
                  </a:cubicBezTo>
                  <a:cubicBezTo>
                    <a:pt x="179" y="90"/>
                    <a:pt x="176" y="86"/>
                    <a:pt x="176" y="82"/>
                  </a:cubicBezTo>
                  <a:cubicBezTo>
                    <a:pt x="176" y="35"/>
                    <a:pt x="176" y="35"/>
                    <a:pt x="176" y="35"/>
                  </a:cubicBezTo>
                  <a:cubicBezTo>
                    <a:pt x="176" y="31"/>
                    <a:pt x="179" y="27"/>
                    <a:pt x="184" y="27"/>
                  </a:cubicBezTo>
                  <a:cubicBezTo>
                    <a:pt x="254" y="27"/>
                    <a:pt x="254" y="27"/>
                    <a:pt x="254" y="27"/>
                  </a:cubicBezTo>
                  <a:cubicBezTo>
                    <a:pt x="258" y="27"/>
                    <a:pt x="261" y="31"/>
                    <a:pt x="261" y="35"/>
                  </a:cubicBezTo>
                  <a:lnTo>
                    <a:pt x="26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384"/>
            <p:cNvSpPr>
              <a:spLocks noEditPoints="1"/>
            </p:cNvSpPr>
            <p:nvPr/>
          </p:nvSpPr>
          <p:spPr bwMode="auto">
            <a:xfrm>
              <a:off x="4005263" y="1627188"/>
              <a:ext cx="280988" cy="114300"/>
            </a:xfrm>
            <a:custGeom>
              <a:avLst/>
              <a:gdLst>
                <a:gd name="T0" fmla="*/ 31 w 289"/>
                <a:gd name="T1" fmla="*/ 118 h 118"/>
                <a:gd name="T2" fmla="*/ 110 w 289"/>
                <a:gd name="T3" fmla="*/ 118 h 118"/>
                <a:gd name="T4" fmla="*/ 141 w 289"/>
                <a:gd name="T5" fmla="*/ 87 h 118"/>
                <a:gd name="T6" fmla="*/ 141 w 289"/>
                <a:gd name="T7" fmla="*/ 74 h 118"/>
                <a:gd name="T8" fmla="*/ 225 w 289"/>
                <a:gd name="T9" fmla="*/ 74 h 118"/>
                <a:gd name="T10" fmla="*/ 225 w 289"/>
                <a:gd name="T11" fmla="*/ 83 h 118"/>
                <a:gd name="T12" fmla="*/ 225 w 289"/>
                <a:gd name="T13" fmla="*/ 106 h 118"/>
                <a:gd name="T14" fmla="*/ 232 w 289"/>
                <a:gd name="T15" fmla="*/ 109 h 118"/>
                <a:gd name="T16" fmla="*/ 285 w 289"/>
                <a:gd name="T17" fmla="*/ 65 h 118"/>
                <a:gd name="T18" fmla="*/ 285 w 289"/>
                <a:gd name="T19" fmla="*/ 53 h 118"/>
                <a:gd name="T20" fmla="*/ 232 w 289"/>
                <a:gd name="T21" fmla="*/ 9 h 118"/>
                <a:gd name="T22" fmla="*/ 225 w 289"/>
                <a:gd name="T23" fmla="*/ 12 h 118"/>
                <a:gd name="T24" fmla="*/ 225 w 289"/>
                <a:gd name="T25" fmla="*/ 36 h 118"/>
                <a:gd name="T26" fmla="*/ 225 w 289"/>
                <a:gd name="T27" fmla="*/ 45 h 118"/>
                <a:gd name="T28" fmla="*/ 141 w 289"/>
                <a:gd name="T29" fmla="*/ 45 h 118"/>
                <a:gd name="T30" fmla="*/ 141 w 289"/>
                <a:gd name="T31" fmla="*/ 32 h 118"/>
                <a:gd name="T32" fmla="*/ 110 w 289"/>
                <a:gd name="T33" fmla="*/ 0 h 118"/>
                <a:gd name="T34" fmla="*/ 31 w 289"/>
                <a:gd name="T35" fmla="*/ 0 h 118"/>
                <a:gd name="T36" fmla="*/ 0 w 289"/>
                <a:gd name="T37" fmla="*/ 32 h 118"/>
                <a:gd name="T38" fmla="*/ 0 w 289"/>
                <a:gd name="T39" fmla="*/ 87 h 118"/>
                <a:gd name="T40" fmla="*/ 31 w 289"/>
                <a:gd name="T41" fmla="*/ 118 h 118"/>
                <a:gd name="T42" fmla="*/ 28 w 289"/>
                <a:gd name="T43" fmla="*/ 36 h 118"/>
                <a:gd name="T44" fmla="*/ 35 w 289"/>
                <a:gd name="T45" fmla="*/ 28 h 118"/>
                <a:gd name="T46" fmla="*/ 106 w 289"/>
                <a:gd name="T47" fmla="*/ 28 h 118"/>
                <a:gd name="T48" fmla="*/ 113 w 289"/>
                <a:gd name="T49" fmla="*/ 36 h 118"/>
                <a:gd name="T50" fmla="*/ 113 w 289"/>
                <a:gd name="T51" fmla="*/ 83 h 118"/>
                <a:gd name="T52" fmla="*/ 106 w 289"/>
                <a:gd name="T53" fmla="*/ 90 h 118"/>
                <a:gd name="T54" fmla="*/ 35 w 289"/>
                <a:gd name="T55" fmla="*/ 90 h 118"/>
                <a:gd name="T56" fmla="*/ 28 w 289"/>
                <a:gd name="T57" fmla="*/ 83 h 118"/>
                <a:gd name="T58" fmla="*/ 28 w 289"/>
                <a:gd name="T59" fmla="*/ 3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9" h="118">
                  <a:moveTo>
                    <a:pt x="31" y="118"/>
                  </a:moveTo>
                  <a:cubicBezTo>
                    <a:pt x="110" y="118"/>
                    <a:pt x="110" y="118"/>
                    <a:pt x="110" y="118"/>
                  </a:cubicBezTo>
                  <a:cubicBezTo>
                    <a:pt x="127" y="118"/>
                    <a:pt x="141" y="104"/>
                    <a:pt x="141" y="87"/>
                  </a:cubicBezTo>
                  <a:cubicBezTo>
                    <a:pt x="141" y="74"/>
                    <a:pt x="141" y="74"/>
                    <a:pt x="141" y="74"/>
                  </a:cubicBezTo>
                  <a:cubicBezTo>
                    <a:pt x="225" y="74"/>
                    <a:pt x="225" y="74"/>
                    <a:pt x="225" y="74"/>
                  </a:cubicBezTo>
                  <a:cubicBezTo>
                    <a:pt x="225" y="77"/>
                    <a:pt x="225" y="80"/>
                    <a:pt x="225" y="83"/>
                  </a:cubicBezTo>
                  <a:cubicBezTo>
                    <a:pt x="225" y="106"/>
                    <a:pt x="225" y="106"/>
                    <a:pt x="225" y="106"/>
                  </a:cubicBezTo>
                  <a:cubicBezTo>
                    <a:pt x="225" y="111"/>
                    <a:pt x="229" y="112"/>
                    <a:pt x="232" y="109"/>
                  </a:cubicBezTo>
                  <a:cubicBezTo>
                    <a:pt x="285" y="65"/>
                    <a:pt x="285" y="65"/>
                    <a:pt x="285" y="65"/>
                  </a:cubicBezTo>
                  <a:cubicBezTo>
                    <a:pt x="289" y="62"/>
                    <a:pt x="289" y="56"/>
                    <a:pt x="285" y="53"/>
                  </a:cubicBezTo>
                  <a:cubicBezTo>
                    <a:pt x="232" y="9"/>
                    <a:pt x="232" y="9"/>
                    <a:pt x="232" y="9"/>
                  </a:cubicBezTo>
                  <a:cubicBezTo>
                    <a:pt x="229" y="6"/>
                    <a:pt x="225" y="7"/>
                    <a:pt x="225" y="12"/>
                  </a:cubicBezTo>
                  <a:cubicBezTo>
                    <a:pt x="225" y="36"/>
                    <a:pt x="225" y="36"/>
                    <a:pt x="225" y="36"/>
                  </a:cubicBezTo>
                  <a:cubicBezTo>
                    <a:pt x="225" y="38"/>
                    <a:pt x="225" y="41"/>
                    <a:pt x="225" y="45"/>
                  </a:cubicBezTo>
                  <a:cubicBezTo>
                    <a:pt x="141" y="45"/>
                    <a:pt x="141" y="45"/>
                    <a:pt x="141" y="45"/>
                  </a:cubicBezTo>
                  <a:cubicBezTo>
                    <a:pt x="141" y="32"/>
                    <a:pt x="141" y="32"/>
                    <a:pt x="141" y="32"/>
                  </a:cubicBezTo>
                  <a:cubicBezTo>
                    <a:pt x="141" y="14"/>
                    <a:pt x="127" y="0"/>
                    <a:pt x="110" y="0"/>
                  </a:cubicBezTo>
                  <a:cubicBezTo>
                    <a:pt x="31" y="0"/>
                    <a:pt x="31" y="0"/>
                    <a:pt x="31" y="0"/>
                  </a:cubicBezTo>
                  <a:cubicBezTo>
                    <a:pt x="14" y="0"/>
                    <a:pt x="0" y="14"/>
                    <a:pt x="0" y="32"/>
                  </a:cubicBezTo>
                  <a:cubicBezTo>
                    <a:pt x="0" y="87"/>
                    <a:pt x="0" y="87"/>
                    <a:pt x="0" y="87"/>
                  </a:cubicBezTo>
                  <a:cubicBezTo>
                    <a:pt x="0" y="104"/>
                    <a:pt x="14" y="118"/>
                    <a:pt x="31" y="118"/>
                  </a:cubicBezTo>
                  <a:close/>
                  <a:moveTo>
                    <a:pt x="28" y="36"/>
                  </a:moveTo>
                  <a:cubicBezTo>
                    <a:pt x="28" y="31"/>
                    <a:pt x="31" y="28"/>
                    <a:pt x="35" y="28"/>
                  </a:cubicBezTo>
                  <a:cubicBezTo>
                    <a:pt x="106" y="28"/>
                    <a:pt x="106" y="28"/>
                    <a:pt x="106" y="28"/>
                  </a:cubicBezTo>
                  <a:cubicBezTo>
                    <a:pt x="110" y="28"/>
                    <a:pt x="113" y="31"/>
                    <a:pt x="113" y="36"/>
                  </a:cubicBezTo>
                  <a:cubicBezTo>
                    <a:pt x="113" y="83"/>
                    <a:pt x="113" y="83"/>
                    <a:pt x="113" y="83"/>
                  </a:cubicBezTo>
                  <a:cubicBezTo>
                    <a:pt x="113" y="87"/>
                    <a:pt x="110" y="90"/>
                    <a:pt x="106" y="90"/>
                  </a:cubicBezTo>
                  <a:cubicBezTo>
                    <a:pt x="35" y="90"/>
                    <a:pt x="35" y="90"/>
                    <a:pt x="35" y="90"/>
                  </a:cubicBezTo>
                  <a:cubicBezTo>
                    <a:pt x="31" y="90"/>
                    <a:pt x="28" y="87"/>
                    <a:pt x="28" y="83"/>
                  </a:cubicBezTo>
                  <a:lnTo>
                    <a:pt x="2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51" name="Freeform 286"/>
          <p:cNvSpPr>
            <a:spLocks noEditPoints="1"/>
          </p:cNvSpPr>
          <p:nvPr/>
        </p:nvSpPr>
        <p:spPr bwMode="auto">
          <a:xfrm>
            <a:off x="4094082" y="4249113"/>
            <a:ext cx="377661" cy="382002"/>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FF3046"/>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52" name="组合 51"/>
          <p:cNvGrpSpPr/>
          <p:nvPr/>
        </p:nvGrpSpPr>
        <p:grpSpPr>
          <a:xfrm>
            <a:off x="7797382" y="4301207"/>
            <a:ext cx="258763" cy="277813"/>
            <a:chOff x="6245225" y="2174876"/>
            <a:chExt cx="258763" cy="277813"/>
          </a:xfrm>
          <a:solidFill>
            <a:srgbClr val="FF3046"/>
          </a:solidFill>
        </p:grpSpPr>
        <p:sp>
          <p:nvSpPr>
            <p:cNvPr id="53" name="Freeform 281"/>
            <p:cNvSpPr>
              <a:spLocks noEditPoints="1"/>
            </p:cNvSpPr>
            <p:nvPr/>
          </p:nvSpPr>
          <p:spPr bwMode="auto">
            <a:xfrm>
              <a:off x="6245225" y="2174876"/>
              <a:ext cx="258763" cy="277813"/>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282"/>
            <p:cNvSpPr>
              <a:spLocks/>
            </p:cNvSpPr>
            <p:nvPr/>
          </p:nvSpPr>
          <p:spPr bwMode="auto">
            <a:xfrm>
              <a:off x="6302375" y="2279651"/>
              <a:ext cx="144463" cy="107950"/>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1804545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par>
                          <p:cTn id="13" fill="hold">
                            <p:stCondLst>
                              <p:cond delay="250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Effect transition="in" filter="fade">
                                      <p:cBhvr>
                                        <p:cTn id="58" dur="500"/>
                                        <p:tgtEl>
                                          <p:spTgt spid="48"/>
                                        </p:tgtEl>
                                      </p:cBhvr>
                                    </p:animEffect>
                                  </p:childTnLst>
                                </p:cTn>
                              </p:par>
                              <p:par>
                                <p:cTn id="59" presetID="53" presetClass="entr" presetSubtype="16" fill="hold" nodeType="with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par>
                          <p:cTn id="64" fill="hold">
                            <p:stCondLst>
                              <p:cond delay="3000"/>
                            </p:stCondLst>
                            <p:childTnLst>
                              <p:par>
                                <p:cTn id="65" presetID="14" presetClass="entr" presetSubtype="10"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randombar(horizontal)">
                                      <p:cBhvr>
                                        <p:cTn id="67" dur="500"/>
                                        <p:tgtEl>
                                          <p:spTgt spid="37"/>
                                        </p:tgtEl>
                                      </p:cBhvr>
                                    </p:animEffect>
                                  </p:childTnLst>
                                </p:cTn>
                              </p:par>
                              <p:par>
                                <p:cTn id="68" presetID="14" presetClass="entr" presetSubtype="10"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randombar(horizontal)">
                                      <p:cBhvr>
                                        <p:cTn id="70" dur="500"/>
                                        <p:tgtEl>
                                          <p:spTgt spid="31"/>
                                        </p:tgtEl>
                                      </p:cBhvr>
                                    </p:animEffect>
                                  </p:childTnLst>
                                </p:cTn>
                              </p:par>
                              <p:par>
                                <p:cTn id="71" presetID="14" presetClass="entr" presetSubtype="10" fill="hold"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randombar(horizontal)">
                                      <p:cBhvr>
                                        <p:cTn id="73" dur="500"/>
                                        <p:tgtEl>
                                          <p:spTgt spid="25"/>
                                        </p:tgtEl>
                                      </p:cBhvr>
                                    </p:animEffect>
                                  </p:childTnLst>
                                </p:cTn>
                              </p:par>
                              <p:par>
                                <p:cTn id="74" presetID="14" presetClass="entr" presetSubtype="10" fill="hold"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randombar(horizontal)">
                                      <p:cBhvr>
                                        <p:cTn id="76" dur="500"/>
                                        <p:tgtEl>
                                          <p:spTgt spid="34"/>
                                        </p:tgtEl>
                                      </p:cBhvr>
                                    </p:animEffect>
                                  </p:childTnLst>
                                </p:cTn>
                              </p:par>
                              <p:par>
                                <p:cTn id="77" presetID="14" presetClass="entr" presetSubtype="10" fill="hold"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randombar(horizontal)">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19" grpId="0" animBg="1"/>
      <p:bldP spid="20" grpId="0" animBg="1"/>
      <p:bldP spid="21" grpId="0" animBg="1"/>
      <p:bldP spid="22" grpId="0" animBg="1"/>
      <p:bldP spid="47" grpId="0" animBg="1"/>
      <p:bldP spid="5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98172" y="1730829"/>
            <a:ext cx="3396344" cy="3396342"/>
            <a:chOff x="3616959" y="1148079"/>
            <a:chExt cx="4561841" cy="4561841"/>
          </a:xfrm>
        </p:grpSpPr>
        <p:grpSp>
          <p:nvGrpSpPr>
            <p:cNvPr id="14" name="组合 13"/>
            <p:cNvGrpSpPr/>
            <p:nvPr/>
          </p:nvGrpSpPr>
          <p:grpSpPr>
            <a:xfrm>
              <a:off x="3616959" y="1148079"/>
              <a:ext cx="4561841" cy="4561841"/>
              <a:chOff x="2844799" y="1523999"/>
              <a:chExt cx="4561841" cy="4561841"/>
            </a:xfrm>
          </p:grpSpPr>
          <p:cxnSp>
            <p:nvCxnSpPr>
              <p:cNvPr id="6" name="直接连接符 5"/>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rot="-4050000">
              <a:off x="3616959" y="1148079"/>
              <a:ext cx="4561841" cy="4561841"/>
              <a:chOff x="2844799" y="1523999"/>
              <a:chExt cx="4561841" cy="4561841"/>
            </a:xfrm>
          </p:grpSpPr>
          <p:cxnSp>
            <p:nvCxnSpPr>
              <p:cNvPr id="18" name="直接连接符 17"/>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rot="-2700000">
              <a:off x="3616959" y="1148079"/>
              <a:ext cx="4561841" cy="4561841"/>
              <a:chOff x="2844799" y="1523999"/>
              <a:chExt cx="4561841" cy="4561841"/>
            </a:xfrm>
          </p:grpSpPr>
          <p:cxnSp>
            <p:nvCxnSpPr>
              <p:cNvPr id="25" name="直接连接符 24"/>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rot="-1350000">
              <a:off x="3616959" y="1148079"/>
              <a:ext cx="4561841" cy="4561841"/>
              <a:chOff x="2844799" y="1523999"/>
              <a:chExt cx="4561841" cy="4561841"/>
            </a:xfrm>
          </p:grpSpPr>
          <p:cxnSp>
            <p:nvCxnSpPr>
              <p:cNvPr id="32" name="直接连接符 31"/>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38" name="组合 37"/>
          <p:cNvGrpSpPr/>
          <p:nvPr/>
        </p:nvGrpSpPr>
        <p:grpSpPr>
          <a:xfrm>
            <a:off x="10493828" y="1730829"/>
            <a:ext cx="3396344" cy="3396342"/>
            <a:chOff x="3616959" y="1148079"/>
            <a:chExt cx="4561841" cy="4561841"/>
          </a:xfrm>
        </p:grpSpPr>
        <p:grpSp>
          <p:nvGrpSpPr>
            <p:cNvPr id="39" name="组合 38"/>
            <p:cNvGrpSpPr/>
            <p:nvPr/>
          </p:nvGrpSpPr>
          <p:grpSpPr>
            <a:xfrm>
              <a:off x="3616959" y="1148079"/>
              <a:ext cx="4561841" cy="4561841"/>
              <a:chOff x="2844799" y="1523999"/>
              <a:chExt cx="4561841" cy="4561841"/>
            </a:xfrm>
          </p:grpSpPr>
          <p:cxnSp>
            <p:nvCxnSpPr>
              <p:cNvPr id="66" name="直接连接符 65"/>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7" name="直接连接符 66"/>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9" name="直接连接符 68"/>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rot="-4050000">
              <a:off x="3616959" y="1148079"/>
              <a:ext cx="4561841" cy="4561841"/>
              <a:chOff x="2844799" y="1523999"/>
              <a:chExt cx="4561841" cy="4561841"/>
            </a:xfrm>
          </p:grpSpPr>
          <p:cxnSp>
            <p:nvCxnSpPr>
              <p:cNvPr id="60" name="直接连接符 59"/>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4" name="直接连接符 63"/>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5" name="直接连接符 64"/>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41" name="组合 40"/>
            <p:cNvGrpSpPr/>
            <p:nvPr/>
          </p:nvGrpSpPr>
          <p:grpSpPr>
            <a:xfrm rot="-2700000">
              <a:off x="3616959" y="1148079"/>
              <a:ext cx="4561841" cy="4561841"/>
              <a:chOff x="2844799" y="1523999"/>
              <a:chExt cx="4561841" cy="4561841"/>
            </a:xfrm>
          </p:grpSpPr>
          <p:cxnSp>
            <p:nvCxnSpPr>
              <p:cNvPr id="54" name="直接连接符 53"/>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nvGrpSpPr>
            <p:cNvPr id="42" name="组合 41"/>
            <p:cNvGrpSpPr/>
            <p:nvPr/>
          </p:nvGrpSpPr>
          <p:grpSpPr>
            <a:xfrm rot="-1350000">
              <a:off x="3616959" y="1148079"/>
              <a:ext cx="4561841" cy="4561841"/>
              <a:chOff x="2844799" y="1523999"/>
              <a:chExt cx="4561841" cy="4561841"/>
            </a:xfrm>
          </p:grpSpPr>
          <p:cxnSp>
            <p:nvCxnSpPr>
              <p:cNvPr id="43" name="直接连接符 42"/>
              <p:cNvCxnSpPr>
                <a:cxnSpLocks/>
              </p:cNvCxnSpPr>
              <p:nvPr/>
            </p:nvCxnSpPr>
            <p:spPr>
              <a:xfrm>
                <a:off x="2844800" y="152399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p:cNvCxnSpPr>
                <a:cxnSpLocks/>
              </p:cNvCxnSpPr>
              <p:nvPr/>
            </p:nvCxnSpPr>
            <p:spPr>
              <a:xfrm rot="5400000">
                <a:off x="563880" y="380492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a:off x="2844800" y="6085840"/>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p:cNvCxnSpPr>
                <a:cxnSpLocks/>
              </p:cNvCxnSpPr>
              <p:nvPr/>
            </p:nvCxnSpPr>
            <p:spPr>
              <a:xfrm rot="5400000">
                <a:off x="5125720" y="3804919"/>
                <a:ext cx="4561840" cy="0"/>
              </a:xfrm>
              <a:prstGeom prst="line">
                <a:avLst/>
              </a:prstGeom>
              <a:noFill/>
              <a:ln w="3175">
                <a:solidFill>
                  <a:schemeClr val="bg1">
                    <a:alpha val="80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p:cNvCxnSpPr>
                <a:cxnSpLocks/>
              </p:cNvCxnSpPr>
              <p:nvPr/>
            </p:nvCxnSpPr>
            <p:spPr>
              <a:xfrm>
                <a:off x="2844800"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a:cxnSpLocks/>
              </p:cNvCxnSpPr>
              <p:nvPr/>
            </p:nvCxnSpPr>
            <p:spPr>
              <a:xfrm flipH="1">
                <a:off x="2844799" y="1523999"/>
                <a:ext cx="4561840" cy="4561840"/>
              </a:xfrm>
              <a:prstGeom prst="line">
                <a:avLst/>
              </a:prstGeom>
              <a:noFill/>
              <a:ln w="3175">
                <a:solidFill>
                  <a:schemeClr val="bg1">
                    <a:alpha val="80000"/>
                  </a:schemeClr>
                </a:solidFill>
                <a:prstDash val="dash"/>
                <a:headEnd type="none"/>
                <a:tailEnd type="none"/>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79" name="组合 78"/>
          <p:cNvGrpSpPr/>
          <p:nvPr/>
        </p:nvGrpSpPr>
        <p:grpSpPr>
          <a:xfrm>
            <a:off x="4133419" y="2584754"/>
            <a:ext cx="4396525" cy="1075904"/>
            <a:chOff x="4425519" y="2616154"/>
            <a:chExt cx="4396525" cy="1075904"/>
          </a:xfrm>
        </p:grpSpPr>
        <p:grpSp>
          <p:nvGrpSpPr>
            <p:cNvPr id="80" name="组合 79"/>
            <p:cNvGrpSpPr/>
            <p:nvPr/>
          </p:nvGrpSpPr>
          <p:grpSpPr>
            <a:xfrm>
              <a:off x="5695373" y="2718779"/>
              <a:ext cx="3126671" cy="922587"/>
              <a:chOff x="2016183" y="1920114"/>
              <a:chExt cx="2174409" cy="922587"/>
            </a:xfrm>
          </p:grpSpPr>
          <p:sp>
            <p:nvSpPr>
              <p:cNvPr id="84" name="文本框 83"/>
              <p:cNvSpPr txBox="1"/>
              <p:nvPr/>
            </p:nvSpPr>
            <p:spPr>
              <a:xfrm>
                <a:off x="2016183" y="1920114"/>
                <a:ext cx="2174409" cy="646331"/>
              </a:xfrm>
              <a:prstGeom prst="rect">
                <a:avLst/>
              </a:prstGeom>
              <a:noFill/>
            </p:spPr>
            <p:txBody>
              <a:bodyPr wrap="square" rtlCol="0">
                <a:spAutoFit/>
              </a:bodyPr>
              <a:lstStyle/>
              <a:p>
                <a:r>
                  <a:rPr lang="zh-CN" altLang="en-US" sz="3600" dirty="0">
                    <a:solidFill>
                      <a:schemeClr val="bg1"/>
                    </a:solidFill>
                    <a:cs typeface="+mn-ea"/>
                    <a:sym typeface="+mn-lt"/>
                  </a:rPr>
                  <a:t>标题文字添加</a:t>
                </a:r>
              </a:p>
            </p:txBody>
          </p:sp>
          <p:sp>
            <p:nvSpPr>
              <p:cNvPr id="85" name="文本框 84"/>
              <p:cNvSpPr txBox="1"/>
              <p:nvPr/>
            </p:nvSpPr>
            <p:spPr>
              <a:xfrm>
                <a:off x="2042676" y="2504147"/>
                <a:ext cx="2062695" cy="338554"/>
              </a:xfrm>
              <a:prstGeom prst="rect">
                <a:avLst/>
              </a:prstGeom>
              <a:noFill/>
            </p:spPr>
            <p:txBody>
              <a:bodyPr wrap="square" rtlCol="0">
                <a:spAutoFit/>
              </a:bodyPr>
              <a:lstStyle/>
              <a:p>
                <a:r>
                  <a:rPr lang="en-US" altLang="zh-CN" sz="1600" dirty="0">
                    <a:solidFill>
                      <a:schemeClr val="bg1"/>
                    </a:solidFill>
                    <a:cs typeface="+mn-ea"/>
                    <a:sym typeface="+mn-lt"/>
                  </a:rPr>
                  <a:t>CI CHU TIAN JIA YING WEN</a:t>
                </a:r>
                <a:endParaRPr lang="zh-CN" altLang="en-US" sz="1600" dirty="0">
                  <a:solidFill>
                    <a:schemeClr val="bg1"/>
                  </a:solidFill>
                  <a:cs typeface="+mn-ea"/>
                  <a:sym typeface="+mn-lt"/>
                </a:endParaRPr>
              </a:p>
            </p:txBody>
          </p:sp>
        </p:grpSp>
        <p:grpSp>
          <p:nvGrpSpPr>
            <p:cNvPr id="81" name="组合 80"/>
            <p:cNvGrpSpPr/>
            <p:nvPr/>
          </p:nvGrpSpPr>
          <p:grpSpPr>
            <a:xfrm>
              <a:off x="4425519" y="2616154"/>
              <a:ext cx="1075907" cy="1075904"/>
              <a:chOff x="4359693" y="2802113"/>
              <a:chExt cx="755922" cy="755920"/>
            </a:xfrm>
          </p:grpSpPr>
          <p:sp>
            <p:nvSpPr>
              <p:cNvPr id="82" name="椭圆 81"/>
              <p:cNvSpPr/>
              <p:nvPr/>
            </p:nvSpPr>
            <p:spPr>
              <a:xfrm>
                <a:off x="4359693" y="2802113"/>
                <a:ext cx="755922" cy="755920"/>
              </a:xfrm>
              <a:prstGeom prst="ellipse">
                <a:avLst/>
              </a:prstGeom>
              <a:gradFill flip="none" rotWithShape="1">
                <a:gsLst>
                  <a:gs pos="65000">
                    <a:schemeClr val="bg1">
                      <a:alpha val="95000"/>
                    </a:schemeClr>
                  </a:gs>
                  <a:gs pos="0">
                    <a:schemeClr val="bg1">
                      <a:lumMod val="65000"/>
                    </a:schemeClr>
                  </a:gs>
                  <a:gs pos="100000">
                    <a:schemeClr val="bg1">
                      <a:lumMod val="85000"/>
                      <a:alpha val="90000"/>
                    </a:schemeClr>
                  </a:gs>
                </a:gsLst>
                <a:lin ang="8100000" scaled="1"/>
                <a:tileRect/>
              </a:gradFill>
              <a:ln w="25400">
                <a:solidFill>
                  <a:schemeClr val="bg1"/>
                </a:solidFill>
              </a:ln>
              <a:effectLst>
                <a:outerShdw blurRad="533400" dist="152400" dir="8100000" algn="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83" name="文本框 82"/>
              <p:cNvSpPr txBox="1"/>
              <p:nvPr/>
            </p:nvSpPr>
            <p:spPr>
              <a:xfrm>
                <a:off x="4459859" y="2887685"/>
                <a:ext cx="571236" cy="540602"/>
              </a:xfrm>
              <a:prstGeom prst="rect">
                <a:avLst/>
              </a:prstGeom>
              <a:noFill/>
            </p:spPr>
            <p:txBody>
              <a:bodyPr wrap="none" rtlCol="0">
                <a:spAutoFit/>
              </a:bodyPr>
              <a:lstStyle/>
              <a:p>
                <a:pPr algn="ctr"/>
                <a:r>
                  <a:rPr lang="en-US" altLang="zh-CN" sz="4400" b="1" dirty="0">
                    <a:solidFill>
                      <a:srgbClr val="FF3046"/>
                    </a:solidFill>
                    <a:cs typeface="+mn-ea"/>
                    <a:sym typeface="+mn-lt"/>
                  </a:rPr>
                  <a:t>02</a:t>
                </a:r>
                <a:endParaRPr lang="zh-CN" altLang="en-US" sz="4400" b="1" dirty="0">
                  <a:solidFill>
                    <a:srgbClr val="FF3046"/>
                  </a:solidFill>
                  <a:cs typeface="+mn-ea"/>
                  <a:sym typeface="+mn-lt"/>
                </a:endParaRPr>
              </a:p>
            </p:txBody>
          </p:sp>
        </p:grpSp>
      </p:grpSp>
    </p:spTree>
    <p:extLst>
      <p:ext uri="{BB962C8B-B14F-4D97-AF65-F5344CB8AC3E}">
        <p14:creationId xmlns:p14="http://schemas.microsoft.com/office/powerpoint/2010/main" val="219153796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1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1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1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heme/theme1.xml><?xml version="1.0" encoding="utf-8"?>
<a:theme xmlns:a="http://schemas.openxmlformats.org/drawingml/2006/main" name="第一PPT，www.1ppt.com">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0kwqyyb">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2918</Words>
  <Application>Microsoft Office PowerPoint</Application>
  <PresentationFormat>自定义</PresentationFormat>
  <Paragraphs>223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橙色点线</dc:title>
  <dc:creator>第一PPT</dc:creator>
  <cp:keywords>www.1ppt.com</cp:keywords>
  <dc:description>www.1ppt.com</dc:description>
  <cp:lastModifiedBy>Windows User</cp:lastModifiedBy>
  <cp:revision>52</cp:revision>
  <dcterms:created xsi:type="dcterms:W3CDTF">2017-03-29T06:59:35Z</dcterms:created>
  <dcterms:modified xsi:type="dcterms:W3CDTF">2019-10-27T05:57:35Z</dcterms:modified>
</cp:coreProperties>
</file>