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86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 3"/>
          <p:cNvGrpSpPr/>
          <p:nvPr/>
        </p:nvGrpSpPr>
        <p:grpSpPr>
          <a:xfrm>
            <a:off x="-1439763" y="2217876"/>
            <a:ext cx="6043343" cy="5990937"/>
            <a:chOff x="836142" y="2356202"/>
            <a:chExt cx="2354275" cy="2333859"/>
          </a:xfrm>
        </p:grpSpPr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1627280" y="2824505"/>
              <a:ext cx="537208" cy="381533"/>
            </a:xfrm>
            <a:custGeom>
              <a:avLst/>
              <a:gdLst>
                <a:gd name="T0" fmla="*/ 9 w 55"/>
                <a:gd name="T1" fmla="*/ 0 h 39"/>
                <a:gd name="T2" fmla="*/ 33 w 55"/>
                <a:gd name="T3" fmla="*/ 13 h 39"/>
                <a:gd name="T4" fmla="*/ 54 w 55"/>
                <a:gd name="T5" fmla="*/ 33 h 39"/>
                <a:gd name="T6" fmla="*/ 36 w 55"/>
                <a:gd name="T7" fmla="*/ 39 h 39"/>
                <a:gd name="T8" fmla="*/ 9 w 5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9" y="0"/>
                  </a:moveTo>
                  <a:cubicBezTo>
                    <a:pt x="9" y="12"/>
                    <a:pt x="24" y="11"/>
                    <a:pt x="33" y="13"/>
                  </a:cubicBezTo>
                  <a:cubicBezTo>
                    <a:pt x="55" y="18"/>
                    <a:pt x="54" y="33"/>
                    <a:pt x="54" y="33"/>
                  </a:cubicBezTo>
                  <a:cubicBezTo>
                    <a:pt x="54" y="33"/>
                    <a:pt x="47" y="39"/>
                    <a:pt x="36" y="39"/>
                  </a:cubicBezTo>
                  <a:cubicBezTo>
                    <a:pt x="23" y="39"/>
                    <a:pt x="0" y="23"/>
                    <a:pt x="9" y="0"/>
                  </a:cubicBezTo>
                  <a:close/>
                </a:path>
              </a:pathLst>
            </a:custGeom>
            <a:solidFill>
              <a:srgbClr val="30B9E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2350790" y="2922759"/>
              <a:ext cx="507860" cy="468303"/>
            </a:xfrm>
            <a:custGeom>
              <a:avLst/>
              <a:gdLst>
                <a:gd name="T0" fmla="*/ 42 w 52"/>
                <a:gd name="T1" fmla="*/ 0 h 48"/>
                <a:gd name="T2" fmla="*/ 45 w 52"/>
                <a:gd name="T3" fmla="*/ 31 h 48"/>
                <a:gd name="T4" fmla="*/ 6 w 52"/>
                <a:gd name="T5" fmla="*/ 45 h 48"/>
                <a:gd name="T6" fmla="*/ 5 w 52"/>
                <a:gd name="T7" fmla="*/ 26 h 48"/>
                <a:gd name="T8" fmla="*/ 42 w 5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42" y="0"/>
                  </a:moveTo>
                  <a:cubicBezTo>
                    <a:pt x="42" y="0"/>
                    <a:pt x="52" y="20"/>
                    <a:pt x="45" y="31"/>
                  </a:cubicBezTo>
                  <a:cubicBezTo>
                    <a:pt x="34" y="48"/>
                    <a:pt x="23" y="41"/>
                    <a:pt x="6" y="45"/>
                  </a:cubicBezTo>
                  <a:cubicBezTo>
                    <a:pt x="6" y="45"/>
                    <a:pt x="0" y="35"/>
                    <a:pt x="5" y="26"/>
                  </a:cubicBezTo>
                  <a:cubicBezTo>
                    <a:pt x="14" y="10"/>
                    <a:pt x="39" y="15"/>
                    <a:pt x="42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1969256" y="2356202"/>
              <a:ext cx="303695" cy="410882"/>
            </a:xfrm>
            <a:custGeom>
              <a:avLst/>
              <a:gdLst>
                <a:gd name="T0" fmla="*/ 14 w 31"/>
                <a:gd name="T1" fmla="*/ 42 h 42"/>
                <a:gd name="T2" fmla="*/ 29 w 31"/>
                <a:gd name="T3" fmla="*/ 22 h 42"/>
                <a:gd name="T4" fmla="*/ 30 w 31"/>
                <a:gd name="T5" fmla="*/ 0 h 42"/>
                <a:gd name="T6" fmla="*/ 10 w 31"/>
                <a:gd name="T7" fmla="*/ 13 h 42"/>
                <a:gd name="T8" fmla="*/ 14 w 3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14" y="42"/>
                  </a:moveTo>
                  <a:cubicBezTo>
                    <a:pt x="26" y="42"/>
                    <a:pt x="31" y="33"/>
                    <a:pt x="29" y="22"/>
                  </a:cubicBezTo>
                  <a:cubicBezTo>
                    <a:pt x="28" y="13"/>
                    <a:pt x="25" y="8"/>
                    <a:pt x="30" y="0"/>
                  </a:cubicBezTo>
                  <a:cubicBezTo>
                    <a:pt x="30" y="0"/>
                    <a:pt x="16" y="2"/>
                    <a:pt x="10" y="13"/>
                  </a:cubicBezTo>
                  <a:cubicBezTo>
                    <a:pt x="0" y="31"/>
                    <a:pt x="14" y="42"/>
                    <a:pt x="14" y="42"/>
                  </a:cubicBezTo>
                  <a:close/>
                </a:path>
              </a:pathLst>
            </a:custGeom>
            <a:solidFill>
              <a:srgbClr val="8EC83E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1" name="Oval 14"/>
            <p:cNvSpPr>
              <a:spLocks noChangeArrowheads="1"/>
            </p:cNvSpPr>
            <p:nvPr/>
          </p:nvSpPr>
          <p:spPr bwMode="auto">
            <a:xfrm>
              <a:off x="2380138" y="3791736"/>
              <a:ext cx="234789" cy="234789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2" name="Oval 16"/>
            <p:cNvSpPr>
              <a:spLocks noChangeArrowheads="1"/>
            </p:cNvSpPr>
            <p:nvPr/>
          </p:nvSpPr>
          <p:spPr bwMode="auto">
            <a:xfrm>
              <a:off x="2027954" y="3772595"/>
              <a:ext cx="322835" cy="321560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3" name="Oval 17"/>
            <p:cNvSpPr>
              <a:spLocks noChangeArrowheads="1"/>
            </p:cNvSpPr>
            <p:nvPr/>
          </p:nvSpPr>
          <p:spPr bwMode="auto">
            <a:xfrm>
              <a:off x="2233395" y="3743247"/>
              <a:ext cx="195232" cy="185025"/>
            </a:xfrm>
            <a:prstGeom prst="ellipse">
              <a:avLst/>
            </a:prstGeom>
            <a:solidFill>
              <a:srgbClr val="000000">
                <a:lumMod val="75000"/>
                <a:lumOff val="2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4" name="Oval 18"/>
            <p:cNvSpPr>
              <a:spLocks noChangeArrowheads="1"/>
            </p:cNvSpPr>
            <p:nvPr/>
          </p:nvSpPr>
          <p:spPr bwMode="auto">
            <a:xfrm>
              <a:off x="2243603" y="3782803"/>
              <a:ext cx="185024" cy="185025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5" name="Oval 19"/>
            <p:cNvSpPr>
              <a:spLocks noChangeArrowheads="1"/>
            </p:cNvSpPr>
            <p:nvPr/>
          </p:nvSpPr>
          <p:spPr bwMode="auto">
            <a:xfrm>
              <a:off x="2243603" y="3879782"/>
              <a:ext cx="195232" cy="195233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6" name="Oval 20"/>
            <p:cNvSpPr>
              <a:spLocks noChangeArrowheads="1"/>
            </p:cNvSpPr>
            <p:nvPr/>
          </p:nvSpPr>
          <p:spPr bwMode="auto">
            <a:xfrm>
              <a:off x="1960325" y="3889990"/>
              <a:ext cx="185024" cy="195233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7" name="Oval 21"/>
            <p:cNvSpPr>
              <a:spLocks noChangeArrowheads="1"/>
            </p:cNvSpPr>
            <p:nvPr/>
          </p:nvSpPr>
          <p:spPr bwMode="auto">
            <a:xfrm>
              <a:off x="1832722" y="3821084"/>
              <a:ext cx="224581" cy="224581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8" name="Oval 22"/>
            <p:cNvSpPr>
              <a:spLocks noChangeArrowheads="1"/>
            </p:cNvSpPr>
            <p:nvPr/>
          </p:nvSpPr>
          <p:spPr bwMode="auto">
            <a:xfrm>
              <a:off x="1960325" y="3733039"/>
              <a:ext cx="185024" cy="176092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49" name="Oval 23"/>
            <p:cNvSpPr>
              <a:spLocks noChangeArrowheads="1"/>
            </p:cNvSpPr>
            <p:nvPr/>
          </p:nvSpPr>
          <p:spPr bwMode="auto">
            <a:xfrm>
              <a:off x="1744675" y="3919339"/>
              <a:ext cx="176092" cy="174816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051791" y="3703690"/>
              <a:ext cx="2138626" cy="585698"/>
            </a:xfrm>
            <a:custGeom>
              <a:avLst/>
              <a:gdLst>
                <a:gd name="T0" fmla="*/ 14 w 219"/>
                <a:gd name="T1" fmla="*/ 60 h 60"/>
                <a:gd name="T2" fmla="*/ 129 w 219"/>
                <a:gd name="T3" fmla="*/ 60 h 60"/>
                <a:gd name="T4" fmla="*/ 209 w 219"/>
                <a:gd name="T5" fmla="*/ 27 h 60"/>
                <a:gd name="T6" fmla="*/ 216 w 219"/>
                <a:gd name="T7" fmla="*/ 10 h 60"/>
                <a:gd name="T8" fmla="*/ 198 w 219"/>
                <a:gd name="T9" fmla="*/ 3 h 60"/>
                <a:gd name="T10" fmla="*/ 124 w 219"/>
                <a:gd name="T11" fmla="*/ 34 h 60"/>
                <a:gd name="T12" fmla="*/ 14 w 219"/>
                <a:gd name="T13" fmla="*/ 34 h 60"/>
                <a:gd name="T14" fmla="*/ 0 w 219"/>
                <a:gd name="T15" fmla="*/ 47 h 60"/>
                <a:gd name="T16" fmla="*/ 14 w 219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60">
                  <a:moveTo>
                    <a:pt x="14" y="60"/>
                  </a:moveTo>
                  <a:cubicBezTo>
                    <a:pt x="129" y="60"/>
                    <a:pt x="129" y="60"/>
                    <a:pt x="129" y="60"/>
                  </a:cubicBezTo>
                  <a:cubicBezTo>
                    <a:pt x="209" y="27"/>
                    <a:pt x="209" y="27"/>
                    <a:pt x="209" y="27"/>
                  </a:cubicBezTo>
                  <a:cubicBezTo>
                    <a:pt x="215" y="25"/>
                    <a:pt x="219" y="17"/>
                    <a:pt x="216" y="10"/>
                  </a:cubicBezTo>
                  <a:cubicBezTo>
                    <a:pt x="213" y="3"/>
                    <a:pt x="205" y="0"/>
                    <a:pt x="198" y="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6" y="34"/>
                    <a:pt x="0" y="40"/>
                    <a:pt x="0" y="47"/>
                  </a:cubicBezTo>
                  <a:cubicBezTo>
                    <a:pt x="0" y="54"/>
                    <a:pt x="6" y="60"/>
                    <a:pt x="14" y="6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060723" y="3674341"/>
              <a:ext cx="948090" cy="586974"/>
            </a:xfrm>
            <a:custGeom>
              <a:avLst/>
              <a:gdLst>
                <a:gd name="T0" fmla="*/ 15 w 97"/>
                <a:gd name="T1" fmla="*/ 60 h 60"/>
                <a:gd name="T2" fmla="*/ 20 w 97"/>
                <a:gd name="T3" fmla="*/ 59 h 60"/>
                <a:gd name="T4" fmla="*/ 88 w 97"/>
                <a:gd name="T5" fmla="*/ 27 h 60"/>
                <a:gd name="T6" fmla="*/ 94 w 97"/>
                <a:gd name="T7" fmla="*/ 9 h 60"/>
                <a:gd name="T8" fmla="*/ 76 w 97"/>
                <a:gd name="T9" fmla="*/ 3 h 60"/>
                <a:gd name="T10" fmla="*/ 10 w 97"/>
                <a:gd name="T11" fmla="*/ 35 h 60"/>
                <a:gd name="T12" fmla="*/ 3 w 97"/>
                <a:gd name="T13" fmla="*/ 52 h 60"/>
                <a:gd name="T14" fmla="*/ 15 w 97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0">
                  <a:moveTo>
                    <a:pt x="15" y="60"/>
                  </a:moveTo>
                  <a:cubicBezTo>
                    <a:pt x="17" y="60"/>
                    <a:pt x="19" y="60"/>
                    <a:pt x="20" y="59"/>
                  </a:cubicBezTo>
                  <a:cubicBezTo>
                    <a:pt x="46" y="49"/>
                    <a:pt x="87" y="28"/>
                    <a:pt x="88" y="27"/>
                  </a:cubicBezTo>
                  <a:cubicBezTo>
                    <a:pt x="95" y="24"/>
                    <a:pt x="97" y="16"/>
                    <a:pt x="94" y="9"/>
                  </a:cubicBezTo>
                  <a:cubicBezTo>
                    <a:pt x="91" y="2"/>
                    <a:pt x="83" y="0"/>
                    <a:pt x="76" y="3"/>
                  </a:cubicBezTo>
                  <a:cubicBezTo>
                    <a:pt x="76" y="3"/>
                    <a:pt x="34" y="25"/>
                    <a:pt x="10" y="35"/>
                  </a:cubicBezTo>
                  <a:cubicBezTo>
                    <a:pt x="3" y="38"/>
                    <a:pt x="0" y="45"/>
                    <a:pt x="3" y="52"/>
                  </a:cubicBezTo>
                  <a:cubicBezTo>
                    <a:pt x="5" y="57"/>
                    <a:pt x="10" y="60"/>
                    <a:pt x="15" y="6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52" name="Freeform 26"/>
            <p:cNvSpPr>
              <a:spLocks/>
            </p:cNvSpPr>
            <p:nvPr/>
          </p:nvSpPr>
          <p:spPr bwMode="auto">
            <a:xfrm>
              <a:off x="836142" y="3948687"/>
              <a:ext cx="987647" cy="741374"/>
            </a:xfrm>
            <a:custGeom>
              <a:avLst/>
              <a:gdLst>
                <a:gd name="T0" fmla="*/ 48 w 101"/>
                <a:gd name="T1" fmla="*/ 3 h 76"/>
                <a:gd name="T2" fmla="*/ 22 w 101"/>
                <a:gd name="T3" fmla="*/ 18 h 76"/>
                <a:gd name="T4" fmla="*/ 0 w 101"/>
                <a:gd name="T5" fmla="*/ 50 h 76"/>
                <a:gd name="T6" fmla="*/ 49 w 101"/>
                <a:gd name="T7" fmla="*/ 76 h 76"/>
                <a:gd name="T8" fmla="*/ 75 w 101"/>
                <a:gd name="T9" fmla="*/ 32 h 76"/>
                <a:gd name="T10" fmla="*/ 84 w 101"/>
                <a:gd name="T11" fmla="*/ 20 h 76"/>
                <a:gd name="T12" fmla="*/ 65 w 101"/>
                <a:gd name="T13" fmla="*/ 22 h 76"/>
                <a:gd name="T14" fmla="*/ 48 w 101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76">
                  <a:moveTo>
                    <a:pt x="48" y="3"/>
                  </a:moveTo>
                  <a:cubicBezTo>
                    <a:pt x="48" y="3"/>
                    <a:pt x="36" y="0"/>
                    <a:pt x="22" y="18"/>
                  </a:cubicBezTo>
                  <a:cubicBezTo>
                    <a:pt x="15" y="26"/>
                    <a:pt x="7" y="38"/>
                    <a:pt x="0" y="50"/>
                  </a:cubicBezTo>
                  <a:cubicBezTo>
                    <a:pt x="18" y="66"/>
                    <a:pt x="49" y="76"/>
                    <a:pt x="49" y="76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2"/>
                    <a:pt x="101" y="20"/>
                    <a:pt x="84" y="20"/>
                  </a:cubicBezTo>
                  <a:cubicBezTo>
                    <a:pt x="77" y="20"/>
                    <a:pt x="59" y="22"/>
                    <a:pt x="65" y="22"/>
                  </a:cubicBezTo>
                  <a:cubicBezTo>
                    <a:pt x="75" y="22"/>
                    <a:pt x="72" y="3"/>
                    <a:pt x="48" y="3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/>
              </a:endParaRPr>
            </a:p>
          </p:txBody>
        </p:sp>
        <p:sp>
          <p:nvSpPr>
            <p:cNvPr id="53" name="任意多边形 28"/>
            <p:cNvSpPr/>
            <p:nvPr/>
          </p:nvSpPr>
          <p:spPr>
            <a:xfrm>
              <a:off x="1908007" y="2496564"/>
              <a:ext cx="854940" cy="1324519"/>
            </a:xfrm>
            <a:custGeom>
              <a:avLst/>
              <a:gdLst>
                <a:gd name="connsiteX0" fmla="*/ 384175 w 1063625"/>
                <a:gd name="connsiteY0" fmla="*/ 1076325 h 1092200"/>
                <a:gd name="connsiteX1" fmla="*/ 409575 w 1063625"/>
                <a:gd name="connsiteY1" fmla="*/ 276225 h 1092200"/>
                <a:gd name="connsiteX2" fmla="*/ 0 w 1063625"/>
                <a:gd name="connsiteY2" fmla="*/ 127000 h 1092200"/>
                <a:gd name="connsiteX3" fmla="*/ 390525 w 1063625"/>
                <a:gd name="connsiteY3" fmla="*/ 231775 h 1092200"/>
                <a:gd name="connsiteX4" fmla="*/ 317500 w 1063625"/>
                <a:gd name="connsiteY4" fmla="*/ 0 h 1092200"/>
                <a:gd name="connsiteX5" fmla="*/ 527050 w 1063625"/>
                <a:gd name="connsiteY5" fmla="*/ 571500 h 1092200"/>
                <a:gd name="connsiteX6" fmla="*/ 1063625 w 1063625"/>
                <a:gd name="connsiteY6" fmla="*/ 114300 h 1092200"/>
                <a:gd name="connsiteX7" fmla="*/ 536575 w 1063625"/>
                <a:gd name="connsiteY7" fmla="*/ 631825 h 1092200"/>
                <a:gd name="connsiteX8" fmla="*/ 476250 w 1063625"/>
                <a:gd name="connsiteY8" fmla="*/ 1092200 h 1092200"/>
                <a:gd name="connsiteX9" fmla="*/ 384175 w 1063625"/>
                <a:gd name="connsiteY9" fmla="*/ 1076325 h 1092200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3625" h="1647825">
                  <a:moveTo>
                    <a:pt x="384175" y="1631950"/>
                  </a:moveTo>
                  <a:cubicBezTo>
                    <a:pt x="602192" y="1296194"/>
                    <a:pt x="453495" y="1046163"/>
                    <a:pt x="409575" y="831850"/>
                  </a:cubicBezTo>
                  <a:cubicBezTo>
                    <a:pt x="184150" y="823383"/>
                    <a:pt x="111125" y="767292"/>
                    <a:pt x="0" y="682625"/>
                  </a:cubicBezTo>
                  <a:cubicBezTo>
                    <a:pt x="174625" y="774700"/>
                    <a:pt x="273050" y="797718"/>
                    <a:pt x="390525" y="794543"/>
                  </a:cubicBezTo>
                  <a:cubicBezTo>
                    <a:pt x="300567" y="601926"/>
                    <a:pt x="159808" y="350573"/>
                    <a:pt x="292100" y="0"/>
                  </a:cubicBezTo>
                  <a:cubicBezTo>
                    <a:pt x="148167" y="509058"/>
                    <a:pt x="470958" y="732367"/>
                    <a:pt x="527050" y="1127125"/>
                  </a:cubicBezTo>
                  <a:cubicBezTo>
                    <a:pt x="734483" y="903288"/>
                    <a:pt x="932393" y="969962"/>
                    <a:pt x="1063625" y="669925"/>
                  </a:cubicBezTo>
                  <a:cubicBezTo>
                    <a:pt x="1011767" y="932920"/>
                    <a:pt x="624153" y="1012560"/>
                    <a:pt x="536575" y="1187450"/>
                  </a:cubicBezTo>
                  <a:cubicBezTo>
                    <a:pt x="580761" y="1359958"/>
                    <a:pt x="513027" y="1515798"/>
                    <a:pt x="476250" y="1647825"/>
                  </a:cubicBezTo>
                  <a:lnTo>
                    <a:pt x="384175" y="1631950"/>
                  </a:lnTo>
                  <a:close/>
                </a:path>
              </a:pathLst>
            </a:custGeom>
            <a:solidFill>
              <a:srgbClr val="4FA5E3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46158" y="3186773"/>
            <a:ext cx="5780737" cy="1004022"/>
            <a:chOff x="5337194" y="2031765"/>
            <a:chExt cx="5780737" cy="1004022"/>
          </a:xfrm>
        </p:grpSpPr>
        <p:sp>
          <p:nvSpPr>
            <p:cNvPr id="55" name="椭圆 54"/>
            <p:cNvSpPr>
              <a:spLocks noChangeAspect="1"/>
            </p:cNvSpPr>
            <p:nvPr/>
          </p:nvSpPr>
          <p:spPr>
            <a:xfrm>
              <a:off x="5337194" y="2148747"/>
              <a:ext cx="501571" cy="501571"/>
            </a:xfrm>
            <a:prstGeom prst="ellipse">
              <a:avLst/>
            </a:pr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56" name="文本框 8"/>
            <p:cNvSpPr txBox="1"/>
            <p:nvPr/>
          </p:nvSpPr>
          <p:spPr>
            <a:xfrm>
              <a:off x="5890565" y="2031765"/>
              <a:ext cx="3033601" cy="499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917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8EC83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家庭环境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5890564" y="2463323"/>
              <a:ext cx="522736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倍字间距。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046158" y="4203017"/>
            <a:ext cx="5780738" cy="1004022"/>
            <a:chOff x="5337194" y="3048009"/>
            <a:chExt cx="5780738" cy="1004022"/>
          </a:xfrm>
        </p:grpSpPr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5337194" y="3103542"/>
              <a:ext cx="501571" cy="501571"/>
            </a:xfrm>
            <a:prstGeom prst="ellipse">
              <a:avLst/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2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60" name="文本框 8"/>
            <p:cNvSpPr txBox="1"/>
            <p:nvPr/>
          </p:nvSpPr>
          <p:spPr>
            <a:xfrm>
              <a:off x="5890566" y="3048009"/>
              <a:ext cx="303360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917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30B9EC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学校环境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5890565" y="3479567"/>
              <a:ext cx="522736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倍字间距。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046158" y="5139106"/>
            <a:ext cx="5780740" cy="1004022"/>
            <a:chOff x="5337194" y="3984098"/>
            <a:chExt cx="5780740" cy="1004022"/>
          </a:xfrm>
        </p:grpSpPr>
        <p:sp>
          <p:nvSpPr>
            <p:cNvPr id="63" name="椭圆 62"/>
            <p:cNvSpPr>
              <a:spLocks noChangeAspect="1"/>
            </p:cNvSpPr>
            <p:nvPr/>
          </p:nvSpPr>
          <p:spPr>
            <a:xfrm>
              <a:off x="5337194" y="4058337"/>
              <a:ext cx="501571" cy="50157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3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64" name="文本框 8"/>
            <p:cNvSpPr txBox="1"/>
            <p:nvPr/>
          </p:nvSpPr>
          <p:spPr>
            <a:xfrm>
              <a:off x="5890568" y="3984098"/>
              <a:ext cx="303360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917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社会环境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5890567" y="4415656"/>
              <a:ext cx="522736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倍字间距。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046158" y="6066964"/>
            <a:ext cx="5780740" cy="1004022"/>
            <a:chOff x="5337194" y="4911956"/>
            <a:chExt cx="5780740" cy="1004022"/>
          </a:xfrm>
        </p:grpSpPr>
        <p:sp>
          <p:nvSpPr>
            <p:cNvPr id="67" name="椭圆 66"/>
            <p:cNvSpPr>
              <a:spLocks noChangeAspect="1"/>
            </p:cNvSpPr>
            <p:nvPr/>
          </p:nvSpPr>
          <p:spPr>
            <a:xfrm>
              <a:off x="5337194" y="4986194"/>
              <a:ext cx="501571" cy="501571"/>
            </a:xfrm>
            <a:prstGeom prst="ellipse">
              <a:avLst/>
            </a:prstGeom>
            <a:solidFill>
              <a:srgbClr val="ED5D6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4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4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68" name="文本框 8"/>
            <p:cNvSpPr txBox="1"/>
            <p:nvPr/>
          </p:nvSpPr>
          <p:spPr>
            <a:xfrm>
              <a:off x="5890568" y="4911956"/>
              <a:ext cx="303360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917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D5D6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职业环境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5890567" y="5343514"/>
              <a:ext cx="522736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4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entury Gothic"/>
                  <a:ea typeface="微软雅黑"/>
                </a:rPr>
                <a:t>倍字间距。</a:t>
              </a:r>
            </a:p>
          </p:txBody>
        </p:sp>
      </p:grpSp>
      <p:sp>
        <p:nvSpPr>
          <p:cNvPr id="70" name="文本框 10"/>
          <p:cNvSpPr txBox="1"/>
          <p:nvPr/>
        </p:nvSpPr>
        <p:spPr>
          <a:xfrm>
            <a:off x="5046159" y="1824504"/>
            <a:ext cx="615539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/>
            <a:r>
              <a:rPr lang="zh-CN" altLang="en-US" sz="5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环境分析</a:t>
            </a:r>
          </a:p>
        </p:txBody>
      </p: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 p14:presetBounceEnd="5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52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 p14:presetBounceEnd="5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2019-10-29T13:23:56Z</dcterms:modified>
</cp:coreProperties>
</file>