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4" r:id="rId2"/>
  </p:sldMasterIdLst>
  <p:notesMasterIdLst>
    <p:notesMasterId r:id="rId20"/>
  </p:notesMasterIdLst>
  <p:sldIdLst>
    <p:sldId id="292" r:id="rId3"/>
    <p:sldId id="295" r:id="rId4"/>
    <p:sldId id="315" r:id="rId5"/>
    <p:sldId id="278" r:id="rId6"/>
    <p:sldId id="306" r:id="rId7"/>
    <p:sldId id="314" r:id="rId8"/>
    <p:sldId id="316" r:id="rId9"/>
    <p:sldId id="267" r:id="rId10"/>
    <p:sldId id="294" r:id="rId11"/>
    <p:sldId id="309" r:id="rId12"/>
    <p:sldId id="317" r:id="rId13"/>
    <p:sldId id="308" r:id="rId14"/>
    <p:sldId id="307" r:id="rId15"/>
    <p:sldId id="290" r:id="rId16"/>
    <p:sldId id="310" r:id="rId17"/>
    <p:sldId id="313" r:id="rId18"/>
    <p:sldId id="318" r:id="rId19"/>
  </p:sldIdLst>
  <p:sldSz cx="12192000" cy="6858000"/>
  <p:notesSz cx="6858000" cy="9144000"/>
  <p:custDataLst>
    <p:tags r:id="rId21"/>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686" userDrawn="1">
          <p15:clr>
            <a:srgbClr val="A4A3A4"/>
          </p15:clr>
        </p15:guide>
        <p15:guide id="2" pos="665" userDrawn="1">
          <p15:clr>
            <a:srgbClr val="A4A3A4"/>
          </p15:clr>
        </p15:guide>
        <p15:guide id="3" orient="horz" pos="4088" userDrawn="1">
          <p15:clr>
            <a:srgbClr val="A4A3A4"/>
          </p15:clr>
        </p15:guide>
        <p15:guide id="6" pos="3840" userDrawn="1">
          <p15:clr>
            <a:srgbClr val="A4A3A4"/>
          </p15:clr>
        </p15:guide>
        <p15:guide id="7" pos="701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CCFDD"/>
    <a:srgbClr val="76D5DD"/>
    <a:srgbClr val="8BC5BB"/>
    <a:srgbClr val="A5C9AF"/>
    <a:srgbClr val="1C1815"/>
    <a:srgbClr val="7E606B"/>
    <a:srgbClr val="657B67"/>
    <a:srgbClr val="1A4C56"/>
    <a:srgbClr val="D2F5F9"/>
    <a:srgbClr val="BDA3B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279" autoAdjust="0"/>
    <p:restoredTop sz="93874" autoAdjust="0"/>
  </p:normalViewPr>
  <p:slideViewPr>
    <p:cSldViewPr snapToGrid="0">
      <p:cViewPr>
        <p:scale>
          <a:sx n="50" d="100"/>
          <a:sy n="50" d="100"/>
        </p:scale>
        <p:origin x="-360" y="-1758"/>
      </p:cViewPr>
      <p:guideLst>
        <p:guide orient="horz" pos="686"/>
        <p:guide orient="horz" pos="4088"/>
        <p:guide pos="665"/>
        <p:guide pos="3840"/>
        <p:guide pos="7015"/>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tags" Target="tags/tag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750F169-EA65-4406-A6B2-EE57CB619652}" type="datetimeFigureOut">
              <a:rPr lang="zh-CN" altLang="en-US" smtClean="0"/>
              <a:t>2019/10/29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1196B71-7C5C-44DB-8E78-43B479E1A277}" type="slidenum">
              <a:rPr lang="zh-CN" altLang="en-US" smtClean="0"/>
              <a:t>‹#›</a:t>
            </a:fld>
            <a:endParaRPr lang="zh-CN" altLang="en-US"/>
          </a:p>
        </p:txBody>
      </p:sp>
    </p:spTree>
    <p:extLst>
      <p:ext uri="{BB962C8B-B14F-4D97-AF65-F5344CB8AC3E}">
        <p14:creationId xmlns:p14="http://schemas.microsoft.com/office/powerpoint/2010/main" val="347304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1196B71-7C5C-44DB-8E78-43B479E1A277}" type="slidenum">
              <a:rPr lang="zh-CN" altLang="en-US" smtClean="0"/>
              <a:t>1</a:t>
            </a:fld>
            <a:endParaRPr lang="zh-CN" altLang="en-US"/>
          </a:p>
        </p:txBody>
      </p:sp>
    </p:spTree>
    <p:extLst>
      <p:ext uri="{BB962C8B-B14F-4D97-AF65-F5344CB8AC3E}">
        <p14:creationId xmlns:p14="http://schemas.microsoft.com/office/powerpoint/2010/main" val="33523749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1196B71-7C5C-44DB-8E78-43B479E1A277}" type="slidenum">
              <a:rPr lang="zh-CN" altLang="en-US" smtClean="0"/>
              <a:t>10</a:t>
            </a:fld>
            <a:endParaRPr lang="zh-CN" altLang="en-US"/>
          </a:p>
        </p:txBody>
      </p:sp>
    </p:spTree>
    <p:extLst>
      <p:ext uri="{BB962C8B-B14F-4D97-AF65-F5344CB8AC3E}">
        <p14:creationId xmlns:p14="http://schemas.microsoft.com/office/powerpoint/2010/main" val="41113604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1196B71-7C5C-44DB-8E78-43B479E1A277}" type="slidenum">
              <a:rPr lang="zh-CN" altLang="en-US" smtClean="0"/>
              <a:t>11</a:t>
            </a:fld>
            <a:endParaRPr lang="zh-CN" altLang="en-US"/>
          </a:p>
        </p:txBody>
      </p:sp>
    </p:spTree>
    <p:extLst>
      <p:ext uri="{BB962C8B-B14F-4D97-AF65-F5344CB8AC3E}">
        <p14:creationId xmlns:p14="http://schemas.microsoft.com/office/powerpoint/2010/main" val="32575728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1196B71-7C5C-44DB-8E78-43B479E1A277}" type="slidenum">
              <a:rPr lang="zh-CN" altLang="en-US" smtClean="0"/>
              <a:t>12</a:t>
            </a:fld>
            <a:endParaRPr lang="zh-CN" altLang="en-US"/>
          </a:p>
        </p:txBody>
      </p:sp>
    </p:spTree>
    <p:extLst>
      <p:ext uri="{BB962C8B-B14F-4D97-AF65-F5344CB8AC3E}">
        <p14:creationId xmlns:p14="http://schemas.microsoft.com/office/powerpoint/2010/main" val="6928606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1196B71-7C5C-44DB-8E78-43B479E1A277}" type="slidenum">
              <a:rPr lang="zh-CN" altLang="en-US" smtClean="0"/>
              <a:t>13</a:t>
            </a:fld>
            <a:endParaRPr lang="zh-CN" altLang="en-US"/>
          </a:p>
        </p:txBody>
      </p:sp>
    </p:spTree>
    <p:extLst>
      <p:ext uri="{BB962C8B-B14F-4D97-AF65-F5344CB8AC3E}">
        <p14:creationId xmlns:p14="http://schemas.microsoft.com/office/powerpoint/2010/main" val="32277172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1196B71-7C5C-44DB-8E78-43B479E1A277}" type="slidenum">
              <a:rPr lang="zh-CN" altLang="en-US" smtClean="0"/>
              <a:t>14</a:t>
            </a:fld>
            <a:endParaRPr lang="zh-CN" altLang="en-US"/>
          </a:p>
        </p:txBody>
      </p:sp>
    </p:spTree>
    <p:extLst>
      <p:ext uri="{BB962C8B-B14F-4D97-AF65-F5344CB8AC3E}">
        <p14:creationId xmlns:p14="http://schemas.microsoft.com/office/powerpoint/2010/main" val="33322090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1196B71-7C5C-44DB-8E78-43B479E1A277}" type="slidenum">
              <a:rPr lang="zh-CN" altLang="en-US" smtClean="0"/>
              <a:t>15</a:t>
            </a:fld>
            <a:endParaRPr lang="zh-CN" altLang="en-US"/>
          </a:p>
        </p:txBody>
      </p:sp>
    </p:spTree>
    <p:extLst>
      <p:ext uri="{BB962C8B-B14F-4D97-AF65-F5344CB8AC3E}">
        <p14:creationId xmlns:p14="http://schemas.microsoft.com/office/powerpoint/2010/main" val="242780066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1196B71-7C5C-44DB-8E78-43B479E1A277}" type="slidenum">
              <a:rPr lang="zh-CN" altLang="en-US" smtClean="0"/>
              <a:t>16</a:t>
            </a:fld>
            <a:endParaRPr lang="zh-CN" altLang="en-US"/>
          </a:p>
        </p:txBody>
      </p:sp>
    </p:spTree>
    <p:extLst>
      <p:ext uri="{BB962C8B-B14F-4D97-AF65-F5344CB8AC3E}">
        <p14:creationId xmlns:p14="http://schemas.microsoft.com/office/powerpoint/2010/main" val="14553895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1196B71-7C5C-44DB-8E78-43B479E1A277}" type="slidenum">
              <a:rPr lang="zh-CN" altLang="en-US" smtClean="0"/>
              <a:t>2</a:t>
            </a:fld>
            <a:endParaRPr lang="zh-CN" altLang="en-US"/>
          </a:p>
        </p:txBody>
      </p:sp>
    </p:spTree>
    <p:extLst>
      <p:ext uri="{BB962C8B-B14F-4D97-AF65-F5344CB8AC3E}">
        <p14:creationId xmlns:p14="http://schemas.microsoft.com/office/powerpoint/2010/main" val="30396682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1196B71-7C5C-44DB-8E78-43B479E1A277}" type="slidenum">
              <a:rPr lang="zh-CN" altLang="en-US" smtClean="0"/>
              <a:t>3</a:t>
            </a:fld>
            <a:endParaRPr lang="zh-CN" altLang="en-US"/>
          </a:p>
        </p:txBody>
      </p:sp>
    </p:spTree>
    <p:extLst>
      <p:ext uri="{BB962C8B-B14F-4D97-AF65-F5344CB8AC3E}">
        <p14:creationId xmlns:p14="http://schemas.microsoft.com/office/powerpoint/2010/main" val="27540579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1196B71-7C5C-44DB-8E78-43B479E1A277}" type="slidenum">
              <a:rPr lang="zh-CN" altLang="en-US" smtClean="0"/>
              <a:t>4</a:t>
            </a:fld>
            <a:endParaRPr lang="zh-CN" altLang="en-US"/>
          </a:p>
        </p:txBody>
      </p:sp>
    </p:spTree>
    <p:extLst>
      <p:ext uri="{BB962C8B-B14F-4D97-AF65-F5344CB8AC3E}">
        <p14:creationId xmlns:p14="http://schemas.microsoft.com/office/powerpoint/2010/main" val="18126655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1196B71-7C5C-44DB-8E78-43B479E1A277}" type="slidenum">
              <a:rPr lang="zh-CN" altLang="en-US" smtClean="0"/>
              <a:t>5</a:t>
            </a:fld>
            <a:endParaRPr lang="zh-CN" altLang="en-US"/>
          </a:p>
        </p:txBody>
      </p:sp>
    </p:spTree>
    <p:extLst>
      <p:ext uri="{BB962C8B-B14F-4D97-AF65-F5344CB8AC3E}">
        <p14:creationId xmlns:p14="http://schemas.microsoft.com/office/powerpoint/2010/main" val="18404809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1196B71-7C5C-44DB-8E78-43B479E1A277}" type="slidenum">
              <a:rPr lang="zh-CN" altLang="en-US" smtClean="0"/>
              <a:t>6</a:t>
            </a:fld>
            <a:endParaRPr lang="zh-CN" altLang="en-US"/>
          </a:p>
        </p:txBody>
      </p:sp>
    </p:spTree>
    <p:extLst>
      <p:ext uri="{BB962C8B-B14F-4D97-AF65-F5344CB8AC3E}">
        <p14:creationId xmlns:p14="http://schemas.microsoft.com/office/powerpoint/2010/main" val="11945548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1196B71-7C5C-44DB-8E78-43B479E1A277}" type="slidenum">
              <a:rPr lang="zh-CN" altLang="en-US" smtClean="0"/>
              <a:t>7</a:t>
            </a:fld>
            <a:endParaRPr lang="zh-CN" altLang="en-US"/>
          </a:p>
        </p:txBody>
      </p:sp>
    </p:spTree>
    <p:extLst>
      <p:ext uri="{BB962C8B-B14F-4D97-AF65-F5344CB8AC3E}">
        <p14:creationId xmlns:p14="http://schemas.microsoft.com/office/powerpoint/2010/main" val="38128809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1196B71-7C5C-44DB-8E78-43B479E1A277}" type="slidenum">
              <a:rPr lang="zh-CN" altLang="en-US" smtClean="0"/>
              <a:t>8</a:t>
            </a:fld>
            <a:endParaRPr lang="zh-CN" altLang="en-US"/>
          </a:p>
        </p:txBody>
      </p:sp>
    </p:spTree>
    <p:extLst>
      <p:ext uri="{BB962C8B-B14F-4D97-AF65-F5344CB8AC3E}">
        <p14:creationId xmlns:p14="http://schemas.microsoft.com/office/powerpoint/2010/main" val="34755198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1196B71-7C5C-44DB-8E78-43B479E1A277}" type="slidenum">
              <a:rPr lang="zh-CN" altLang="en-US" smtClean="0"/>
              <a:t>9</a:t>
            </a:fld>
            <a:endParaRPr lang="zh-CN" altLang="en-US"/>
          </a:p>
        </p:txBody>
      </p:sp>
    </p:spTree>
    <p:extLst>
      <p:ext uri="{BB962C8B-B14F-4D97-AF65-F5344CB8AC3E}">
        <p14:creationId xmlns:p14="http://schemas.microsoft.com/office/powerpoint/2010/main" val="32574130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47D6CBEB-EBD3-4492-BFCD-DD09744313A6}" type="datetimeFigureOut">
              <a:rPr lang="en-US" smtClean="0"/>
              <a:t>10/29/2019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4F5A76-488C-46F0-A56C-7ACAF3D780D6}" type="slidenum">
              <a:rPr lang="en-US" smtClean="0"/>
              <a:t>‹#›</a:t>
            </a:fld>
            <a:endParaRPr lang="en-US"/>
          </a:p>
        </p:txBody>
      </p:sp>
    </p:spTree>
    <p:extLst>
      <p:ext uri="{BB962C8B-B14F-4D97-AF65-F5344CB8AC3E}">
        <p14:creationId xmlns:p14="http://schemas.microsoft.com/office/powerpoint/2010/main" val="24025862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13" name="任意多边形: 形状 12"/>
          <p:cNvSpPr>
            <a:spLocks noGrp="1"/>
          </p:cNvSpPr>
          <p:nvPr>
            <p:ph type="pic" sz="quarter" idx="11"/>
          </p:nvPr>
        </p:nvSpPr>
        <p:spPr>
          <a:xfrm>
            <a:off x="6108211" y="631802"/>
            <a:ext cx="5569369" cy="2844000"/>
          </a:xfrm>
          <a:custGeom>
            <a:avLst/>
            <a:gdLst>
              <a:gd name="connsiteX0" fmla="*/ 0 w 5569369"/>
              <a:gd name="connsiteY0" fmla="*/ 0 h 2844000"/>
              <a:gd name="connsiteX1" fmla="*/ 5569369 w 5569369"/>
              <a:gd name="connsiteY1" fmla="*/ 0 h 2844000"/>
              <a:gd name="connsiteX2" fmla="*/ 5569369 w 5569369"/>
              <a:gd name="connsiteY2" fmla="*/ 2844000 h 2844000"/>
              <a:gd name="connsiteX3" fmla="*/ 435848 w 5569369"/>
              <a:gd name="connsiteY3" fmla="*/ 2844000 h 2844000"/>
              <a:gd name="connsiteX4" fmla="*/ 426721 w 5569369"/>
              <a:gd name="connsiteY4" fmla="*/ 2753469 h 2844000"/>
              <a:gd name="connsiteX5" fmla="*/ 70952 w 5569369"/>
              <a:gd name="connsiteY5" fmla="*/ 2397700 h 2844000"/>
              <a:gd name="connsiteX6" fmla="*/ 0 w 5569369"/>
              <a:gd name="connsiteY6" fmla="*/ 2390547 h 284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569369" h="2844000">
                <a:moveTo>
                  <a:pt x="0" y="0"/>
                </a:moveTo>
                <a:lnTo>
                  <a:pt x="5569369" y="0"/>
                </a:lnTo>
                <a:lnTo>
                  <a:pt x="5569369" y="2844000"/>
                </a:lnTo>
                <a:lnTo>
                  <a:pt x="435848" y="2844000"/>
                </a:lnTo>
                <a:lnTo>
                  <a:pt x="426721" y="2753469"/>
                </a:lnTo>
                <a:cubicBezTo>
                  <a:pt x="390180" y="2574893"/>
                  <a:pt x="249528" y="2434242"/>
                  <a:pt x="70952" y="2397700"/>
                </a:cubicBezTo>
                <a:lnTo>
                  <a:pt x="0" y="2390547"/>
                </a:lnTo>
                <a:close/>
              </a:path>
            </a:pathLst>
          </a:custGeom>
        </p:spPr>
        <p:txBody>
          <a:bodyPr wrap="square">
            <a:noAutofit/>
          </a:bodyPr>
          <a:lstStyle/>
          <a:p>
            <a:endParaRPr lang="zh-CN" altLang="en-US"/>
          </a:p>
        </p:txBody>
      </p:sp>
      <p:sp>
        <p:nvSpPr>
          <p:cNvPr id="10" name="任意多边形: 形状 9"/>
          <p:cNvSpPr>
            <a:spLocks noGrp="1"/>
          </p:cNvSpPr>
          <p:nvPr>
            <p:ph type="pic" sz="quarter" idx="10"/>
          </p:nvPr>
        </p:nvSpPr>
        <p:spPr>
          <a:xfrm>
            <a:off x="515943" y="3475803"/>
            <a:ext cx="5572795" cy="2844000"/>
          </a:xfrm>
          <a:custGeom>
            <a:avLst/>
            <a:gdLst>
              <a:gd name="connsiteX0" fmla="*/ 0 w 5572795"/>
              <a:gd name="connsiteY0" fmla="*/ 0 h 2844000"/>
              <a:gd name="connsiteX1" fmla="*/ 5125247 w 5572795"/>
              <a:gd name="connsiteY1" fmla="*/ 0 h 2844000"/>
              <a:gd name="connsiteX2" fmla="*/ 5134398 w 5572795"/>
              <a:gd name="connsiteY2" fmla="*/ 90773 h 2844000"/>
              <a:gd name="connsiteX3" fmla="*/ 5490167 w 5572795"/>
              <a:gd name="connsiteY3" fmla="*/ 446542 h 2844000"/>
              <a:gd name="connsiteX4" fmla="*/ 5572795 w 5572795"/>
              <a:gd name="connsiteY4" fmla="*/ 454872 h 2844000"/>
              <a:gd name="connsiteX5" fmla="*/ 5572795 w 5572795"/>
              <a:gd name="connsiteY5" fmla="*/ 2844000 h 2844000"/>
              <a:gd name="connsiteX6" fmla="*/ 0 w 5572795"/>
              <a:gd name="connsiteY6" fmla="*/ 2844000 h 284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572795" h="2844000">
                <a:moveTo>
                  <a:pt x="0" y="0"/>
                </a:moveTo>
                <a:lnTo>
                  <a:pt x="5125247" y="0"/>
                </a:lnTo>
                <a:lnTo>
                  <a:pt x="5134398" y="90773"/>
                </a:lnTo>
                <a:cubicBezTo>
                  <a:pt x="5170940" y="269349"/>
                  <a:pt x="5311592" y="410001"/>
                  <a:pt x="5490167" y="446542"/>
                </a:cubicBezTo>
                <a:lnTo>
                  <a:pt x="5572795" y="454872"/>
                </a:lnTo>
                <a:lnTo>
                  <a:pt x="5572795" y="2844000"/>
                </a:lnTo>
                <a:lnTo>
                  <a:pt x="0" y="2844000"/>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25498794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9" name="任意多边形: 形状 8"/>
          <p:cNvSpPr>
            <a:spLocks noGrp="1"/>
          </p:cNvSpPr>
          <p:nvPr>
            <p:ph type="pic" sz="quarter" idx="10"/>
          </p:nvPr>
        </p:nvSpPr>
        <p:spPr>
          <a:xfrm>
            <a:off x="0" y="1"/>
            <a:ext cx="12192000" cy="3767184"/>
          </a:xfrm>
          <a:custGeom>
            <a:avLst/>
            <a:gdLst>
              <a:gd name="connsiteX0" fmla="*/ 0 w 12192000"/>
              <a:gd name="connsiteY0" fmla="*/ 0 h 3767184"/>
              <a:gd name="connsiteX1" fmla="*/ 12192000 w 12192000"/>
              <a:gd name="connsiteY1" fmla="*/ 0 h 3767184"/>
              <a:gd name="connsiteX2" fmla="*/ 12192000 w 12192000"/>
              <a:gd name="connsiteY2" fmla="*/ 3767184 h 3767184"/>
              <a:gd name="connsiteX3" fmla="*/ 0 w 12192000"/>
              <a:gd name="connsiteY3" fmla="*/ 3767184 h 3767184"/>
            </a:gdLst>
            <a:ahLst/>
            <a:cxnLst>
              <a:cxn ang="0">
                <a:pos x="connsiteX0" y="connsiteY0"/>
              </a:cxn>
              <a:cxn ang="0">
                <a:pos x="connsiteX1" y="connsiteY1"/>
              </a:cxn>
              <a:cxn ang="0">
                <a:pos x="connsiteX2" y="connsiteY2"/>
              </a:cxn>
              <a:cxn ang="0">
                <a:pos x="connsiteX3" y="connsiteY3"/>
              </a:cxn>
            </a:cxnLst>
            <a:rect l="l" t="t" r="r" b="b"/>
            <a:pathLst>
              <a:path w="12192000" h="3767184">
                <a:moveTo>
                  <a:pt x="0" y="0"/>
                </a:moveTo>
                <a:lnTo>
                  <a:pt x="12192000" y="0"/>
                </a:lnTo>
                <a:lnTo>
                  <a:pt x="12192000" y="3767184"/>
                </a:lnTo>
                <a:lnTo>
                  <a:pt x="0" y="3767184"/>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13365357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928661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31276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885199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683117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0102099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9487940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6258798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1614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47D6CBEB-EBD3-4492-BFCD-DD09744313A6}" type="datetimeFigureOut">
              <a:rPr lang="en-US" smtClean="0"/>
              <a:t>10/29/2019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54F5A76-488C-46F0-A56C-7ACAF3D780D6}" type="slidenum">
              <a:rPr lang="en-US" smtClean="0"/>
              <a:t>‹#›</a:t>
            </a:fld>
            <a:endParaRPr lang="en-US"/>
          </a:p>
        </p:txBody>
      </p:sp>
    </p:spTree>
    <p:extLst>
      <p:ext uri="{BB962C8B-B14F-4D97-AF65-F5344CB8AC3E}">
        <p14:creationId xmlns:p14="http://schemas.microsoft.com/office/powerpoint/2010/main" val="228675788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0887518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6573099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477703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7D6CBEB-EBD3-4492-BFCD-DD09744313A6}" type="datetimeFigureOut">
              <a:rPr lang="en-US" smtClean="0"/>
              <a:t>10/29/2019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54F5A76-488C-46F0-A56C-7ACAF3D780D6}" type="slidenum">
              <a:rPr lang="en-US" smtClean="0"/>
              <a:t>‹#›</a:t>
            </a:fld>
            <a:endParaRPr lang="en-US"/>
          </a:p>
        </p:txBody>
      </p:sp>
    </p:spTree>
    <p:extLst>
      <p:ext uri="{BB962C8B-B14F-4D97-AF65-F5344CB8AC3E}">
        <p14:creationId xmlns:p14="http://schemas.microsoft.com/office/powerpoint/2010/main" val="31950193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17" name="任意多边形: 形状 16"/>
          <p:cNvSpPr>
            <a:spLocks noGrp="1"/>
          </p:cNvSpPr>
          <p:nvPr>
            <p:ph type="pic" sz="quarter" idx="11"/>
          </p:nvPr>
        </p:nvSpPr>
        <p:spPr>
          <a:xfrm>
            <a:off x="3397167" y="2692960"/>
            <a:ext cx="2548800" cy="2595600"/>
          </a:xfrm>
          <a:custGeom>
            <a:avLst/>
            <a:gdLst>
              <a:gd name="connsiteX0" fmla="*/ 0 w 2548800"/>
              <a:gd name="connsiteY0" fmla="*/ 0 h 2595600"/>
              <a:gd name="connsiteX1" fmla="*/ 2548800 w 2548800"/>
              <a:gd name="connsiteY1" fmla="*/ 0 h 2595600"/>
              <a:gd name="connsiteX2" fmla="*/ 2548800 w 2548800"/>
              <a:gd name="connsiteY2" fmla="*/ 2595600 h 2595600"/>
              <a:gd name="connsiteX3" fmla="*/ 0 w 2548800"/>
              <a:gd name="connsiteY3" fmla="*/ 2595600 h 2595600"/>
            </a:gdLst>
            <a:ahLst/>
            <a:cxnLst>
              <a:cxn ang="0">
                <a:pos x="connsiteX0" y="connsiteY0"/>
              </a:cxn>
              <a:cxn ang="0">
                <a:pos x="connsiteX1" y="connsiteY1"/>
              </a:cxn>
              <a:cxn ang="0">
                <a:pos x="connsiteX2" y="connsiteY2"/>
              </a:cxn>
              <a:cxn ang="0">
                <a:pos x="connsiteX3" y="connsiteY3"/>
              </a:cxn>
            </a:cxnLst>
            <a:rect l="l" t="t" r="r" b="b"/>
            <a:pathLst>
              <a:path w="2548800" h="2595600">
                <a:moveTo>
                  <a:pt x="0" y="0"/>
                </a:moveTo>
                <a:lnTo>
                  <a:pt x="2548800" y="0"/>
                </a:lnTo>
                <a:lnTo>
                  <a:pt x="2548800" y="2595600"/>
                </a:lnTo>
                <a:lnTo>
                  <a:pt x="0" y="2595600"/>
                </a:lnTo>
                <a:close/>
              </a:path>
            </a:pathLst>
          </a:custGeom>
        </p:spPr>
        <p:txBody>
          <a:bodyPr wrap="square">
            <a:noAutofit/>
          </a:bodyPr>
          <a:lstStyle/>
          <a:p>
            <a:endParaRPr lang="zh-CN" altLang="en-US" dirty="0"/>
          </a:p>
        </p:txBody>
      </p:sp>
      <p:sp>
        <p:nvSpPr>
          <p:cNvPr id="18" name="任意多边形: 形状 17"/>
          <p:cNvSpPr>
            <a:spLocks noGrp="1"/>
          </p:cNvSpPr>
          <p:nvPr>
            <p:ph type="pic" sz="quarter" idx="12"/>
          </p:nvPr>
        </p:nvSpPr>
        <p:spPr>
          <a:xfrm>
            <a:off x="6265626" y="2694384"/>
            <a:ext cx="2548328" cy="2594177"/>
          </a:xfrm>
          <a:custGeom>
            <a:avLst/>
            <a:gdLst>
              <a:gd name="connsiteX0" fmla="*/ 0 w 2548328"/>
              <a:gd name="connsiteY0" fmla="*/ 0 h 2594177"/>
              <a:gd name="connsiteX1" fmla="*/ 2548328 w 2548328"/>
              <a:gd name="connsiteY1" fmla="*/ 0 h 2594177"/>
              <a:gd name="connsiteX2" fmla="*/ 2548328 w 2548328"/>
              <a:gd name="connsiteY2" fmla="*/ 2594177 h 2594177"/>
              <a:gd name="connsiteX3" fmla="*/ 0 w 2548328"/>
              <a:gd name="connsiteY3" fmla="*/ 2594177 h 2594177"/>
            </a:gdLst>
            <a:ahLst/>
            <a:cxnLst>
              <a:cxn ang="0">
                <a:pos x="connsiteX0" y="connsiteY0"/>
              </a:cxn>
              <a:cxn ang="0">
                <a:pos x="connsiteX1" y="connsiteY1"/>
              </a:cxn>
              <a:cxn ang="0">
                <a:pos x="connsiteX2" y="connsiteY2"/>
              </a:cxn>
              <a:cxn ang="0">
                <a:pos x="connsiteX3" y="connsiteY3"/>
              </a:cxn>
            </a:cxnLst>
            <a:rect l="l" t="t" r="r" b="b"/>
            <a:pathLst>
              <a:path w="2548328" h="2594177">
                <a:moveTo>
                  <a:pt x="0" y="0"/>
                </a:moveTo>
                <a:lnTo>
                  <a:pt x="2548328" y="0"/>
                </a:lnTo>
                <a:lnTo>
                  <a:pt x="2548328" y="2594177"/>
                </a:lnTo>
                <a:lnTo>
                  <a:pt x="0" y="2594177"/>
                </a:lnTo>
                <a:close/>
              </a:path>
            </a:pathLst>
          </a:custGeom>
        </p:spPr>
        <p:txBody>
          <a:bodyPr wrap="square">
            <a:noAutofit/>
          </a:bodyPr>
          <a:lstStyle/>
          <a:p>
            <a:endParaRPr lang="zh-CN" altLang="en-US" dirty="0"/>
          </a:p>
        </p:txBody>
      </p:sp>
      <p:sp>
        <p:nvSpPr>
          <p:cNvPr id="19" name="任意多边形: 形状 18"/>
          <p:cNvSpPr>
            <a:spLocks noGrp="1"/>
          </p:cNvSpPr>
          <p:nvPr>
            <p:ph type="pic" sz="quarter" idx="13"/>
          </p:nvPr>
        </p:nvSpPr>
        <p:spPr>
          <a:xfrm>
            <a:off x="9133612" y="2692960"/>
            <a:ext cx="2548800" cy="2595600"/>
          </a:xfrm>
          <a:custGeom>
            <a:avLst/>
            <a:gdLst>
              <a:gd name="connsiteX0" fmla="*/ 0 w 2548800"/>
              <a:gd name="connsiteY0" fmla="*/ 0 h 2595600"/>
              <a:gd name="connsiteX1" fmla="*/ 2548800 w 2548800"/>
              <a:gd name="connsiteY1" fmla="*/ 0 h 2595600"/>
              <a:gd name="connsiteX2" fmla="*/ 2548800 w 2548800"/>
              <a:gd name="connsiteY2" fmla="*/ 2595600 h 2595600"/>
              <a:gd name="connsiteX3" fmla="*/ 0 w 2548800"/>
              <a:gd name="connsiteY3" fmla="*/ 2595600 h 2595600"/>
            </a:gdLst>
            <a:ahLst/>
            <a:cxnLst>
              <a:cxn ang="0">
                <a:pos x="connsiteX0" y="connsiteY0"/>
              </a:cxn>
              <a:cxn ang="0">
                <a:pos x="connsiteX1" y="connsiteY1"/>
              </a:cxn>
              <a:cxn ang="0">
                <a:pos x="connsiteX2" y="connsiteY2"/>
              </a:cxn>
              <a:cxn ang="0">
                <a:pos x="connsiteX3" y="connsiteY3"/>
              </a:cxn>
            </a:cxnLst>
            <a:rect l="l" t="t" r="r" b="b"/>
            <a:pathLst>
              <a:path w="2548800" h="2595600">
                <a:moveTo>
                  <a:pt x="0" y="0"/>
                </a:moveTo>
                <a:lnTo>
                  <a:pt x="2548800" y="0"/>
                </a:lnTo>
                <a:lnTo>
                  <a:pt x="2548800" y="2595600"/>
                </a:lnTo>
                <a:lnTo>
                  <a:pt x="0" y="2595600"/>
                </a:lnTo>
                <a:close/>
              </a:path>
            </a:pathLst>
          </a:custGeom>
        </p:spPr>
        <p:txBody>
          <a:bodyPr wrap="square">
            <a:noAutofit/>
          </a:bodyPr>
          <a:lstStyle/>
          <a:p>
            <a:endParaRPr lang="zh-CN" altLang="en-US"/>
          </a:p>
        </p:txBody>
      </p:sp>
      <p:sp>
        <p:nvSpPr>
          <p:cNvPr id="12" name="任意多边形: 形状 11"/>
          <p:cNvSpPr>
            <a:spLocks noGrp="1"/>
          </p:cNvSpPr>
          <p:nvPr>
            <p:ph type="pic" sz="quarter" idx="10"/>
          </p:nvPr>
        </p:nvSpPr>
        <p:spPr>
          <a:xfrm>
            <a:off x="529180" y="2694384"/>
            <a:ext cx="2548328" cy="2594177"/>
          </a:xfrm>
          <a:custGeom>
            <a:avLst/>
            <a:gdLst>
              <a:gd name="connsiteX0" fmla="*/ 0 w 2548328"/>
              <a:gd name="connsiteY0" fmla="*/ 0 h 2594177"/>
              <a:gd name="connsiteX1" fmla="*/ 2548328 w 2548328"/>
              <a:gd name="connsiteY1" fmla="*/ 0 h 2594177"/>
              <a:gd name="connsiteX2" fmla="*/ 2548328 w 2548328"/>
              <a:gd name="connsiteY2" fmla="*/ 2594177 h 2594177"/>
              <a:gd name="connsiteX3" fmla="*/ 0 w 2548328"/>
              <a:gd name="connsiteY3" fmla="*/ 2594177 h 2594177"/>
            </a:gdLst>
            <a:ahLst/>
            <a:cxnLst>
              <a:cxn ang="0">
                <a:pos x="connsiteX0" y="connsiteY0"/>
              </a:cxn>
              <a:cxn ang="0">
                <a:pos x="connsiteX1" y="connsiteY1"/>
              </a:cxn>
              <a:cxn ang="0">
                <a:pos x="connsiteX2" y="connsiteY2"/>
              </a:cxn>
              <a:cxn ang="0">
                <a:pos x="connsiteX3" y="connsiteY3"/>
              </a:cxn>
            </a:cxnLst>
            <a:rect l="l" t="t" r="r" b="b"/>
            <a:pathLst>
              <a:path w="2548328" h="2594177">
                <a:moveTo>
                  <a:pt x="0" y="0"/>
                </a:moveTo>
                <a:lnTo>
                  <a:pt x="2548328" y="0"/>
                </a:lnTo>
                <a:lnTo>
                  <a:pt x="2548328" y="2594177"/>
                </a:lnTo>
                <a:lnTo>
                  <a:pt x="0" y="2594177"/>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35424526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9" name="任意多边形: 形状 8"/>
          <p:cNvSpPr>
            <a:spLocks noGrp="1"/>
          </p:cNvSpPr>
          <p:nvPr>
            <p:ph type="pic" sz="quarter" idx="10"/>
          </p:nvPr>
        </p:nvSpPr>
        <p:spPr>
          <a:xfrm>
            <a:off x="0" y="0"/>
            <a:ext cx="6290441" cy="6858000"/>
          </a:xfrm>
          <a:custGeom>
            <a:avLst/>
            <a:gdLst>
              <a:gd name="connsiteX0" fmla="*/ 0 w 6290441"/>
              <a:gd name="connsiteY0" fmla="*/ 0 h 6858000"/>
              <a:gd name="connsiteX1" fmla="*/ 6290441 w 6290441"/>
              <a:gd name="connsiteY1" fmla="*/ 0 h 6858000"/>
              <a:gd name="connsiteX2" fmla="*/ 6290441 w 6290441"/>
              <a:gd name="connsiteY2" fmla="*/ 6858000 h 6858000"/>
              <a:gd name="connsiteX3" fmla="*/ 0 w 629044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290441" h="6858000">
                <a:moveTo>
                  <a:pt x="0" y="0"/>
                </a:moveTo>
                <a:lnTo>
                  <a:pt x="6290441" y="0"/>
                </a:lnTo>
                <a:lnTo>
                  <a:pt x="6290441" y="6858000"/>
                </a:lnTo>
                <a:lnTo>
                  <a:pt x="0" y="6858000"/>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15574685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17" name="任意多边形: 形状 16"/>
          <p:cNvSpPr>
            <a:spLocks noGrp="1"/>
          </p:cNvSpPr>
          <p:nvPr>
            <p:ph type="pic" sz="quarter" idx="10"/>
          </p:nvPr>
        </p:nvSpPr>
        <p:spPr>
          <a:xfrm>
            <a:off x="4730488" y="740626"/>
            <a:ext cx="3946594" cy="2631062"/>
          </a:xfrm>
          <a:custGeom>
            <a:avLst/>
            <a:gdLst>
              <a:gd name="connsiteX0" fmla="*/ 0 w 3946594"/>
              <a:gd name="connsiteY0" fmla="*/ 0 h 2631062"/>
              <a:gd name="connsiteX1" fmla="*/ 3946594 w 3946594"/>
              <a:gd name="connsiteY1" fmla="*/ 0 h 2631062"/>
              <a:gd name="connsiteX2" fmla="*/ 3946594 w 3946594"/>
              <a:gd name="connsiteY2" fmla="*/ 2631062 h 2631062"/>
              <a:gd name="connsiteX3" fmla="*/ 0 w 3946594"/>
              <a:gd name="connsiteY3" fmla="*/ 2631062 h 2631062"/>
            </a:gdLst>
            <a:ahLst/>
            <a:cxnLst>
              <a:cxn ang="0">
                <a:pos x="connsiteX0" y="connsiteY0"/>
              </a:cxn>
              <a:cxn ang="0">
                <a:pos x="connsiteX1" y="connsiteY1"/>
              </a:cxn>
              <a:cxn ang="0">
                <a:pos x="connsiteX2" y="connsiteY2"/>
              </a:cxn>
              <a:cxn ang="0">
                <a:pos x="connsiteX3" y="connsiteY3"/>
              </a:cxn>
            </a:cxnLst>
            <a:rect l="l" t="t" r="r" b="b"/>
            <a:pathLst>
              <a:path w="3946594" h="2631062">
                <a:moveTo>
                  <a:pt x="0" y="0"/>
                </a:moveTo>
                <a:lnTo>
                  <a:pt x="3946594" y="0"/>
                </a:lnTo>
                <a:lnTo>
                  <a:pt x="3946594" y="2631062"/>
                </a:lnTo>
                <a:lnTo>
                  <a:pt x="0" y="2631062"/>
                </a:lnTo>
                <a:close/>
              </a:path>
            </a:pathLst>
          </a:custGeom>
        </p:spPr>
        <p:txBody>
          <a:bodyPr wrap="square">
            <a:noAutofit/>
          </a:bodyPr>
          <a:lstStyle/>
          <a:p>
            <a:endParaRPr lang="zh-CN" altLang="en-US" dirty="0"/>
          </a:p>
        </p:txBody>
      </p:sp>
      <p:sp>
        <p:nvSpPr>
          <p:cNvPr id="18" name="任意多边形: 形状 17"/>
          <p:cNvSpPr>
            <a:spLocks noGrp="1"/>
          </p:cNvSpPr>
          <p:nvPr>
            <p:ph type="pic" sz="quarter" idx="11"/>
          </p:nvPr>
        </p:nvSpPr>
        <p:spPr>
          <a:xfrm>
            <a:off x="8912448" y="740626"/>
            <a:ext cx="2774911" cy="2603268"/>
          </a:xfrm>
          <a:custGeom>
            <a:avLst/>
            <a:gdLst>
              <a:gd name="connsiteX0" fmla="*/ 0 w 2774911"/>
              <a:gd name="connsiteY0" fmla="*/ 0 h 2603268"/>
              <a:gd name="connsiteX1" fmla="*/ 2774911 w 2774911"/>
              <a:gd name="connsiteY1" fmla="*/ 0 h 2603268"/>
              <a:gd name="connsiteX2" fmla="*/ 2774911 w 2774911"/>
              <a:gd name="connsiteY2" fmla="*/ 2603268 h 2603268"/>
              <a:gd name="connsiteX3" fmla="*/ 0 w 2774911"/>
              <a:gd name="connsiteY3" fmla="*/ 2603268 h 2603268"/>
            </a:gdLst>
            <a:ahLst/>
            <a:cxnLst>
              <a:cxn ang="0">
                <a:pos x="connsiteX0" y="connsiteY0"/>
              </a:cxn>
              <a:cxn ang="0">
                <a:pos x="connsiteX1" y="connsiteY1"/>
              </a:cxn>
              <a:cxn ang="0">
                <a:pos x="connsiteX2" y="connsiteY2"/>
              </a:cxn>
              <a:cxn ang="0">
                <a:pos x="connsiteX3" y="connsiteY3"/>
              </a:cxn>
            </a:cxnLst>
            <a:rect l="l" t="t" r="r" b="b"/>
            <a:pathLst>
              <a:path w="2774911" h="2603268">
                <a:moveTo>
                  <a:pt x="0" y="0"/>
                </a:moveTo>
                <a:lnTo>
                  <a:pt x="2774911" y="0"/>
                </a:lnTo>
                <a:lnTo>
                  <a:pt x="2774911" y="2603268"/>
                </a:lnTo>
                <a:lnTo>
                  <a:pt x="0" y="2603268"/>
                </a:lnTo>
                <a:close/>
              </a:path>
            </a:pathLst>
          </a:custGeom>
        </p:spPr>
        <p:txBody>
          <a:bodyPr wrap="square">
            <a:noAutofit/>
          </a:bodyPr>
          <a:lstStyle/>
          <a:p>
            <a:endParaRPr lang="zh-CN" altLang="en-US" dirty="0"/>
          </a:p>
        </p:txBody>
      </p:sp>
      <p:sp>
        <p:nvSpPr>
          <p:cNvPr id="19" name="任意多边形: 形状 18"/>
          <p:cNvSpPr>
            <a:spLocks noGrp="1"/>
          </p:cNvSpPr>
          <p:nvPr>
            <p:ph type="pic" sz="quarter" idx="12"/>
          </p:nvPr>
        </p:nvSpPr>
        <p:spPr>
          <a:xfrm>
            <a:off x="4730487" y="3597374"/>
            <a:ext cx="1863501" cy="2520000"/>
          </a:xfrm>
          <a:custGeom>
            <a:avLst/>
            <a:gdLst>
              <a:gd name="connsiteX0" fmla="*/ 0 w 1863501"/>
              <a:gd name="connsiteY0" fmla="*/ 0 h 2520000"/>
              <a:gd name="connsiteX1" fmla="*/ 1863501 w 1863501"/>
              <a:gd name="connsiteY1" fmla="*/ 0 h 2520000"/>
              <a:gd name="connsiteX2" fmla="*/ 1863501 w 1863501"/>
              <a:gd name="connsiteY2" fmla="*/ 2520000 h 2520000"/>
              <a:gd name="connsiteX3" fmla="*/ 0 w 1863501"/>
              <a:gd name="connsiteY3" fmla="*/ 2520000 h 2520000"/>
            </a:gdLst>
            <a:ahLst/>
            <a:cxnLst>
              <a:cxn ang="0">
                <a:pos x="connsiteX0" y="connsiteY0"/>
              </a:cxn>
              <a:cxn ang="0">
                <a:pos x="connsiteX1" y="connsiteY1"/>
              </a:cxn>
              <a:cxn ang="0">
                <a:pos x="connsiteX2" y="connsiteY2"/>
              </a:cxn>
              <a:cxn ang="0">
                <a:pos x="connsiteX3" y="connsiteY3"/>
              </a:cxn>
            </a:cxnLst>
            <a:rect l="l" t="t" r="r" b="b"/>
            <a:pathLst>
              <a:path w="1863501" h="2520000">
                <a:moveTo>
                  <a:pt x="0" y="0"/>
                </a:moveTo>
                <a:lnTo>
                  <a:pt x="1863501" y="0"/>
                </a:lnTo>
                <a:lnTo>
                  <a:pt x="1863501" y="2520000"/>
                </a:lnTo>
                <a:lnTo>
                  <a:pt x="0" y="2520000"/>
                </a:lnTo>
                <a:close/>
              </a:path>
            </a:pathLst>
          </a:custGeom>
        </p:spPr>
        <p:txBody>
          <a:bodyPr wrap="square">
            <a:noAutofit/>
          </a:bodyPr>
          <a:lstStyle/>
          <a:p>
            <a:endParaRPr lang="zh-CN" altLang="en-US" dirty="0"/>
          </a:p>
        </p:txBody>
      </p:sp>
      <p:sp>
        <p:nvSpPr>
          <p:cNvPr id="20" name="任意多边形: 形状 19"/>
          <p:cNvSpPr>
            <a:spLocks noGrp="1"/>
          </p:cNvSpPr>
          <p:nvPr>
            <p:ph type="pic" sz="quarter" idx="13"/>
          </p:nvPr>
        </p:nvSpPr>
        <p:spPr>
          <a:xfrm>
            <a:off x="6822124" y="3597374"/>
            <a:ext cx="4865235" cy="2520000"/>
          </a:xfrm>
          <a:custGeom>
            <a:avLst/>
            <a:gdLst>
              <a:gd name="connsiteX0" fmla="*/ 0 w 4865235"/>
              <a:gd name="connsiteY0" fmla="*/ 0 h 2520000"/>
              <a:gd name="connsiteX1" fmla="*/ 4865235 w 4865235"/>
              <a:gd name="connsiteY1" fmla="*/ 0 h 2520000"/>
              <a:gd name="connsiteX2" fmla="*/ 4865235 w 4865235"/>
              <a:gd name="connsiteY2" fmla="*/ 2520000 h 2520000"/>
              <a:gd name="connsiteX3" fmla="*/ 0 w 4865235"/>
              <a:gd name="connsiteY3" fmla="*/ 2520000 h 2520000"/>
            </a:gdLst>
            <a:ahLst/>
            <a:cxnLst>
              <a:cxn ang="0">
                <a:pos x="connsiteX0" y="connsiteY0"/>
              </a:cxn>
              <a:cxn ang="0">
                <a:pos x="connsiteX1" y="connsiteY1"/>
              </a:cxn>
              <a:cxn ang="0">
                <a:pos x="connsiteX2" y="connsiteY2"/>
              </a:cxn>
              <a:cxn ang="0">
                <a:pos x="connsiteX3" y="connsiteY3"/>
              </a:cxn>
            </a:cxnLst>
            <a:rect l="l" t="t" r="r" b="b"/>
            <a:pathLst>
              <a:path w="4865235" h="2520000">
                <a:moveTo>
                  <a:pt x="0" y="0"/>
                </a:moveTo>
                <a:lnTo>
                  <a:pt x="4865235" y="0"/>
                </a:lnTo>
                <a:lnTo>
                  <a:pt x="4865235" y="2520000"/>
                </a:lnTo>
                <a:lnTo>
                  <a:pt x="0" y="2520000"/>
                </a:lnTo>
                <a:close/>
              </a:path>
            </a:pathLst>
          </a:custGeom>
        </p:spPr>
        <p:txBody>
          <a:bodyPr wrap="square">
            <a:noAutofit/>
          </a:bodyPr>
          <a:lstStyle/>
          <a:p>
            <a:endParaRPr lang="zh-CN" altLang="en-US" dirty="0"/>
          </a:p>
        </p:txBody>
      </p:sp>
    </p:spTree>
    <p:extLst>
      <p:ext uri="{BB962C8B-B14F-4D97-AF65-F5344CB8AC3E}">
        <p14:creationId xmlns:p14="http://schemas.microsoft.com/office/powerpoint/2010/main" val="15169849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7" name="矩形 6"/>
          <p:cNvSpPr/>
          <p:nvPr userDrawn="1"/>
        </p:nvSpPr>
        <p:spPr>
          <a:xfrm>
            <a:off x="8934828" y="4716625"/>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
        <p:nvSpPr>
          <p:cNvPr id="17" name="任意多边形: 形状 16"/>
          <p:cNvSpPr>
            <a:spLocks noGrp="1"/>
          </p:cNvSpPr>
          <p:nvPr>
            <p:ph type="pic" sz="quarter" idx="10"/>
          </p:nvPr>
        </p:nvSpPr>
        <p:spPr>
          <a:xfrm>
            <a:off x="4730488" y="740626"/>
            <a:ext cx="3946594" cy="2631062"/>
          </a:xfrm>
          <a:custGeom>
            <a:avLst/>
            <a:gdLst>
              <a:gd name="connsiteX0" fmla="*/ 0 w 3946594"/>
              <a:gd name="connsiteY0" fmla="*/ 0 h 2631062"/>
              <a:gd name="connsiteX1" fmla="*/ 3946594 w 3946594"/>
              <a:gd name="connsiteY1" fmla="*/ 0 h 2631062"/>
              <a:gd name="connsiteX2" fmla="*/ 3946594 w 3946594"/>
              <a:gd name="connsiteY2" fmla="*/ 2631062 h 2631062"/>
              <a:gd name="connsiteX3" fmla="*/ 0 w 3946594"/>
              <a:gd name="connsiteY3" fmla="*/ 2631062 h 2631062"/>
            </a:gdLst>
            <a:ahLst/>
            <a:cxnLst>
              <a:cxn ang="0">
                <a:pos x="connsiteX0" y="connsiteY0"/>
              </a:cxn>
              <a:cxn ang="0">
                <a:pos x="connsiteX1" y="connsiteY1"/>
              </a:cxn>
              <a:cxn ang="0">
                <a:pos x="connsiteX2" y="connsiteY2"/>
              </a:cxn>
              <a:cxn ang="0">
                <a:pos x="connsiteX3" y="connsiteY3"/>
              </a:cxn>
            </a:cxnLst>
            <a:rect l="l" t="t" r="r" b="b"/>
            <a:pathLst>
              <a:path w="3946594" h="2631062">
                <a:moveTo>
                  <a:pt x="0" y="0"/>
                </a:moveTo>
                <a:lnTo>
                  <a:pt x="3946594" y="0"/>
                </a:lnTo>
                <a:lnTo>
                  <a:pt x="3946594" y="2631062"/>
                </a:lnTo>
                <a:lnTo>
                  <a:pt x="0" y="2631062"/>
                </a:lnTo>
                <a:close/>
              </a:path>
            </a:pathLst>
          </a:custGeom>
        </p:spPr>
        <p:txBody>
          <a:bodyPr wrap="square">
            <a:noAutofit/>
          </a:bodyPr>
          <a:lstStyle/>
          <a:p>
            <a:endParaRPr lang="zh-CN" altLang="en-US" dirty="0"/>
          </a:p>
        </p:txBody>
      </p:sp>
      <p:sp>
        <p:nvSpPr>
          <p:cNvPr id="18" name="任意多边形: 形状 17"/>
          <p:cNvSpPr>
            <a:spLocks noGrp="1"/>
          </p:cNvSpPr>
          <p:nvPr>
            <p:ph type="pic" sz="quarter" idx="11"/>
          </p:nvPr>
        </p:nvSpPr>
        <p:spPr>
          <a:xfrm>
            <a:off x="8912448" y="740626"/>
            <a:ext cx="2774911" cy="2603268"/>
          </a:xfrm>
          <a:custGeom>
            <a:avLst/>
            <a:gdLst>
              <a:gd name="connsiteX0" fmla="*/ 0 w 2774911"/>
              <a:gd name="connsiteY0" fmla="*/ 0 h 2603268"/>
              <a:gd name="connsiteX1" fmla="*/ 2774911 w 2774911"/>
              <a:gd name="connsiteY1" fmla="*/ 0 h 2603268"/>
              <a:gd name="connsiteX2" fmla="*/ 2774911 w 2774911"/>
              <a:gd name="connsiteY2" fmla="*/ 2603268 h 2603268"/>
              <a:gd name="connsiteX3" fmla="*/ 0 w 2774911"/>
              <a:gd name="connsiteY3" fmla="*/ 2603268 h 2603268"/>
            </a:gdLst>
            <a:ahLst/>
            <a:cxnLst>
              <a:cxn ang="0">
                <a:pos x="connsiteX0" y="connsiteY0"/>
              </a:cxn>
              <a:cxn ang="0">
                <a:pos x="connsiteX1" y="connsiteY1"/>
              </a:cxn>
              <a:cxn ang="0">
                <a:pos x="connsiteX2" y="connsiteY2"/>
              </a:cxn>
              <a:cxn ang="0">
                <a:pos x="connsiteX3" y="connsiteY3"/>
              </a:cxn>
            </a:cxnLst>
            <a:rect l="l" t="t" r="r" b="b"/>
            <a:pathLst>
              <a:path w="2774911" h="2603268">
                <a:moveTo>
                  <a:pt x="0" y="0"/>
                </a:moveTo>
                <a:lnTo>
                  <a:pt x="2774911" y="0"/>
                </a:lnTo>
                <a:lnTo>
                  <a:pt x="2774911" y="2603268"/>
                </a:lnTo>
                <a:lnTo>
                  <a:pt x="0" y="2603268"/>
                </a:lnTo>
                <a:close/>
              </a:path>
            </a:pathLst>
          </a:custGeom>
        </p:spPr>
        <p:txBody>
          <a:bodyPr wrap="square">
            <a:noAutofit/>
          </a:bodyPr>
          <a:lstStyle/>
          <a:p>
            <a:endParaRPr lang="zh-CN" altLang="en-US" dirty="0"/>
          </a:p>
        </p:txBody>
      </p:sp>
      <p:sp>
        <p:nvSpPr>
          <p:cNvPr id="19" name="任意多边形: 形状 18"/>
          <p:cNvSpPr>
            <a:spLocks noGrp="1"/>
          </p:cNvSpPr>
          <p:nvPr>
            <p:ph type="pic" sz="quarter" idx="12"/>
          </p:nvPr>
        </p:nvSpPr>
        <p:spPr>
          <a:xfrm>
            <a:off x="4730487" y="3597374"/>
            <a:ext cx="1863501" cy="2520000"/>
          </a:xfrm>
          <a:custGeom>
            <a:avLst/>
            <a:gdLst>
              <a:gd name="connsiteX0" fmla="*/ 0 w 1863501"/>
              <a:gd name="connsiteY0" fmla="*/ 0 h 2520000"/>
              <a:gd name="connsiteX1" fmla="*/ 1863501 w 1863501"/>
              <a:gd name="connsiteY1" fmla="*/ 0 h 2520000"/>
              <a:gd name="connsiteX2" fmla="*/ 1863501 w 1863501"/>
              <a:gd name="connsiteY2" fmla="*/ 2520000 h 2520000"/>
              <a:gd name="connsiteX3" fmla="*/ 0 w 1863501"/>
              <a:gd name="connsiteY3" fmla="*/ 2520000 h 2520000"/>
            </a:gdLst>
            <a:ahLst/>
            <a:cxnLst>
              <a:cxn ang="0">
                <a:pos x="connsiteX0" y="connsiteY0"/>
              </a:cxn>
              <a:cxn ang="0">
                <a:pos x="connsiteX1" y="connsiteY1"/>
              </a:cxn>
              <a:cxn ang="0">
                <a:pos x="connsiteX2" y="connsiteY2"/>
              </a:cxn>
              <a:cxn ang="0">
                <a:pos x="connsiteX3" y="connsiteY3"/>
              </a:cxn>
            </a:cxnLst>
            <a:rect l="l" t="t" r="r" b="b"/>
            <a:pathLst>
              <a:path w="1863501" h="2520000">
                <a:moveTo>
                  <a:pt x="0" y="0"/>
                </a:moveTo>
                <a:lnTo>
                  <a:pt x="1863501" y="0"/>
                </a:lnTo>
                <a:lnTo>
                  <a:pt x="1863501" y="2520000"/>
                </a:lnTo>
                <a:lnTo>
                  <a:pt x="0" y="2520000"/>
                </a:lnTo>
                <a:close/>
              </a:path>
            </a:pathLst>
          </a:custGeom>
        </p:spPr>
        <p:txBody>
          <a:bodyPr wrap="square">
            <a:noAutofit/>
          </a:bodyPr>
          <a:lstStyle/>
          <a:p>
            <a:endParaRPr lang="zh-CN" altLang="en-US" dirty="0"/>
          </a:p>
        </p:txBody>
      </p:sp>
      <p:sp>
        <p:nvSpPr>
          <p:cNvPr id="20" name="任意多边形: 形状 19"/>
          <p:cNvSpPr>
            <a:spLocks noGrp="1"/>
          </p:cNvSpPr>
          <p:nvPr>
            <p:ph type="pic" sz="quarter" idx="13"/>
          </p:nvPr>
        </p:nvSpPr>
        <p:spPr>
          <a:xfrm>
            <a:off x="6822124" y="3597374"/>
            <a:ext cx="4865235" cy="2520000"/>
          </a:xfrm>
          <a:custGeom>
            <a:avLst/>
            <a:gdLst>
              <a:gd name="connsiteX0" fmla="*/ 0 w 4865235"/>
              <a:gd name="connsiteY0" fmla="*/ 0 h 2520000"/>
              <a:gd name="connsiteX1" fmla="*/ 4865235 w 4865235"/>
              <a:gd name="connsiteY1" fmla="*/ 0 h 2520000"/>
              <a:gd name="connsiteX2" fmla="*/ 4865235 w 4865235"/>
              <a:gd name="connsiteY2" fmla="*/ 2520000 h 2520000"/>
              <a:gd name="connsiteX3" fmla="*/ 0 w 4865235"/>
              <a:gd name="connsiteY3" fmla="*/ 2520000 h 2520000"/>
            </a:gdLst>
            <a:ahLst/>
            <a:cxnLst>
              <a:cxn ang="0">
                <a:pos x="connsiteX0" y="connsiteY0"/>
              </a:cxn>
              <a:cxn ang="0">
                <a:pos x="connsiteX1" y="connsiteY1"/>
              </a:cxn>
              <a:cxn ang="0">
                <a:pos x="connsiteX2" y="connsiteY2"/>
              </a:cxn>
              <a:cxn ang="0">
                <a:pos x="connsiteX3" y="connsiteY3"/>
              </a:cxn>
            </a:cxnLst>
            <a:rect l="l" t="t" r="r" b="b"/>
            <a:pathLst>
              <a:path w="4865235" h="2520000">
                <a:moveTo>
                  <a:pt x="0" y="0"/>
                </a:moveTo>
                <a:lnTo>
                  <a:pt x="4865235" y="0"/>
                </a:lnTo>
                <a:lnTo>
                  <a:pt x="4865235" y="2520000"/>
                </a:lnTo>
                <a:lnTo>
                  <a:pt x="0" y="2520000"/>
                </a:lnTo>
                <a:close/>
              </a:path>
            </a:pathLst>
          </a:custGeom>
        </p:spPr>
        <p:txBody>
          <a:bodyPr wrap="square">
            <a:noAutofit/>
          </a:bodyPr>
          <a:lstStyle/>
          <a:p>
            <a:endParaRPr lang="zh-CN" altLang="en-US" dirty="0"/>
          </a:p>
        </p:txBody>
      </p:sp>
    </p:spTree>
    <p:extLst>
      <p:ext uri="{BB962C8B-B14F-4D97-AF65-F5344CB8AC3E}">
        <p14:creationId xmlns:p14="http://schemas.microsoft.com/office/powerpoint/2010/main" val="20154562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9" name="任意多边形: 形状 8"/>
          <p:cNvSpPr>
            <a:spLocks noGrp="1"/>
          </p:cNvSpPr>
          <p:nvPr>
            <p:ph type="pic" sz="quarter" idx="10"/>
          </p:nvPr>
        </p:nvSpPr>
        <p:spPr>
          <a:xfrm>
            <a:off x="0" y="0"/>
            <a:ext cx="12191980" cy="6858000"/>
          </a:xfrm>
          <a:custGeom>
            <a:avLst/>
            <a:gdLst>
              <a:gd name="connsiteX0" fmla="*/ 0 w 12191980"/>
              <a:gd name="connsiteY0" fmla="*/ 0 h 6858000"/>
              <a:gd name="connsiteX1" fmla="*/ 12191980 w 12191980"/>
              <a:gd name="connsiteY1" fmla="*/ 0 h 6858000"/>
              <a:gd name="connsiteX2" fmla="*/ 12191980 w 12191980"/>
              <a:gd name="connsiteY2" fmla="*/ 6858000 h 6858000"/>
              <a:gd name="connsiteX3" fmla="*/ 0 w 1219198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1980" h="6858000">
                <a:moveTo>
                  <a:pt x="0" y="0"/>
                </a:moveTo>
                <a:lnTo>
                  <a:pt x="12191980" y="0"/>
                </a:lnTo>
                <a:lnTo>
                  <a:pt x="12191980" y="6858000"/>
                </a:lnTo>
                <a:lnTo>
                  <a:pt x="0" y="6858000"/>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6525011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12" name="任意多边形: 形状 11"/>
          <p:cNvSpPr>
            <a:spLocks noGrp="1"/>
          </p:cNvSpPr>
          <p:nvPr>
            <p:ph type="pic" sz="quarter" idx="10"/>
          </p:nvPr>
        </p:nvSpPr>
        <p:spPr>
          <a:xfrm>
            <a:off x="1428058" y="3930316"/>
            <a:ext cx="2671059" cy="2927684"/>
          </a:xfrm>
          <a:custGeom>
            <a:avLst/>
            <a:gdLst>
              <a:gd name="connsiteX0" fmla="*/ 0 w 2671059"/>
              <a:gd name="connsiteY0" fmla="*/ 0 h 2927684"/>
              <a:gd name="connsiteX1" fmla="*/ 2671059 w 2671059"/>
              <a:gd name="connsiteY1" fmla="*/ 0 h 2927684"/>
              <a:gd name="connsiteX2" fmla="*/ 2671059 w 2671059"/>
              <a:gd name="connsiteY2" fmla="*/ 2927684 h 2927684"/>
              <a:gd name="connsiteX3" fmla="*/ 0 w 2671059"/>
              <a:gd name="connsiteY3" fmla="*/ 2927684 h 2927684"/>
            </a:gdLst>
            <a:ahLst/>
            <a:cxnLst>
              <a:cxn ang="0">
                <a:pos x="connsiteX0" y="connsiteY0"/>
              </a:cxn>
              <a:cxn ang="0">
                <a:pos x="connsiteX1" y="connsiteY1"/>
              </a:cxn>
              <a:cxn ang="0">
                <a:pos x="connsiteX2" y="connsiteY2"/>
              </a:cxn>
              <a:cxn ang="0">
                <a:pos x="connsiteX3" y="connsiteY3"/>
              </a:cxn>
            </a:cxnLst>
            <a:rect l="l" t="t" r="r" b="b"/>
            <a:pathLst>
              <a:path w="2671059" h="2927684">
                <a:moveTo>
                  <a:pt x="0" y="0"/>
                </a:moveTo>
                <a:lnTo>
                  <a:pt x="2671059" y="0"/>
                </a:lnTo>
                <a:lnTo>
                  <a:pt x="2671059" y="2927684"/>
                </a:lnTo>
                <a:lnTo>
                  <a:pt x="0" y="2927684"/>
                </a:lnTo>
                <a:close/>
              </a:path>
            </a:pathLst>
          </a:custGeom>
        </p:spPr>
        <p:txBody>
          <a:bodyPr wrap="square">
            <a:noAutofit/>
          </a:bodyPr>
          <a:lstStyle/>
          <a:p>
            <a:endParaRPr lang="zh-CN" altLang="en-US"/>
          </a:p>
        </p:txBody>
      </p:sp>
      <p:sp>
        <p:nvSpPr>
          <p:cNvPr id="11" name="任意多边形: 形状 10"/>
          <p:cNvSpPr>
            <a:spLocks noGrp="1"/>
          </p:cNvSpPr>
          <p:nvPr>
            <p:ph type="pic" sz="quarter" idx="11"/>
          </p:nvPr>
        </p:nvSpPr>
        <p:spPr>
          <a:xfrm>
            <a:off x="6949295" y="1"/>
            <a:ext cx="3829720" cy="3930317"/>
          </a:xfrm>
          <a:custGeom>
            <a:avLst/>
            <a:gdLst>
              <a:gd name="connsiteX0" fmla="*/ 0 w 3829720"/>
              <a:gd name="connsiteY0" fmla="*/ 0 h 3930317"/>
              <a:gd name="connsiteX1" fmla="*/ 3829720 w 3829720"/>
              <a:gd name="connsiteY1" fmla="*/ 0 h 3930317"/>
              <a:gd name="connsiteX2" fmla="*/ 3829720 w 3829720"/>
              <a:gd name="connsiteY2" fmla="*/ 3930317 h 3930317"/>
              <a:gd name="connsiteX3" fmla="*/ 0 w 3829720"/>
              <a:gd name="connsiteY3" fmla="*/ 3930317 h 3930317"/>
            </a:gdLst>
            <a:ahLst/>
            <a:cxnLst>
              <a:cxn ang="0">
                <a:pos x="connsiteX0" y="connsiteY0"/>
              </a:cxn>
              <a:cxn ang="0">
                <a:pos x="connsiteX1" y="connsiteY1"/>
              </a:cxn>
              <a:cxn ang="0">
                <a:pos x="connsiteX2" y="connsiteY2"/>
              </a:cxn>
              <a:cxn ang="0">
                <a:pos x="connsiteX3" y="connsiteY3"/>
              </a:cxn>
            </a:cxnLst>
            <a:rect l="l" t="t" r="r" b="b"/>
            <a:pathLst>
              <a:path w="3829720" h="3930317">
                <a:moveTo>
                  <a:pt x="0" y="0"/>
                </a:moveTo>
                <a:lnTo>
                  <a:pt x="3829720" y="0"/>
                </a:lnTo>
                <a:lnTo>
                  <a:pt x="3829720" y="3930317"/>
                </a:lnTo>
                <a:lnTo>
                  <a:pt x="0" y="3930317"/>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6450536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7D6CBEB-EBD3-4492-BFCD-DD09744313A6}" type="datetimeFigureOut">
              <a:rPr lang="en-US" smtClean="0"/>
              <a:t>10/29/2019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54F5A76-488C-46F0-A56C-7ACAF3D780D6}" type="slidenum">
              <a:rPr lang="en-US" smtClean="0"/>
              <a:t>‹#›</a:t>
            </a:fld>
            <a:endParaRPr lang="en-US"/>
          </a:p>
        </p:txBody>
      </p:sp>
    </p:spTree>
    <p:extLst>
      <p:ext uri="{BB962C8B-B14F-4D97-AF65-F5344CB8AC3E}">
        <p14:creationId xmlns:p14="http://schemas.microsoft.com/office/powerpoint/2010/main" val="3804250601"/>
      </p:ext>
    </p:extLst>
  </p:cSld>
  <p:clrMap bg1="lt1" tx1="dk1" bg2="lt2" tx2="dk2" accent1="accent1" accent2="accent2" accent3="accent3" accent4="accent4" accent5="accent5" accent6="accent6" hlink="hlink" folHlink="folHlink"/>
  <p:sldLayoutIdLst>
    <p:sldLayoutId id="2147483649" r:id="rId1"/>
    <p:sldLayoutId id="2147483654" r:id="rId2"/>
    <p:sldLayoutId id="2147483655" r:id="rId3"/>
    <p:sldLayoutId id="2147483656" r:id="rId4"/>
    <p:sldLayoutId id="2147483657" r:id="rId5"/>
    <p:sldLayoutId id="2147483658" r:id="rId6"/>
    <p:sldLayoutId id="2147483663" r:id="rId7"/>
    <p:sldLayoutId id="2147483659" r:id="rId8"/>
    <p:sldLayoutId id="2147483660" r:id="rId9"/>
    <p:sldLayoutId id="2147483661" r:id="rId10"/>
    <p:sldLayoutId id="214748366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2019/10/29</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71060815"/>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2.xml"/><Relationship Id="rId1" Type="http://schemas.openxmlformats.org/officeDocument/2006/relationships/slideLayout" Target="../slideLayouts/slideLayout10.xml"/><Relationship Id="rId4" Type="http://schemas.openxmlformats.org/officeDocument/2006/relationships/image" Target="../media/image19.jpeg"/></Relationships>
</file>

<file path=ppt/slides/_rels/slide1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s>
</file>

<file path=ppt/slides/_rels/slide1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4.xml"/><Relationship Id="rId1" Type="http://schemas.openxmlformats.org/officeDocument/2006/relationships/slideLayout" Target="../slideLayouts/slideLayout9.xml"/><Relationship Id="rId4" Type="http://schemas.openxmlformats.org/officeDocument/2006/relationships/image" Target="../media/image25.jpeg"/></Relationships>
</file>

<file path=ppt/slides/_rels/slide15.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3.xml"/><Relationship Id="rId5" Type="http://schemas.openxmlformats.org/officeDocument/2006/relationships/image" Target="../media/image4.jpeg"/><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9.xml"/><Relationship Id="rId1" Type="http://schemas.openxmlformats.org/officeDocument/2006/relationships/slideLayout" Target="../slideLayouts/slideLayout6.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flipH="1">
            <a:off x="-1" y="0"/>
            <a:ext cx="12191997" cy="6858000"/>
          </a:xfrm>
          <a:prstGeom prst="rect">
            <a:avLst/>
          </a:prstGeom>
        </p:spPr>
      </p:pic>
      <p:sp>
        <p:nvSpPr>
          <p:cNvPr id="14" name="Rectangle 5"/>
          <p:cNvSpPr/>
          <p:nvPr/>
        </p:nvSpPr>
        <p:spPr>
          <a:xfrm>
            <a:off x="6905617" y="1"/>
            <a:ext cx="4572000" cy="6857999"/>
          </a:xfrm>
          <a:prstGeom prst="rect">
            <a:avLst/>
          </a:prstGeom>
          <a:solidFill>
            <a:schemeClr val="bg2">
              <a:lumMod val="25000"/>
              <a:alpha val="6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2" name="Rectangle 1"/>
          <p:cNvSpPr/>
          <p:nvPr/>
        </p:nvSpPr>
        <p:spPr>
          <a:xfrm>
            <a:off x="6810962" y="1386299"/>
            <a:ext cx="4320000" cy="3444020"/>
          </a:xfrm>
          <a:prstGeom prst="rect">
            <a:avLst/>
          </a:prstGeom>
        </p:spPr>
        <p:txBody>
          <a:bodyPr wrap="square">
            <a:spAutoFit/>
          </a:bodyPr>
          <a:lstStyle/>
          <a:p>
            <a:pPr algn="r">
              <a:lnSpc>
                <a:spcPct val="110000"/>
              </a:lnSpc>
            </a:pPr>
            <a:r>
              <a:rPr lang="zh-CN" altLang="en-US" sz="6600" b="1" dirty="0">
                <a:solidFill>
                  <a:schemeClr val="bg1"/>
                </a:solidFill>
                <a:cs typeface="+mn-ea"/>
                <a:sym typeface="+mn-lt"/>
              </a:rPr>
              <a:t>休闲</a:t>
            </a:r>
            <a:endParaRPr lang="en-US" altLang="zh-CN" sz="6600" b="1" dirty="0">
              <a:solidFill>
                <a:schemeClr val="bg1"/>
              </a:solidFill>
              <a:cs typeface="+mn-ea"/>
              <a:sym typeface="+mn-lt"/>
            </a:endParaRPr>
          </a:p>
          <a:p>
            <a:pPr algn="r">
              <a:lnSpc>
                <a:spcPct val="110000"/>
              </a:lnSpc>
            </a:pPr>
            <a:r>
              <a:rPr lang="zh-CN" altLang="en-US" sz="6600" b="1" dirty="0">
                <a:solidFill>
                  <a:schemeClr val="bg1"/>
                </a:solidFill>
                <a:cs typeface="+mn-ea"/>
                <a:sym typeface="+mn-lt"/>
              </a:rPr>
              <a:t>健身运动</a:t>
            </a:r>
            <a:endParaRPr lang="en-US" altLang="zh-CN" sz="6600" b="1" dirty="0">
              <a:solidFill>
                <a:schemeClr val="bg1"/>
              </a:solidFill>
              <a:cs typeface="+mn-ea"/>
              <a:sym typeface="+mn-lt"/>
            </a:endParaRPr>
          </a:p>
          <a:p>
            <a:pPr algn="r">
              <a:lnSpc>
                <a:spcPct val="110000"/>
              </a:lnSpc>
            </a:pPr>
            <a:r>
              <a:rPr lang="en-US" altLang="zh-CN" sz="6600" b="1" dirty="0">
                <a:solidFill>
                  <a:schemeClr val="bg1"/>
                </a:solidFill>
                <a:cs typeface="+mn-ea"/>
                <a:sym typeface="+mn-lt"/>
              </a:rPr>
              <a:t>PPT</a:t>
            </a:r>
            <a:r>
              <a:rPr lang="zh-CN" altLang="en-US" sz="6600" b="1" dirty="0">
                <a:solidFill>
                  <a:schemeClr val="bg1"/>
                </a:solidFill>
                <a:cs typeface="+mn-ea"/>
                <a:sym typeface="+mn-lt"/>
              </a:rPr>
              <a:t>模板</a:t>
            </a:r>
            <a:endParaRPr lang="en-US" altLang="zh-CN" sz="6600" b="1" dirty="0">
              <a:solidFill>
                <a:schemeClr val="bg1"/>
              </a:solidFill>
              <a:cs typeface="+mn-ea"/>
              <a:sym typeface="+mn-lt"/>
            </a:endParaRPr>
          </a:p>
        </p:txBody>
      </p:sp>
      <p:grpSp>
        <p:nvGrpSpPr>
          <p:cNvPr id="4" name="组合 3"/>
          <p:cNvGrpSpPr/>
          <p:nvPr/>
        </p:nvGrpSpPr>
        <p:grpSpPr>
          <a:xfrm>
            <a:off x="10342420" y="663613"/>
            <a:ext cx="668622" cy="417886"/>
            <a:chOff x="11029394" y="433453"/>
            <a:chExt cx="668622" cy="417886"/>
          </a:xfrm>
        </p:grpSpPr>
        <p:sp>
          <p:nvSpPr>
            <p:cNvPr id="8" name="Rectangle 7"/>
            <p:cNvSpPr/>
            <p:nvPr/>
          </p:nvSpPr>
          <p:spPr>
            <a:xfrm>
              <a:off x="11029394" y="433453"/>
              <a:ext cx="668622" cy="417886"/>
            </a:xfrm>
            <a:prstGeom prst="rect">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
          <p:nvSpPr>
            <p:cNvPr id="9" name="Freeform 24"/>
            <p:cNvSpPr>
              <a:spLocks noEditPoints="1"/>
            </p:cNvSpPr>
            <p:nvPr/>
          </p:nvSpPr>
          <p:spPr bwMode="auto">
            <a:xfrm>
              <a:off x="11231149" y="518571"/>
              <a:ext cx="265113" cy="247650"/>
            </a:xfrm>
            <a:custGeom>
              <a:avLst/>
              <a:gdLst/>
              <a:ahLst/>
              <a:cxnLst>
                <a:cxn ang="0">
                  <a:pos x="77" y="16"/>
                </a:cxn>
                <a:cxn ang="0">
                  <a:pos x="77" y="21"/>
                </a:cxn>
                <a:cxn ang="0">
                  <a:pos x="72" y="21"/>
                </a:cxn>
                <a:cxn ang="0">
                  <a:pos x="69" y="23"/>
                </a:cxn>
                <a:cxn ang="0">
                  <a:pos x="8" y="23"/>
                </a:cxn>
                <a:cxn ang="0">
                  <a:pos x="5" y="21"/>
                </a:cxn>
                <a:cxn ang="0">
                  <a:pos x="0" y="21"/>
                </a:cxn>
                <a:cxn ang="0">
                  <a:pos x="0" y="16"/>
                </a:cxn>
                <a:cxn ang="0">
                  <a:pos x="38" y="0"/>
                </a:cxn>
                <a:cxn ang="0">
                  <a:pos x="77" y="16"/>
                </a:cxn>
                <a:cxn ang="0">
                  <a:pos x="77" y="67"/>
                </a:cxn>
                <a:cxn ang="0">
                  <a:pos x="77" y="72"/>
                </a:cxn>
                <a:cxn ang="0">
                  <a:pos x="0" y="72"/>
                </a:cxn>
                <a:cxn ang="0">
                  <a:pos x="0" y="67"/>
                </a:cxn>
                <a:cxn ang="0">
                  <a:pos x="3" y="65"/>
                </a:cxn>
                <a:cxn ang="0">
                  <a:pos x="74" y="65"/>
                </a:cxn>
                <a:cxn ang="0">
                  <a:pos x="77" y="67"/>
                </a:cxn>
                <a:cxn ang="0">
                  <a:pos x="20" y="26"/>
                </a:cxn>
                <a:cxn ang="0">
                  <a:pos x="20" y="57"/>
                </a:cxn>
                <a:cxn ang="0">
                  <a:pos x="25" y="57"/>
                </a:cxn>
                <a:cxn ang="0">
                  <a:pos x="25" y="26"/>
                </a:cxn>
                <a:cxn ang="0">
                  <a:pos x="36" y="26"/>
                </a:cxn>
                <a:cxn ang="0">
                  <a:pos x="36" y="57"/>
                </a:cxn>
                <a:cxn ang="0">
                  <a:pos x="41" y="57"/>
                </a:cxn>
                <a:cxn ang="0">
                  <a:pos x="41" y="26"/>
                </a:cxn>
                <a:cxn ang="0">
                  <a:pos x="51" y="26"/>
                </a:cxn>
                <a:cxn ang="0">
                  <a:pos x="51" y="57"/>
                </a:cxn>
                <a:cxn ang="0">
                  <a:pos x="56" y="57"/>
                </a:cxn>
                <a:cxn ang="0">
                  <a:pos x="56" y="26"/>
                </a:cxn>
                <a:cxn ang="0">
                  <a:pos x="67" y="26"/>
                </a:cxn>
                <a:cxn ang="0">
                  <a:pos x="67" y="57"/>
                </a:cxn>
                <a:cxn ang="0">
                  <a:pos x="69" y="57"/>
                </a:cxn>
                <a:cxn ang="0">
                  <a:pos x="72" y="59"/>
                </a:cxn>
                <a:cxn ang="0">
                  <a:pos x="72" y="62"/>
                </a:cxn>
                <a:cxn ang="0">
                  <a:pos x="5" y="62"/>
                </a:cxn>
                <a:cxn ang="0">
                  <a:pos x="5" y="59"/>
                </a:cxn>
                <a:cxn ang="0">
                  <a:pos x="8" y="57"/>
                </a:cxn>
                <a:cxn ang="0">
                  <a:pos x="10" y="57"/>
                </a:cxn>
                <a:cxn ang="0">
                  <a:pos x="10" y="26"/>
                </a:cxn>
                <a:cxn ang="0">
                  <a:pos x="20" y="26"/>
                </a:cxn>
              </a:cxnLst>
              <a:rect l="0" t="0" r="r" b="b"/>
              <a:pathLst>
                <a:path w="77" h="72">
                  <a:moveTo>
                    <a:pt x="77" y="16"/>
                  </a:moveTo>
                  <a:cubicBezTo>
                    <a:pt x="77" y="21"/>
                    <a:pt x="77" y="21"/>
                    <a:pt x="77" y="21"/>
                  </a:cubicBezTo>
                  <a:cubicBezTo>
                    <a:pt x="72" y="21"/>
                    <a:pt x="72" y="21"/>
                    <a:pt x="72" y="21"/>
                  </a:cubicBezTo>
                  <a:cubicBezTo>
                    <a:pt x="72" y="22"/>
                    <a:pt x="70" y="23"/>
                    <a:pt x="69" y="23"/>
                  </a:cubicBezTo>
                  <a:cubicBezTo>
                    <a:pt x="8" y="23"/>
                    <a:pt x="8" y="23"/>
                    <a:pt x="8" y="23"/>
                  </a:cubicBezTo>
                  <a:cubicBezTo>
                    <a:pt x="6" y="23"/>
                    <a:pt x="5" y="22"/>
                    <a:pt x="5" y="21"/>
                  </a:cubicBezTo>
                  <a:cubicBezTo>
                    <a:pt x="0" y="21"/>
                    <a:pt x="0" y="21"/>
                    <a:pt x="0" y="21"/>
                  </a:cubicBezTo>
                  <a:cubicBezTo>
                    <a:pt x="0" y="16"/>
                    <a:pt x="0" y="16"/>
                    <a:pt x="0" y="16"/>
                  </a:cubicBezTo>
                  <a:cubicBezTo>
                    <a:pt x="38" y="0"/>
                    <a:pt x="38" y="0"/>
                    <a:pt x="38" y="0"/>
                  </a:cubicBezTo>
                  <a:lnTo>
                    <a:pt x="77" y="16"/>
                  </a:lnTo>
                  <a:close/>
                  <a:moveTo>
                    <a:pt x="77" y="67"/>
                  </a:moveTo>
                  <a:cubicBezTo>
                    <a:pt x="77" y="72"/>
                    <a:pt x="77" y="72"/>
                    <a:pt x="77" y="72"/>
                  </a:cubicBezTo>
                  <a:cubicBezTo>
                    <a:pt x="0" y="72"/>
                    <a:pt x="0" y="72"/>
                    <a:pt x="0" y="72"/>
                  </a:cubicBezTo>
                  <a:cubicBezTo>
                    <a:pt x="0" y="67"/>
                    <a:pt x="0" y="67"/>
                    <a:pt x="0" y="67"/>
                  </a:cubicBezTo>
                  <a:cubicBezTo>
                    <a:pt x="0" y="66"/>
                    <a:pt x="1" y="65"/>
                    <a:pt x="3" y="65"/>
                  </a:cubicBezTo>
                  <a:cubicBezTo>
                    <a:pt x="74" y="65"/>
                    <a:pt x="74" y="65"/>
                    <a:pt x="74" y="65"/>
                  </a:cubicBezTo>
                  <a:cubicBezTo>
                    <a:pt x="76" y="65"/>
                    <a:pt x="77" y="66"/>
                    <a:pt x="77" y="67"/>
                  </a:cubicBezTo>
                  <a:close/>
                  <a:moveTo>
                    <a:pt x="20" y="26"/>
                  </a:moveTo>
                  <a:cubicBezTo>
                    <a:pt x="20" y="57"/>
                    <a:pt x="20" y="57"/>
                    <a:pt x="20" y="57"/>
                  </a:cubicBezTo>
                  <a:cubicBezTo>
                    <a:pt x="25" y="57"/>
                    <a:pt x="25" y="57"/>
                    <a:pt x="25" y="57"/>
                  </a:cubicBezTo>
                  <a:cubicBezTo>
                    <a:pt x="25" y="26"/>
                    <a:pt x="25" y="26"/>
                    <a:pt x="25" y="26"/>
                  </a:cubicBezTo>
                  <a:cubicBezTo>
                    <a:pt x="36" y="26"/>
                    <a:pt x="36" y="26"/>
                    <a:pt x="36" y="26"/>
                  </a:cubicBezTo>
                  <a:cubicBezTo>
                    <a:pt x="36" y="57"/>
                    <a:pt x="36" y="57"/>
                    <a:pt x="36" y="57"/>
                  </a:cubicBezTo>
                  <a:cubicBezTo>
                    <a:pt x="41" y="57"/>
                    <a:pt x="41" y="57"/>
                    <a:pt x="41" y="57"/>
                  </a:cubicBezTo>
                  <a:cubicBezTo>
                    <a:pt x="41" y="26"/>
                    <a:pt x="41" y="26"/>
                    <a:pt x="41" y="26"/>
                  </a:cubicBezTo>
                  <a:cubicBezTo>
                    <a:pt x="51" y="26"/>
                    <a:pt x="51" y="26"/>
                    <a:pt x="51" y="26"/>
                  </a:cubicBezTo>
                  <a:cubicBezTo>
                    <a:pt x="51" y="57"/>
                    <a:pt x="51" y="57"/>
                    <a:pt x="51" y="57"/>
                  </a:cubicBezTo>
                  <a:cubicBezTo>
                    <a:pt x="56" y="57"/>
                    <a:pt x="56" y="57"/>
                    <a:pt x="56" y="57"/>
                  </a:cubicBezTo>
                  <a:cubicBezTo>
                    <a:pt x="56" y="26"/>
                    <a:pt x="56" y="26"/>
                    <a:pt x="56" y="26"/>
                  </a:cubicBezTo>
                  <a:cubicBezTo>
                    <a:pt x="67" y="26"/>
                    <a:pt x="67" y="26"/>
                    <a:pt x="67" y="26"/>
                  </a:cubicBezTo>
                  <a:cubicBezTo>
                    <a:pt x="67" y="57"/>
                    <a:pt x="67" y="57"/>
                    <a:pt x="67" y="57"/>
                  </a:cubicBezTo>
                  <a:cubicBezTo>
                    <a:pt x="69" y="57"/>
                    <a:pt x="69" y="57"/>
                    <a:pt x="69" y="57"/>
                  </a:cubicBezTo>
                  <a:cubicBezTo>
                    <a:pt x="70" y="57"/>
                    <a:pt x="72" y="58"/>
                    <a:pt x="72" y="59"/>
                  </a:cubicBezTo>
                  <a:cubicBezTo>
                    <a:pt x="72" y="62"/>
                    <a:pt x="72" y="62"/>
                    <a:pt x="72" y="62"/>
                  </a:cubicBezTo>
                  <a:cubicBezTo>
                    <a:pt x="5" y="62"/>
                    <a:pt x="5" y="62"/>
                    <a:pt x="5" y="62"/>
                  </a:cubicBezTo>
                  <a:cubicBezTo>
                    <a:pt x="5" y="59"/>
                    <a:pt x="5" y="59"/>
                    <a:pt x="5" y="59"/>
                  </a:cubicBezTo>
                  <a:cubicBezTo>
                    <a:pt x="5" y="58"/>
                    <a:pt x="6" y="57"/>
                    <a:pt x="8" y="57"/>
                  </a:cubicBezTo>
                  <a:cubicBezTo>
                    <a:pt x="10" y="57"/>
                    <a:pt x="10" y="57"/>
                    <a:pt x="10" y="57"/>
                  </a:cubicBezTo>
                  <a:cubicBezTo>
                    <a:pt x="10" y="26"/>
                    <a:pt x="10" y="26"/>
                    <a:pt x="10" y="26"/>
                  </a:cubicBezTo>
                  <a:lnTo>
                    <a:pt x="20" y="2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chemeClr val="bg1"/>
                </a:solidFill>
                <a:cs typeface="+mn-ea"/>
                <a:sym typeface="+mn-lt"/>
              </a:endParaRPr>
            </a:p>
          </p:txBody>
        </p:sp>
      </p:grpSp>
      <p:sp>
        <p:nvSpPr>
          <p:cNvPr id="7" name="Rectangle 6"/>
          <p:cNvSpPr/>
          <p:nvPr/>
        </p:nvSpPr>
        <p:spPr>
          <a:xfrm>
            <a:off x="7480300" y="4975590"/>
            <a:ext cx="3608976" cy="1172629"/>
          </a:xfrm>
          <a:prstGeom prst="rect">
            <a:avLst/>
          </a:prstGeom>
        </p:spPr>
        <p:txBody>
          <a:bodyPr wrap="square">
            <a:spAutoFit/>
          </a:bodyPr>
          <a:lstStyle/>
          <a:p>
            <a:pPr algn="r">
              <a:lnSpc>
                <a:spcPct val="130000"/>
              </a:lnSpc>
            </a:pPr>
            <a:r>
              <a:rPr lang="en-US" dirty="0">
                <a:solidFill>
                  <a:schemeClr val="bg1"/>
                </a:solidFill>
                <a:cs typeface="+mn-ea"/>
                <a:sym typeface="+mn-lt"/>
              </a:rPr>
              <a:t>Plants are very important living things. Life could not go on if there were no plants</a:t>
            </a:r>
          </a:p>
        </p:txBody>
      </p:sp>
    </p:spTree>
    <p:extLst>
      <p:ext uri="{BB962C8B-B14F-4D97-AF65-F5344CB8AC3E}">
        <p14:creationId xmlns:p14="http://schemas.microsoft.com/office/powerpoint/2010/main" val="10045375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up)">
                                      <p:cBhvr>
                                        <p:cTn id="7" dur="500"/>
                                        <p:tgtEl>
                                          <p:spTgt spid="14"/>
                                        </p:tgtEl>
                                      </p:cBhvr>
                                    </p:animEffect>
                                  </p:childTnLst>
                                </p:cTn>
                              </p:par>
                            </p:childTnLst>
                          </p:cTn>
                        </p:par>
                        <p:par>
                          <p:cTn id="8" fill="hold">
                            <p:stCondLst>
                              <p:cond delay="500"/>
                            </p:stCondLst>
                            <p:childTnLst>
                              <p:par>
                                <p:cTn id="9" presetID="56" presetClass="entr" presetSubtype="0" fill="hold" grpId="0" nodeType="afterEffect">
                                  <p:stCondLst>
                                    <p:cond delay="0"/>
                                  </p:stCondLst>
                                  <p:iterate type="lt">
                                    <p:tmPct val="10000"/>
                                  </p:iterate>
                                  <p:childTnLst>
                                    <p:set>
                                      <p:cBhvr>
                                        <p:cTn id="10" dur="1" fill="hold">
                                          <p:stCondLst>
                                            <p:cond delay="0"/>
                                          </p:stCondLst>
                                        </p:cTn>
                                        <p:tgtEl>
                                          <p:spTgt spid="2"/>
                                        </p:tgtEl>
                                        <p:attrNameLst>
                                          <p:attrName>style.visibility</p:attrName>
                                        </p:attrNameLst>
                                      </p:cBhvr>
                                      <p:to>
                                        <p:strVal val="visible"/>
                                      </p:to>
                                    </p:set>
                                    <p:anim by="(-#ppt_w*2)" calcmode="lin" valueType="num">
                                      <p:cBhvr rctx="PPT">
                                        <p:cTn id="11" dur="500" autoRev="1" fill="hold">
                                          <p:stCondLst>
                                            <p:cond delay="0"/>
                                          </p:stCondLst>
                                        </p:cTn>
                                        <p:tgtEl>
                                          <p:spTgt spid="2"/>
                                        </p:tgtEl>
                                        <p:attrNameLst>
                                          <p:attrName>ppt_w</p:attrName>
                                        </p:attrNameLst>
                                      </p:cBhvr>
                                    </p:anim>
                                    <p:anim by="(#ppt_w*0.50)" calcmode="lin" valueType="num">
                                      <p:cBhvr>
                                        <p:cTn id="12" dur="500" decel="50000" autoRev="1" fill="hold">
                                          <p:stCondLst>
                                            <p:cond delay="0"/>
                                          </p:stCondLst>
                                        </p:cTn>
                                        <p:tgtEl>
                                          <p:spTgt spid="2"/>
                                        </p:tgtEl>
                                        <p:attrNameLst>
                                          <p:attrName>ppt_x</p:attrName>
                                        </p:attrNameLst>
                                      </p:cBhvr>
                                    </p:anim>
                                    <p:anim from="(-#ppt_h/2)" to="(#ppt_y)" calcmode="lin" valueType="num">
                                      <p:cBhvr>
                                        <p:cTn id="13" dur="1000" fill="hold">
                                          <p:stCondLst>
                                            <p:cond delay="0"/>
                                          </p:stCondLst>
                                        </p:cTn>
                                        <p:tgtEl>
                                          <p:spTgt spid="2"/>
                                        </p:tgtEl>
                                        <p:attrNameLst>
                                          <p:attrName>ppt_y</p:attrName>
                                        </p:attrNameLst>
                                      </p:cBhvr>
                                    </p:anim>
                                    <p:animRot by="21600000">
                                      <p:cBhvr>
                                        <p:cTn id="14" dur="1000" fill="hold">
                                          <p:stCondLst>
                                            <p:cond delay="0"/>
                                          </p:stCondLst>
                                        </p:cTn>
                                        <p:tgtEl>
                                          <p:spTgt spid="2"/>
                                        </p:tgtEl>
                                        <p:attrNameLst>
                                          <p:attrName>r</p:attrName>
                                        </p:attrNameLst>
                                      </p:cBhvr>
                                    </p:animRot>
                                  </p:childTnLst>
                                </p:cTn>
                              </p:par>
                            </p:childTnLst>
                          </p:cTn>
                        </p:par>
                        <p:par>
                          <p:cTn id="15" fill="hold">
                            <p:stCondLst>
                              <p:cond delay="2500"/>
                            </p:stCondLst>
                            <p:childTnLst>
                              <p:par>
                                <p:cTn id="16" presetID="22" presetClass="entr" presetSubtype="2"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wipe(right)">
                                      <p:cBhvr>
                                        <p:cTn id="1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2" grpId="0"/>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占位符 16"/>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sp>
        <p:nvSpPr>
          <p:cNvPr id="41" name="任意多边形: 形状 40"/>
          <p:cNvSpPr/>
          <p:nvPr/>
        </p:nvSpPr>
        <p:spPr>
          <a:xfrm rot="5400000">
            <a:off x="2666979" y="-2665907"/>
            <a:ext cx="6858001" cy="12192002"/>
          </a:xfrm>
          <a:custGeom>
            <a:avLst/>
            <a:gdLst>
              <a:gd name="connsiteX0" fmla="*/ 1825735 w 6858001"/>
              <a:gd name="connsiteY0" fmla="*/ 8739936 h 12192002"/>
              <a:gd name="connsiteX1" fmla="*/ 4165734 w 6858001"/>
              <a:gd name="connsiteY1" fmla="*/ 8739936 h 12192002"/>
              <a:gd name="connsiteX2" fmla="*/ 4165735 w 6858001"/>
              <a:gd name="connsiteY2" fmla="*/ 6399937 h 12192002"/>
              <a:gd name="connsiteX3" fmla="*/ 1825735 w 6858001"/>
              <a:gd name="connsiteY3" fmla="*/ 6399937 h 12192002"/>
              <a:gd name="connsiteX4" fmla="*/ 1825735 w 6858001"/>
              <a:gd name="connsiteY4" fmla="*/ 11676042 h 12192002"/>
              <a:gd name="connsiteX5" fmla="*/ 4165734 w 6858001"/>
              <a:gd name="connsiteY5" fmla="*/ 11676042 h 12192002"/>
              <a:gd name="connsiteX6" fmla="*/ 4165734 w 6858001"/>
              <a:gd name="connsiteY6" fmla="*/ 9336042 h 12192002"/>
              <a:gd name="connsiteX7" fmla="*/ 1825735 w 6858001"/>
              <a:gd name="connsiteY7" fmla="*/ 9336042 h 12192002"/>
              <a:gd name="connsiteX8" fmla="*/ 1825735 w 6858001"/>
              <a:gd name="connsiteY8" fmla="*/ 5803831 h 12192002"/>
              <a:gd name="connsiteX9" fmla="*/ 4165735 w 6858001"/>
              <a:gd name="connsiteY9" fmla="*/ 5803831 h 12192002"/>
              <a:gd name="connsiteX10" fmla="*/ 4165735 w 6858001"/>
              <a:gd name="connsiteY10" fmla="*/ 3463831 h 12192002"/>
              <a:gd name="connsiteX11" fmla="*/ 1825735 w 6858001"/>
              <a:gd name="connsiteY11" fmla="*/ 3463831 h 12192002"/>
              <a:gd name="connsiteX12" fmla="*/ 1825735 w 6858001"/>
              <a:gd name="connsiteY12" fmla="*/ 2867726 h 12192002"/>
              <a:gd name="connsiteX13" fmla="*/ 4165735 w 6858001"/>
              <a:gd name="connsiteY13" fmla="*/ 2867726 h 12192002"/>
              <a:gd name="connsiteX14" fmla="*/ 4165735 w 6858001"/>
              <a:gd name="connsiteY14" fmla="*/ 527726 h 12192002"/>
              <a:gd name="connsiteX15" fmla="*/ 1825735 w 6858001"/>
              <a:gd name="connsiteY15" fmla="*/ 527726 h 12192002"/>
              <a:gd name="connsiteX16" fmla="*/ 0 w 6858001"/>
              <a:gd name="connsiteY16" fmla="*/ 12192002 h 12192002"/>
              <a:gd name="connsiteX17" fmla="*/ 0 w 6858001"/>
              <a:gd name="connsiteY17" fmla="*/ 0 h 12192002"/>
              <a:gd name="connsiteX18" fmla="*/ 6858001 w 6858001"/>
              <a:gd name="connsiteY18" fmla="*/ 0 h 12192002"/>
              <a:gd name="connsiteX19" fmla="*/ 6858001 w 6858001"/>
              <a:gd name="connsiteY19" fmla="*/ 12192002 h 12192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858001" h="12192002">
                <a:moveTo>
                  <a:pt x="1825735" y="8739936"/>
                </a:moveTo>
                <a:lnTo>
                  <a:pt x="4165734" y="8739936"/>
                </a:lnTo>
                <a:lnTo>
                  <a:pt x="4165735" y="6399937"/>
                </a:lnTo>
                <a:lnTo>
                  <a:pt x="1825735" y="6399937"/>
                </a:lnTo>
                <a:close/>
                <a:moveTo>
                  <a:pt x="1825735" y="11676042"/>
                </a:moveTo>
                <a:lnTo>
                  <a:pt x="4165734" y="11676042"/>
                </a:lnTo>
                <a:lnTo>
                  <a:pt x="4165734" y="9336042"/>
                </a:lnTo>
                <a:lnTo>
                  <a:pt x="1825735" y="9336042"/>
                </a:lnTo>
                <a:close/>
                <a:moveTo>
                  <a:pt x="1825735" y="5803831"/>
                </a:moveTo>
                <a:lnTo>
                  <a:pt x="4165735" y="5803831"/>
                </a:lnTo>
                <a:lnTo>
                  <a:pt x="4165735" y="3463831"/>
                </a:lnTo>
                <a:lnTo>
                  <a:pt x="1825735" y="3463831"/>
                </a:lnTo>
                <a:close/>
                <a:moveTo>
                  <a:pt x="1825735" y="2867726"/>
                </a:moveTo>
                <a:lnTo>
                  <a:pt x="4165735" y="2867726"/>
                </a:lnTo>
                <a:lnTo>
                  <a:pt x="4165735" y="527726"/>
                </a:lnTo>
                <a:lnTo>
                  <a:pt x="1825735" y="527726"/>
                </a:lnTo>
                <a:close/>
                <a:moveTo>
                  <a:pt x="0" y="12192002"/>
                </a:moveTo>
                <a:lnTo>
                  <a:pt x="0" y="0"/>
                </a:lnTo>
                <a:lnTo>
                  <a:pt x="6858001" y="0"/>
                </a:lnTo>
                <a:lnTo>
                  <a:pt x="6858001" y="12192002"/>
                </a:lnTo>
                <a:close/>
              </a:path>
            </a:pathLst>
          </a:custGeom>
          <a:solidFill>
            <a:schemeClr val="accent2">
              <a:alpha val="8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lumMod val="75000"/>
                  <a:lumOff val="25000"/>
                </a:schemeClr>
              </a:solidFill>
              <a:cs typeface="+mn-ea"/>
              <a:sym typeface="+mn-lt"/>
            </a:endParaRPr>
          </a:p>
        </p:txBody>
      </p:sp>
      <p:sp>
        <p:nvSpPr>
          <p:cNvPr id="14" name="文本框 13"/>
          <p:cNvSpPr txBox="1"/>
          <p:nvPr/>
        </p:nvSpPr>
        <p:spPr>
          <a:xfrm>
            <a:off x="4464784" y="253549"/>
            <a:ext cx="3262432" cy="767390"/>
          </a:xfrm>
          <a:prstGeom prst="rect">
            <a:avLst/>
          </a:prstGeom>
          <a:noFill/>
        </p:spPr>
        <p:txBody>
          <a:bodyPr wrap="none" rtlCol="0">
            <a:spAutoFit/>
          </a:bodyPr>
          <a:lstStyle/>
          <a:p>
            <a:pPr algn="ctr">
              <a:lnSpc>
                <a:spcPct val="120000"/>
              </a:lnSpc>
            </a:pPr>
            <a:r>
              <a:rPr lang="zh-CN" altLang="en-US" sz="4000" b="1" dirty="0">
                <a:solidFill>
                  <a:schemeClr val="bg1"/>
                </a:solidFill>
                <a:cs typeface="+mn-ea"/>
                <a:sym typeface="+mn-lt"/>
              </a:rPr>
              <a:t>标题文字添加</a:t>
            </a:r>
          </a:p>
        </p:txBody>
      </p:sp>
      <p:sp>
        <p:nvSpPr>
          <p:cNvPr id="15" name="文本框 14"/>
          <p:cNvSpPr txBox="1"/>
          <p:nvPr/>
        </p:nvSpPr>
        <p:spPr>
          <a:xfrm>
            <a:off x="3926642" y="957393"/>
            <a:ext cx="4338717" cy="377026"/>
          </a:xfrm>
          <a:prstGeom prst="rect">
            <a:avLst/>
          </a:prstGeom>
          <a:noFill/>
        </p:spPr>
        <p:txBody>
          <a:bodyPr wrap="square" rtlCol="0">
            <a:spAutoFit/>
          </a:bodyPr>
          <a:lstStyle/>
          <a:p>
            <a:pPr algn="ctr">
              <a:lnSpc>
                <a:spcPct val="150000"/>
              </a:lnSpc>
            </a:pPr>
            <a:r>
              <a:rPr lang="zh-CN" altLang="en-US" sz="1400" dirty="0">
                <a:solidFill>
                  <a:schemeClr val="bg1"/>
                </a:solidFill>
                <a:cs typeface="+mn-ea"/>
                <a:sym typeface="+mn-lt"/>
              </a:rPr>
              <a:t>用户可以在投影仪或者计算机上进行演示</a:t>
            </a:r>
          </a:p>
        </p:txBody>
      </p:sp>
      <p:grpSp>
        <p:nvGrpSpPr>
          <p:cNvPr id="18" name="组合 17"/>
          <p:cNvGrpSpPr/>
          <p:nvPr/>
        </p:nvGrpSpPr>
        <p:grpSpPr>
          <a:xfrm>
            <a:off x="610213" y="4423462"/>
            <a:ext cx="2151451" cy="1616616"/>
            <a:chOff x="610213" y="4423462"/>
            <a:chExt cx="2151451" cy="1616616"/>
          </a:xfrm>
        </p:grpSpPr>
        <p:sp>
          <p:nvSpPr>
            <p:cNvPr id="12" name="文本框 4"/>
            <p:cNvSpPr txBox="1"/>
            <p:nvPr/>
          </p:nvSpPr>
          <p:spPr>
            <a:xfrm>
              <a:off x="610213" y="4870527"/>
              <a:ext cx="2151451" cy="1169551"/>
            </a:xfrm>
            <a:prstGeom prst="rect">
              <a:avLst/>
            </a:prstGeom>
            <a:noFill/>
          </p:spPr>
          <p:txBody>
            <a:bodyPr wrap="square" rtlCol="0">
              <a:spAutoFit/>
            </a:bodyPr>
            <a:lstStyle/>
            <a:p>
              <a:pPr algn="ctr">
                <a:lnSpc>
                  <a:spcPct val="125000"/>
                </a:lnSpc>
              </a:pPr>
              <a:r>
                <a:rPr lang="zh-CN" altLang="en-US" sz="1400" dirty="0">
                  <a:solidFill>
                    <a:schemeClr val="bg1"/>
                  </a:solidFill>
                  <a:cs typeface="+mn-ea"/>
                  <a:sym typeface="+mn-lt"/>
                </a:rPr>
                <a:t>用户可以在投影仪或者计算机上进行演示，也可以将演示文稿打印出来，制作成胶片</a:t>
              </a:r>
            </a:p>
          </p:txBody>
        </p:sp>
        <p:sp>
          <p:nvSpPr>
            <p:cNvPr id="13" name="文本框 2"/>
            <p:cNvSpPr txBox="1"/>
            <p:nvPr/>
          </p:nvSpPr>
          <p:spPr>
            <a:xfrm>
              <a:off x="901108" y="4423462"/>
              <a:ext cx="1569661" cy="369332"/>
            </a:xfrm>
            <a:prstGeom prst="rect">
              <a:avLst/>
            </a:prstGeom>
            <a:noFill/>
          </p:spPr>
          <p:txBody>
            <a:bodyPr wrap="none" rtlCol="0">
              <a:spAutoFit/>
            </a:bodyPr>
            <a:lstStyle/>
            <a:p>
              <a:pPr algn="ctr"/>
              <a:r>
                <a:rPr lang="zh-CN" altLang="en-US" dirty="0">
                  <a:solidFill>
                    <a:schemeClr val="bg1"/>
                  </a:solidFill>
                  <a:cs typeface="+mn-ea"/>
                  <a:sym typeface="+mn-lt"/>
                </a:rPr>
                <a:t>标题文字添加</a:t>
              </a:r>
            </a:p>
          </p:txBody>
        </p:sp>
      </p:grpSp>
      <p:grpSp>
        <p:nvGrpSpPr>
          <p:cNvPr id="29" name="组合 28"/>
          <p:cNvGrpSpPr/>
          <p:nvPr/>
        </p:nvGrpSpPr>
        <p:grpSpPr>
          <a:xfrm>
            <a:off x="3546319" y="4423462"/>
            <a:ext cx="2151451" cy="1616616"/>
            <a:chOff x="3546319" y="4423462"/>
            <a:chExt cx="2151451" cy="1616616"/>
          </a:xfrm>
        </p:grpSpPr>
        <p:sp>
          <p:nvSpPr>
            <p:cNvPr id="20" name="文本框 4"/>
            <p:cNvSpPr txBox="1"/>
            <p:nvPr/>
          </p:nvSpPr>
          <p:spPr>
            <a:xfrm>
              <a:off x="3546319" y="4870527"/>
              <a:ext cx="2151451" cy="1169551"/>
            </a:xfrm>
            <a:prstGeom prst="rect">
              <a:avLst/>
            </a:prstGeom>
            <a:noFill/>
          </p:spPr>
          <p:txBody>
            <a:bodyPr wrap="square" rtlCol="0">
              <a:spAutoFit/>
            </a:bodyPr>
            <a:lstStyle/>
            <a:p>
              <a:pPr algn="ctr">
                <a:lnSpc>
                  <a:spcPct val="125000"/>
                </a:lnSpc>
              </a:pPr>
              <a:r>
                <a:rPr lang="zh-CN" altLang="en-US" sz="1400" dirty="0">
                  <a:solidFill>
                    <a:schemeClr val="bg1"/>
                  </a:solidFill>
                  <a:cs typeface="+mn-ea"/>
                  <a:sym typeface="+mn-lt"/>
                </a:rPr>
                <a:t>用户可以在投影仪或者计算机上进行演示，也可以将演示文稿打印出来，制作成胶片</a:t>
              </a:r>
            </a:p>
          </p:txBody>
        </p:sp>
        <p:sp>
          <p:nvSpPr>
            <p:cNvPr id="21" name="文本框 2"/>
            <p:cNvSpPr txBox="1"/>
            <p:nvPr/>
          </p:nvSpPr>
          <p:spPr>
            <a:xfrm>
              <a:off x="3837214" y="4423462"/>
              <a:ext cx="1569660" cy="369332"/>
            </a:xfrm>
            <a:prstGeom prst="rect">
              <a:avLst/>
            </a:prstGeom>
            <a:noFill/>
          </p:spPr>
          <p:txBody>
            <a:bodyPr wrap="none" rtlCol="0">
              <a:spAutoFit/>
            </a:bodyPr>
            <a:lstStyle/>
            <a:p>
              <a:pPr algn="ctr"/>
              <a:r>
                <a:rPr lang="zh-CN" altLang="en-US" dirty="0">
                  <a:solidFill>
                    <a:schemeClr val="bg1"/>
                  </a:solidFill>
                  <a:cs typeface="+mn-ea"/>
                  <a:sym typeface="+mn-lt"/>
                </a:rPr>
                <a:t>标题文字添加</a:t>
              </a:r>
            </a:p>
          </p:txBody>
        </p:sp>
      </p:grpSp>
      <p:grpSp>
        <p:nvGrpSpPr>
          <p:cNvPr id="30" name="组合 29"/>
          <p:cNvGrpSpPr/>
          <p:nvPr/>
        </p:nvGrpSpPr>
        <p:grpSpPr>
          <a:xfrm>
            <a:off x="6482425" y="4423462"/>
            <a:ext cx="2151451" cy="1616616"/>
            <a:chOff x="6482425" y="4423462"/>
            <a:chExt cx="2151451" cy="1616616"/>
          </a:xfrm>
        </p:grpSpPr>
        <p:sp>
          <p:nvSpPr>
            <p:cNvPr id="22" name="文本框 4"/>
            <p:cNvSpPr txBox="1"/>
            <p:nvPr/>
          </p:nvSpPr>
          <p:spPr>
            <a:xfrm>
              <a:off x="6482425" y="4870527"/>
              <a:ext cx="2151451" cy="116955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5000"/>
                </a:lnSpc>
              </a:pPr>
              <a:r>
                <a:rPr lang="zh-CN" altLang="en-US" sz="1400" dirty="0">
                  <a:solidFill>
                    <a:schemeClr val="bg1"/>
                  </a:solidFill>
                  <a:cs typeface="+mn-ea"/>
                  <a:sym typeface="+mn-lt"/>
                </a:rPr>
                <a:t>用户可以在投影仪或者计算机上进行演示，也可以将演示文稿打印出来，制作成胶片</a:t>
              </a:r>
            </a:p>
          </p:txBody>
        </p:sp>
        <p:sp>
          <p:nvSpPr>
            <p:cNvPr id="23" name="文本框 2"/>
            <p:cNvSpPr txBox="1"/>
            <p:nvPr/>
          </p:nvSpPr>
          <p:spPr>
            <a:xfrm>
              <a:off x="6773320" y="4423462"/>
              <a:ext cx="1569660" cy="369332"/>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dirty="0">
                  <a:solidFill>
                    <a:schemeClr val="bg1"/>
                  </a:solidFill>
                  <a:cs typeface="+mn-ea"/>
                  <a:sym typeface="+mn-lt"/>
                </a:rPr>
                <a:t>标题文字添加</a:t>
              </a:r>
            </a:p>
          </p:txBody>
        </p:sp>
      </p:grpSp>
      <p:grpSp>
        <p:nvGrpSpPr>
          <p:cNvPr id="31" name="组合 30"/>
          <p:cNvGrpSpPr/>
          <p:nvPr/>
        </p:nvGrpSpPr>
        <p:grpSpPr>
          <a:xfrm>
            <a:off x="9418530" y="4423462"/>
            <a:ext cx="2151451" cy="1616616"/>
            <a:chOff x="9418530" y="4423462"/>
            <a:chExt cx="2151451" cy="1616616"/>
          </a:xfrm>
        </p:grpSpPr>
        <p:sp>
          <p:nvSpPr>
            <p:cNvPr id="24" name="文本框 4"/>
            <p:cNvSpPr txBox="1"/>
            <p:nvPr/>
          </p:nvSpPr>
          <p:spPr>
            <a:xfrm>
              <a:off x="9418530" y="4870527"/>
              <a:ext cx="2151451" cy="116955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5000"/>
                </a:lnSpc>
              </a:pPr>
              <a:r>
                <a:rPr lang="zh-CN" altLang="en-US" sz="1400" dirty="0">
                  <a:solidFill>
                    <a:schemeClr val="bg1"/>
                  </a:solidFill>
                  <a:cs typeface="+mn-ea"/>
                  <a:sym typeface="+mn-lt"/>
                </a:rPr>
                <a:t>用户可以在投影仪或者计算机上进行演示，也可以将演示文稿打印出来，制作成胶片</a:t>
              </a:r>
            </a:p>
          </p:txBody>
        </p:sp>
        <p:sp>
          <p:nvSpPr>
            <p:cNvPr id="25" name="文本框 2"/>
            <p:cNvSpPr txBox="1"/>
            <p:nvPr/>
          </p:nvSpPr>
          <p:spPr>
            <a:xfrm>
              <a:off x="9709425" y="4423462"/>
              <a:ext cx="1569660" cy="369332"/>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dirty="0">
                  <a:solidFill>
                    <a:schemeClr val="bg1"/>
                  </a:solidFill>
                  <a:cs typeface="+mn-ea"/>
                  <a:sym typeface="+mn-lt"/>
                </a:rPr>
                <a:t>标题文字添加</a:t>
              </a:r>
            </a:p>
          </p:txBody>
        </p:sp>
      </p:grpSp>
      <p:sp>
        <p:nvSpPr>
          <p:cNvPr id="2" name="矩形 1"/>
          <p:cNvSpPr/>
          <p:nvPr/>
        </p:nvSpPr>
        <p:spPr>
          <a:xfrm>
            <a:off x="516977" y="1813810"/>
            <a:ext cx="2340000" cy="2340000"/>
          </a:xfrm>
          <a:prstGeom prst="rect">
            <a:avLst/>
          </a:prstGeom>
          <a:noFill/>
          <a:ln w="28575">
            <a:solidFill>
              <a:srgbClr val="4CCFD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矩形 25"/>
          <p:cNvSpPr/>
          <p:nvPr/>
        </p:nvSpPr>
        <p:spPr>
          <a:xfrm>
            <a:off x="3452044" y="1813810"/>
            <a:ext cx="2340000" cy="2340000"/>
          </a:xfrm>
          <a:prstGeom prst="rect">
            <a:avLst/>
          </a:prstGeom>
          <a:noFill/>
          <a:ln w="28575">
            <a:solidFill>
              <a:srgbClr val="4CCFD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矩形 26"/>
          <p:cNvSpPr/>
          <p:nvPr/>
        </p:nvSpPr>
        <p:spPr>
          <a:xfrm>
            <a:off x="6365629" y="1813810"/>
            <a:ext cx="2340000" cy="2340000"/>
          </a:xfrm>
          <a:prstGeom prst="rect">
            <a:avLst/>
          </a:prstGeom>
          <a:noFill/>
          <a:ln w="28575">
            <a:solidFill>
              <a:srgbClr val="4CCFD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矩形 27"/>
          <p:cNvSpPr/>
          <p:nvPr/>
        </p:nvSpPr>
        <p:spPr>
          <a:xfrm>
            <a:off x="9300696" y="1813810"/>
            <a:ext cx="2340000" cy="2340000"/>
          </a:xfrm>
          <a:prstGeom prst="rect">
            <a:avLst/>
          </a:prstGeom>
          <a:noFill/>
          <a:ln w="28575">
            <a:solidFill>
              <a:srgbClr val="4CCFD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3413540504"/>
      </p:ext>
    </p:extLst>
  </p:cSld>
  <p:clrMapOvr>
    <a:masterClrMapping/>
  </p:clrMapOvr>
  <p:transition spd="slow">
    <p:push dir="u"/>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占位符 6"/>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sp>
        <p:nvSpPr>
          <p:cNvPr id="5" name="文本框 4"/>
          <p:cNvSpPr txBox="1"/>
          <p:nvPr/>
        </p:nvSpPr>
        <p:spPr>
          <a:xfrm>
            <a:off x="5319185" y="1089025"/>
            <a:ext cx="1553630" cy="156966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9600" b="1" i="0" u="none" strike="noStrike" kern="1200" cap="none" spc="0" normalizeH="0" baseline="0" noProof="0" dirty="0">
                <a:ln>
                  <a:noFill/>
                </a:ln>
                <a:solidFill>
                  <a:prstClr val="white"/>
                </a:solidFill>
                <a:effectLst/>
                <a:uLnTx/>
                <a:uFillTx/>
                <a:cs typeface="+mn-ea"/>
                <a:sym typeface="+mn-lt"/>
              </a:rPr>
              <a:t>03</a:t>
            </a:r>
            <a:endParaRPr kumimoji="0" lang="zh-CN" altLang="en-US" sz="9600" b="1" i="0" u="none" strike="noStrike" kern="1200" cap="none" spc="0" normalizeH="0" baseline="0" noProof="0" dirty="0">
              <a:ln>
                <a:noFill/>
              </a:ln>
              <a:solidFill>
                <a:prstClr val="white"/>
              </a:solidFill>
              <a:effectLst/>
              <a:uLnTx/>
              <a:uFillTx/>
              <a:cs typeface="+mn-ea"/>
              <a:sym typeface="+mn-lt"/>
            </a:endParaRPr>
          </a:p>
        </p:txBody>
      </p:sp>
      <p:sp>
        <p:nvSpPr>
          <p:cNvPr id="6" name="矩形 5"/>
          <p:cNvSpPr/>
          <p:nvPr/>
        </p:nvSpPr>
        <p:spPr>
          <a:xfrm>
            <a:off x="4464784" y="2658685"/>
            <a:ext cx="3262432" cy="707886"/>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4000" b="1" i="0" u="none" strike="noStrike" kern="1200" cap="none" spc="0" normalizeH="0" baseline="0" noProof="0" dirty="0">
                <a:ln>
                  <a:noFill/>
                </a:ln>
                <a:solidFill>
                  <a:prstClr val="white"/>
                </a:solidFill>
                <a:effectLst/>
                <a:uLnTx/>
                <a:uFillTx/>
                <a:cs typeface="+mn-ea"/>
                <a:sym typeface="+mn-lt"/>
              </a:rPr>
              <a:t>标题文字添加</a:t>
            </a:r>
          </a:p>
        </p:txBody>
      </p:sp>
    </p:spTree>
    <p:extLst>
      <p:ext uri="{BB962C8B-B14F-4D97-AF65-F5344CB8AC3E}">
        <p14:creationId xmlns:p14="http://schemas.microsoft.com/office/powerpoint/2010/main" val="825601905"/>
      </p:ext>
    </p:extLst>
  </p:cSld>
  <p:clrMapOvr>
    <a:masterClrMapping/>
  </p:clrMapOvr>
  <p:transition spd="slow">
    <p:push dir="u"/>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515936" y="631803"/>
            <a:ext cx="5572800" cy="2844000"/>
            <a:chOff x="515936" y="631803"/>
            <a:chExt cx="5572800" cy="2844000"/>
          </a:xfrm>
        </p:grpSpPr>
        <p:sp>
          <p:nvSpPr>
            <p:cNvPr id="3" name="Rectangle 5"/>
            <p:cNvSpPr/>
            <p:nvPr/>
          </p:nvSpPr>
          <p:spPr>
            <a:xfrm rot="5400000">
              <a:off x="1880336" y="-732597"/>
              <a:ext cx="2844000" cy="5572800"/>
            </a:xfrm>
            <a:prstGeom prst="rect">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grpSp>
          <p:nvGrpSpPr>
            <p:cNvPr id="2" name="组合 1"/>
            <p:cNvGrpSpPr/>
            <p:nvPr/>
          </p:nvGrpSpPr>
          <p:grpSpPr>
            <a:xfrm>
              <a:off x="847895" y="1021584"/>
              <a:ext cx="4908883" cy="2209804"/>
              <a:chOff x="847894" y="773348"/>
              <a:chExt cx="4908883" cy="2209804"/>
            </a:xfrm>
          </p:grpSpPr>
          <p:sp>
            <p:nvSpPr>
              <p:cNvPr id="16" name="文本框 15"/>
              <p:cNvSpPr txBox="1"/>
              <p:nvPr/>
            </p:nvSpPr>
            <p:spPr>
              <a:xfrm>
                <a:off x="1307422" y="773348"/>
                <a:ext cx="3665632" cy="632353"/>
              </a:xfrm>
              <a:prstGeom prst="rect">
                <a:avLst/>
              </a:prstGeom>
              <a:noFill/>
            </p:spPr>
            <p:txBody>
              <a:bodyPr wrap="square" rtlCol="0">
                <a:spAutoFit/>
              </a:bodyPr>
              <a:lstStyle/>
              <a:p>
                <a:pPr>
                  <a:lnSpc>
                    <a:spcPct val="120000"/>
                  </a:lnSpc>
                </a:pPr>
                <a:r>
                  <a:rPr lang="zh-CN" altLang="en-US" sz="3200" b="1" dirty="0">
                    <a:solidFill>
                      <a:schemeClr val="bg1"/>
                    </a:solidFill>
                    <a:cs typeface="+mn-ea"/>
                    <a:sym typeface="+mn-lt"/>
                  </a:rPr>
                  <a:t>标题文字添加</a:t>
                </a:r>
              </a:p>
            </p:txBody>
          </p:sp>
          <p:sp>
            <p:nvSpPr>
              <p:cNvPr id="17" name="文本框 16"/>
              <p:cNvSpPr txBox="1"/>
              <p:nvPr/>
            </p:nvSpPr>
            <p:spPr>
              <a:xfrm>
                <a:off x="847894" y="1598157"/>
                <a:ext cx="4908883" cy="1384995"/>
              </a:xfrm>
              <a:prstGeom prst="rect">
                <a:avLst/>
              </a:prstGeom>
              <a:noFill/>
            </p:spPr>
            <p:txBody>
              <a:bodyPr wrap="square" rtlCol="0">
                <a:spAutoFit/>
              </a:bodyPr>
              <a:lstStyle/>
              <a:p>
                <a:pPr>
                  <a:lnSpc>
                    <a:spcPct val="120000"/>
                  </a:lnSpc>
                </a:pPr>
                <a:r>
                  <a:rPr lang="zh-CN" altLang="en-US" sz="1400" dirty="0">
                    <a:solidFill>
                      <a:schemeClr val="bg1"/>
                    </a:solidFill>
                    <a:cs typeface="+mn-ea"/>
                    <a:sym typeface="+mn-lt"/>
                  </a:rPr>
                  <a:t>用户可以在投影仪或者计算机上进行演示，也可以将演示文稿打印出来，制作成胶片，以便应用到更广泛的领域中。利用</a:t>
                </a:r>
                <a:r>
                  <a:rPr lang="en-US" altLang="zh-CN" sz="1400" dirty="0">
                    <a:solidFill>
                      <a:schemeClr val="bg1"/>
                    </a:solidFill>
                    <a:cs typeface="+mn-ea"/>
                    <a:sym typeface="+mn-lt"/>
                  </a:rPr>
                  <a:t>Microsoft Office PowerPoint</a:t>
                </a:r>
                <a:r>
                  <a:rPr lang="zh-CN" altLang="en-US" sz="1400" dirty="0">
                    <a:solidFill>
                      <a:schemeClr val="bg1"/>
                    </a:solidFill>
                    <a:cs typeface="+mn-ea"/>
                    <a:sym typeface="+mn-lt"/>
                  </a:rPr>
                  <a:t>不仅可以创建演示文稿，还可以在互联网上召开面对面会议、远程会议或在网上给观众展示演示文稿</a:t>
                </a:r>
              </a:p>
            </p:txBody>
          </p:sp>
        </p:grpSp>
      </p:grpSp>
      <p:grpSp>
        <p:nvGrpSpPr>
          <p:cNvPr id="22" name="组合 21"/>
          <p:cNvGrpSpPr/>
          <p:nvPr/>
        </p:nvGrpSpPr>
        <p:grpSpPr>
          <a:xfrm>
            <a:off x="6108210" y="3475803"/>
            <a:ext cx="5572800" cy="2844000"/>
            <a:chOff x="6108210" y="3475803"/>
            <a:chExt cx="5572800" cy="2844000"/>
          </a:xfrm>
        </p:grpSpPr>
        <p:sp>
          <p:nvSpPr>
            <p:cNvPr id="15" name="Rectangle 5"/>
            <p:cNvSpPr/>
            <p:nvPr/>
          </p:nvSpPr>
          <p:spPr>
            <a:xfrm rot="5400000">
              <a:off x="7472610" y="2111403"/>
              <a:ext cx="2844000" cy="5572800"/>
            </a:xfrm>
            <a:prstGeom prst="rect">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grpSp>
          <p:nvGrpSpPr>
            <p:cNvPr id="12" name="组合 11"/>
            <p:cNvGrpSpPr/>
            <p:nvPr/>
          </p:nvGrpSpPr>
          <p:grpSpPr>
            <a:xfrm>
              <a:off x="6440169" y="3865584"/>
              <a:ext cx="4908883" cy="2209804"/>
              <a:chOff x="847894" y="773348"/>
              <a:chExt cx="4908883" cy="2209804"/>
            </a:xfrm>
          </p:grpSpPr>
          <p:sp>
            <p:nvSpPr>
              <p:cNvPr id="13" name="文本框 12"/>
              <p:cNvSpPr txBox="1"/>
              <p:nvPr/>
            </p:nvSpPr>
            <p:spPr>
              <a:xfrm>
                <a:off x="1307422" y="773348"/>
                <a:ext cx="3665632" cy="632353"/>
              </a:xfrm>
              <a:prstGeom prst="rect">
                <a:avLst/>
              </a:prstGeom>
              <a:noFill/>
            </p:spPr>
            <p:txBody>
              <a:bodyPr wrap="square" rtlCol="0">
                <a:spAutoFit/>
              </a:bodyPr>
              <a:lstStyle/>
              <a:p>
                <a:pPr>
                  <a:lnSpc>
                    <a:spcPct val="120000"/>
                  </a:lnSpc>
                </a:pPr>
                <a:r>
                  <a:rPr lang="zh-CN" altLang="en-US" sz="3200" b="1" dirty="0">
                    <a:solidFill>
                      <a:schemeClr val="bg1"/>
                    </a:solidFill>
                    <a:cs typeface="+mn-ea"/>
                    <a:sym typeface="+mn-lt"/>
                  </a:rPr>
                  <a:t>标题文字添加</a:t>
                </a:r>
              </a:p>
            </p:txBody>
          </p:sp>
          <p:sp>
            <p:nvSpPr>
              <p:cNvPr id="14" name="文本框 13"/>
              <p:cNvSpPr txBox="1"/>
              <p:nvPr/>
            </p:nvSpPr>
            <p:spPr>
              <a:xfrm>
                <a:off x="847894" y="1598157"/>
                <a:ext cx="4908883" cy="1384995"/>
              </a:xfrm>
              <a:prstGeom prst="rect">
                <a:avLst/>
              </a:prstGeom>
              <a:noFill/>
            </p:spPr>
            <p:txBody>
              <a:bodyPr wrap="square" rtlCol="0">
                <a:spAutoFit/>
              </a:bodyPr>
              <a:lstStyle/>
              <a:p>
                <a:pPr>
                  <a:lnSpc>
                    <a:spcPct val="120000"/>
                  </a:lnSpc>
                </a:pPr>
                <a:r>
                  <a:rPr lang="zh-CN" altLang="en-US" sz="1400" dirty="0">
                    <a:solidFill>
                      <a:schemeClr val="bg1"/>
                    </a:solidFill>
                    <a:cs typeface="+mn-ea"/>
                    <a:sym typeface="+mn-lt"/>
                  </a:rPr>
                  <a:t>用户可以在投影仪或者计算机上进行演示，也可以将演示文稿打印出来，制作成胶片，以便应用到更广泛的领域中。利用</a:t>
                </a:r>
                <a:r>
                  <a:rPr lang="en-US" altLang="zh-CN" sz="1400" dirty="0">
                    <a:solidFill>
                      <a:schemeClr val="bg1"/>
                    </a:solidFill>
                    <a:cs typeface="+mn-ea"/>
                    <a:sym typeface="+mn-lt"/>
                  </a:rPr>
                  <a:t>Microsoft Office PowerPoint</a:t>
                </a:r>
                <a:r>
                  <a:rPr lang="zh-CN" altLang="en-US" sz="1400" dirty="0">
                    <a:solidFill>
                      <a:schemeClr val="bg1"/>
                    </a:solidFill>
                    <a:cs typeface="+mn-ea"/>
                    <a:sym typeface="+mn-lt"/>
                  </a:rPr>
                  <a:t>不仅可以创建演示文稿，还可以在互联网上召开面对面会议、远程会议或在网上给观众展示演示文稿</a:t>
                </a:r>
              </a:p>
            </p:txBody>
          </p:sp>
        </p:grpSp>
      </p:grpSp>
      <p:pic>
        <p:nvPicPr>
          <p:cNvPr id="7" name="图片占位符 6"/>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pic>
        <p:nvPicPr>
          <p:cNvPr id="19" name="图片占位符 18"/>
          <p:cNvPicPr>
            <a:picLocks noGrp="1" noChangeAspect="1"/>
          </p:cNvPicPr>
          <p:nvPr>
            <p:ph type="pic" sz="quarter" idx="11"/>
          </p:nvPr>
        </p:nvPicPr>
        <p:blipFill>
          <a:blip r:embed="rId4"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3376826552"/>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14:presetBounceEnd="56000">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14:bounceEnd="56000">
                                          <p:cBhvr additive="base">
                                            <p:cTn id="7" dur="1000" fill="hold"/>
                                            <p:tgtEl>
                                              <p:spTgt spid="21"/>
                                            </p:tgtEl>
                                            <p:attrNameLst>
                                              <p:attrName>ppt_x</p:attrName>
                                            </p:attrNameLst>
                                          </p:cBhvr>
                                          <p:tavLst>
                                            <p:tav tm="0">
                                              <p:val>
                                                <p:strVal val="#ppt_x"/>
                                              </p:val>
                                            </p:tav>
                                            <p:tav tm="100000">
                                              <p:val>
                                                <p:strVal val="#ppt_x"/>
                                              </p:val>
                                            </p:tav>
                                          </p:tavLst>
                                        </p:anim>
                                        <p:anim calcmode="lin" valueType="num" p14:bounceEnd="56000">
                                          <p:cBhvr additive="base">
                                            <p:cTn id="8" dur="1000" fill="hold"/>
                                            <p:tgtEl>
                                              <p:spTgt spid="21"/>
                                            </p:tgtEl>
                                            <p:attrNameLst>
                                              <p:attrName>ppt_y</p:attrName>
                                            </p:attrNameLst>
                                          </p:cBhvr>
                                          <p:tavLst>
                                            <p:tav tm="0">
                                              <p:val>
                                                <p:strVal val="0-#ppt_h/2"/>
                                              </p:val>
                                            </p:tav>
                                            <p:tav tm="100000">
                                              <p:val>
                                                <p:strVal val="#ppt_y"/>
                                              </p:val>
                                            </p:tav>
                                          </p:tavLst>
                                        </p:anim>
                                      </p:childTnLst>
                                    </p:cTn>
                                  </p:par>
                                  <p:par>
                                    <p:cTn id="9" presetID="2" presetClass="entr" presetSubtype="4" fill="hold" nodeType="withEffect" p14:presetBounceEnd="56000">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14:bounceEnd="56000">
                                          <p:cBhvr additive="base">
                                            <p:cTn id="11" dur="1000" fill="hold"/>
                                            <p:tgtEl>
                                              <p:spTgt spid="22"/>
                                            </p:tgtEl>
                                            <p:attrNameLst>
                                              <p:attrName>ppt_x</p:attrName>
                                            </p:attrNameLst>
                                          </p:cBhvr>
                                          <p:tavLst>
                                            <p:tav tm="0">
                                              <p:val>
                                                <p:strVal val="#ppt_x"/>
                                              </p:val>
                                            </p:tav>
                                            <p:tav tm="100000">
                                              <p:val>
                                                <p:strVal val="#ppt_x"/>
                                              </p:val>
                                            </p:tav>
                                          </p:tavLst>
                                        </p:anim>
                                        <p:anim calcmode="lin" valueType="num" p14:bounceEnd="56000">
                                          <p:cBhvr additive="base">
                                            <p:cTn id="12" dur="1000" fill="hold"/>
                                            <p:tgtEl>
                                              <p:spTgt spid="22"/>
                                            </p:tgtEl>
                                            <p:attrNameLst>
                                              <p:attrName>ppt_y</p:attrName>
                                            </p:attrNameLst>
                                          </p:cBhvr>
                                          <p:tavLst>
                                            <p:tav tm="0">
                                              <p:val>
                                                <p:strVal val="1+#ppt_h/2"/>
                                              </p:val>
                                            </p:tav>
                                            <p:tav tm="100000">
                                              <p:val>
                                                <p:strVal val="#ppt_y"/>
                                              </p:val>
                                            </p:tav>
                                          </p:tavLst>
                                        </p:anim>
                                      </p:childTnLst>
                                    </p:cTn>
                                  </p:par>
                                  <p:par>
                                    <p:cTn id="13" presetID="2" presetClass="entr" presetSubtype="2" fill="hold" nodeType="withEffect" p14:presetBounceEnd="56000">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14:bounceEnd="56000">
                                          <p:cBhvr additive="base">
                                            <p:cTn id="15" dur="1000" fill="hold"/>
                                            <p:tgtEl>
                                              <p:spTgt spid="19"/>
                                            </p:tgtEl>
                                            <p:attrNameLst>
                                              <p:attrName>ppt_x</p:attrName>
                                            </p:attrNameLst>
                                          </p:cBhvr>
                                          <p:tavLst>
                                            <p:tav tm="0">
                                              <p:val>
                                                <p:strVal val="1+#ppt_w/2"/>
                                              </p:val>
                                            </p:tav>
                                            <p:tav tm="100000">
                                              <p:val>
                                                <p:strVal val="#ppt_x"/>
                                              </p:val>
                                            </p:tav>
                                          </p:tavLst>
                                        </p:anim>
                                        <p:anim calcmode="lin" valueType="num" p14:bounceEnd="56000">
                                          <p:cBhvr additive="base">
                                            <p:cTn id="16" dur="1000" fill="hold"/>
                                            <p:tgtEl>
                                              <p:spTgt spid="19"/>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14:presetBounceEnd="56000">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14:bounceEnd="56000">
                                          <p:cBhvr additive="base">
                                            <p:cTn id="19" dur="1000" fill="hold"/>
                                            <p:tgtEl>
                                              <p:spTgt spid="7"/>
                                            </p:tgtEl>
                                            <p:attrNameLst>
                                              <p:attrName>ppt_x</p:attrName>
                                            </p:attrNameLst>
                                          </p:cBhvr>
                                          <p:tavLst>
                                            <p:tav tm="0">
                                              <p:val>
                                                <p:strVal val="0-#ppt_w/2"/>
                                              </p:val>
                                            </p:tav>
                                            <p:tav tm="100000">
                                              <p:val>
                                                <p:strVal val="#ppt_x"/>
                                              </p:val>
                                            </p:tav>
                                          </p:tavLst>
                                        </p:anim>
                                        <p:anim calcmode="lin" valueType="num" p14:bounceEnd="56000">
                                          <p:cBhvr additive="base">
                                            <p:cTn id="20" dur="10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1000" fill="hold"/>
                                            <p:tgtEl>
                                              <p:spTgt spid="21"/>
                                            </p:tgtEl>
                                            <p:attrNameLst>
                                              <p:attrName>ppt_x</p:attrName>
                                            </p:attrNameLst>
                                          </p:cBhvr>
                                          <p:tavLst>
                                            <p:tav tm="0">
                                              <p:val>
                                                <p:strVal val="#ppt_x"/>
                                              </p:val>
                                            </p:tav>
                                            <p:tav tm="100000">
                                              <p:val>
                                                <p:strVal val="#ppt_x"/>
                                              </p:val>
                                            </p:tav>
                                          </p:tavLst>
                                        </p:anim>
                                        <p:anim calcmode="lin" valueType="num">
                                          <p:cBhvr additive="base">
                                            <p:cTn id="8" dur="1000" fill="hold"/>
                                            <p:tgtEl>
                                              <p:spTgt spid="21"/>
                                            </p:tgtEl>
                                            <p:attrNameLst>
                                              <p:attrName>ppt_y</p:attrName>
                                            </p:attrNameLst>
                                          </p:cBhvr>
                                          <p:tavLst>
                                            <p:tav tm="0">
                                              <p:val>
                                                <p:strVal val="0-#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1000" fill="hold"/>
                                            <p:tgtEl>
                                              <p:spTgt spid="22"/>
                                            </p:tgtEl>
                                            <p:attrNameLst>
                                              <p:attrName>ppt_x</p:attrName>
                                            </p:attrNameLst>
                                          </p:cBhvr>
                                          <p:tavLst>
                                            <p:tav tm="0">
                                              <p:val>
                                                <p:strVal val="#ppt_x"/>
                                              </p:val>
                                            </p:tav>
                                            <p:tav tm="100000">
                                              <p:val>
                                                <p:strVal val="#ppt_x"/>
                                              </p:val>
                                            </p:tav>
                                          </p:tavLst>
                                        </p:anim>
                                        <p:anim calcmode="lin" valueType="num">
                                          <p:cBhvr additive="base">
                                            <p:cTn id="12" dur="1000" fill="hold"/>
                                            <p:tgtEl>
                                              <p:spTgt spid="22"/>
                                            </p:tgtEl>
                                            <p:attrNameLst>
                                              <p:attrName>ppt_y</p:attrName>
                                            </p:attrNameLst>
                                          </p:cBhvr>
                                          <p:tavLst>
                                            <p:tav tm="0">
                                              <p:val>
                                                <p:strVal val="1+#ppt_h/2"/>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1000" fill="hold"/>
                                            <p:tgtEl>
                                              <p:spTgt spid="19"/>
                                            </p:tgtEl>
                                            <p:attrNameLst>
                                              <p:attrName>ppt_x</p:attrName>
                                            </p:attrNameLst>
                                          </p:cBhvr>
                                          <p:tavLst>
                                            <p:tav tm="0">
                                              <p:val>
                                                <p:strVal val="1+#ppt_w/2"/>
                                              </p:val>
                                            </p:tav>
                                            <p:tav tm="100000">
                                              <p:val>
                                                <p:strVal val="#ppt_x"/>
                                              </p:val>
                                            </p:tav>
                                          </p:tavLst>
                                        </p:anim>
                                        <p:anim calcmode="lin" valueType="num">
                                          <p:cBhvr additive="base">
                                            <p:cTn id="16" dur="1000" fill="hold"/>
                                            <p:tgtEl>
                                              <p:spTgt spid="19"/>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1000" fill="hold"/>
                                            <p:tgtEl>
                                              <p:spTgt spid="7"/>
                                            </p:tgtEl>
                                            <p:attrNameLst>
                                              <p:attrName>ppt_x</p:attrName>
                                            </p:attrNameLst>
                                          </p:cBhvr>
                                          <p:tavLst>
                                            <p:tav tm="0">
                                              <p:val>
                                                <p:strVal val="0-#ppt_w/2"/>
                                              </p:val>
                                            </p:tav>
                                            <p:tav tm="100000">
                                              <p:val>
                                                <p:strVal val="#ppt_x"/>
                                              </p:val>
                                            </p:tav>
                                          </p:tavLst>
                                        </p:anim>
                                        <p:anim calcmode="lin" valueType="num">
                                          <p:cBhvr additive="base">
                                            <p:cTn id="20" dur="10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5"/>
          <p:cNvSpPr/>
          <p:nvPr/>
        </p:nvSpPr>
        <p:spPr>
          <a:xfrm rot="5400000">
            <a:off x="3824989" y="-3824992"/>
            <a:ext cx="4542022" cy="12192003"/>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sp>
        <p:nvSpPr>
          <p:cNvPr id="25" name="文本框 24"/>
          <p:cNvSpPr txBox="1"/>
          <p:nvPr/>
        </p:nvSpPr>
        <p:spPr>
          <a:xfrm>
            <a:off x="941569" y="5479525"/>
            <a:ext cx="1723549" cy="429861"/>
          </a:xfrm>
          <a:prstGeom prst="rect">
            <a:avLst/>
          </a:prstGeom>
          <a:noFill/>
        </p:spPr>
        <p:txBody>
          <a:bodyPr wrap="none" rtlCol="0">
            <a:spAutoFit/>
          </a:bodyPr>
          <a:lstStyle/>
          <a:p>
            <a:pPr algn="ctr">
              <a:lnSpc>
                <a:spcPct val="120000"/>
              </a:lnSpc>
            </a:pPr>
            <a:r>
              <a:rPr lang="zh-CN" altLang="en-US" sz="2000" dirty="0">
                <a:solidFill>
                  <a:schemeClr val="tx1">
                    <a:lumMod val="75000"/>
                    <a:lumOff val="25000"/>
                  </a:schemeClr>
                </a:solidFill>
                <a:cs typeface="+mn-ea"/>
                <a:sym typeface="+mn-lt"/>
              </a:rPr>
              <a:t>标题文字添加</a:t>
            </a:r>
          </a:p>
        </p:txBody>
      </p:sp>
      <p:grpSp>
        <p:nvGrpSpPr>
          <p:cNvPr id="27" name="组合 26"/>
          <p:cNvGrpSpPr/>
          <p:nvPr/>
        </p:nvGrpSpPr>
        <p:grpSpPr>
          <a:xfrm>
            <a:off x="3187702" y="450399"/>
            <a:ext cx="5816598" cy="1818265"/>
            <a:chOff x="3187702" y="450399"/>
            <a:chExt cx="5816598" cy="1818265"/>
          </a:xfrm>
        </p:grpSpPr>
        <p:sp>
          <p:nvSpPr>
            <p:cNvPr id="4" name="文本框 3"/>
            <p:cNvSpPr txBox="1"/>
            <p:nvPr/>
          </p:nvSpPr>
          <p:spPr>
            <a:xfrm>
              <a:off x="4657146" y="450399"/>
              <a:ext cx="2877711" cy="696024"/>
            </a:xfrm>
            <a:prstGeom prst="rect">
              <a:avLst/>
            </a:prstGeom>
            <a:noFill/>
          </p:spPr>
          <p:txBody>
            <a:bodyPr wrap="none" rtlCol="0">
              <a:spAutoFit/>
            </a:bodyPr>
            <a:lstStyle/>
            <a:p>
              <a:pPr algn="ctr">
                <a:lnSpc>
                  <a:spcPct val="120000"/>
                </a:lnSpc>
              </a:pPr>
              <a:r>
                <a:rPr lang="en-US" altLang="zh-CN" sz="3600" b="1" dirty="0">
                  <a:solidFill>
                    <a:schemeClr val="tx1">
                      <a:lumMod val="75000"/>
                      <a:lumOff val="25000"/>
                    </a:schemeClr>
                  </a:solidFill>
                  <a:cs typeface="+mn-ea"/>
                  <a:sym typeface="+mn-lt"/>
                </a:rPr>
                <a:t>TITLE HERE</a:t>
              </a:r>
              <a:endParaRPr lang="zh-CN" altLang="en-US" sz="3600" b="1" dirty="0">
                <a:solidFill>
                  <a:schemeClr val="tx1">
                    <a:lumMod val="75000"/>
                    <a:lumOff val="25000"/>
                  </a:schemeClr>
                </a:solidFill>
                <a:cs typeface="+mn-ea"/>
                <a:sym typeface="+mn-lt"/>
              </a:endParaRPr>
            </a:p>
          </p:txBody>
        </p:sp>
        <p:sp>
          <p:nvSpPr>
            <p:cNvPr id="5" name="文本框 4"/>
            <p:cNvSpPr txBox="1"/>
            <p:nvPr/>
          </p:nvSpPr>
          <p:spPr>
            <a:xfrm>
              <a:off x="3187702" y="1056779"/>
              <a:ext cx="5816598" cy="700192"/>
            </a:xfrm>
            <a:prstGeom prst="rect">
              <a:avLst/>
            </a:prstGeom>
            <a:noFill/>
          </p:spPr>
          <p:txBody>
            <a:bodyPr wrap="square" rtlCol="0">
              <a:spAutoFit/>
            </a:bodyPr>
            <a:lstStyle/>
            <a:p>
              <a:pPr algn="ctr">
                <a:lnSpc>
                  <a:spcPct val="150000"/>
                </a:lnSpc>
              </a:pPr>
              <a:r>
                <a:rPr lang="zh-CN" altLang="en-US" sz="1400" dirty="0">
                  <a:solidFill>
                    <a:schemeClr val="tx1">
                      <a:lumMod val="75000"/>
                      <a:lumOff val="25000"/>
                    </a:schemeClr>
                  </a:solidFill>
                  <a:cs typeface="+mn-ea"/>
                  <a:sym typeface="+mn-lt"/>
                </a:rPr>
                <a:t>用户可以在投影仪或者计算机上进行演示，也可以将演示文稿打印出来，制作成胶片，以便应用到更广泛的领域中</a:t>
              </a:r>
            </a:p>
          </p:txBody>
        </p:sp>
        <p:sp>
          <p:nvSpPr>
            <p:cNvPr id="34" name="Freeform 126"/>
            <p:cNvSpPr>
              <a:spLocks/>
            </p:cNvSpPr>
            <p:nvPr/>
          </p:nvSpPr>
          <p:spPr bwMode="auto">
            <a:xfrm rot="988690">
              <a:off x="6000581" y="1836664"/>
              <a:ext cx="324000" cy="432000"/>
            </a:xfrm>
            <a:custGeom>
              <a:avLst/>
              <a:gdLst/>
              <a:ahLst/>
              <a:cxnLst>
                <a:cxn ang="0">
                  <a:pos x="25" y="46"/>
                </a:cxn>
                <a:cxn ang="0">
                  <a:pos x="1" y="64"/>
                </a:cxn>
                <a:cxn ang="0">
                  <a:pos x="0" y="62"/>
                </a:cxn>
                <a:cxn ang="0">
                  <a:pos x="1" y="61"/>
                </a:cxn>
                <a:cxn ang="0">
                  <a:pos x="22" y="46"/>
                </a:cxn>
                <a:cxn ang="0">
                  <a:pos x="1" y="36"/>
                </a:cxn>
                <a:cxn ang="0">
                  <a:pos x="24" y="41"/>
                </a:cxn>
                <a:cxn ang="0">
                  <a:pos x="27" y="31"/>
                </a:cxn>
                <a:cxn ang="0">
                  <a:pos x="7" y="18"/>
                </a:cxn>
                <a:cxn ang="0">
                  <a:pos x="27" y="28"/>
                </a:cxn>
                <a:cxn ang="0">
                  <a:pos x="28" y="21"/>
                </a:cxn>
                <a:cxn ang="0">
                  <a:pos x="23" y="0"/>
                </a:cxn>
                <a:cxn ang="0">
                  <a:pos x="31" y="21"/>
                </a:cxn>
                <a:cxn ang="0">
                  <a:pos x="31" y="25"/>
                </a:cxn>
                <a:cxn ang="0">
                  <a:pos x="48" y="18"/>
                </a:cxn>
                <a:cxn ang="0">
                  <a:pos x="30" y="32"/>
                </a:cxn>
                <a:cxn ang="0">
                  <a:pos x="27" y="42"/>
                </a:cxn>
                <a:cxn ang="0">
                  <a:pos x="50" y="39"/>
                </a:cxn>
                <a:cxn ang="0">
                  <a:pos x="25" y="46"/>
                </a:cxn>
              </a:cxnLst>
              <a:rect l="0" t="0" r="r" b="b"/>
              <a:pathLst>
                <a:path w="50" h="64">
                  <a:moveTo>
                    <a:pt x="25" y="46"/>
                  </a:moveTo>
                  <a:cubicBezTo>
                    <a:pt x="20" y="57"/>
                    <a:pt x="11" y="64"/>
                    <a:pt x="1" y="64"/>
                  </a:cubicBezTo>
                  <a:cubicBezTo>
                    <a:pt x="0" y="64"/>
                    <a:pt x="0" y="63"/>
                    <a:pt x="0" y="62"/>
                  </a:cubicBezTo>
                  <a:cubicBezTo>
                    <a:pt x="0" y="61"/>
                    <a:pt x="0" y="61"/>
                    <a:pt x="1" y="61"/>
                  </a:cubicBezTo>
                  <a:cubicBezTo>
                    <a:pt x="10" y="61"/>
                    <a:pt x="17" y="55"/>
                    <a:pt x="22" y="46"/>
                  </a:cubicBezTo>
                  <a:cubicBezTo>
                    <a:pt x="17" y="48"/>
                    <a:pt x="6" y="50"/>
                    <a:pt x="1" y="36"/>
                  </a:cubicBezTo>
                  <a:cubicBezTo>
                    <a:pt x="15" y="30"/>
                    <a:pt x="22" y="37"/>
                    <a:pt x="24" y="41"/>
                  </a:cubicBezTo>
                  <a:cubicBezTo>
                    <a:pt x="25" y="38"/>
                    <a:pt x="26" y="35"/>
                    <a:pt x="27" y="31"/>
                  </a:cubicBezTo>
                  <a:cubicBezTo>
                    <a:pt x="27" y="31"/>
                    <a:pt x="9" y="34"/>
                    <a:pt x="7" y="18"/>
                  </a:cubicBezTo>
                  <a:cubicBezTo>
                    <a:pt x="23" y="12"/>
                    <a:pt x="27" y="28"/>
                    <a:pt x="27" y="28"/>
                  </a:cubicBezTo>
                  <a:cubicBezTo>
                    <a:pt x="27" y="26"/>
                    <a:pt x="28" y="21"/>
                    <a:pt x="28" y="21"/>
                  </a:cubicBezTo>
                  <a:cubicBezTo>
                    <a:pt x="28" y="21"/>
                    <a:pt x="14" y="12"/>
                    <a:pt x="23" y="0"/>
                  </a:cubicBezTo>
                  <a:cubicBezTo>
                    <a:pt x="39" y="5"/>
                    <a:pt x="31" y="21"/>
                    <a:pt x="31" y="21"/>
                  </a:cubicBezTo>
                  <a:cubicBezTo>
                    <a:pt x="31" y="21"/>
                    <a:pt x="31" y="24"/>
                    <a:pt x="31" y="25"/>
                  </a:cubicBezTo>
                  <a:cubicBezTo>
                    <a:pt x="31" y="25"/>
                    <a:pt x="37" y="14"/>
                    <a:pt x="48" y="18"/>
                  </a:cubicBezTo>
                  <a:cubicBezTo>
                    <a:pt x="48" y="35"/>
                    <a:pt x="30" y="32"/>
                    <a:pt x="30" y="32"/>
                  </a:cubicBezTo>
                  <a:cubicBezTo>
                    <a:pt x="29" y="35"/>
                    <a:pt x="29" y="39"/>
                    <a:pt x="27" y="42"/>
                  </a:cubicBezTo>
                  <a:cubicBezTo>
                    <a:pt x="27" y="42"/>
                    <a:pt x="38" y="30"/>
                    <a:pt x="50" y="39"/>
                  </a:cubicBezTo>
                  <a:cubicBezTo>
                    <a:pt x="43" y="57"/>
                    <a:pt x="25" y="46"/>
                    <a:pt x="25" y="46"/>
                  </a:cubicBezTo>
                  <a:close/>
                </a:path>
              </a:pathLst>
            </a:custGeom>
            <a:solidFill>
              <a:schemeClr val="tx1">
                <a:lumMod val="75000"/>
                <a:lumOff val="25000"/>
              </a:schemeClr>
            </a:solidFill>
            <a:ln w="9525">
              <a:noFill/>
              <a:round/>
              <a:headEnd/>
              <a:tailEnd/>
            </a:ln>
          </p:spPr>
          <p:txBody>
            <a:bodyPr vert="horz" wrap="square" lIns="91440" tIns="45720" rIns="91440" bIns="45720" numCol="1" anchor="t" anchorCtr="0" compatLnSpc="1">
              <a:prstTxWarp prst="textNoShape">
                <a:avLst/>
              </a:prstTxWarp>
            </a:bodyPr>
            <a:lstStyle/>
            <a:p>
              <a:pPr algn="ctr"/>
              <a:endParaRPr lang="en-US">
                <a:solidFill>
                  <a:schemeClr val="tx1">
                    <a:lumMod val="75000"/>
                    <a:lumOff val="25000"/>
                  </a:schemeClr>
                </a:solidFill>
                <a:cs typeface="+mn-ea"/>
                <a:sym typeface="+mn-lt"/>
              </a:endParaRPr>
            </a:p>
          </p:txBody>
        </p:sp>
      </p:grpSp>
      <p:sp>
        <p:nvSpPr>
          <p:cNvPr id="18" name="文本框 24"/>
          <p:cNvSpPr txBox="1"/>
          <p:nvPr/>
        </p:nvSpPr>
        <p:spPr>
          <a:xfrm>
            <a:off x="3809792" y="5479525"/>
            <a:ext cx="1723549" cy="429861"/>
          </a:xfrm>
          <a:prstGeom prst="rect">
            <a:avLst/>
          </a:prstGeom>
          <a:noFill/>
        </p:spPr>
        <p:txBody>
          <a:bodyPr wrap="none" rtlCol="0">
            <a:spAutoFit/>
          </a:bodyPr>
          <a:lstStyle/>
          <a:p>
            <a:pPr algn="ctr">
              <a:lnSpc>
                <a:spcPct val="120000"/>
              </a:lnSpc>
            </a:pPr>
            <a:r>
              <a:rPr lang="zh-CN" altLang="en-US" sz="2000" dirty="0">
                <a:solidFill>
                  <a:schemeClr val="tx1">
                    <a:lumMod val="75000"/>
                    <a:lumOff val="25000"/>
                  </a:schemeClr>
                </a:solidFill>
                <a:cs typeface="+mn-ea"/>
                <a:sym typeface="+mn-lt"/>
              </a:rPr>
              <a:t>标题文字添加</a:t>
            </a:r>
          </a:p>
        </p:txBody>
      </p:sp>
      <p:sp>
        <p:nvSpPr>
          <p:cNvPr id="19" name="文本框 24"/>
          <p:cNvSpPr txBox="1"/>
          <p:nvPr/>
        </p:nvSpPr>
        <p:spPr>
          <a:xfrm>
            <a:off x="6678015" y="5479525"/>
            <a:ext cx="1723549" cy="429861"/>
          </a:xfrm>
          <a:prstGeom prst="rect">
            <a:avLst/>
          </a:prstGeom>
          <a:noFill/>
        </p:spPr>
        <p:txBody>
          <a:bodyPr wrap="none" rtlCol="0">
            <a:spAutoFit/>
          </a:bodyPr>
          <a:lstStyle/>
          <a:p>
            <a:pPr algn="ctr">
              <a:lnSpc>
                <a:spcPct val="120000"/>
              </a:lnSpc>
            </a:pPr>
            <a:r>
              <a:rPr lang="zh-CN" altLang="en-US" sz="2000" dirty="0">
                <a:solidFill>
                  <a:schemeClr val="tx1">
                    <a:lumMod val="75000"/>
                    <a:lumOff val="25000"/>
                  </a:schemeClr>
                </a:solidFill>
                <a:cs typeface="+mn-ea"/>
                <a:sym typeface="+mn-lt"/>
              </a:rPr>
              <a:t>标题文字添加</a:t>
            </a:r>
          </a:p>
        </p:txBody>
      </p:sp>
      <p:sp>
        <p:nvSpPr>
          <p:cNvPr id="21" name="文本框 24"/>
          <p:cNvSpPr txBox="1"/>
          <p:nvPr/>
        </p:nvSpPr>
        <p:spPr>
          <a:xfrm>
            <a:off x="9546237" y="5479525"/>
            <a:ext cx="1723549" cy="429861"/>
          </a:xfrm>
          <a:prstGeom prst="rect">
            <a:avLst/>
          </a:prstGeom>
          <a:noFill/>
        </p:spPr>
        <p:txBody>
          <a:bodyPr wrap="none" rtlCol="0">
            <a:spAutoFit/>
          </a:bodyPr>
          <a:lstStyle/>
          <a:p>
            <a:pPr algn="ctr">
              <a:lnSpc>
                <a:spcPct val="120000"/>
              </a:lnSpc>
            </a:pPr>
            <a:r>
              <a:rPr lang="zh-CN" altLang="en-US" sz="2000" dirty="0">
                <a:solidFill>
                  <a:schemeClr val="tx1">
                    <a:lumMod val="75000"/>
                    <a:lumOff val="25000"/>
                  </a:schemeClr>
                </a:solidFill>
                <a:cs typeface="+mn-ea"/>
                <a:sym typeface="+mn-lt"/>
              </a:rPr>
              <a:t>标题文字添加</a:t>
            </a:r>
          </a:p>
        </p:txBody>
      </p:sp>
      <p:pic>
        <p:nvPicPr>
          <p:cNvPr id="14" name="图片占位符 13"/>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pic>
        <p:nvPicPr>
          <p:cNvPr id="16" name="图片占位符 15"/>
          <p:cNvPicPr>
            <a:picLocks noGrp="1" noChangeAspect="1"/>
          </p:cNvPicPr>
          <p:nvPr>
            <p:ph type="pic" sz="quarter" idx="11"/>
          </p:nvPr>
        </p:nvPicPr>
        <p:blipFill>
          <a:blip r:embed="rId4" cstate="screen">
            <a:extLst>
              <a:ext uri="{28A0092B-C50C-407E-A947-70E740481C1C}">
                <a14:useLocalDpi xmlns:a14="http://schemas.microsoft.com/office/drawing/2010/main"/>
              </a:ext>
            </a:extLst>
          </a:blip>
          <a:srcRect/>
          <a:stretch>
            <a:fillRect/>
          </a:stretch>
        </p:blipFill>
        <p:spPr/>
      </p:pic>
      <p:pic>
        <p:nvPicPr>
          <p:cNvPr id="22" name="图片占位符 21"/>
          <p:cNvPicPr>
            <a:picLocks noGrp="1" noChangeAspect="1"/>
          </p:cNvPicPr>
          <p:nvPr>
            <p:ph type="pic" sz="quarter" idx="12"/>
          </p:nvPr>
        </p:nvPicPr>
        <p:blipFill>
          <a:blip r:embed="rId5" cstate="screen">
            <a:extLst>
              <a:ext uri="{28A0092B-C50C-407E-A947-70E740481C1C}">
                <a14:useLocalDpi xmlns:a14="http://schemas.microsoft.com/office/drawing/2010/main"/>
              </a:ext>
            </a:extLst>
          </a:blip>
          <a:srcRect/>
          <a:stretch>
            <a:fillRect/>
          </a:stretch>
        </p:blipFill>
        <p:spPr/>
      </p:pic>
      <p:pic>
        <p:nvPicPr>
          <p:cNvPr id="26" name="图片占位符 25"/>
          <p:cNvPicPr>
            <a:picLocks noGrp="1" noChangeAspect="1"/>
          </p:cNvPicPr>
          <p:nvPr>
            <p:ph type="pic" sz="quarter" idx="13"/>
          </p:nvPr>
        </p:nvPicPr>
        <p:blipFill>
          <a:blip r:embed="rId6"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3838806857"/>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14:presetBounceEnd="56000">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14:bounceEnd="56000">
                                          <p:cBhvr additive="base">
                                            <p:cTn id="7" dur="1000" fill="hold"/>
                                            <p:tgtEl>
                                              <p:spTgt spid="27"/>
                                            </p:tgtEl>
                                            <p:attrNameLst>
                                              <p:attrName>ppt_x</p:attrName>
                                            </p:attrNameLst>
                                          </p:cBhvr>
                                          <p:tavLst>
                                            <p:tav tm="0">
                                              <p:val>
                                                <p:strVal val="#ppt_x"/>
                                              </p:val>
                                            </p:tav>
                                            <p:tav tm="100000">
                                              <p:val>
                                                <p:strVal val="#ppt_x"/>
                                              </p:val>
                                            </p:tav>
                                          </p:tavLst>
                                        </p:anim>
                                        <p:anim calcmode="lin" valueType="num" p14:bounceEnd="56000">
                                          <p:cBhvr additive="base">
                                            <p:cTn id="8" dur="1000" fill="hold"/>
                                            <p:tgtEl>
                                              <p:spTgt spid="27"/>
                                            </p:tgtEl>
                                            <p:attrNameLst>
                                              <p:attrName>ppt_y</p:attrName>
                                            </p:attrNameLst>
                                          </p:cBhvr>
                                          <p:tavLst>
                                            <p:tav tm="0">
                                              <p:val>
                                                <p:strVal val="0-#ppt_h/2"/>
                                              </p:val>
                                            </p:tav>
                                            <p:tav tm="100000">
                                              <p:val>
                                                <p:strVal val="#ppt_y"/>
                                              </p:val>
                                            </p:tav>
                                          </p:tavLst>
                                        </p:anim>
                                      </p:childTnLst>
                                    </p:cTn>
                                  </p:par>
                                  <p:par>
                                    <p:cTn id="9" presetID="2" presetClass="entr" presetSubtype="4" fill="hold" nodeType="withEffect" p14:presetBounceEnd="56000">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14:bounceEnd="56000">
                                          <p:cBhvr additive="base">
                                            <p:cTn id="11" dur="1000" fill="hold"/>
                                            <p:tgtEl>
                                              <p:spTgt spid="14"/>
                                            </p:tgtEl>
                                            <p:attrNameLst>
                                              <p:attrName>ppt_x</p:attrName>
                                            </p:attrNameLst>
                                          </p:cBhvr>
                                          <p:tavLst>
                                            <p:tav tm="0">
                                              <p:val>
                                                <p:strVal val="#ppt_x"/>
                                              </p:val>
                                            </p:tav>
                                            <p:tav tm="100000">
                                              <p:val>
                                                <p:strVal val="#ppt_x"/>
                                              </p:val>
                                            </p:tav>
                                          </p:tavLst>
                                        </p:anim>
                                        <p:anim calcmode="lin" valueType="num" p14:bounceEnd="56000">
                                          <p:cBhvr additive="base">
                                            <p:cTn id="12" dur="1000" fill="hold"/>
                                            <p:tgtEl>
                                              <p:spTgt spid="14"/>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14:presetBounceEnd="56000">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14:bounceEnd="56000">
                                          <p:cBhvr additive="base">
                                            <p:cTn id="15" dur="1000" fill="hold"/>
                                            <p:tgtEl>
                                              <p:spTgt spid="16"/>
                                            </p:tgtEl>
                                            <p:attrNameLst>
                                              <p:attrName>ppt_x</p:attrName>
                                            </p:attrNameLst>
                                          </p:cBhvr>
                                          <p:tavLst>
                                            <p:tav tm="0">
                                              <p:val>
                                                <p:strVal val="#ppt_x"/>
                                              </p:val>
                                            </p:tav>
                                            <p:tav tm="100000">
                                              <p:val>
                                                <p:strVal val="#ppt_x"/>
                                              </p:val>
                                            </p:tav>
                                          </p:tavLst>
                                        </p:anim>
                                        <p:anim calcmode="lin" valueType="num" p14:bounceEnd="56000">
                                          <p:cBhvr additive="base">
                                            <p:cTn id="16" dur="1000" fill="hold"/>
                                            <p:tgtEl>
                                              <p:spTgt spid="16"/>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14:presetBounceEnd="56000">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14:bounceEnd="56000">
                                          <p:cBhvr additive="base">
                                            <p:cTn id="19" dur="1000" fill="hold"/>
                                            <p:tgtEl>
                                              <p:spTgt spid="22"/>
                                            </p:tgtEl>
                                            <p:attrNameLst>
                                              <p:attrName>ppt_x</p:attrName>
                                            </p:attrNameLst>
                                          </p:cBhvr>
                                          <p:tavLst>
                                            <p:tav tm="0">
                                              <p:val>
                                                <p:strVal val="#ppt_x"/>
                                              </p:val>
                                            </p:tav>
                                            <p:tav tm="100000">
                                              <p:val>
                                                <p:strVal val="#ppt_x"/>
                                              </p:val>
                                            </p:tav>
                                          </p:tavLst>
                                        </p:anim>
                                        <p:anim calcmode="lin" valueType="num" p14:bounceEnd="56000">
                                          <p:cBhvr additive="base">
                                            <p:cTn id="20" dur="1000" fill="hold"/>
                                            <p:tgtEl>
                                              <p:spTgt spid="22"/>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14:presetBounceEnd="56000">
                                      <p:stCondLst>
                                        <p:cond delay="0"/>
                                      </p:stCondLst>
                                      <p:childTnLst>
                                        <p:set>
                                          <p:cBhvr>
                                            <p:cTn id="22" dur="1" fill="hold">
                                              <p:stCondLst>
                                                <p:cond delay="0"/>
                                              </p:stCondLst>
                                            </p:cTn>
                                            <p:tgtEl>
                                              <p:spTgt spid="26"/>
                                            </p:tgtEl>
                                            <p:attrNameLst>
                                              <p:attrName>style.visibility</p:attrName>
                                            </p:attrNameLst>
                                          </p:cBhvr>
                                          <p:to>
                                            <p:strVal val="visible"/>
                                          </p:to>
                                        </p:set>
                                        <p:anim calcmode="lin" valueType="num" p14:bounceEnd="56000">
                                          <p:cBhvr additive="base">
                                            <p:cTn id="23" dur="1000" fill="hold"/>
                                            <p:tgtEl>
                                              <p:spTgt spid="26"/>
                                            </p:tgtEl>
                                            <p:attrNameLst>
                                              <p:attrName>ppt_x</p:attrName>
                                            </p:attrNameLst>
                                          </p:cBhvr>
                                          <p:tavLst>
                                            <p:tav tm="0">
                                              <p:val>
                                                <p:strVal val="#ppt_x"/>
                                              </p:val>
                                            </p:tav>
                                            <p:tav tm="100000">
                                              <p:val>
                                                <p:strVal val="#ppt_x"/>
                                              </p:val>
                                            </p:tav>
                                          </p:tavLst>
                                        </p:anim>
                                        <p:anim calcmode="lin" valueType="num" p14:bounceEnd="56000">
                                          <p:cBhvr additive="base">
                                            <p:cTn id="24" dur="1000" fill="hold"/>
                                            <p:tgtEl>
                                              <p:spTgt spid="26"/>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14:presetBounceEnd="56000">
                                      <p:stCondLst>
                                        <p:cond delay="0"/>
                                      </p:stCondLst>
                                      <p:childTnLst>
                                        <p:set>
                                          <p:cBhvr>
                                            <p:cTn id="26" dur="1" fill="hold">
                                              <p:stCondLst>
                                                <p:cond delay="0"/>
                                              </p:stCondLst>
                                            </p:cTn>
                                            <p:tgtEl>
                                              <p:spTgt spid="25"/>
                                            </p:tgtEl>
                                            <p:attrNameLst>
                                              <p:attrName>style.visibility</p:attrName>
                                            </p:attrNameLst>
                                          </p:cBhvr>
                                          <p:to>
                                            <p:strVal val="visible"/>
                                          </p:to>
                                        </p:set>
                                        <p:anim calcmode="lin" valueType="num" p14:bounceEnd="56000">
                                          <p:cBhvr additive="base">
                                            <p:cTn id="27" dur="1000" fill="hold"/>
                                            <p:tgtEl>
                                              <p:spTgt spid="25"/>
                                            </p:tgtEl>
                                            <p:attrNameLst>
                                              <p:attrName>ppt_x</p:attrName>
                                            </p:attrNameLst>
                                          </p:cBhvr>
                                          <p:tavLst>
                                            <p:tav tm="0">
                                              <p:val>
                                                <p:strVal val="#ppt_x"/>
                                              </p:val>
                                            </p:tav>
                                            <p:tav tm="100000">
                                              <p:val>
                                                <p:strVal val="#ppt_x"/>
                                              </p:val>
                                            </p:tav>
                                          </p:tavLst>
                                        </p:anim>
                                        <p:anim calcmode="lin" valueType="num" p14:bounceEnd="56000">
                                          <p:cBhvr additive="base">
                                            <p:cTn id="28" dur="1000" fill="hold"/>
                                            <p:tgtEl>
                                              <p:spTgt spid="25"/>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14:presetBounceEnd="56000">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14:bounceEnd="56000">
                                          <p:cBhvr additive="base">
                                            <p:cTn id="31" dur="1000" fill="hold"/>
                                            <p:tgtEl>
                                              <p:spTgt spid="18"/>
                                            </p:tgtEl>
                                            <p:attrNameLst>
                                              <p:attrName>ppt_x</p:attrName>
                                            </p:attrNameLst>
                                          </p:cBhvr>
                                          <p:tavLst>
                                            <p:tav tm="0">
                                              <p:val>
                                                <p:strVal val="#ppt_x"/>
                                              </p:val>
                                            </p:tav>
                                            <p:tav tm="100000">
                                              <p:val>
                                                <p:strVal val="#ppt_x"/>
                                              </p:val>
                                            </p:tav>
                                          </p:tavLst>
                                        </p:anim>
                                        <p:anim calcmode="lin" valueType="num" p14:bounceEnd="56000">
                                          <p:cBhvr additive="base">
                                            <p:cTn id="32" dur="1000" fill="hold"/>
                                            <p:tgtEl>
                                              <p:spTgt spid="18"/>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14:presetBounceEnd="56000">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14:bounceEnd="56000">
                                          <p:cBhvr additive="base">
                                            <p:cTn id="35" dur="1000" fill="hold"/>
                                            <p:tgtEl>
                                              <p:spTgt spid="19"/>
                                            </p:tgtEl>
                                            <p:attrNameLst>
                                              <p:attrName>ppt_x</p:attrName>
                                            </p:attrNameLst>
                                          </p:cBhvr>
                                          <p:tavLst>
                                            <p:tav tm="0">
                                              <p:val>
                                                <p:strVal val="#ppt_x"/>
                                              </p:val>
                                            </p:tav>
                                            <p:tav tm="100000">
                                              <p:val>
                                                <p:strVal val="#ppt_x"/>
                                              </p:val>
                                            </p:tav>
                                          </p:tavLst>
                                        </p:anim>
                                        <p:anim calcmode="lin" valueType="num" p14:bounceEnd="56000">
                                          <p:cBhvr additive="base">
                                            <p:cTn id="36" dur="1000" fill="hold"/>
                                            <p:tgtEl>
                                              <p:spTgt spid="19"/>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14:presetBounceEnd="56000">
                                      <p:stCondLst>
                                        <p:cond delay="0"/>
                                      </p:stCondLst>
                                      <p:childTnLst>
                                        <p:set>
                                          <p:cBhvr>
                                            <p:cTn id="38" dur="1" fill="hold">
                                              <p:stCondLst>
                                                <p:cond delay="0"/>
                                              </p:stCondLst>
                                            </p:cTn>
                                            <p:tgtEl>
                                              <p:spTgt spid="21"/>
                                            </p:tgtEl>
                                            <p:attrNameLst>
                                              <p:attrName>style.visibility</p:attrName>
                                            </p:attrNameLst>
                                          </p:cBhvr>
                                          <p:to>
                                            <p:strVal val="visible"/>
                                          </p:to>
                                        </p:set>
                                        <p:anim calcmode="lin" valueType="num" p14:bounceEnd="56000">
                                          <p:cBhvr additive="base">
                                            <p:cTn id="39" dur="1000" fill="hold"/>
                                            <p:tgtEl>
                                              <p:spTgt spid="21"/>
                                            </p:tgtEl>
                                            <p:attrNameLst>
                                              <p:attrName>ppt_x</p:attrName>
                                            </p:attrNameLst>
                                          </p:cBhvr>
                                          <p:tavLst>
                                            <p:tav tm="0">
                                              <p:val>
                                                <p:strVal val="#ppt_x"/>
                                              </p:val>
                                            </p:tav>
                                            <p:tav tm="100000">
                                              <p:val>
                                                <p:strVal val="#ppt_x"/>
                                              </p:val>
                                            </p:tav>
                                          </p:tavLst>
                                        </p:anim>
                                        <p:anim calcmode="lin" valueType="num" p14:bounceEnd="56000">
                                          <p:cBhvr additive="base">
                                            <p:cTn id="40" dur="10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18" grpId="0"/>
          <p:bldP spid="19" grpId="0"/>
          <p:bldP spid="2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1000" fill="hold"/>
                                            <p:tgtEl>
                                              <p:spTgt spid="27"/>
                                            </p:tgtEl>
                                            <p:attrNameLst>
                                              <p:attrName>ppt_x</p:attrName>
                                            </p:attrNameLst>
                                          </p:cBhvr>
                                          <p:tavLst>
                                            <p:tav tm="0">
                                              <p:val>
                                                <p:strVal val="#ppt_x"/>
                                              </p:val>
                                            </p:tav>
                                            <p:tav tm="100000">
                                              <p:val>
                                                <p:strVal val="#ppt_x"/>
                                              </p:val>
                                            </p:tav>
                                          </p:tavLst>
                                        </p:anim>
                                        <p:anim calcmode="lin" valueType="num">
                                          <p:cBhvr additive="base">
                                            <p:cTn id="8" dur="1000" fill="hold"/>
                                            <p:tgtEl>
                                              <p:spTgt spid="27"/>
                                            </p:tgtEl>
                                            <p:attrNameLst>
                                              <p:attrName>ppt_y</p:attrName>
                                            </p:attrNameLst>
                                          </p:cBhvr>
                                          <p:tavLst>
                                            <p:tav tm="0">
                                              <p:val>
                                                <p:strVal val="0-#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1000" fill="hold"/>
                                            <p:tgtEl>
                                              <p:spTgt spid="14"/>
                                            </p:tgtEl>
                                            <p:attrNameLst>
                                              <p:attrName>ppt_x</p:attrName>
                                            </p:attrNameLst>
                                          </p:cBhvr>
                                          <p:tavLst>
                                            <p:tav tm="0">
                                              <p:val>
                                                <p:strVal val="#ppt_x"/>
                                              </p:val>
                                            </p:tav>
                                            <p:tav tm="100000">
                                              <p:val>
                                                <p:strVal val="#ppt_x"/>
                                              </p:val>
                                            </p:tav>
                                          </p:tavLst>
                                        </p:anim>
                                        <p:anim calcmode="lin" valueType="num">
                                          <p:cBhvr additive="base">
                                            <p:cTn id="12" dur="1000" fill="hold"/>
                                            <p:tgtEl>
                                              <p:spTgt spid="14"/>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1000" fill="hold"/>
                                            <p:tgtEl>
                                              <p:spTgt spid="16"/>
                                            </p:tgtEl>
                                            <p:attrNameLst>
                                              <p:attrName>ppt_x</p:attrName>
                                            </p:attrNameLst>
                                          </p:cBhvr>
                                          <p:tavLst>
                                            <p:tav tm="0">
                                              <p:val>
                                                <p:strVal val="#ppt_x"/>
                                              </p:val>
                                            </p:tav>
                                            <p:tav tm="100000">
                                              <p:val>
                                                <p:strVal val="#ppt_x"/>
                                              </p:val>
                                            </p:tav>
                                          </p:tavLst>
                                        </p:anim>
                                        <p:anim calcmode="lin" valueType="num">
                                          <p:cBhvr additive="base">
                                            <p:cTn id="16" dur="1000" fill="hold"/>
                                            <p:tgtEl>
                                              <p:spTgt spid="16"/>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additive="base">
                                            <p:cTn id="19" dur="1000" fill="hold"/>
                                            <p:tgtEl>
                                              <p:spTgt spid="22"/>
                                            </p:tgtEl>
                                            <p:attrNameLst>
                                              <p:attrName>ppt_x</p:attrName>
                                            </p:attrNameLst>
                                          </p:cBhvr>
                                          <p:tavLst>
                                            <p:tav tm="0">
                                              <p:val>
                                                <p:strVal val="#ppt_x"/>
                                              </p:val>
                                            </p:tav>
                                            <p:tav tm="100000">
                                              <p:val>
                                                <p:strVal val="#ppt_x"/>
                                              </p:val>
                                            </p:tav>
                                          </p:tavLst>
                                        </p:anim>
                                        <p:anim calcmode="lin" valueType="num">
                                          <p:cBhvr additive="base">
                                            <p:cTn id="20" dur="1000" fill="hold"/>
                                            <p:tgtEl>
                                              <p:spTgt spid="22"/>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26"/>
                                            </p:tgtEl>
                                            <p:attrNameLst>
                                              <p:attrName>style.visibility</p:attrName>
                                            </p:attrNameLst>
                                          </p:cBhvr>
                                          <p:to>
                                            <p:strVal val="visible"/>
                                          </p:to>
                                        </p:set>
                                        <p:anim calcmode="lin" valueType="num">
                                          <p:cBhvr additive="base">
                                            <p:cTn id="23" dur="1000" fill="hold"/>
                                            <p:tgtEl>
                                              <p:spTgt spid="26"/>
                                            </p:tgtEl>
                                            <p:attrNameLst>
                                              <p:attrName>ppt_x</p:attrName>
                                            </p:attrNameLst>
                                          </p:cBhvr>
                                          <p:tavLst>
                                            <p:tav tm="0">
                                              <p:val>
                                                <p:strVal val="#ppt_x"/>
                                              </p:val>
                                            </p:tav>
                                            <p:tav tm="100000">
                                              <p:val>
                                                <p:strVal val="#ppt_x"/>
                                              </p:val>
                                            </p:tav>
                                          </p:tavLst>
                                        </p:anim>
                                        <p:anim calcmode="lin" valueType="num">
                                          <p:cBhvr additive="base">
                                            <p:cTn id="24" dur="1000" fill="hold"/>
                                            <p:tgtEl>
                                              <p:spTgt spid="26"/>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5"/>
                                            </p:tgtEl>
                                            <p:attrNameLst>
                                              <p:attrName>style.visibility</p:attrName>
                                            </p:attrNameLst>
                                          </p:cBhvr>
                                          <p:to>
                                            <p:strVal val="visible"/>
                                          </p:to>
                                        </p:set>
                                        <p:anim calcmode="lin" valueType="num">
                                          <p:cBhvr additive="base">
                                            <p:cTn id="27" dur="1000" fill="hold"/>
                                            <p:tgtEl>
                                              <p:spTgt spid="25"/>
                                            </p:tgtEl>
                                            <p:attrNameLst>
                                              <p:attrName>ppt_x</p:attrName>
                                            </p:attrNameLst>
                                          </p:cBhvr>
                                          <p:tavLst>
                                            <p:tav tm="0">
                                              <p:val>
                                                <p:strVal val="#ppt_x"/>
                                              </p:val>
                                            </p:tav>
                                            <p:tav tm="100000">
                                              <p:val>
                                                <p:strVal val="#ppt_x"/>
                                              </p:val>
                                            </p:tav>
                                          </p:tavLst>
                                        </p:anim>
                                        <p:anim calcmode="lin" valueType="num">
                                          <p:cBhvr additive="base">
                                            <p:cTn id="28" dur="1000" fill="hold"/>
                                            <p:tgtEl>
                                              <p:spTgt spid="25"/>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additive="base">
                                            <p:cTn id="31" dur="1000" fill="hold"/>
                                            <p:tgtEl>
                                              <p:spTgt spid="18"/>
                                            </p:tgtEl>
                                            <p:attrNameLst>
                                              <p:attrName>ppt_x</p:attrName>
                                            </p:attrNameLst>
                                          </p:cBhvr>
                                          <p:tavLst>
                                            <p:tav tm="0">
                                              <p:val>
                                                <p:strVal val="#ppt_x"/>
                                              </p:val>
                                            </p:tav>
                                            <p:tav tm="100000">
                                              <p:val>
                                                <p:strVal val="#ppt_x"/>
                                              </p:val>
                                            </p:tav>
                                          </p:tavLst>
                                        </p:anim>
                                        <p:anim calcmode="lin" valueType="num">
                                          <p:cBhvr additive="base">
                                            <p:cTn id="32" dur="1000" fill="hold"/>
                                            <p:tgtEl>
                                              <p:spTgt spid="18"/>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1000" fill="hold"/>
                                            <p:tgtEl>
                                              <p:spTgt spid="19"/>
                                            </p:tgtEl>
                                            <p:attrNameLst>
                                              <p:attrName>ppt_x</p:attrName>
                                            </p:attrNameLst>
                                          </p:cBhvr>
                                          <p:tavLst>
                                            <p:tav tm="0">
                                              <p:val>
                                                <p:strVal val="#ppt_x"/>
                                              </p:val>
                                            </p:tav>
                                            <p:tav tm="100000">
                                              <p:val>
                                                <p:strVal val="#ppt_x"/>
                                              </p:val>
                                            </p:tav>
                                          </p:tavLst>
                                        </p:anim>
                                        <p:anim calcmode="lin" valueType="num">
                                          <p:cBhvr additive="base">
                                            <p:cTn id="36" dur="1000" fill="hold"/>
                                            <p:tgtEl>
                                              <p:spTgt spid="19"/>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1"/>
                                            </p:tgtEl>
                                            <p:attrNameLst>
                                              <p:attrName>style.visibility</p:attrName>
                                            </p:attrNameLst>
                                          </p:cBhvr>
                                          <p:to>
                                            <p:strVal val="visible"/>
                                          </p:to>
                                        </p:set>
                                        <p:anim calcmode="lin" valueType="num">
                                          <p:cBhvr additive="base">
                                            <p:cTn id="39" dur="1000" fill="hold"/>
                                            <p:tgtEl>
                                              <p:spTgt spid="21"/>
                                            </p:tgtEl>
                                            <p:attrNameLst>
                                              <p:attrName>ppt_x</p:attrName>
                                            </p:attrNameLst>
                                          </p:cBhvr>
                                          <p:tavLst>
                                            <p:tav tm="0">
                                              <p:val>
                                                <p:strVal val="#ppt_x"/>
                                              </p:val>
                                            </p:tav>
                                            <p:tav tm="100000">
                                              <p:val>
                                                <p:strVal val="#ppt_x"/>
                                              </p:val>
                                            </p:tav>
                                          </p:tavLst>
                                        </p:anim>
                                        <p:anim calcmode="lin" valueType="num">
                                          <p:cBhvr additive="base">
                                            <p:cTn id="40" dur="10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18" grpId="0"/>
          <p:bldP spid="19" grpId="0"/>
          <p:bldP spid="21"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5"/>
          <p:cNvSpPr/>
          <p:nvPr/>
        </p:nvSpPr>
        <p:spPr>
          <a:xfrm rot="5400000">
            <a:off x="-665415" y="2093470"/>
            <a:ext cx="6858001" cy="2671059"/>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sp>
        <p:nvSpPr>
          <p:cNvPr id="19" name="Rectangle 5"/>
          <p:cNvSpPr/>
          <p:nvPr/>
        </p:nvSpPr>
        <p:spPr>
          <a:xfrm>
            <a:off x="-1" y="1069675"/>
            <a:ext cx="12192001" cy="173612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sp>
        <p:nvSpPr>
          <p:cNvPr id="7" name="矩形 6"/>
          <p:cNvSpPr/>
          <p:nvPr/>
        </p:nvSpPr>
        <p:spPr>
          <a:xfrm>
            <a:off x="6489699" y="4463704"/>
            <a:ext cx="4523955" cy="1492716"/>
          </a:xfrm>
          <a:prstGeom prst="rect">
            <a:avLst/>
          </a:prstGeom>
        </p:spPr>
        <p:txBody>
          <a:bodyPr wrap="square">
            <a:spAutoFit/>
          </a:bodyPr>
          <a:lstStyle/>
          <a:p>
            <a:pPr algn="r">
              <a:lnSpc>
                <a:spcPct val="130000"/>
              </a:lnSpc>
            </a:pPr>
            <a:r>
              <a:rPr lang="zh-CN" altLang="en-US" sz="1400" dirty="0">
                <a:solidFill>
                  <a:schemeClr val="tx1">
                    <a:lumMod val="75000"/>
                    <a:lumOff val="25000"/>
                  </a:schemeClr>
                </a:solidFill>
                <a:cs typeface="+mn-ea"/>
                <a:sym typeface="+mn-lt"/>
              </a:rPr>
              <a:t>用户可以在投影仪或者计算机上进行演示，也可以将演示文稿打印出来，制作成胶片，以便应用到更广泛的领域中。利用</a:t>
            </a:r>
            <a:r>
              <a:rPr lang="en-US" altLang="zh-CN" sz="1400" dirty="0">
                <a:solidFill>
                  <a:schemeClr val="tx1">
                    <a:lumMod val="75000"/>
                    <a:lumOff val="25000"/>
                  </a:schemeClr>
                </a:solidFill>
                <a:cs typeface="+mn-ea"/>
                <a:sym typeface="+mn-lt"/>
              </a:rPr>
              <a:t>Microsoft Office PowerPoint</a:t>
            </a:r>
            <a:r>
              <a:rPr lang="zh-CN" altLang="en-US" sz="1400" dirty="0">
                <a:solidFill>
                  <a:schemeClr val="tx1">
                    <a:lumMod val="75000"/>
                    <a:lumOff val="25000"/>
                  </a:schemeClr>
                </a:solidFill>
                <a:cs typeface="+mn-ea"/>
                <a:sym typeface="+mn-lt"/>
              </a:rPr>
              <a:t>不仅可以创建演示文稿，还可以在互联网上召开面对面会议、远程会议或在网上给观众展示演示文稿</a:t>
            </a:r>
          </a:p>
        </p:txBody>
      </p:sp>
      <p:sp>
        <p:nvSpPr>
          <p:cNvPr id="9" name="Freeform 126"/>
          <p:cNvSpPr>
            <a:spLocks/>
          </p:cNvSpPr>
          <p:nvPr/>
        </p:nvSpPr>
        <p:spPr bwMode="auto">
          <a:xfrm rot="988690">
            <a:off x="2685628" y="3187301"/>
            <a:ext cx="324000" cy="432000"/>
          </a:xfrm>
          <a:custGeom>
            <a:avLst/>
            <a:gdLst/>
            <a:ahLst/>
            <a:cxnLst>
              <a:cxn ang="0">
                <a:pos x="25" y="46"/>
              </a:cxn>
              <a:cxn ang="0">
                <a:pos x="1" y="64"/>
              </a:cxn>
              <a:cxn ang="0">
                <a:pos x="0" y="62"/>
              </a:cxn>
              <a:cxn ang="0">
                <a:pos x="1" y="61"/>
              </a:cxn>
              <a:cxn ang="0">
                <a:pos x="22" y="46"/>
              </a:cxn>
              <a:cxn ang="0">
                <a:pos x="1" y="36"/>
              </a:cxn>
              <a:cxn ang="0">
                <a:pos x="24" y="41"/>
              </a:cxn>
              <a:cxn ang="0">
                <a:pos x="27" y="31"/>
              </a:cxn>
              <a:cxn ang="0">
                <a:pos x="7" y="18"/>
              </a:cxn>
              <a:cxn ang="0">
                <a:pos x="27" y="28"/>
              </a:cxn>
              <a:cxn ang="0">
                <a:pos x="28" y="21"/>
              </a:cxn>
              <a:cxn ang="0">
                <a:pos x="23" y="0"/>
              </a:cxn>
              <a:cxn ang="0">
                <a:pos x="31" y="21"/>
              </a:cxn>
              <a:cxn ang="0">
                <a:pos x="31" y="25"/>
              </a:cxn>
              <a:cxn ang="0">
                <a:pos x="48" y="18"/>
              </a:cxn>
              <a:cxn ang="0">
                <a:pos x="30" y="32"/>
              </a:cxn>
              <a:cxn ang="0">
                <a:pos x="27" y="42"/>
              </a:cxn>
              <a:cxn ang="0">
                <a:pos x="50" y="39"/>
              </a:cxn>
              <a:cxn ang="0">
                <a:pos x="25" y="46"/>
              </a:cxn>
            </a:cxnLst>
            <a:rect l="0" t="0" r="r" b="b"/>
            <a:pathLst>
              <a:path w="50" h="64">
                <a:moveTo>
                  <a:pt x="25" y="46"/>
                </a:moveTo>
                <a:cubicBezTo>
                  <a:pt x="20" y="57"/>
                  <a:pt x="11" y="64"/>
                  <a:pt x="1" y="64"/>
                </a:cubicBezTo>
                <a:cubicBezTo>
                  <a:pt x="0" y="64"/>
                  <a:pt x="0" y="63"/>
                  <a:pt x="0" y="62"/>
                </a:cubicBezTo>
                <a:cubicBezTo>
                  <a:pt x="0" y="61"/>
                  <a:pt x="0" y="61"/>
                  <a:pt x="1" y="61"/>
                </a:cubicBezTo>
                <a:cubicBezTo>
                  <a:pt x="10" y="61"/>
                  <a:pt x="17" y="55"/>
                  <a:pt x="22" y="46"/>
                </a:cubicBezTo>
                <a:cubicBezTo>
                  <a:pt x="17" y="48"/>
                  <a:pt x="6" y="50"/>
                  <a:pt x="1" y="36"/>
                </a:cubicBezTo>
                <a:cubicBezTo>
                  <a:pt x="15" y="30"/>
                  <a:pt x="22" y="37"/>
                  <a:pt x="24" y="41"/>
                </a:cubicBezTo>
                <a:cubicBezTo>
                  <a:pt x="25" y="38"/>
                  <a:pt x="26" y="35"/>
                  <a:pt x="27" y="31"/>
                </a:cubicBezTo>
                <a:cubicBezTo>
                  <a:pt x="27" y="31"/>
                  <a:pt x="9" y="34"/>
                  <a:pt x="7" y="18"/>
                </a:cubicBezTo>
                <a:cubicBezTo>
                  <a:pt x="23" y="12"/>
                  <a:pt x="27" y="28"/>
                  <a:pt x="27" y="28"/>
                </a:cubicBezTo>
                <a:cubicBezTo>
                  <a:pt x="27" y="26"/>
                  <a:pt x="28" y="21"/>
                  <a:pt x="28" y="21"/>
                </a:cubicBezTo>
                <a:cubicBezTo>
                  <a:pt x="28" y="21"/>
                  <a:pt x="14" y="12"/>
                  <a:pt x="23" y="0"/>
                </a:cubicBezTo>
                <a:cubicBezTo>
                  <a:pt x="39" y="5"/>
                  <a:pt x="31" y="21"/>
                  <a:pt x="31" y="21"/>
                </a:cubicBezTo>
                <a:cubicBezTo>
                  <a:pt x="31" y="21"/>
                  <a:pt x="31" y="24"/>
                  <a:pt x="31" y="25"/>
                </a:cubicBezTo>
                <a:cubicBezTo>
                  <a:pt x="31" y="25"/>
                  <a:pt x="37" y="14"/>
                  <a:pt x="48" y="18"/>
                </a:cubicBezTo>
                <a:cubicBezTo>
                  <a:pt x="48" y="35"/>
                  <a:pt x="30" y="32"/>
                  <a:pt x="30" y="32"/>
                </a:cubicBezTo>
                <a:cubicBezTo>
                  <a:pt x="29" y="35"/>
                  <a:pt x="29" y="39"/>
                  <a:pt x="27" y="42"/>
                </a:cubicBezTo>
                <a:cubicBezTo>
                  <a:pt x="27" y="42"/>
                  <a:pt x="38" y="30"/>
                  <a:pt x="50" y="39"/>
                </a:cubicBezTo>
                <a:cubicBezTo>
                  <a:pt x="43" y="57"/>
                  <a:pt x="25" y="46"/>
                  <a:pt x="25" y="46"/>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chemeClr val="tx1">
                  <a:lumMod val="75000"/>
                  <a:lumOff val="25000"/>
                </a:schemeClr>
              </a:solidFill>
              <a:cs typeface="+mn-ea"/>
              <a:sym typeface="+mn-lt"/>
            </a:endParaRPr>
          </a:p>
        </p:txBody>
      </p:sp>
      <p:pic>
        <p:nvPicPr>
          <p:cNvPr id="12" name="图片占位符 11"/>
          <p:cNvPicPr>
            <a:picLocks noGrp="1" noChangeAspect="1"/>
          </p:cNvPicPr>
          <p:nvPr>
            <p:ph type="pic" sz="quarter" idx="11"/>
          </p:nvPr>
        </p:nvPicPr>
        <p:blipFill>
          <a:blip r:embed="rId3" cstate="screen">
            <a:extLst>
              <a:ext uri="{28A0092B-C50C-407E-A947-70E740481C1C}">
                <a14:useLocalDpi xmlns:a14="http://schemas.microsoft.com/office/drawing/2010/main"/>
              </a:ext>
            </a:extLst>
          </a:blip>
          <a:srcRect/>
          <a:stretch>
            <a:fillRect/>
          </a:stretch>
        </p:blipFill>
        <p:spPr/>
      </p:pic>
      <p:pic>
        <p:nvPicPr>
          <p:cNvPr id="16" name="图片占位符 15"/>
          <p:cNvPicPr>
            <a:picLocks noGrp="1" noChangeAspect="1"/>
          </p:cNvPicPr>
          <p:nvPr>
            <p:ph type="pic" sz="quarter" idx="10"/>
          </p:nvPr>
        </p:nvPicPr>
        <p:blipFill>
          <a:blip r:embed="rId4" cstate="screen">
            <a:extLst>
              <a:ext uri="{28A0092B-C50C-407E-A947-70E740481C1C}">
                <a14:useLocalDpi xmlns:a14="http://schemas.microsoft.com/office/drawing/2010/main"/>
              </a:ext>
            </a:extLst>
          </a:blip>
          <a:srcRect/>
          <a:stretch>
            <a:fillRect/>
          </a:stretch>
        </p:blipFill>
        <p:spPr/>
      </p:pic>
      <p:grpSp>
        <p:nvGrpSpPr>
          <p:cNvPr id="22" name="组合 21"/>
          <p:cNvGrpSpPr/>
          <p:nvPr/>
        </p:nvGrpSpPr>
        <p:grpSpPr>
          <a:xfrm>
            <a:off x="1542739" y="1216025"/>
            <a:ext cx="2441694" cy="1446550"/>
            <a:chOff x="1542739" y="1216025"/>
            <a:chExt cx="2441694" cy="1446550"/>
          </a:xfrm>
        </p:grpSpPr>
        <p:sp>
          <p:nvSpPr>
            <p:cNvPr id="11" name="文本框 3"/>
            <p:cNvSpPr txBox="1"/>
            <p:nvPr/>
          </p:nvSpPr>
          <p:spPr>
            <a:xfrm>
              <a:off x="1542739" y="1216025"/>
              <a:ext cx="2441694" cy="1446550"/>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4400" b="1" dirty="0">
                  <a:solidFill>
                    <a:schemeClr val="bg1"/>
                  </a:solidFill>
                  <a:cs typeface="+mn-ea"/>
                  <a:sym typeface="+mn-lt"/>
                </a:rPr>
                <a:t>标题文字</a:t>
              </a:r>
              <a:endParaRPr lang="en-US" altLang="zh-CN" sz="4400" b="1" dirty="0">
                <a:solidFill>
                  <a:schemeClr val="bg1"/>
                </a:solidFill>
                <a:cs typeface="+mn-ea"/>
                <a:sym typeface="+mn-lt"/>
              </a:endParaRPr>
            </a:p>
            <a:p>
              <a:r>
                <a:rPr lang="zh-CN" altLang="en-US" sz="4400" b="1" dirty="0">
                  <a:solidFill>
                    <a:schemeClr val="bg1"/>
                  </a:solidFill>
                  <a:cs typeface="+mn-ea"/>
                  <a:sym typeface="+mn-lt"/>
                </a:rPr>
                <a:t>添加</a:t>
              </a:r>
            </a:p>
          </p:txBody>
        </p:sp>
        <p:sp>
          <p:nvSpPr>
            <p:cNvPr id="17" name="等腰三角形 16"/>
            <p:cNvSpPr/>
            <p:nvPr/>
          </p:nvSpPr>
          <p:spPr>
            <a:xfrm>
              <a:off x="3444240" y="2274807"/>
              <a:ext cx="287908" cy="248196"/>
            </a:xfrm>
            <a:prstGeom prst="triangle">
              <a:avLst>
                <a:gd name="adj" fmla="val 10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extLst>
      <p:ext uri="{BB962C8B-B14F-4D97-AF65-F5344CB8AC3E}">
        <p14:creationId xmlns:p14="http://schemas.microsoft.com/office/powerpoint/2010/main" val="98505452"/>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56000">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14:bounceEnd="56000">
                                          <p:cBhvr additive="base">
                                            <p:cTn id="7" dur="1000" fill="hold"/>
                                            <p:tgtEl>
                                              <p:spTgt spid="18"/>
                                            </p:tgtEl>
                                            <p:attrNameLst>
                                              <p:attrName>ppt_x</p:attrName>
                                            </p:attrNameLst>
                                          </p:cBhvr>
                                          <p:tavLst>
                                            <p:tav tm="0">
                                              <p:val>
                                                <p:strVal val="#ppt_x"/>
                                              </p:val>
                                            </p:tav>
                                            <p:tav tm="100000">
                                              <p:val>
                                                <p:strVal val="#ppt_x"/>
                                              </p:val>
                                            </p:tav>
                                          </p:tavLst>
                                        </p:anim>
                                        <p:anim calcmode="lin" valueType="num" p14:bounceEnd="56000">
                                          <p:cBhvr additive="base">
                                            <p:cTn id="8" dur="1000" fill="hold"/>
                                            <p:tgtEl>
                                              <p:spTgt spid="18"/>
                                            </p:tgtEl>
                                            <p:attrNameLst>
                                              <p:attrName>ppt_y</p:attrName>
                                            </p:attrNameLst>
                                          </p:cBhvr>
                                          <p:tavLst>
                                            <p:tav tm="0">
                                              <p:val>
                                                <p:strVal val="0-#ppt_h/2"/>
                                              </p:val>
                                            </p:tav>
                                            <p:tav tm="100000">
                                              <p:val>
                                                <p:strVal val="#ppt_y"/>
                                              </p:val>
                                            </p:tav>
                                          </p:tavLst>
                                        </p:anim>
                                      </p:childTnLst>
                                    </p:cTn>
                                  </p:par>
                                  <p:par>
                                    <p:cTn id="9" presetID="2" presetClass="entr" presetSubtype="8" fill="hold" grpId="0" nodeType="withEffect" p14:presetBounceEnd="56000">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14:bounceEnd="56000">
                                          <p:cBhvr additive="base">
                                            <p:cTn id="11" dur="1000" fill="hold"/>
                                            <p:tgtEl>
                                              <p:spTgt spid="19"/>
                                            </p:tgtEl>
                                            <p:attrNameLst>
                                              <p:attrName>ppt_x</p:attrName>
                                            </p:attrNameLst>
                                          </p:cBhvr>
                                          <p:tavLst>
                                            <p:tav tm="0">
                                              <p:val>
                                                <p:strVal val="0-#ppt_w/2"/>
                                              </p:val>
                                            </p:tav>
                                            <p:tav tm="100000">
                                              <p:val>
                                                <p:strVal val="#ppt_x"/>
                                              </p:val>
                                            </p:tav>
                                          </p:tavLst>
                                        </p:anim>
                                        <p:anim calcmode="lin" valueType="num" p14:bounceEnd="56000">
                                          <p:cBhvr additive="base">
                                            <p:cTn id="12" dur="1000" fill="hold"/>
                                            <p:tgtEl>
                                              <p:spTgt spid="19"/>
                                            </p:tgtEl>
                                            <p:attrNameLst>
                                              <p:attrName>ppt_y</p:attrName>
                                            </p:attrNameLst>
                                          </p:cBhvr>
                                          <p:tavLst>
                                            <p:tav tm="0">
                                              <p:val>
                                                <p:strVal val="#ppt_y"/>
                                              </p:val>
                                            </p:tav>
                                            <p:tav tm="100000">
                                              <p:val>
                                                <p:strVal val="#ppt_y"/>
                                              </p:val>
                                            </p:tav>
                                          </p:tavLst>
                                        </p:anim>
                                      </p:childTnLst>
                                    </p:cTn>
                                  </p:par>
                                  <p:par>
                                    <p:cTn id="13" presetID="2" presetClass="entr" presetSubtype="4" fill="hold" nodeType="withEffect" p14:presetBounceEnd="56000">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14:bounceEnd="56000">
                                          <p:cBhvr additive="base">
                                            <p:cTn id="15" dur="1000" fill="hold"/>
                                            <p:tgtEl>
                                              <p:spTgt spid="12"/>
                                            </p:tgtEl>
                                            <p:attrNameLst>
                                              <p:attrName>ppt_x</p:attrName>
                                            </p:attrNameLst>
                                          </p:cBhvr>
                                          <p:tavLst>
                                            <p:tav tm="0">
                                              <p:val>
                                                <p:strVal val="#ppt_x"/>
                                              </p:val>
                                            </p:tav>
                                            <p:tav tm="100000">
                                              <p:val>
                                                <p:strVal val="#ppt_x"/>
                                              </p:val>
                                            </p:tav>
                                          </p:tavLst>
                                        </p:anim>
                                        <p:anim calcmode="lin" valueType="num" p14:bounceEnd="56000">
                                          <p:cBhvr additive="base">
                                            <p:cTn id="16" dur="1000" fill="hold"/>
                                            <p:tgtEl>
                                              <p:spTgt spid="12"/>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14:presetBounceEnd="56000">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14:bounceEnd="56000">
                                          <p:cBhvr additive="base">
                                            <p:cTn id="19" dur="1000" fill="hold"/>
                                            <p:tgtEl>
                                              <p:spTgt spid="16"/>
                                            </p:tgtEl>
                                            <p:attrNameLst>
                                              <p:attrName>ppt_x</p:attrName>
                                            </p:attrNameLst>
                                          </p:cBhvr>
                                          <p:tavLst>
                                            <p:tav tm="0">
                                              <p:val>
                                                <p:strVal val="#ppt_x"/>
                                              </p:val>
                                            </p:tav>
                                            <p:tav tm="100000">
                                              <p:val>
                                                <p:strVal val="#ppt_x"/>
                                              </p:val>
                                            </p:tav>
                                          </p:tavLst>
                                        </p:anim>
                                        <p:anim calcmode="lin" valueType="num" p14:bounceEnd="56000">
                                          <p:cBhvr additive="base">
                                            <p:cTn id="20" dur="1000" fill="hold"/>
                                            <p:tgtEl>
                                              <p:spTgt spid="16"/>
                                            </p:tgtEl>
                                            <p:attrNameLst>
                                              <p:attrName>ppt_y</p:attrName>
                                            </p:attrNameLst>
                                          </p:cBhvr>
                                          <p:tavLst>
                                            <p:tav tm="0">
                                              <p:val>
                                                <p:strVal val="1+#ppt_h/2"/>
                                              </p:val>
                                            </p:tav>
                                            <p:tav tm="100000">
                                              <p:val>
                                                <p:strVal val="#ppt_y"/>
                                              </p:val>
                                            </p:tav>
                                          </p:tavLst>
                                        </p:anim>
                                      </p:childTnLst>
                                    </p:cTn>
                                  </p:par>
                                  <p:par>
                                    <p:cTn id="21" presetID="53" presetClass="entr" presetSubtype="16" fill="hold" nodeType="withEffect">
                                      <p:stCondLst>
                                        <p:cond delay="0"/>
                                      </p:stCondLst>
                                      <p:childTnLst>
                                        <p:set>
                                          <p:cBhvr>
                                            <p:cTn id="22" dur="1" fill="hold">
                                              <p:stCondLst>
                                                <p:cond delay="0"/>
                                              </p:stCondLst>
                                            </p:cTn>
                                            <p:tgtEl>
                                              <p:spTgt spid="22"/>
                                            </p:tgtEl>
                                            <p:attrNameLst>
                                              <p:attrName>style.visibility</p:attrName>
                                            </p:attrNameLst>
                                          </p:cBhvr>
                                          <p:to>
                                            <p:strVal val="visible"/>
                                          </p:to>
                                        </p:set>
                                        <p:anim calcmode="lin" valueType="num">
                                          <p:cBhvr>
                                            <p:cTn id="23" dur="500" fill="hold"/>
                                            <p:tgtEl>
                                              <p:spTgt spid="22"/>
                                            </p:tgtEl>
                                            <p:attrNameLst>
                                              <p:attrName>ppt_w</p:attrName>
                                            </p:attrNameLst>
                                          </p:cBhvr>
                                          <p:tavLst>
                                            <p:tav tm="0">
                                              <p:val>
                                                <p:fltVal val="0"/>
                                              </p:val>
                                            </p:tav>
                                            <p:tav tm="100000">
                                              <p:val>
                                                <p:strVal val="#ppt_w"/>
                                              </p:val>
                                            </p:tav>
                                          </p:tavLst>
                                        </p:anim>
                                        <p:anim calcmode="lin" valueType="num">
                                          <p:cBhvr>
                                            <p:cTn id="24" dur="500" fill="hold"/>
                                            <p:tgtEl>
                                              <p:spTgt spid="22"/>
                                            </p:tgtEl>
                                            <p:attrNameLst>
                                              <p:attrName>ppt_h</p:attrName>
                                            </p:attrNameLst>
                                          </p:cBhvr>
                                          <p:tavLst>
                                            <p:tav tm="0">
                                              <p:val>
                                                <p:fltVal val="0"/>
                                              </p:val>
                                            </p:tav>
                                            <p:tav tm="100000">
                                              <p:val>
                                                <p:strVal val="#ppt_h"/>
                                              </p:val>
                                            </p:tav>
                                          </p:tavLst>
                                        </p:anim>
                                        <p:animEffect transition="in" filter="fade">
                                          <p:cBhvr>
                                            <p:cTn id="25" dur="500"/>
                                            <p:tgtEl>
                                              <p:spTgt spid="22"/>
                                            </p:tgtEl>
                                          </p:cBhvr>
                                        </p:animEffect>
                                      </p:childTnLst>
                                    </p:cTn>
                                  </p:par>
                                  <p:par>
                                    <p:cTn id="26" presetID="2" presetClass="entr" presetSubtype="2" fill="hold" grpId="0" nodeType="withEffect" p14:presetBounceEnd="56000">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14:bounceEnd="56000">
                                          <p:cBhvr additive="base">
                                            <p:cTn id="28" dur="1000" fill="hold"/>
                                            <p:tgtEl>
                                              <p:spTgt spid="7"/>
                                            </p:tgtEl>
                                            <p:attrNameLst>
                                              <p:attrName>ppt_x</p:attrName>
                                            </p:attrNameLst>
                                          </p:cBhvr>
                                          <p:tavLst>
                                            <p:tav tm="0">
                                              <p:val>
                                                <p:strVal val="1+#ppt_w/2"/>
                                              </p:val>
                                            </p:tav>
                                            <p:tav tm="100000">
                                              <p:val>
                                                <p:strVal val="#ppt_x"/>
                                              </p:val>
                                            </p:tav>
                                          </p:tavLst>
                                        </p:anim>
                                        <p:anim calcmode="lin" valueType="num" p14:bounceEnd="56000">
                                          <p:cBhvr additive="base">
                                            <p:cTn id="29" dur="10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1000" fill="hold"/>
                                            <p:tgtEl>
                                              <p:spTgt spid="18"/>
                                            </p:tgtEl>
                                            <p:attrNameLst>
                                              <p:attrName>ppt_x</p:attrName>
                                            </p:attrNameLst>
                                          </p:cBhvr>
                                          <p:tavLst>
                                            <p:tav tm="0">
                                              <p:val>
                                                <p:strVal val="#ppt_x"/>
                                              </p:val>
                                            </p:tav>
                                            <p:tav tm="100000">
                                              <p:val>
                                                <p:strVal val="#ppt_x"/>
                                              </p:val>
                                            </p:tav>
                                          </p:tavLst>
                                        </p:anim>
                                        <p:anim calcmode="lin" valueType="num">
                                          <p:cBhvr additive="base">
                                            <p:cTn id="8" dur="1000" fill="hold"/>
                                            <p:tgtEl>
                                              <p:spTgt spid="18"/>
                                            </p:tgtEl>
                                            <p:attrNameLst>
                                              <p:attrName>ppt_y</p:attrName>
                                            </p:attrNameLst>
                                          </p:cBhvr>
                                          <p:tavLst>
                                            <p:tav tm="0">
                                              <p:val>
                                                <p:strVal val="0-#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1000" fill="hold"/>
                                            <p:tgtEl>
                                              <p:spTgt spid="19"/>
                                            </p:tgtEl>
                                            <p:attrNameLst>
                                              <p:attrName>ppt_x</p:attrName>
                                            </p:attrNameLst>
                                          </p:cBhvr>
                                          <p:tavLst>
                                            <p:tav tm="0">
                                              <p:val>
                                                <p:strVal val="0-#ppt_w/2"/>
                                              </p:val>
                                            </p:tav>
                                            <p:tav tm="100000">
                                              <p:val>
                                                <p:strVal val="#ppt_x"/>
                                              </p:val>
                                            </p:tav>
                                          </p:tavLst>
                                        </p:anim>
                                        <p:anim calcmode="lin" valueType="num">
                                          <p:cBhvr additive="base">
                                            <p:cTn id="12" dur="1000" fill="hold"/>
                                            <p:tgtEl>
                                              <p:spTgt spid="19"/>
                                            </p:tgtEl>
                                            <p:attrNameLst>
                                              <p:attrName>ppt_y</p:attrName>
                                            </p:attrNameLst>
                                          </p:cBhvr>
                                          <p:tavLst>
                                            <p:tav tm="0">
                                              <p:val>
                                                <p:strVal val="#ppt_y"/>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1000" fill="hold"/>
                                            <p:tgtEl>
                                              <p:spTgt spid="12"/>
                                            </p:tgtEl>
                                            <p:attrNameLst>
                                              <p:attrName>ppt_x</p:attrName>
                                            </p:attrNameLst>
                                          </p:cBhvr>
                                          <p:tavLst>
                                            <p:tav tm="0">
                                              <p:val>
                                                <p:strVal val="#ppt_x"/>
                                              </p:val>
                                            </p:tav>
                                            <p:tav tm="100000">
                                              <p:val>
                                                <p:strVal val="#ppt_x"/>
                                              </p:val>
                                            </p:tav>
                                          </p:tavLst>
                                        </p:anim>
                                        <p:anim calcmode="lin" valueType="num">
                                          <p:cBhvr additive="base">
                                            <p:cTn id="16" dur="1000" fill="hold"/>
                                            <p:tgtEl>
                                              <p:spTgt spid="12"/>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1000" fill="hold"/>
                                            <p:tgtEl>
                                              <p:spTgt spid="16"/>
                                            </p:tgtEl>
                                            <p:attrNameLst>
                                              <p:attrName>ppt_x</p:attrName>
                                            </p:attrNameLst>
                                          </p:cBhvr>
                                          <p:tavLst>
                                            <p:tav tm="0">
                                              <p:val>
                                                <p:strVal val="#ppt_x"/>
                                              </p:val>
                                            </p:tav>
                                            <p:tav tm="100000">
                                              <p:val>
                                                <p:strVal val="#ppt_x"/>
                                              </p:val>
                                            </p:tav>
                                          </p:tavLst>
                                        </p:anim>
                                        <p:anim calcmode="lin" valueType="num">
                                          <p:cBhvr additive="base">
                                            <p:cTn id="20" dur="1000" fill="hold"/>
                                            <p:tgtEl>
                                              <p:spTgt spid="16"/>
                                            </p:tgtEl>
                                            <p:attrNameLst>
                                              <p:attrName>ppt_y</p:attrName>
                                            </p:attrNameLst>
                                          </p:cBhvr>
                                          <p:tavLst>
                                            <p:tav tm="0">
                                              <p:val>
                                                <p:strVal val="1+#ppt_h/2"/>
                                              </p:val>
                                            </p:tav>
                                            <p:tav tm="100000">
                                              <p:val>
                                                <p:strVal val="#ppt_y"/>
                                              </p:val>
                                            </p:tav>
                                          </p:tavLst>
                                        </p:anim>
                                      </p:childTnLst>
                                    </p:cTn>
                                  </p:par>
                                  <p:par>
                                    <p:cTn id="21" presetID="53" presetClass="entr" presetSubtype="16" fill="hold" nodeType="withEffect">
                                      <p:stCondLst>
                                        <p:cond delay="0"/>
                                      </p:stCondLst>
                                      <p:childTnLst>
                                        <p:set>
                                          <p:cBhvr>
                                            <p:cTn id="22" dur="1" fill="hold">
                                              <p:stCondLst>
                                                <p:cond delay="0"/>
                                              </p:stCondLst>
                                            </p:cTn>
                                            <p:tgtEl>
                                              <p:spTgt spid="22"/>
                                            </p:tgtEl>
                                            <p:attrNameLst>
                                              <p:attrName>style.visibility</p:attrName>
                                            </p:attrNameLst>
                                          </p:cBhvr>
                                          <p:to>
                                            <p:strVal val="visible"/>
                                          </p:to>
                                        </p:set>
                                        <p:anim calcmode="lin" valueType="num">
                                          <p:cBhvr>
                                            <p:cTn id="23" dur="500" fill="hold"/>
                                            <p:tgtEl>
                                              <p:spTgt spid="22"/>
                                            </p:tgtEl>
                                            <p:attrNameLst>
                                              <p:attrName>ppt_w</p:attrName>
                                            </p:attrNameLst>
                                          </p:cBhvr>
                                          <p:tavLst>
                                            <p:tav tm="0">
                                              <p:val>
                                                <p:fltVal val="0"/>
                                              </p:val>
                                            </p:tav>
                                            <p:tav tm="100000">
                                              <p:val>
                                                <p:strVal val="#ppt_w"/>
                                              </p:val>
                                            </p:tav>
                                          </p:tavLst>
                                        </p:anim>
                                        <p:anim calcmode="lin" valueType="num">
                                          <p:cBhvr>
                                            <p:cTn id="24" dur="500" fill="hold"/>
                                            <p:tgtEl>
                                              <p:spTgt spid="22"/>
                                            </p:tgtEl>
                                            <p:attrNameLst>
                                              <p:attrName>ppt_h</p:attrName>
                                            </p:attrNameLst>
                                          </p:cBhvr>
                                          <p:tavLst>
                                            <p:tav tm="0">
                                              <p:val>
                                                <p:fltVal val="0"/>
                                              </p:val>
                                            </p:tav>
                                            <p:tav tm="100000">
                                              <p:val>
                                                <p:strVal val="#ppt_h"/>
                                              </p:val>
                                            </p:tav>
                                          </p:tavLst>
                                        </p:anim>
                                        <p:animEffect transition="in" filter="fade">
                                          <p:cBhvr>
                                            <p:cTn id="25" dur="500"/>
                                            <p:tgtEl>
                                              <p:spTgt spid="22"/>
                                            </p:tgtEl>
                                          </p:cBhvr>
                                        </p:animEffect>
                                      </p:childTnLst>
                                    </p:cTn>
                                  </p:par>
                                  <p:par>
                                    <p:cTn id="26" presetID="2" presetClass="entr" presetSubtype="2" fill="hold" grpId="0" nodeType="with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additive="base">
                                            <p:cTn id="28" dur="1000" fill="hold"/>
                                            <p:tgtEl>
                                              <p:spTgt spid="7"/>
                                            </p:tgtEl>
                                            <p:attrNameLst>
                                              <p:attrName>ppt_x</p:attrName>
                                            </p:attrNameLst>
                                          </p:cBhvr>
                                          <p:tavLst>
                                            <p:tav tm="0">
                                              <p:val>
                                                <p:strVal val="1+#ppt_w/2"/>
                                              </p:val>
                                            </p:tav>
                                            <p:tav tm="100000">
                                              <p:val>
                                                <p:strVal val="#ppt_x"/>
                                              </p:val>
                                            </p:tav>
                                          </p:tavLst>
                                        </p:anim>
                                        <p:anim calcmode="lin" valueType="num">
                                          <p:cBhvr additive="base">
                                            <p:cTn id="29" dur="10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7"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612900" y="4255536"/>
            <a:ext cx="8966200" cy="2234164"/>
            <a:chOff x="1612900" y="4255536"/>
            <a:chExt cx="8966200" cy="2234164"/>
          </a:xfrm>
        </p:grpSpPr>
        <p:sp>
          <p:nvSpPr>
            <p:cNvPr id="4" name="文本框 3"/>
            <p:cNvSpPr txBox="1"/>
            <p:nvPr/>
          </p:nvSpPr>
          <p:spPr>
            <a:xfrm>
              <a:off x="4618673" y="4255536"/>
              <a:ext cx="2954655" cy="699807"/>
            </a:xfrm>
            <a:prstGeom prst="rect">
              <a:avLst/>
            </a:prstGeom>
            <a:noFill/>
          </p:spPr>
          <p:txBody>
            <a:bodyPr wrap="none" rtlCol="0">
              <a:spAutoFit/>
            </a:bodyPr>
            <a:lstStyle/>
            <a:p>
              <a:pPr algn="ctr">
                <a:lnSpc>
                  <a:spcPct val="120000"/>
                </a:lnSpc>
              </a:pPr>
              <a:r>
                <a:rPr lang="zh-CN" altLang="en-US" sz="3600" b="1" dirty="0">
                  <a:solidFill>
                    <a:schemeClr val="tx1">
                      <a:lumMod val="75000"/>
                      <a:lumOff val="25000"/>
                    </a:schemeClr>
                  </a:solidFill>
                  <a:cs typeface="+mn-ea"/>
                  <a:sym typeface="+mn-lt"/>
                </a:rPr>
                <a:t>标题文字添加</a:t>
              </a:r>
            </a:p>
          </p:txBody>
        </p:sp>
        <p:sp>
          <p:nvSpPr>
            <p:cNvPr id="8" name="文本框 7"/>
            <p:cNvSpPr txBox="1"/>
            <p:nvPr/>
          </p:nvSpPr>
          <p:spPr>
            <a:xfrm>
              <a:off x="1612900" y="5104705"/>
              <a:ext cx="8966200" cy="1384995"/>
            </a:xfrm>
            <a:prstGeom prst="rect">
              <a:avLst/>
            </a:prstGeom>
            <a:noFill/>
          </p:spPr>
          <p:txBody>
            <a:bodyPr wrap="square" rtlCol="0">
              <a:spAutoFit/>
            </a:bodyPr>
            <a:lstStyle/>
            <a:p>
              <a:pPr algn="ctr">
                <a:lnSpc>
                  <a:spcPct val="150000"/>
                </a:lnSpc>
              </a:pPr>
              <a:r>
                <a:rPr lang="zh-CN" altLang="en-US" sz="1400" dirty="0">
                  <a:solidFill>
                    <a:schemeClr val="tx1">
                      <a:lumMod val="75000"/>
                      <a:lumOff val="25000"/>
                    </a:schemeClr>
                  </a:solidFill>
                  <a:cs typeface="+mn-ea"/>
                  <a:sym typeface="+mn-lt"/>
                </a:rPr>
                <a:t>用户可以在投影仪或者计算机上进行演示，也可以将演示文稿打印出来，制作成胶片，以便应用到更广泛的领域中。利用</a:t>
              </a:r>
              <a:r>
                <a:rPr lang="en-US" altLang="zh-CN" sz="1400" dirty="0">
                  <a:solidFill>
                    <a:schemeClr val="tx1">
                      <a:lumMod val="75000"/>
                      <a:lumOff val="25000"/>
                    </a:schemeClr>
                  </a:solidFill>
                  <a:cs typeface="+mn-ea"/>
                  <a:sym typeface="+mn-lt"/>
                </a:rPr>
                <a:t>Microsoft Office PowerPoint</a:t>
              </a:r>
              <a:r>
                <a:rPr lang="zh-CN" altLang="en-US" sz="1400" dirty="0">
                  <a:solidFill>
                    <a:schemeClr val="tx1">
                      <a:lumMod val="75000"/>
                      <a:lumOff val="25000"/>
                    </a:schemeClr>
                  </a:solidFill>
                  <a:cs typeface="+mn-ea"/>
                  <a:sym typeface="+mn-lt"/>
                </a:rPr>
                <a:t>不仅可以创建演示文稿，还可以在互联网上召开面对面会议、远程会议或在网上给观众展示演示文稿</a:t>
              </a:r>
            </a:p>
            <a:p>
              <a:pPr algn="ctr">
                <a:lnSpc>
                  <a:spcPct val="150000"/>
                </a:lnSpc>
              </a:pPr>
              <a:endParaRPr lang="zh-CN" altLang="en-US" sz="1400" dirty="0">
                <a:solidFill>
                  <a:schemeClr val="tx1">
                    <a:lumMod val="75000"/>
                    <a:lumOff val="25000"/>
                  </a:schemeClr>
                </a:solidFill>
                <a:cs typeface="+mn-ea"/>
                <a:sym typeface="+mn-lt"/>
              </a:endParaRPr>
            </a:p>
          </p:txBody>
        </p:sp>
      </p:grpSp>
      <p:sp>
        <p:nvSpPr>
          <p:cNvPr id="13" name="Rectangle 5"/>
          <p:cNvSpPr/>
          <p:nvPr/>
        </p:nvSpPr>
        <p:spPr>
          <a:xfrm>
            <a:off x="0" y="3767184"/>
            <a:ext cx="12192001" cy="33899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pic>
        <p:nvPicPr>
          <p:cNvPr id="5" name="图片占位符 4"/>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1630726353"/>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14:presetBounceEnd="56000">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56000">
                                          <p:cBhvr additive="base">
                                            <p:cTn id="7" dur="1000" fill="hold"/>
                                            <p:tgtEl>
                                              <p:spTgt spid="5"/>
                                            </p:tgtEl>
                                            <p:attrNameLst>
                                              <p:attrName>ppt_x</p:attrName>
                                            </p:attrNameLst>
                                          </p:cBhvr>
                                          <p:tavLst>
                                            <p:tav tm="0">
                                              <p:val>
                                                <p:strVal val="#ppt_x"/>
                                              </p:val>
                                            </p:tav>
                                            <p:tav tm="100000">
                                              <p:val>
                                                <p:strVal val="#ppt_x"/>
                                              </p:val>
                                            </p:tav>
                                          </p:tavLst>
                                        </p:anim>
                                        <p:anim calcmode="lin" valueType="num" p14:bounceEnd="56000">
                                          <p:cBhvr additive="base">
                                            <p:cTn id="8" dur="10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8" fill="hold" grpId="0" nodeType="withEffect" p14:presetBounceEnd="56000">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14:bounceEnd="56000">
                                          <p:cBhvr additive="base">
                                            <p:cTn id="11" dur="1000" fill="hold"/>
                                            <p:tgtEl>
                                              <p:spTgt spid="13"/>
                                            </p:tgtEl>
                                            <p:attrNameLst>
                                              <p:attrName>ppt_x</p:attrName>
                                            </p:attrNameLst>
                                          </p:cBhvr>
                                          <p:tavLst>
                                            <p:tav tm="0">
                                              <p:val>
                                                <p:strVal val="0-#ppt_w/2"/>
                                              </p:val>
                                            </p:tav>
                                            <p:tav tm="100000">
                                              <p:val>
                                                <p:strVal val="#ppt_x"/>
                                              </p:val>
                                            </p:tav>
                                          </p:tavLst>
                                        </p:anim>
                                        <p:anim calcmode="lin" valueType="num" p14:bounceEnd="56000">
                                          <p:cBhvr additive="base">
                                            <p:cTn id="12" dur="10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4" fill="hold" nodeType="withEffect" p14:presetBounceEnd="56000">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14:bounceEnd="56000">
                                          <p:cBhvr additive="base">
                                            <p:cTn id="15" dur="1000" fill="hold"/>
                                            <p:tgtEl>
                                              <p:spTgt spid="6"/>
                                            </p:tgtEl>
                                            <p:attrNameLst>
                                              <p:attrName>ppt_x</p:attrName>
                                            </p:attrNameLst>
                                          </p:cBhvr>
                                          <p:tavLst>
                                            <p:tav tm="0">
                                              <p:val>
                                                <p:strVal val="#ppt_x"/>
                                              </p:val>
                                            </p:tav>
                                            <p:tav tm="100000">
                                              <p:val>
                                                <p:strVal val="#ppt_x"/>
                                              </p:val>
                                            </p:tav>
                                          </p:tavLst>
                                        </p:anim>
                                        <p:anim calcmode="lin" valueType="num" p14:bounceEnd="56000">
                                          <p:cBhvr additive="base">
                                            <p:cTn id="16"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1000" fill="hold"/>
                                            <p:tgtEl>
                                              <p:spTgt spid="13"/>
                                            </p:tgtEl>
                                            <p:attrNameLst>
                                              <p:attrName>ppt_x</p:attrName>
                                            </p:attrNameLst>
                                          </p:cBhvr>
                                          <p:tavLst>
                                            <p:tav tm="0">
                                              <p:val>
                                                <p:strVal val="0-#ppt_w/2"/>
                                              </p:val>
                                            </p:tav>
                                            <p:tav tm="100000">
                                              <p:val>
                                                <p:strVal val="#ppt_x"/>
                                              </p:val>
                                            </p:tav>
                                          </p:tavLst>
                                        </p:anim>
                                        <p:anim calcmode="lin" valueType="num">
                                          <p:cBhvr additive="base">
                                            <p:cTn id="12" dur="10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1000" fill="hold"/>
                                            <p:tgtEl>
                                              <p:spTgt spid="6"/>
                                            </p:tgtEl>
                                            <p:attrNameLst>
                                              <p:attrName>ppt_x</p:attrName>
                                            </p:attrNameLst>
                                          </p:cBhvr>
                                          <p:tavLst>
                                            <p:tav tm="0">
                                              <p:val>
                                                <p:strVal val="#ppt_x"/>
                                              </p:val>
                                            </p:tav>
                                            <p:tav tm="100000">
                                              <p:val>
                                                <p:strVal val="#ppt_x"/>
                                              </p:val>
                                            </p:tav>
                                          </p:tavLst>
                                        </p:anim>
                                        <p:anim calcmode="lin" valueType="num">
                                          <p:cBhvr additive="base">
                                            <p:cTn id="16"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占位符 7"/>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grpSp>
        <p:nvGrpSpPr>
          <p:cNvPr id="9" name="组合 8"/>
          <p:cNvGrpSpPr/>
          <p:nvPr/>
        </p:nvGrpSpPr>
        <p:grpSpPr>
          <a:xfrm>
            <a:off x="383865" y="3429000"/>
            <a:ext cx="4844716" cy="2643065"/>
            <a:chOff x="383865" y="3429000"/>
            <a:chExt cx="4844716" cy="2643065"/>
          </a:xfrm>
        </p:grpSpPr>
        <p:sp>
          <p:nvSpPr>
            <p:cNvPr id="12" name="Rectangle 5"/>
            <p:cNvSpPr/>
            <p:nvPr/>
          </p:nvSpPr>
          <p:spPr>
            <a:xfrm>
              <a:off x="383865" y="3429000"/>
              <a:ext cx="4844716" cy="2643065"/>
            </a:xfrm>
            <a:prstGeom prst="rect">
              <a:avLst/>
            </a:prstGeom>
            <a:solidFill>
              <a:srgbClr val="1A4C56">
                <a:alpha val="6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grpSp>
          <p:nvGrpSpPr>
            <p:cNvPr id="5" name="Group 4"/>
            <p:cNvGrpSpPr/>
            <p:nvPr/>
          </p:nvGrpSpPr>
          <p:grpSpPr>
            <a:xfrm>
              <a:off x="650293" y="3536069"/>
              <a:ext cx="4311860" cy="2308324"/>
              <a:chOff x="650293" y="3721813"/>
              <a:chExt cx="4311860" cy="2308324"/>
            </a:xfrm>
          </p:grpSpPr>
          <p:sp>
            <p:nvSpPr>
              <p:cNvPr id="13" name="Rectangle 6"/>
              <p:cNvSpPr/>
              <p:nvPr/>
            </p:nvSpPr>
            <p:spPr>
              <a:xfrm>
                <a:off x="765987" y="4986446"/>
                <a:ext cx="2926343" cy="978729"/>
              </a:xfrm>
              <a:prstGeom prst="rect">
                <a:avLst/>
              </a:prstGeom>
            </p:spPr>
            <p:txBody>
              <a:bodyPr wrap="square">
                <a:spAutoFit/>
              </a:bodyPr>
              <a:lstStyle/>
              <a:p>
                <a:pPr algn="just">
                  <a:lnSpc>
                    <a:spcPct val="120000"/>
                  </a:lnSpc>
                </a:pPr>
                <a:r>
                  <a:rPr lang="zh-CN" altLang="en-US" sz="1600" dirty="0">
                    <a:solidFill>
                      <a:schemeClr val="bg1"/>
                    </a:solidFill>
                    <a:cs typeface="+mn-ea"/>
                    <a:sym typeface="+mn-lt"/>
                  </a:rPr>
                  <a:t>用户可以在投影仪或者计算机上进行演示，也可以将演示文稿打印出来</a:t>
                </a:r>
                <a:endParaRPr lang="en-US" sz="1600" dirty="0">
                  <a:solidFill>
                    <a:schemeClr val="bg1"/>
                  </a:solidFill>
                  <a:cs typeface="+mn-ea"/>
                  <a:sym typeface="+mn-lt"/>
                </a:endParaRPr>
              </a:p>
            </p:txBody>
          </p:sp>
          <p:sp>
            <p:nvSpPr>
              <p:cNvPr id="14" name="Rectangle 1"/>
              <p:cNvSpPr/>
              <p:nvPr/>
            </p:nvSpPr>
            <p:spPr>
              <a:xfrm>
                <a:off x="650293" y="3721813"/>
                <a:ext cx="4311860" cy="2308324"/>
              </a:xfrm>
              <a:prstGeom prst="rect">
                <a:avLst/>
              </a:prstGeom>
            </p:spPr>
            <p:txBody>
              <a:bodyPr wrap="square">
                <a:spAutoFit/>
              </a:bodyPr>
              <a:lstStyle/>
              <a:p>
                <a:pPr algn="ctr"/>
                <a:r>
                  <a:rPr lang="en-US" altLang="zh-CN" sz="7200" dirty="0">
                    <a:solidFill>
                      <a:schemeClr val="bg1"/>
                    </a:solidFill>
                    <a:cs typeface="+mn-ea"/>
                    <a:sym typeface="+mn-lt"/>
                  </a:rPr>
                  <a:t>THANK YOU</a:t>
                </a:r>
              </a:p>
            </p:txBody>
          </p:sp>
          <p:grpSp>
            <p:nvGrpSpPr>
              <p:cNvPr id="15" name="组合 14"/>
              <p:cNvGrpSpPr/>
              <p:nvPr/>
            </p:nvGrpSpPr>
            <p:grpSpPr>
              <a:xfrm>
                <a:off x="4150651" y="5404229"/>
                <a:ext cx="668622" cy="417886"/>
                <a:chOff x="11029394" y="433453"/>
                <a:chExt cx="668622" cy="417886"/>
              </a:xfrm>
            </p:grpSpPr>
            <p:sp>
              <p:nvSpPr>
                <p:cNvPr id="16" name="Rectangle 7"/>
                <p:cNvSpPr/>
                <p:nvPr/>
              </p:nvSpPr>
              <p:spPr>
                <a:xfrm>
                  <a:off x="11029394" y="433453"/>
                  <a:ext cx="668622" cy="417886"/>
                </a:xfrm>
                <a:prstGeom prst="rect">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
              <p:nvSpPr>
                <p:cNvPr id="17" name="Freeform 24"/>
                <p:cNvSpPr>
                  <a:spLocks noEditPoints="1"/>
                </p:cNvSpPr>
                <p:nvPr/>
              </p:nvSpPr>
              <p:spPr bwMode="auto">
                <a:xfrm>
                  <a:off x="11231149" y="518571"/>
                  <a:ext cx="265113" cy="247650"/>
                </a:xfrm>
                <a:custGeom>
                  <a:avLst/>
                  <a:gdLst/>
                  <a:ahLst/>
                  <a:cxnLst>
                    <a:cxn ang="0">
                      <a:pos x="77" y="16"/>
                    </a:cxn>
                    <a:cxn ang="0">
                      <a:pos x="77" y="21"/>
                    </a:cxn>
                    <a:cxn ang="0">
                      <a:pos x="72" y="21"/>
                    </a:cxn>
                    <a:cxn ang="0">
                      <a:pos x="69" y="23"/>
                    </a:cxn>
                    <a:cxn ang="0">
                      <a:pos x="8" y="23"/>
                    </a:cxn>
                    <a:cxn ang="0">
                      <a:pos x="5" y="21"/>
                    </a:cxn>
                    <a:cxn ang="0">
                      <a:pos x="0" y="21"/>
                    </a:cxn>
                    <a:cxn ang="0">
                      <a:pos x="0" y="16"/>
                    </a:cxn>
                    <a:cxn ang="0">
                      <a:pos x="38" y="0"/>
                    </a:cxn>
                    <a:cxn ang="0">
                      <a:pos x="77" y="16"/>
                    </a:cxn>
                    <a:cxn ang="0">
                      <a:pos x="77" y="67"/>
                    </a:cxn>
                    <a:cxn ang="0">
                      <a:pos x="77" y="72"/>
                    </a:cxn>
                    <a:cxn ang="0">
                      <a:pos x="0" y="72"/>
                    </a:cxn>
                    <a:cxn ang="0">
                      <a:pos x="0" y="67"/>
                    </a:cxn>
                    <a:cxn ang="0">
                      <a:pos x="3" y="65"/>
                    </a:cxn>
                    <a:cxn ang="0">
                      <a:pos x="74" y="65"/>
                    </a:cxn>
                    <a:cxn ang="0">
                      <a:pos x="77" y="67"/>
                    </a:cxn>
                    <a:cxn ang="0">
                      <a:pos x="20" y="26"/>
                    </a:cxn>
                    <a:cxn ang="0">
                      <a:pos x="20" y="57"/>
                    </a:cxn>
                    <a:cxn ang="0">
                      <a:pos x="25" y="57"/>
                    </a:cxn>
                    <a:cxn ang="0">
                      <a:pos x="25" y="26"/>
                    </a:cxn>
                    <a:cxn ang="0">
                      <a:pos x="36" y="26"/>
                    </a:cxn>
                    <a:cxn ang="0">
                      <a:pos x="36" y="57"/>
                    </a:cxn>
                    <a:cxn ang="0">
                      <a:pos x="41" y="57"/>
                    </a:cxn>
                    <a:cxn ang="0">
                      <a:pos x="41" y="26"/>
                    </a:cxn>
                    <a:cxn ang="0">
                      <a:pos x="51" y="26"/>
                    </a:cxn>
                    <a:cxn ang="0">
                      <a:pos x="51" y="57"/>
                    </a:cxn>
                    <a:cxn ang="0">
                      <a:pos x="56" y="57"/>
                    </a:cxn>
                    <a:cxn ang="0">
                      <a:pos x="56" y="26"/>
                    </a:cxn>
                    <a:cxn ang="0">
                      <a:pos x="67" y="26"/>
                    </a:cxn>
                    <a:cxn ang="0">
                      <a:pos x="67" y="57"/>
                    </a:cxn>
                    <a:cxn ang="0">
                      <a:pos x="69" y="57"/>
                    </a:cxn>
                    <a:cxn ang="0">
                      <a:pos x="72" y="59"/>
                    </a:cxn>
                    <a:cxn ang="0">
                      <a:pos x="72" y="62"/>
                    </a:cxn>
                    <a:cxn ang="0">
                      <a:pos x="5" y="62"/>
                    </a:cxn>
                    <a:cxn ang="0">
                      <a:pos x="5" y="59"/>
                    </a:cxn>
                    <a:cxn ang="0">
                      <a:pos x="8" y="57"/>
                    </a:cxn>
                    <a:cxn ang="0">
                      <a:pos x="10" y="57"/>
                    </a:cxn>
                    <a:cxn ang="0">
                      <a:pos x="10" y="26"/>
                    </a:cxn>
                    <a:cxn ang="0">
                      <a:pos x="20" y="26"/>
                    </a:cxn>
                  </a:cxnLst>
                  <a:rect l="0" t="0" r="r" b="b"/>
                  <a:pathLst>
                    <a:path w="77" h="72">
                      <a:moveTo>
                        <a:pt x="77" y="16"/>
                      </a:moveTo>
                      <a:cubicBezTo>
                        <a:pt x="77" y="21"/>
                        <a:pt x="77" y="21"/>
                        <a:pt x="77" y="21"/>
                      </a:cubicBezTo>
                      <a:cubicBezTo>
                        <a:pt x="72" y="21"/>
                        <a:pt x="72" y="21"/>
                        <a:pt x="72" y="21"/>
                      </a:cubicBezTo>
                      <a:cubicBezTo>
                        <a:pt x="72" y="22"/>
                        <a:pt x="70" y="23"/>
                        <a:pt x="69" y="23"/>
                      </a:cubicBezTo>
                      <a:cubicBezTo>
                        <a:pt x="8" y="23"/>
                        <a:pt x="8" y="23"/>
                        <a:pt x="8" y="23"/>
                      </a:cubicBezTo>
                      <a:cubicBezTo>
                        <a:pt x="6" y="23"/>
                        <a:pt x="5" y="22"/>
                        <a:pt x="5" y="21"/>
                      </a:cubicBezTo>
                      <a:cubicBezTo>
                        <a:pt x="0" y="21"/>
                        <a:pt x="0" y="21"/>
                        <a:pt x="0" y="21"/>
                      </a:cubicBezTo>
                      <a:cubicBezTo>
                        <a:pt x="0" y="16"/>
                        <a:pt x="0" y="16"/>
                        <a:pt x="0" y="16"/>
                      </a:cubicBezTo>
                      <a:cubicBezTo>
                        <a:pt x="38" y="0"/>
                        <a:pt x="38" y="0"/>
                        <a:pt x="38" y="0"/>
                      </a:cubicBezTo>
                      <a:lnTo>
                        <a:pt x="77" y="16"/>
                      </a:lnTo>
                      <a:close/>
                      <a:moveTo>
                        <a:pt x="77" y="67"/>
                      </a:moveTo>
                      <a:cubicBezTo>
                        <a:pt x="77" y="72"/>
                        <a:pt x="77" y="72"/>
                        <a:pt x="77" y="72"/>
                      </a:cubicBezTo>
                      <a:cubicBezTo>
                        <a:pt x="0" y="72"/>
                        <a:pt x="0" y="72"/>
                        <a:pt x="0" y="72"/>
                      </a:cubicBezTo>
                      <a:cubicBezTo>
                        <a:pt x="0" y="67"/>
                        <a:pt x="0" y="67"/>
                        <a:pt x="0" y="67"/>
                      </a:cubicBezTo>
                      <a:cubicBezTo>
                        <a:pt x="0" y="66"/>
                        <a:pt x="1" y="65"/>
                        <a:pt x="3" y="65"/>
                      </a:cubicBezTo>
                      <a:cubicBezTo>
                        <a:pt x="74" y="65"/>
                        <a:pt x="74" y="65"/>
                        <a:pt x="74" y="65"/>
                      </a:cubicBezTo>
                      <a:cubicBezTo>
                        <a:pt x="76" y="65"/>
                        <a:pt x="77" y="66"/>
                        <a:pt x="77" y="67"/>
                      </a:cubicBezTo>
                      <a:close/>
                      <a:moveTo>
                        <a:pt x="20" y="26"/>
                      </a:moveTo>
                      <a:cubicBezTo>
                        <a:pt x="20" y="57"/>
                        <a:pt x="20" y="57"/>
                        <a:pt x="20" y="57"/>
                      </a:cubicBezTo>
                      <a:cubicBezTo>
                        <a:pt x="25" y="57"/>
                        <a:pt x="25" y="57"/>
                        <a:pt x="25" y="57"/>
                      </a:cubicBezTo>
                      <a:cubicBezTo>
                        <a:pt x="25" y="26"/>
                        <a:pt x="25" y="26"/>
                        <a:pt x="25" y="26"/>
                      </a:cubicBezTo>
                      <a:cubicBezTo>
                        <a:pt x="36" y="26"/>
                        <a:pt x="36" y="26"/>
                        <a:pt x="36" y="26"/>
                      </a:cubicBezTo>
                      <a:cubicBezTo>
                        <a:pt x="36" y="57"/>
                        <a:pt x="36" y="57"/>
                        <a:pt x="36" y="57"/>
                      </a:cubicBezTo>
                      <a:cubicBezTo>
                        <a:pt x="41" y="57"/>
                        <a:pt x="41" y="57"/>
                        <a:pt x="41" y="57"/>
                      </a:cubicBezTo>
                      <a:cubicBezTo>
                        <a:pt x="41" y="26"/>
                        <a:pt x="41" y="26"/>
                        <a:pt x="41" y="26"/>
                      </a:cubicBezTo>
                      <a:cubicBezTo>
                        <a:pt x="51" y="26"/>
                        <a:pt x="51" y="26"/>
                        <a:pt x="51" y="26"/>
                      </a:cubicBezTo>
                      <a:cubicBezTo>
                        <a:pt x="51" y="57"/>
                        <a:pt x="51" y="57"/>
                        <a:pt x="51" y="57"/>
                      </a:cubicBezTo>
                      <a:cubicBezTo>
                        <a:pt x="56" y="57"/>
                        <a:pt x="56" y="57"/>
                        <a:pt x="56" y="57"/>
                      </a:cubicBezTo>
                      <a:cubicBezTo>
                        <a:pt x="56" y="26"/>
                        <a:pt x="56" y="26"/>
                        <a:pt x="56" y="26"/>
                      </a:cubicBezTo>
                      <a:cubicBezTo>
                        <a:pt x="67" y="26"/>
                        <a:pt x="67" y="26"/>
                        <a:pt x="67" y="26"/>
                      </a:cubicBezTo>
                      <a:cubicBezTo>
                        <a:pt x="67" y="57"/>
                        <a:pt x="67" y="57"/>
                        <a:pt x="67" y="57"/>
                      </a:cubicBezTo>
                      <a:cubicBezTo>
                        <a:pt x="69" y="57"/>
                        <a:pt x="69" y="57"/>
                        <a:pt x="69" y="57"/>
                      </a:cubicBezTo>
                      <a:cubicBezTo>
                        <a:pt x="70" y="57"/>
                        <a:pt x="72" y="58"/>
                        <a:pt x="72" y="59"/>
                      </a:cubicBezTo>
                      <a:cubicBezTo>
                        <a:pt x="72" y="62"/>
                        <a:pt x="72" y="62"/>
                        <a:pt x="72" y="62"/>
                      </a:cubicBezTo>
                      <a:cubicBezTo>
                        <a:pt x="5" y="62"/>
                        <a:pt x="5" y="62"/>
                        <a:pt x="5" y="62"/>
                      </a:cubicBezTo>
                      <a:cubicBezTo>
                        <a:pt x="5" y="59"/>
                        <a:pt x="5" y="59"/>
                        <a:pt x="5" y="59"/>
                      </a:cubicBezTo>
                      <a:cubicBezTo>
                        <a:pt x="5" y="58"/>
                        <a:pt x="6" y="57"/>
                        <a:pt x="8" y="57"/>
                      </a:cubicBezTo>
                      <a:cubicBezTo>
                        <a:pt x="10" y="57"/>
                        <a:pt x="10" y="57"/>
                        <a:pt x="10" y="57"/>
                      </a:cubicBezTo>
                      <a:cubicBezTo>
                        <a:pt x="10" y="26"/>
                        <a:pt x="10" y="26"/>
                        <a:pt x="10" y="26"/>
                      </a:cubicBezTo>
                      <a:lnTo>
                        <a:pt x="20" y="26"/>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chemeClr val="bg1"/>
                    </a:solidFill>
                    <a:cs typeface="+mn-ea"/>
                    <a:sym typeface="+mn-lt"/>
                  </a:endParaRPr>
                </a:p>
              </p:txBody>
            </p:sp>
          </p:grpSp>
        </p:grpSp>
      </p:grpSp>
    </p:spTree>
    <p:extLst>
      <p:ext uri="{BB962C8B-B14F-4D97-AF65-F5344CB8AC3E}">
        <p14:creationId xmlns:p14="http://schemas.microsoft.com/office/powerpoint/2010/main" val="2943202331"/>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56000">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14:bounceEnd="56000">
                                          <p:cBhvr additive="base">
                                            <p:cTn id="7" dur="1000" fill="hold"/>
                                            <p:tgtEl>
                                              <p:spTgt spid="9"/>
                                            </p:tgtEl>
                                            <p:attrNameLst>
                                              <p:attrName>ppt_x</p:attrName>
                                            </p:attrNameLst>
                                          </p:cBhvr>
                                          <p:tavLst>
                                            <p:tav tm="0">
                                              <p:val>
                                                <p:strVal val="#ppt_x"/>
                                              </p:val>
                                            </p:tav>
                                            <p:tav tm="100000">
                                              <p:val>
                                                <p:strVal val="#ppt_x"/>
                                              </p:val>
                                            </p:tav>
                                          </p:tavLst>
                                        </p:anim>
                                        <p:anim calcmode="lin" valueType="num" p14:bounceEnd="56000">
                                          <p:cBhvr additive="base">
                                            <p:cTn id="8" dur="10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ppt_x"/>
                                              </p:val>
                                            </p:tav>
                                            <p:tav tm="100000">
                                              <p:val>
                                                <p:strVal val="#ppt_x"/>
                                              </p:val>
                                            </p:tav>
                                          </p:tavLst>
                                        </p:anim>
                                        <p:anim calcmode="lin" valueType="num">
                                          <p:cBhvr additive="base">
                                            <p:cTn id="8" dur="10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a:solidFill>
                  <a:prstClr val="white"/>
                </a:solidFill>
                <a:latin typeface="微软雅黑" pitchFamily="34" charset="-122"/>
                <a:ea typeface="微软雅黑" pitchFamily="34" charset="-122"/>
              </a:rPr>
              <a:t>个</a:t>
            </a:r>
            <a:r>
              <a:rPr lang="zh-CN" altLang="en-US" sz="1200" kern="0" dirty="0" smtClean="0">
                <a:solidFill>
                  <a:prstClr val="white"/>
                </a:solidFill>
                <a:latin typeface="微软雅黑" pitchFamily="34" charset="-122"/>
                <a:ea typeface="微软雅黑" pitchFamily="34" charset="-122"/>
              </a:rPr>
              <a:t>人学习、研究。</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spTree>
    <p:extLst>
      <p:ext uri="{BB962C8B-B14F-4D97-AF65-F5344CB8AC3E}">
        <p14:creationId xmlns:p14="http://schemas.microsoft.com/office/powerpoint/2010/main" val="3315799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5"/>
          <p:cNvSpPr/>
          <p:nvPr/>
        </p:nvSpPr>
        <p:spPr>
          <a:xfrm rot="5400000">
            <a:off x="3746499" y="-1587497"/>
            <a:ext cx="6858001" cy="10033000"/>
          </a:xfrm>
          <a:prstGeom prst="rect">
            <a:avLst/>
          </a:prstGeom>
          <a:solidFill>
            <a:schemeClr val="accent6">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grpSp>
        <p:nvGrpSpPr>
          <p:cNvPr id="10" name="组合 9"/>
          <p:cNvGrpSpPr/>
          <p:nvPr/>
        </p:nvGrpSpPr>
        <p:grpSpPr>
          <a:xfrm>
            <a:off x="493182" y="1467750"/>
            <a:ext cx="1195514" cy="3922501"/>
            <a:chOff x="493182" y="1467750"/>
            <a:chExt cx="1195514" cy="3922501"/>
          </a:xfrm>
        </p:grpSpPr>
        <p:sp>
          <p:nvSpPr>
            <p:cNvPr id="4" name="Rectangle 1"/>
            <p:cNvSpPr/>
            <p:nvPr/>
          </p:nvSpPr>
          <p:spPr>
            <a:xfrm rot="16200000" flipH="1">
              <a:off x="-960237" y="2921169"/>
              <a:ext cx="3922501" cy="1015663"/>
            </a:xfrm>
            <a:prstGeom prst="rect">
              <a:avLst/>
            </a:prstGeom>
          </p:spPr>
          <p:txBody>
            <a:bodyPr wrap="square">
              <a:spAutoFit/>
            </a:bodyPr>
            <a:lstStyle/>
            <a:p>
              <a:pPr algn="r"/>
              <a:r>
                <a:rPr lang="en-US" altLang="zh-CN" sz="6000" dirty="0">
                  <a:solidFill>
                    <a:schemeClr val="tx1">
                      <a:lumMod val="75000"/>
                      <a:lumOff val="25000"/>
                    </a:schemeClr>
                  </a:solidFill>
                  <a:cs typeface="+mn-ea"/>
                  <a:sym typeface="+mn-lt"/>
                </a:rPr>
                <a:t>CONTENT</a:t>
              </a:r>
            </a:p>
          </p:txBody>
        </p:sp>
        <p:cxnSp>
          <p:nvCxnSpPr>
            <p:cNvPr id="25" name="Straight Connector 7"/>
            <p:cNvCxnSpPr>
              <a:cxnSpLocks/>
            </p:cNvCxnSpPr>
            <p:nvPr/>
          </p:nvCxnSpPr>
          <p:spPr>
            <a:xfrm>
              <a:off x="1688696" y="2678294"/>
              <a:ext cx="0" cy="1577606"/>
            </a:xfrm>
            <a:prstGeom prst="line">
              <a:avLst/>
            </a:prstGeom>
            <a:ln w="285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grpSp>
        <p:nvGrpSpPr>
          <p:cNvPr id="6" name="组合 5"/>
          <p:cNvGrpSpPr/>
          <p:nvPr/>
        </p:nvGrpSpPr>
        <p:grpSpPr>
          <a:xfrm>
            <a:off x="2859230" y="1127366"/>
            <a:ext cx="2638493" cy="4740143"/>
            <a:chOff x="2859230" y="1127366"/>
            <a:chExt cx="2638493" cy="4740143"/>
          </a:xfrm>
        </p:grpSpPr>
        <p:sp>
          <p:nvSpPr>
            <p:cNvPr id="12" name="文本框 11"/>
            <p:cNvSpPr txBox="1"/>
            <p:nvPr/>
          </p:nvSpPr>
          <p:spPr>
            <a:xfrm>
              <a:off x="3167006" y="5370193"/>
              <a:ext cx="2031325" cy="497316"/>
            </a:xfrm>
            <a:prstGeom prst="rect">
              <a:avLst/>
            </a:prstGeom>
            <a:noFill/>
          </p:spPr>
          <p:txBody>
            <a:bodyPr wrap="none" rtlCol="0">
              <a:spAutoFit/>
            </a:bodyPr>
            <a:lstStyle/>
            <a:p>
              <a:pPr algn="ctr">
                <a:lnSpc>
                  <a:spcPct val="120000"/>
                </a:lnSpc>
              </a:pPr>
              <a:r>
                <a:rPr lang="zh-CN" altLang="en-US" sz="2400" dirty="0">
                  <a:solidFill>
                    <a:schemeClr val="bg1"/>
                  </a:solidFill>
                  <a:cs typeface="+mn-ea"/>
                  <a:sym typeface="+mn-lt"/>
                </a:rPr>
                <a:t>标题文字添加</a:t>
              </a:r>
            </a:p>
          </p:txBody>
        </p:sp>
        <p:pic>
          <p:nvPicPr>
            <p:cNvPr id="18" name="图片 17"/>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flipH="1">
              <a:off x="2859230" y="1127366"/>
              <a:ext cx="2638493" cy="4086223"/>
            </a:xfrm>
            <a:custGeom>
              <a:avLst/>
              <a:gdLst>
                <a:gd name="connsiteX0" fmla="*/ 0 w 2724150"/>
                <a:gd name="connsiteY0" fmla="*/ 0 h 4198252"/>
                <a:gd name="connsiteX1" fmla="*/ 2724150 w 2724150"/>
                <a:gd name="connsiteY1" fmla="*/ 0 h 4198252"/>
                <a:gd name="connsiteX2" fmla="*/ 2724150 w 2724150"/>
                <a:gd name="connsiteY2" fmla="*/ 4198252 h 4198252"/>
                <a:gd name="connsiteX3" fmla="*/ 0 w 2724150"/>
                <a:gd name="connsiteY3" fmla="*/ 4198252 h 4198252"/>
              </a:gdLst>
              <a:ahLst/>
              <a:cxnLst>
                <a:cxn ang="0">
                  <a:pos x="connsiteX0" y="connsiteY0"/>
                </a:cxn>
                <a:cxn ang="0">
                  <a:pos x="connsiteX1" y="connsiteY1"/>
                </a:cxn>
                <a:cxn ang="0">
                  <a:pos x="connsiteX2" y="connsiteY2"/>
                </a:cxn>
                <a:cxn ang="0">
                  <a:pos x="connsiteX3" y="connsiteY3"/>
                </a:cxn>
              </a:cxnLst>
              <a:rect l="l" t="t" r="r" b="b"/>
              <a:pathLst>
                <a:path w="2724150" h="4198252">
                  <a:moveTo>
                    <a:pt x="0" y="0"/>
                  </a:moveTo>
                  <a:lnTo>
                    <a:pt x="2724150" y="0"/>
                  </a:lnTo>
                  <a:lnTo>
                    <a:pt x="2724150" y="4198252"/>
                  </a:lnTo>
                  <a:lnTo>
                    <a:pt x="0" y="4198252"/>
                  </a:lnTo>
                  <a:close/>
                </a:path>
              </a:pathLst>
            </a:custGeom>
          </p:spPr>
        </p:pic>
      </p:grpSp>
      <p:grpSp>
        <p:nvGrpSpPr>
          <p:cNvPr id="7" name="组合 6"/>
          <p:cNvGrpSpPr/>
          <p:nvPr/>
        </p:nvGrpSpPr>
        <p:grpSpPr>
          <a:xfrm>
            <a:off x="5691113" y="1127365"/>
            <a:ext cx="2637240" cy="4740144"/>
            <a:chOff x="5691113" y="1127365"/>
            <a:chExt cx="2637240" cy="4740144"/>
          </a:xfrm>
        </p:grpSpPr>
        <p:pic>
          <p:nvPicPr>
            <p:cNvPr id="20" name="图片 19"/>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691113" y="1127365"/>
              <a:ext cx="2637240" cy="4086225"/>
            </a:xfrm>
            <a:custGeom>
              <a:avLst/>
              <a:gdLst>
                <a:gd name="connsiteX0" fmla="*/ 0 w 4197600"/>
                <a:gd name="connsiteY0" fmla="*/ 0 h 2725200"/>
                <a:gd name="connsiteX1" fmla="*/ 4197600 w 4197600"/>
                <a:gd name="connsiteY1" fmla="*/ 0 h 2725200"/>
                <a:gd name="connsiteX2" fmla="*/ 4197600 w 4197600"/>
                <a:gd name="connsiteY2" fmla="*/ 2725200 h 2725200"/>
                <a:gd name="connsiteX3" fmla="*/ 0 w 4197600"/>
                <a:gd name="connsiteY3" fmla="*/ 2725200 h 2725200"/>
              </a:gdLst>
              <a:ahLst/>
              <a:cxnLst>
                <a:cxn ang="0">
                  <a:pos x="connsiteX0" y="connsiteY0"/>
                </a:cxn>
                <a:cxn ang="0">
                  <a:pos x="connsiteX1" y="connsiteY1"/>
                </a:cxn>
                <a:cxn ang="0">
                  <a:pos x="connsiteX2" y="connsiteY2"/>
                </a:cxn>
                <a:cxn ang="0">
                  <a:pos x="connsiteX3" y="connsiteY3"/>
                </a:cxn>
              </a:cxnLst>
              <a:rect l="l" t="t" r="r" b="b"/>
              <a:pathLst>
                <a:path w="4197600" h="2725200">
                  <a:moveTo>
                    <a:pt x="0" y="0"/>
                  </a:moveTo>
                  <a:lnTo>
                    <a:pt x="4197600" y="0"/>
                  </a:lnTo>
                  <a:lnTo>
                    <a:pt x="4197600" y="2725200"/>
                  </a:lnTo>
                  <a:lnTo>
                    <a:pt x="0" y="2725200"/>
                  </a:lnTo>
                  <a:close/>
                </a:path>
              </a:pathLst>
            </a:custGeom>
          </p:spPr>
        </p:pic>
        <p:sp>
          <p:nvSpPr>
            <p:cNvPr id="16" name="文本框 15"/>
            <p:cNvSpPr txBox="1"/>
            <p:nvPr/>
          </p:nvSpPr>
          <p:spPr>
            <a:xfrm>
              <a:off x="5994070" y="5370193"/>
              <a:ext cx="2031325" cy="497316"/>
            </a:xfrm>
            <a:prstGeom prst="rect">
              <a:avLst/>
            </a:prstGeom>
            <a:noFill/>
          </p:spPr>
          <p:txBody>
            <a:bodyPr wrap="none" rtlCol="0">
              <a:spAutoFit/>
            </a:bodyPr>
            <a:lstStyle/>
            <a:p>
              <a:pPr algn="ctr">
                <a:lnSpc>
                  <a:spcPct val="120000"/>
                </a:lnSpc>
              </a:pPr>
              <a:r>
                <a:rPr lang="zh-CN" altLang="en-US" sz="2400" dirty="0">
                  <a:solidFill>
                    <a:schemeClr val="bg1"/>
                  </a:solidFill>
                  <a:cs typeface="+mn-ea"/>
                  <a:sym typeface="+mn-lt"/>
                </a:rPr>
                <a:t>标题文字添加</a:t>
              </a:r>
            </a:p>
          </p:txBody>
        </p:sp>
      </p:grpSp>
      <p:grpSp>
        <p:nvGrpSpPr>
          <p:cNvPr id="8" name="组合 7"/>
          <p:cNvGrpSpPr/>
          <p:nvPr/>
        </p:nvGrpSpPr>
        <p:grpSpPr>
          <a:xfrm>
            <a:off x="8521744" y="1127366"/>
            <a:ext cx="2638493" cy="4740143"/>
            <a:chOff x="8521744" y="1127366"/>
            <a:chExt cx="2638493" cy="4740143"/>
          </a:xfrm>
        </p:grpSpPr>
        <p:pic>
          <p:nvPicPr>
            <p:cNvPr id="9" name="图片 8"/>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8521744" y="1127366"/>
              <a:ext cx="2638493" cy="4086223"/>
            </a:xfrm>
            <a:custGeom>
              <a:avLst/>
              <a:gdLst>
                <a:gd name="connsiteX0" fmla="*/ 0 w 2724150"/>
                <a:gd name="connsiteY0" fmla="*/ 0 h 4198252"/>
                <a:gd name="connsiteX1" fmla="*/ 2724150 w 2724150"/>
                <a:gd name="connsiteY1" fmla="*/ 0 h 4198252"/>
                <a:gd name="connsiteX2" fmla="*/ 2724150 w 2724150"/>
                <a:gd name="connsiteY2" fmla="*/ 4198252 h 4198252"/>
                <a:gd name="connsiteX3" fmla="*/ 0 w 2724150"/>
                <a:gd name="connsiteY3" fmla="*/ 4198252 h 4198252"/>
              </a:gdLst>
              <a:ahLst/>
              <a:cxnLst>
                <a:cxn ang="0">
                  <a:pos x="connsiteX0" y="connsiteY0"/>
                </a:cxn>
                <a:cxn ang="0">
                  <a:pos x="connsiteX1" y="connsiteY1"/>
                </a:cxn>
                <a:cxn ang="0">
                  <a:pos x="connsiteX2" y="connsiteY2"/>
                </a:cxn>
                <a:cxn ang="0">
                  <a:pos x="connsiteX3" y="connsiteY3"/>
                </a:cxn>
              </a:cxnLst>
              <a:rect l="l" t="t" r="r" b="b"/>
              <a:pathLst>
                <a:path w="2724150" h="4198252">
                  <a:moveTo>
                    <a:pt x="0" y="0"/>
                  </a:moveTo>
                  <a:lnTo>
                    <a:pt x="2724150" y="0"/>
                  </a:lnTo>
                  <a:lnTo>
                    <a:pt x="2724150" y="4198252"/>
                  </a:lnTo>
                  <a:lnTo>
                    <a:pt x="0" y="4198252"/>
                  </a:lnTo>
                  <a:close/>
                </a:path>
              </a:pathLst>
            </a:custGeom>
          </p:spPr>
        </p:pic>
        <p:sp>
          <p:nvSpPr>
            <p:cNvPr id="17" name="文本框 16"/>
            <p:cNvSpPr txBox="1"/>
            <p:nvPr/>
          </p:nvSpPr>
          <p:spPr>
            <a:xfrm>
              <a:off x="8825327" y="5370193"/>
              <a:ext cx="2031325" cy="497316"/>
            </a:xfrm>
            <a:prstGeom prst="rect">
              <a:avLst/>
            </a:prstGeom>
            <a:noFill/>
          </p:spPr>
          <p:txBody>
            <a:bodyPr wrap="none" rtlCol="0">
              <a:spAutoFit/>
            </a:bodyPr>
            <a:lstStyle/>
            <a:p>
              <a:pPr algn="ctr">
                <a:lnSpc>
                  <a:spcPct val="120000"/>
                </a:lnSpc>
              </a:pPr>
              <a:r>
                <a:rPr lang="zh-CN" altLang="en-US" sz="2400" dirty="0">
                  <a:solidFill>
                    <a:schemeClr val="bg1"/>
                  </a:solidFill>
                  <a:cs typeface="+mn-ea"/>
                  <a:sym typeface="+mn-lt"/>
                </a:rPr>
                <a:t>标题文字添加</a:t>
              </a:r>
            </a:p>
          </p:txBody>
        </p:sp>
      </p:grpSp>
    </p:spTree>
    <p:extLst>
      <p:ext uri="{BB962C8B-B14F-4D97-AF65-F5344CB8AC3E}">
        <p14:creationId xmlns:p14="http://schemas.microsoft.com/office/powerpoint/2010/main" val="3489769823"/>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1+#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14:presetBounceEnd="56000">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14:bounceEnd="56000">
                                          <p:cBhvr additive="base">
                                            <p:cTn id="12" dur="1000" fill="hold"/>
                                            <p:tgtEl>
                                              <p:spTgt spid="6"/>
                                            </p:tgtEl>
                                            <p:attrNameLst>
                                              <p:attrName>ppt_x</p:attrName>
                                            </p:attrNameLst>
                                          </p:cBhvr>
                                          <p:tavLst>
                                            <p:tav tm="0">
                                              <p:val>
                                                <p:strVal val="#ppt_x"/>
                                              </p:val>
                                            </p:tav>
                                            <p:tav tm="100000">
                                              <p:val>
                                                <p:strVal val="#ppt_x"/>
                                              </p:val>
                                            </p:tav>
                                          </p:tavLst>
                                        </p:anim>
                                        <p:anim calcmode="lin" valueType="num" p14:bounceEnd="56000">
                                          <p:cBhvr additive="base">
                                            <p:cTn id="13" dur="1000" fill="hold"/>
                                            <p:tgtEl>
                                              <p:spTgt spid="6"/>
                                            </p:tgtEl>
                                            <p:attrNameLst>
                                              <p:attrName>ppt_y</p:attrName>
                                            </p:attrNameLst>
                                          </p:cBhvr>
                                          <p:tavLst>
                                            <p:tav tm="0">
                                              <p:val>
                                                <p:strVal val="1+#ppt_h/2"/>
                                              </p:val>
                                            </p:tav>
                                            <p:tav tm="100000">
                                              <p:val>
                                                <p:strVal val="#ppt_y"/>
                                              </p:val>
                                            </p:tav>
                                          </p:tavLst>
                                        </p:anim>
                                      </p:childTnLst>
                                    </p:cTn>
                                  </p:par>
                                  <p:par>
                                    <p:cTn id="14" presetID="2" presetClass="entr" presetSubtype="1" fill="hold" nodeType="withEffect" p14:presetBounceEnd="56000">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14:bounceEnd="56000">
                                          <p:cBhvr additive="base">
                                            <p:cTn id="16" dur="1000" fill="hold"/>
                                            <p:tgtEl>
                                              <p:spTgt spid="7"/>
                                            </p:tgtEl>
                                            <p:attrNameLst>
                                              <p:attrName>ppt_x</p:attrName>
                                            </p:attrNameLst>
                                          </p:cBhvr>
                                          <p:tavLst>
                                            <p:tav tm="0">
                                              <p:val>
                                                <p:strVal val="#ppt_x"/>
                                              </p:val>
                                            </p:tav>
                                            <p:tav tm="100000">
                                              <p:val>
                                                <p:strVal val="#ppt_x"/>
                                              </p:val>
                                            </p:tav>
                                          </p:tavLst>
                                        </p:anim>
                                        <p:anim calcmode="lin" valueType="num" p14:bounceEnd="56000">
                                          <p:cBhvr additive="base">
                                            <p:cTn id="17" dur="1000" fill="hold"/>
                                            <p:tgtEl>
                                              <p:spTgt spid="7"/>
                                            </p:tgtEl>
                                            <p:attrNameLst>
                                              <p:attrName>ppt_y</p:attrName>
                                            </p:attrNameLst>
                                          </p:cBhvr>
                                          <p:tavLst>
                                            <p:tav tm="0">
                                              <p:val>
                                                <p:strVal val="0-#ppt_h/2"/>
                                              </p:val>
                                            </p:tav>
                                            <p:tav tm="100000">
                                              <p:val>
                                                <p:strVal val="#ppt_y"/>
                                              </p:val>
                                            </p:tav>
                                          </p:tavLst>
                                        </p:anim>
                                      </p:childTnLst>
                                    </p:cTn>
                                  </p:par>
                                  <p:par>
                                    <p:cTn id="18" presetID="2" presetClass="entr" presetSubtype="4" fill="hold" nodeType="withEffect" p14:presetBounceEnd="56000">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14:bounceEnd="56000">
                                          <p:cBhvr additive="base">
                                            <p:cTn id="20" dur="1000" fill="hold"/>
                                            <p:tgtEl>
                                              <p:spTgt spid="8"/>
                                            </p:tgtEl>
                                            <p:attrNameLst>
                                              <p:attrName>ppt_x</p:attrName>
                                            </p:attrNameLst>
                                          </p:cBhvr>
                                          <p:tavLst>
                                            <p:tav tm="0">
                                              <p:val>
                                                <p:strVal val="#ppt_x"/>
                                              </p:val>
                                            </p:tav>
                                            <p:tav tm="100000">
                                              <p:val>
                                                <p:strVal val="#ppt_x"/>
                                              </p:val>
                                            </p:tav>
                                          </p:tavLst>
                                        </p:anim>
                                        <p:anim calcmode="lin" valueType="num" p14:bounceEnd="56000">
                                          <p:cBhvr additive="base">
                                            <p:cTn id="21" dur="10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1+#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1000" fill="hold"/>
                                            <p:tgtEl>
                                              <p:spTgt spid="6"/>
                                            </p:tgtEl>
                                            <p:attrNameLst>
                                              <p:attrName>ppt_x</p:attrName>
                                            </p:attrNameLst>
                                          </p:cBhvr>
                                          <p:tavLst>
                                            <p:tav tm="0">
                                              <p:val>
                                                <p:strVal val="#ppt_x"/>
                                              </p:val>
                                            </p:tav>
                                            <p:tav tm="100000">
                                              <p:val>
                                                <p:strVal val="#ppt_x"/>
                                              </p:val>
                                            </p:tav>
                                          </p:tavLst>
                                        </p:anim>
                                        <p:anim calcmode="lin" valueType="num">
                                          <p:cBhvr additive="base">
                                            <p:cTn id="13" dur="1000" fill="hold"/>
                                            <p:tgtEl>
                                              <p:spTgt spid="6"/>
                                            </p:tgtEl>
                                            <p:attrNameLst>
                                              <p:attrName>ppt_y</p:attrName>
                                            </p:attrNameLst>
                                          </p:cBhvr>
                                          <p:tavLst>
                                            <p:tav tm="0">
                                              <p:val>
                                                <p:strVal val="1+#ppt_h/2"/>
                                              </p:val>
                                            </p:tav>
                                            <p:tav tm="100000">
                                              <p:val>
                                                <p:strVal val="#ppt_y"/>
                                              </p:val>
                                            </p:tav>
                                          </p:tavLst>
                                        </p:anim>
                                      </p:childTnLst>
                                    </p:cTn>
                                  </p:par>
                                  <p:par>
                                    <p:cTn id="14" presetID="2" presetClass="entr" presetSubtype="1"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1000" fill="hold"/>
                                            <p:tgtEl>
                                              <p:spTgt spid="7"/>
                                            </p:tgtEl>
                                            <p:attrNameLst>
                                              <p:attrName>ppt_x</p:attrName>
                                            </p:attrNameLst>
                                          </p:cBhvr>
                                          <p:tavLst>
                                            <p:tav tm="0">
                                              <p:val>
                                                <p:strVal val="#ppt_x"/>
                                              </p:val>
                                            </p:tav>
                                            <p:tav tm="100000">
                                              <p:val>
                                                <p:strVal val="#ppt_x"/>
                                              </p:val>
                                            </p:tav>
                                          </p:tavLst>
                                        </p:anim>
                                        <p:anim calcmode="lin" valueType="num">
                                          <p:cBhvr additive="base">
                                            <p:cTn id="17" dur="1000" fill="hold"/>
                                            <p:tgtEl>
                                              <p:spTgt spid="7"/>
                                            </p:tgtEl>
                                            <p:attrNameLst>
                                              <p:attrName>ppt_y</p:attrName>
                                            </p:attrNameLst>
                                          </p:cBhvr>
                                          <p:tavLst>
                                            <p:tav tm="0">
                                              <p:val>
                                                <p:strVal val="0-#ppt_h/2"/>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1000" fill="hold"/>
                                            <p:tgtEl>
                                              <p:spTgt spid="8"/>
                                            </p:tgtEl>
                                            <p:attrNameLst>
                                              <p:attrName>ppt_x</p:attrName>
                                            </p:attrNameLst>
                                          </p:cBhvr>
                                          <p:tavLst>
                                            <p:tav tm="0">
                                              <p:val>
                                                <p:strVal val="#ppt_x"/>
                                              </p:val>
                                            </p:tav>
                                            <p:tav tm="100000">
                                              <p:val>
                                                <p:strVal val="#ppt_x"/>
                                              </p:val>
                                            </p:tav>
                                          </p:tavLst>
                                        </p:anim>
                                        <p:anim calcmode="lin" valueType="num">
                                          <p:cBhvr additive="base">
                                            <p:cTn id="21" dur="10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占位符 3"/>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sp>
        <p:nvSpPr>
          <p:cNvPr id="5" name="文本框 4"/>
          <p:cNvSpPr txBox="1"/>
          <p:nvPr/>
        </p:nvSpPr>
        <p:spPr>
          <a:xfrm>
            <a:off x="1333500" y="1089025"/>
            <a:ext cx="1553630" cy="1569660"/>
          </a:xfrm>
          <a:prstGeom prst="rect">
            <a:avLst/>
          </a:prstGeom>
          <a:noFill/>
        </p:spPr>
        <p:txBody>
          <a:bodyPr wrap="none" rtlCol="0">
            <a:spAutoFit/>
          </a:bodyPr>
          <a:lstStyle/>
          <a:p>
            <a:r>
              <a:rPr lang="en-US" altLang="zh-CN" sz="9600" b="1" dirty="0">
                <a:solidFill>
                  <a:schemeClr val="bg1"/>
                </a:solidFill>
                <a:cs typeface="+mn-ea"/>
                <a:sym typeface="+mn-lt"/>
              </a:rPr>
              <a:t>01</a:t>
            </a:r>
            <a:endParaRPr lang="zh-CN" altLang="en-US" sz="9600" b="1" dirty="0">
              <a:solidFill>
                <a:schemeClr val="bg1"/>
              </a:solidFill>
              <a:cs typeface="+mn-ea"/>
              <a:sym typeface="+mn-lt"/>
            </a:endParaRPr>
          </a:p>
        </p:txBody>
      </p:sp>
      <p:sp>
        <p:nvSpPr>
          <p:cNvPr id="6" name="矩形 5"/>
          <p:cNvSpPr/>
          <p:nvPr/>
        </p:nvSpPr>
        <p:spPr>
          <a:xfrm>
            <a:off x="1333500" y="2658685"/>
            <a:ext cx="3262432" cy="707886"/>
          </a:xfrm>
          <a:prstGeom prst="rect">
            <a:avLst/>
          </a:prstGeom>
        </p:spPr>
        <p:txBody>
          <a:bodyPr wrap="none">
            <a:spAutoFit/>
          </a:bodyPr>
          <a:lstStyle/>
          <a:p>
            <a:r>
              <a:rPr lang="zh-CN" altLang="en-US" sz="4000" b="1" dirty="0">
                <a:solidFill>
                  <a:schemeClr val="bg1"/>
                </a:solidFill>
                <a:cs typeface="+mn-ea"/>
                <a:sym typeface="+mn-lt"/>
              </a:rPr>
              <a:t>标题文字添加</a:t>
            </a:r>
          </a:p>
        </p:txBody>
      </p:sp>
    </p:spTree>
    <p:extLst>
      <p:ext uri="{BB962C8B-B14F-4D97-AF65-F5344CB8AC3E}">
        <p14:creationId xmlns:p14="http://schemas.microsoft.com/office/powerpoint/2010/main" val="4038374055"/>
      </p:ext>
    </p:extLst>
  </p:cSld>
  <p:clrMapOvr>
    <a:masterClrMapping/>
  </p:clrMapOvr>
  <p:transition spd="slow">
    <p:push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ectangle 5"/>
          <p:cNvSpPr/>
          <p:nvPr/>
        </p:nvSpPr>
        <p:spPr>
          <a:xfrm rot="5400000">
            <a:off x="5778496" y="444505"/>
            <a:ext cx="6858008" cy="5969000"/>
          </a:xfrm>
          <a:prstGeom prst="rect">
            <a:avLst/>
          </a:prstGeom>
          <a:solidFill>
            <a:schemeClr val="accent3">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pic>
        <p:nvPicPr>
          <p:cNvPr id="40" name="图片 3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764805" y="0"/>
            <a:ext cx="5427195" cy="6858000"/>
          </a:xfrm>
          <a:prstGeom prst="rect">
            <a:avLst/>
          </a:prstGeom>
        </p:spPr>
      </p:pic>
      <p:sp>
        <p:nvSpPr>
          <p:cNvPr id="5" name="文本框 3"/>
          <p:cNvSpPr txBox="1"/>
          <p:nvPr/>
        </p:nvSpPr>
        <p:spPr>
          <a:xfrm>
            <a:off x="1930442" y="198850"/>
            <a:ext cx="2954655" cy="699807"/>
          </a:xfrm>
          <a:prstGeom prst="rect">
            <a:avLst/>
          </a:prstGeom>
          <a:noFill/>
        </p:spPr>
        <p:txBody>
          <a:bodyPr wrap="none" rtlCol="0">
            <a:spAutoFit/>
          </a:bodyPr>
          <a:lstStyle/>
          <a:p>
            <a:pPr algn="ctr">
              <a:lnSpc>
                <a:spcPct val="120000"/>
              </a:lnSpc>
            </a:pPr>
            <a:r>
              <a:rPr lang="zh-CN" altLang="en-US" sz="3600" b="1" dirty="0">
                <a:solidFill>
                  <a:schemeClr val="tx1">
                    <a:lumMod val="75000"/>
                    <a:lumOff val="25000"/>
                  </a:schemeClr>
                </a:solidFill>
                <a:cs typeface="+mn-ea"/>
                <a:sym typeface="+mn-lt"/>
              </a:rPr>
              <a:t>标题文字添加</a:t>
            </a:r>
          </a:p>
        </p:txBody>
      </p:sp>
      <p:cxnSp>
        <p:nvCxnSpPr>
          <p:cNvPr id="8" name="Straight Connector 7"/>
          <p:cNvCxnSpPr/>
          <p:nvPr/>
        </p:nvCxnSpPr>
        <p:spPr>
          <a:xfrm>
            <a:off x="2939769" y="1071593"/>
            <a:ext cx="936000" cy="0"/>
          </a:xfrm>
          <a:prstGeom prst="line">
            <a:avLst/>
          </a:prstGeom>
          <a:ln w="285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nvGrpSpPr>
          <p:cNvPr id="10" name="组合 9"/>
          <p:cNvGrpSpPr/>
          <p:nvPr/>
        </p:nvGrpSpPr>
        <p:grpSpPr>
          <a:xfrm>
            <a:off x="746822" y="1618646"/>
            <a:ext cx="2287091" cy="1880331"/>
            <a:chOff x="746822" y="1618646"/>
            <a:chExt cx="2287091" cy="1880331"/>
          </a:xfrm>
        </p:grpSpPr>
        <p:sp>
          <p:nvSpPr>
            <p:cNvPr id="27" name="Freeform 36"/>
            <p:cNvSpPr>
              <a:spLocks noEditPoints="1"/>
            </p:cNvSpPr>
            <p:nvPr/>
          </p:nvSpPr>
          <p:spPr bwMode="auto">
            <a:xfrm>
              <a:off x="1602367" y="1618646"/>
              <a:ext cx="576000" cy="360000"/>
            </a:xfrm>
            <a:custGeom>
              <a:avLst/>
              <a:gdLst/>
              <a:ahLst/>
              <a:cxnLst>
                <a:cxn ang="0">
                  <a:pos x="68" y="44"/>
                </a:cxn>
                <a:cxn ang="0">
                  <a:pos x="59" y="54"/>
                </a:cxn>
                <a:cxn ang="0">
                  <a:pos x="10" y="54"/>
                </a:cxn>
                <a:cxn ang="0">
                  <a:pos x="0" y="44"/>
                </a:cxn>
                <a:cxn ang="0">
                  <a:pos x="68" y="44"/>
                </a:cxn>
                <a:cxn ang="0">
                  <a:pos x="56" y="30"/>
                </a:cxn>
                <a:cxn ang="0">
                  <a:pos x="54" y="30"/>
                </a:cxn>
                <a:cxn ang="0">
                  <a:pos x="54" y="31"/>
                </a:cxn>
                <a:cxn ang="0">
                  <a:pos x="45" y="39"/>
                </a:cxn>
                <a:cxn ang="0">
                  <a:pos x="19" y="39"/>
                </a:cxn>
                <a:cxn ang="0">
                  <a:pos x="10" y="31"/>
                </a:cxn>
                <a:cxn ang="0">
                  <a:pos x="10" y="3"/>
                </a:cxn>
                <a:cxn ang="0">
                  <a:pos x="13" y="0"/>
                </a:cxn>
                <a:cxn ang="0">
                  <a:pos x="56" y="0"/>
                </a:cxn>
                <a:cxn ang="0">
                  <a:pos x="71" y="15"/>
                </a:cxn>
                <a:cxn ang="0">
                  <a:pos x="56" y="30"/>
                </a:cxn>
                <a:cxn ang="0">
                  <a:pos x="56" y="8"/>
                </a:cxn>
                <a:cxn ang="0">
                  <a:pos x="54" y="8"/>
                </a:cxn>
                <a:cxn ang="0">
                  <a:pos x="54" y="22"/>
                </a:cxn>
                <a:cxn ang="0">
                  <a:pos x="56" y="22"/>
                </a:cxn>
                <a:cxn ang="0">
                  <a:pos x="64" y="15"/>
                </a:cxn>
                <a:cxn ang="0">
                  <a:pos x="56" y="8"/>
                </a:cxn>
              </a:cxnLst>
              <a:rect l="0" t="0" r="r" b="b"/>
              <a:pathLst>
                <a:path w="71" h="54">
                  <a:moveTo>
                    <a:pt x="68" y="44"/>
                  </a:moveTo>
                  <a:cubicBezTo>
                    <a:pt x="68" y="49"/>
                    <a:pt x="64" y="54"/>
                    <a:pt x="59" y="54"/>
                  </a:cubicBezTo>
                  <a:cubicBezTo>
                    <a:pt x="10" y="54"/>
                    <a:pt x="10" y="54"/>
                    <a:pt x="10" y="54"/>
                  </a:cubicBezTo>
                  <a:cubicBezTo>
                    <a:pt x="5" y="54"/>
                    <a:pt x="0" y="49"/>
                    <a:pt x="0" y="44"/>
                  </a:cubicBezTo>
                  <a:lnTo>
                    <a:pt x="68" y="44"/>
                  </a:lnTo>
                  <a:close/>
                  <a:moveTo>
                    <a:pt x="56" y="30"/>
                  </a:moveTo>
                  <a:cubicBezTo>
                    <a:pt x="54" y="30"/>
                    <a:pt x="54" y="30"/>
                    <a:pt x="54" y="30"/>
                  </a:cubicBezTo>
                  <a:cubicBezTo>
                    <a:pt x="54" y="31"/>
                    <a:pt x="54" y="31"/>
                    <a:pt x="54" y="31"/>
                  </a:cubicBezTo>
                  <a:cubicBezTo>
                    <a:pt x="54" y="35"/>
                    <a:pt x="50" y="39"/>
                    <a:pt x="45" y="39"/>
                  </a:cubicBezTo>
                  <a:cubicBezTo>
                    <a:pt x="19" y="39"/>
                    <a:pt x="19" y="39"/>
                    <a:pt x="19" y="39"/>
                  </a:cubicBezTo>
                  <a:cubicBezTo>
                    <a:pt x="14" y="39"/>
                    <a:pt x="10" y="35"/>
                    <a:pt x="10" y="31"/>
                  </a:cubicBezTo>
                  <a:cubicBezTo>
                    <a:pt x="10" y="3"/>
                    <a:pt x="10" y="3"/>
                    <a:pt x="10" y="3"/>
                  </a:cubicBezTo>
                  <a:cubicBezTo>
                    <a:pt x="10" y="2"/>
                    <a:pt x="11" y="0"/>
                    <a:pt x="13" y="0"/>
                  </a:cubicBezTo>
                  <a:cubicBezTo>
                    <a:pt x="56" y="0"/>
                    <a:pt x="56" y="0"/>
                    <a:pt x="56" y="0"/>
                  </a:cubicBezTo>
                  <a:cubicBezTo>
                    <a:pt x="64" y="0"/>
                    <a:pt x="71" y="7"/>
                    <a:pt x="71" y="15"/>
                  </a:cubicBezTo>
                  <a:cubicBezTo>
                    <a:pt x="71" y="23"/>
                    <a:pt x="64" y="30"/>
                    <a:pt x="56" y="30"/>
                  </a:cubicBezTo>
                  <a:close/>
                  <a:moveTo>
                    <a:pt x="56" y="8"/>
                  </a:moveTo>
                  <a:cubicBezTo>
                    <a:pt x="54" y="8"/>
                    <a:pt x="54" y="8"/>
                    <a:pt x="54" y="8"/>
                  </a:cubicBezTo>
                  <a:cubicBezTo>
                    <a:pt x="54" y="22"/>
                    <a:pt x="54" y="22"/>
                    <a:pt x="54" y="22"/>
                  </a:cubicBezTo>
                  <a:cubicBezTo>
                    <a:pt x="56" y="22"/>
                    <a:pt x="56" y="22"/>
                    <a:pt x="56" y="22"/>
                  </a:cubicBezTo>
                  <a:cubicBezTo>
                    <a:pt x="60" y="22"/>
                    <a:pt x="64" y="19"/>
                    <a:pt x="64" y="15"/>
                  </a:cubicBezTo>
                  <a:cubicBezTo>
                    <a:pt x="64" y="11"/>
                    <a:pt x="60" y="8"/>
                    <a:pt x="56" y="8"/>
                  </a:cubicBezTo>
                  <a:close/>
                </a:path>
              </a:pathLst>
            </a:custGeom>
            <a:solidFill>
              <a:schemeClr val="tx1">
                <a:lumMod val="75000"/>
                <a:lumOff val="25000"/>
              </a:schemeClr>
            </a:solidFill>
            <a:ln w="9525">
              <a:noFill/>
              <a:round/>
              <a:headEnd/>
              <a:tailEnd/>
            </a:ln>
          </p:spPr>
          <p:txBody>
            <a:bodyPr vert="horz" wrap="square" lIns="91440" tIns="45720" rIns="91440" bIns="45720" numCol="1" anchor="t" anchorCtr="0" compatLnSpc="1">
              <a:prstTxWarp prst="textNoShape">
                <a:avLst/>
              </a:prstTxWarp>
            </a:bodyPr>
            <a:lstStyle/>
            <a:p>
              <a:pPr algn="ctr"/>
              <a:endParaRPr lang="en-US">
                <a:solidFill>
                  <a:schemeClr val="tx1">
                    <a:lumMod val="75000"/>
                    <a:lumOff val="25000"/>
                  </a:schemeClr>
                </a:solidFill>
                <a:cs typeface="+mn-ea"/>
                <a:sym typeface="+mn-lt"/>
              </a:endParaRPr>
            </a:p>
          </p:txBody>
        </p:sp>
        <p:sp>
          <p:nvSpPr>
            <p:cNvPr id="12" name="文本框 4"/>
            <p:cNvSpPr txBox="1"/>
            <p:nvPr/>
          </p:nvSpPr>
          <p:spPr>
            <a:xfrm>
              <a:off x="746822" y="2598731"/>
              <a:ext cx="2287091" cy="900246"/>
            </a:xfrm>
            <a:prstGeom prst="rect">
              <a:avLst/>
            </a:prstGeom>
            <a:noFill/>
          </p:spPr>
          <p:txBody>
            <a:bodyPr wrap="square" rtlCol="0">
              <a:spAutoFit/>
            </a:bodyPr>
            <a:lstStyle/>
            <a:p>
              <a:pPr algn="ctr">
                <a:lnSpc>
                  <a:spcPct val="125000"/>
                </a:lnSpc>
              </a:pPr>
              <a:r>
                <a:rPr lang="zh-CN" altLang="en-US" sz="1400" dirty="0">
                  <a:solidFill>
                    <a:schemeClr val="tx1">
                      <a:lumMod val="75000"/>
                      <a:lumOff val="25000"/>
                    </a:schemeClr>
                  </a:solidFill>
                  <a:cs typeface="+mn-ea"/>
                  <a:sym typeface="+mn-lt"/>
                </a:rPr>
                <a:t>用户可以在投影仪或者计算机上进行演示，也可以将演示文稿打印出来</a:t>
              </a:r>
            </a:p>
          </p:txBody>
        </p:sp>
        <p:sp>
          <p:nvSpPr>
            <p:cNvPr id="28" name="文本框 2"/>
            <p:cNvSpPr txBox="1"/>
            <p:nvPr/>
          </p:nvSpPr>
          <p:spPr>
            <a:xfrm>
              <a:off x="1105537" y="2257364"/>
              <a:ext cx="1569661" cy="369332"/>
            </a:xfrm>
            <a:prstGeom prst="rect">
              <a:avLst/>
            </a:prstGeom>
            <a:noFill/>
          </p:spPr>
          <p:txBody>
            <a:bodyPr wrap="none" rtlCol="0">
              <a:spAutoFit/>
            </a:bodyPr>
            <a:lstStyle/>
            <a:p>
              <a:pPr algn="ctr"/>
              <a:r>
                <a:rPr lang="zh-CN" altLang="en-US" dirty="0">
                  <a:solidFill>
                    <a:schemeClr val="tx1">
                      <a:lumMod val="75000"/>
                      <a:lumOff val="25000"/>
                    </a:schemeClr>
                  </a:solidFill>
                  <a:cs typeface="+mn-ea"/>
                  <a:sym typeface="+mn-lt"/>
                </a:rPr>
                <a:t>标题文字添加</a:t>
              </a:r>
            </a:p>
          </p:txBody>
        </p:sp>
      </p:grpSp>
      <p:grpSp>
        <p:nvGrpSpPr>
          <p:cNvPr id="15" name="组合 14"/>
          <p:cNvGrpSpPr/>
          <p:nvPr/>
        </p:nvGrpSpPr>
        <p:grpSpPr>
          <a:xfrm>
            <a:off x="746822" y="4048446"/>
            <a:ext cx="2287091" cy="1989869"/>
            <a:chOff x="746822" y="4048446"/>
            <a:chExt cx="2287091" cy="1989869"/>
          </a:xfrm>
        </p:grpSpPr>
        <p:sp>
          <p:nvSpPr>
            <p:cNvPr id="16" name="Freeform 24"/>
            <p:cNvSpPr>
              <a:spLocks noEditPoints="1"/>
            </p:cNvSpPr>
            <p:nvPr/>
          </p:nvSpPr>
          <p:spPr bwMode="auto">
            <a:xfrm>
              <a:off x="1622480" y="4048446"/>
              <a:ext cx="535775" cy="432000"/>
            </a:xfrm>
            <a:custGeom>
              <a:avLst/>
              <a:gdLst/>
              <a:ahLst/>
              <a:cxnLst>
                <a:cxn ang="0">
                  <a:pos x="77" y="16"/>
                </a:cxn>
                <a:cxn ang="0">
                  <a:pos x="77" y="21"/>
                </a:cxn>
                <a:cxn ang="0">
                  <a:pos x="72" y="21"/>
                </a:cxn>
                <a:cxn ang="0">
                  <a:pos x="69" y="23"/>
                </a:cxn>
                <a:cxn ang="0">
                  <a:pos x="8" y="23"/>
                </a:cxn>
                <a:cxn ang="0">
                  <a:pos x="5" y="21"/>
                </a:cxn>
                <a:cxn ang="0">
                  <a:pos x="0" y="21"/>
                </a:cxn>
                <a:cxn ang="0">
                  <a:pos x="0" y="16"/>
                </a:cxn>
                <a:cxn ang="0">
                  <a:pos x="38" y="0"/>
                </a:cxn>
                <a:cxn ang="0">
                  <a:pos x="77" y="16"/>
                </a:cxn>
                <a:cxn ang="0">
                  <a:pos x="77" y="67"/>
                </a:cxn>
                <a:cxn ang="0">
                  <a:pos x="77" y="72"/>
                </a:cxn>
                <a:cxn ang="0">
                  <a:pos x="0" y="72"/>
                </a:cxn>
                <a:cxn ang="0">
                  <a:pos x="0" y="67"/>
                </a:cxn>
                <a:cxn ang="0">
                  <a:pos x="3" y="65"/>
                </a:cxn>
                <a:cxn ang="0">
                  <a:pos x="74" y="65"/>
                </a:cxn>
                <a:cxn ang="0">
                  <a:pos x="77" y="67"/>
                </a:cxn>
                <a:cxn ang="0">
                  <a:pos x="20" y="26"/>
                </a:cxn>
                <a:cxn ang="0">
                  <a:pos x="20" y="57"/>
                </a:cxn>
                <a:cxn ang="0">
                  <a:pos x="25" y="57"/>
                </a:cxn>
                <a:cxn ang="0">
                  <a:pos x="25" y="26"/>
                </a:cxn>
                <a:cxn ang="0">
                  <a:pos x="36" y="26"/>
                </a:cxn>
                <a:cxn ang="0">
                  <a:pos x="36" y="57"/>
                </a:cxn>
                <a:cxn ang="0">
                  <a:pos x="41" y="57"/>
                </a:cxn>
                <a:cxn ang="0">
                  <a:pos x="41" y="26"/>
                </a:cxn>
                <a:cxn ang="0">
                  <a:pos x="51" y="26"/>
                </a:cxn>
                <a:cxn ang="0">
                  <a:pos x="51" y="57"/>
                </a:cxn>
                <a:cxn ang="0">
                  <a:pos x="56" y="57"/>
                </a:cxn>
                <a:cxn ang="0">
                  <a:pos x="56" y="26"/>
                </a:cxn>
                <a:cxn ang="0">
                  <a:pos x="67" y="26"/>
                </a:cxn>
                <a:cxn ang="0">
                  <a:pos x="67" y="57"/>
                </a:cxn>
                <a:cxn ang="0">
                  <a:pos x="69" y="57"/>
                </a:cxn>
                <a:cxn ang="0">
                  <a:pos x="72" y="59"/>
                </a:cxn>
                <a:cxn ang="0">
                  <a:pos x="72" y="62"/>
                </a:cxn>
                <a:cxn ang="0">
                  <a:pos x="5" y="62"/>
                </a:cxn>
                <a:cxn ang="0">
                  <a:pos x="5" y="59"/>
                </a:cxn>
                <a:cxn ang="0">
                  <a:pos x="8" y="57"/>
                </a:cxn>
                <a:cxn ang="0">
                  <a:pos x="10" y="57"/>
                </a:cxn>
                <a:cxn ang="0">
                  <a:pos x="10" y="26"/>
                </a:cxn>
                <a:cxn ang="0">
                  <a:pos x="20" y="26"/>
                </a:cxn>
              </a:cxnLst>
              <a:rect l="0" t="0" r="r" b="b"/>
              <a:pathLst>
                <a:path w="77" h="72">
                  <a:moveTo>
                    <a:pt x="77" y="16"/>
                  </a:moveTo>
                  <a:cubicBezTo>
                    <a:pt x="77" y="21"/>
                    <a:pt x="77" y="21"/>
                    <a:pt x="77" y="21"/>
                  </a:cubicBezTo>
                  <a:cubicBezTo>
                    <a:pt x="72" y="21"/>
                    <a:pt x="72" y="21"/>
                    <a:pt x="72" y="21"/>
                  </a:cubicBezTo>
                  <a:cubicBezTo>
                    <a:pt x="72" y="22"/>
                    <a:pt x="70" y="23"/>
                    <a:pt x="69" y="23"/>
                  </a:cubicBezTo>
                  <a:cubicBezTo>
                    <a:pt x="8" y="23"/>
                    <a:pt x="8" y="23"/>
                    <a:pt x="8" y="23"/>
                  </a:cubicBezTo>
                  <a:cubicBezTo>
                    <a:pt x="6" y="23"/>
                    <a:pt x="5" y="22"/>
                    <a:pt x="5" y="21"/>
                  </a:cubicBezTo>
                  <a:cubicBezTo>
                    <a:pt x="0" y="21"/>
                    <a:pt x="0" y="21"/>
                    <a:pt x="0" y="21"/>
                  </a:cubicBezTo>
                  <a:cubicBezTo>
                    <a:pt x="0" y="16"/>
                    <a:pt x="0" y="16"/>
                    <a:pt x="0" y="16"/>
                  </a:cubicBezTo>
                  <a:cubicBezTo>
                    <a:pt x="38" y="0"/>
                    <a:pt x="38" y="0"/>
                    <a:pt x="38" y="0"/>
                  </a:cubicBezTo>
                  <a:lnTo>
                    <a:pt x="77" y="16"/>
                  </a:lnTo>
                  <a:close/>
                  <a:moveTo>
                    <a:pt x="77" y="67"/>
                  </a:moveTo>
                  <a:cubicBezTo>
                    <a:pt x="77" y="72"/>
                    <a:pt x="77" y="72"/>
                    <a:pt x="77" y="72"/>
                  </a:cubicBezTo>
                  <a:cubicBezTo>
                    <a:pt x="0" y="72"/>
                    <a:pt x="0" y="72"/>
                    <a:pt x="0" y="72"/>
                  </a:cubicBezTo>
                  <a:cubicBezTo>
                    <a:pt x="0" y="67"/>
                    <a:pt x="0" y="67"/>
                    <a:pt x="0" y="67"/>
                  </a:cubicBezTo>
                  <a:cubicBezTo>
                    <a:pt x="0" y="66"/>
                    <a:pt x="1" y="65"/>
                    <a:pt x="3" y="65"/>
                  </a:cubicBezTo>
                  <a:cubicBezTo>
                    <a:pt x="74" y="65"/>
                    <a:pt x="74" y="65"/>
                    <a:pt x="74" y="65"/>
                  </a:cubicBezTo>
                  <a:cubicBezTo>
                    <a:pt x="76" y="65"/>
                    <a:pt x="77" y="66"/>
                    <a:pt x="77" y="67"/>
                  </a:cubicBezTo>
                  <a:close/>
                  <a:moveTo>
                    <a:pt x="20" y="26"/>
                  </a:moveTo>
                  <a:cubicBezTo>
                    <a:pt x="20" y="57"/>
                    <a:pt x="20" y="57"/>
                    <a:pt x="20" y="57"/>
                  </a:cubicBezTo>
                  <a:cubicBezTo>
                    <a:pt x="25" y="57"/>
                    <a:pt x="25" y="57"/>
                    <a:pt x="25" y="57"/>
                  </a:cubicBezTo>
                  <a:cubicBezTo>
                    <a:pt x="25" y="26"/>
                    <a:pt x="25" y="26"/>
                    <a:pt x="25" y="26"/>
                  </a:cubicBezTo>
                  <a:cubicBezTo>
                    <a:pt x="36" y="26"/>
                    <a:pt x="36" y="26"/>
                    <a:pt x="36" y="26"/>
                  </a:cubicBezTo>
                  <a:cubicBezTo>
                    <a:pt x="36" y="57"/>
                    <a:pt x="36" y="57"/>
                    <a:pt x="36" y="57"/>
                  </a:cubicBezTo>
                  <a:cubicBezTo>
                    <a:pt x="41" y="57"/>
                    <a:pt x="41" y="57"/>
                    <a:pt x="41" y="57"/>
                  </a:cubicBezTo>
                  <a:cubicBezTo>
                    <a:pt x="41" y="26"/>
                    <a:pt x="41" y="26"/>
                    <a:pt x="41" y="26"/>
                  </a:cubicBezTo>
                  <a:cubicBezTo>
                    <a:pt x="51" y="26"/>
                    <a:pt x="51" y="26"/>
                    <a:pt x="51" y="26"/>
                  </a:cubicBezTo>
                  <a:cubicBezTo>
                    <a:pt x="51" y="57"/>
                    <a:pt x="51" y="57"/>
                    <a:pt x="51" y="57"/>
                  </a:cubicBezTo>
                  <a:cubicBezTo>
                    <a:pt x="56" y="57"/>
                    <a:pt x="56" y="57"/>
                    <a:pt x="56" y="57"/>
                  </a:cubicBezTo>
                  <a:cubicBezTo>
                    <a:pt x="56" y="26"/>
                    <a:pt x="56" y="26"/>
                    <a:pt x="56" y="26"/>
                  </a:cubicBezTo>
                  <a:cubicBezTo>
                    <a:pt x="67" y="26"/>
                    <a:pt x="67" y="26"/>
                    <a:pt x="67" y="26"/>
                  </a:cubicBezTo>
                  <a:cubicBezTo>
                    <a:pt x="67" y="57"/>
                    <a:pt x="67" y="57"/>
                    <a:pt x="67" y="57"/>
                  </a:cubicBezTo>
                  <a:cubicBezTo>
                    <a:pt x="69" y="57"/>
                    <a:pt x="69" y="57"/>
                    <a:pt x="69" y="57"/>
                  </a:cubicBezTo>
                  <a:cubicBezTo>
                    <a:pt x="70" y="57"/>
                    <a:pt x="72" y="58"/>
                    <a:pt x="72" y="59"/>
                  </a:cubicBezTo>
                  <a:cubicBezTo>
                    <a:pt x="72" y="62"/>
                    <a:pt x="72" y="62"/>
                    <a:pt x="72" y="62"/>
                  </a:cubicBezTo>
                  <a:cubicBezTo>
                    <a:pt x="5" y="62"/>
                    <a:pt x="5" y="62"/>
                    <a:pt x="5" y="62"/>
                  </a:cubicBezTo>
                  <a:cubicBezTo>
                    <a:pt x="5" y="59"/>
                    <a:pt x="5" y="59"/>
                    <a:pt x="5" y="59"/>
                  </a:cubicBezTo>
                  <a:cubicBezTo>
                    <a:pt x="5" y="58"/>
                    <a:pt x="6" y="57"/>
                    <a:pt x="8" y="57"/>
                  </a:cubicBezTo>
                  <a:cubicBezTo>
                    <a:pt x="10" y="57"/>
                    <a:pt x="10" y="57"/>
                    <a:pt x="10" y="57"/>
                  </a:cubicBezTo>
                  <a:cubicBezTo>
                    <a:pt x="10" y="26"/>
                    <a:pt x="10" y="26"/>
                    <a:pt x="10" y="26"/>
                  </a:cubicBezTo>
                  <a:lnTo>
                    <a:pt x="20" y="26"/>
                  </a:lnTo>
                  <a:close/>
                </a:path>
              </a:pathLst>
            </a:custGeom>
            <a:solidFill>
              <a:schemeClr val="tx1">
                <a:lumMod val="75000"/>
                <a:lumOff val="25000"/>
              </a:schemeClr>
            </a:solidFill>
            <a:ln w="9525">
              <a:noFill/>
              <a:round/>
              <a:headEnd/>
              <a:tailEnd/>
            </a:ln>
          </p:spPr>
          <p:txBody>
            <a:bodyPr vert="horz" wrap="square" lIns="91440" tIns="45720" rIns="91440" bIns="45720" numCol="1" anchor="t" anchorCtr="0" compatLnSpc="1">
              <a:prstTxWarp prst="textNoShape">
                <a:avLst/>
              </a:prstTxWarp>
            </a:bodyPr>
            <a:lstStyle/>
            <a:p>
              <a:pPr algn="ctr"/>
              <a:endParaRPr lang="en-US">
                <a:solidFill>
                  <a:schemeClr val="tx1">
                    <a:lumMod val="75000"/>
                    <a:lumOff val="25000"/>
                  </a:schemeClr>
                </a:solidFill>
                <a:cs typeface="+mn-ea"/>
                <a:sym typeface="+mn-lt"/>
              </a:endParaRPr>
            </a:p>
          </p:txBody>
        </p:sp>
        <p:sp>
          <p:nvSpPr>
            <p:cNvPr id="30" name="文本框 4"/>
            <p:cNvSpPr txBox="1"/>
            <p:nvPr/>
          </p:nvSpPr>
          <p:spPr>
            <a:xfrm>
              <a:off x="746822" y="5138069"/>
              <a:ext cx="2287091" cy="900246"/>
            </a:xfrm>
            <a:prstGeom prst="rect">
              <a:avLst/>
            </a:prstGeom>
            <a:noFill/>
          </p:spPr>
          <p:txBody>
            <a:bodyPr wrap="square" rtlCol="0">
              <a:spAutoFit/>
            </a:bodyPr>
            <a:lstStyle/>
            <a:p>
              <a:pPr algn="ctr">
                <a:lnSpc>
                  <a:spcPct val="125000"/>
                </a:lnSpc>
              </a:pPr>
              <a:r>
                <a:rPr lang="zh-CN" altLang="en-US" sz="1400" dirty="0">
                  <a:solidFill>
                    <a:schemeClr val="tx1">
                      <a:lumMod val="75000"/>
                      <a:lumOff val="25000"/>
                    </a:schemeClr>
                  </a:solidFill>
                  <a:cs typeface="+mn-ea"/>
                  <a:sym typeface="+mn-lt"/>
                </a:rPr>
                <a:t>用户可以在投影仪或者计算机上进行演示，也可以将演示文稿打印出来</a:t>
              </a:r>
            </a:p>
          </p:txBody>
        </p:sp>
        <p:sp>
          <p:nvSpPr>
            <p:cNvPr id="31" name="文本框 2"/>
            <p:cNvSpPr txBox="1"/>
            <p:nvPr/>
          </p:nvSpPr>
          <p:spPr>
            <a:xfrm>
              <a:off x="1105537" y="4796702"/>
              <a:ext cx="1569661" cy="369332"/>
            </a:xfrm>
            <a:prstGeom prst="rect">
              <a:avLst/>
            </a:prstGeom>
            <a:noFill/>
          </p:spPr>
          <p:txBody>
            <a:bodyPr wrap="none" rtlCol="0">
              <a:spAutoFit/>
            </a:bodyPr>
            <a:lstStyle/>
            <a:p>
              <a:pPr algn="ctr"/>
              <a:r>
                <a:rPr lang="zh-CN" altLang="en-US" dirty="0">
                  <a:solidFill>
                    <a:schemeClr val="tx1">
                      <a:lumMod val="75000"/>
                      <a:lumOff val="25000"/>
                    </a:schemeClr>
                  </a:solidFill>
                  <a:cs typeface="+mn-ea"/>
                  <a:sym typeface="+mn-lt"/>
                </a:rPr>
                <a:t>标题文字添加</a:t>
              </a:r>
            </a:p>
          </p:txBody>
        </p:sp>
      </p:grpSp>
      <p:grpSp>
        <p:nvGrpSpPr>
          <p:cNvPr id="11" name="组合 10"/>
          <p:cNvGrpSpPr/>
          <p:nvPr/>
        </p:nvGrpSpPr>
        <p:grpSpPr>
          <a:xfrm>
            <a:off x="3474206" y="1546646"/>
            <a:ext cx="2287091" cy="1952331"/>
            <a:chOff x="3474206" y="1546646"/>
            <a:chExt cx="2287091" cy="1952331"/>
          </a:xfrm>
        </p:grpSpPr>
        <p:sp>
          <p:nvSpPr>
            <p:cNvPr id="14" name="Freeform 89"/>
            <p:cNvSpPr>
              <a:spLocks noEditPoints="1"/>
            </p:cNvSpPr>
            <p:nvPr/>
          </p:nvSpPr>
          <p:spPr bwMode="auto">
            <a:xfrm flipH="1">
              <a:off x="4347751" y="1546646"/>
              <a:ext cx="540000" cy="432000"/>
            </a:xfrm>
            <a:custGeom>
              <a:avLst/>
              <a:gdLst/>
              <a:ahLst/>
              <a:cxnLst>
                <a:cxn ang="0">
                  <a:pos x="62" y="32"/>
                </a:cxn>
                <a:cxn ang="0">
                  <a:pos x="61" y="33"/>
                </a:cxn>
                <a:cxn ang="0">
                  <a:pos x="57" y="33"/>
                </a:cxn>
                <a:cxn ang="0">
                  <a:pos x="57" y="50"/>
                </a:cxn>
                <a:cxn ang="0">
                  <a:pos x="53" y="54"/>
                </a:cxn>
                <a:cxn ang="0">
                  <a:pos x="9" y="54"/>
                </a:cxn>
                <a:cxn ang="0">
                  <a:pos x="6" y="50"/>
                </a:cxn>
                <a:cxn ang="0">
                  <a:pos x="6" y="33"/>
                </a:cxn>
                <a:cxn ang="0">
                  <a:pos x="2" y="33"/>
                </a:cxn>
                <a:cxn ang="0">
                  <a:pos x="0" y="32"/>
                </a:cxn>
                <a:cxn ang="0">
                  <a:pos x="0" y="19"/>
                </a:cxn>
                <a:cxn ang="0">
                  <a:pos x="2" y="18"/>
                </a:cxn>
                <a:cxn ang="0">
                  <a:pos x="19" y="18"/>
                </a:cxn>
                <a:cxn ang="0">
                  <a:pos x="10" y="9"/>
                </a:cxn>
                <a:cxn ang="0">
                  <a:pos x="19" y="0"/>
                </a:cxn>
                <a:cxn ang="0">
                  <a:pos x="26" y="3"/>
                </a:cxn>
                <a:cxn ang="0">
                  <a:pos x="31" y="10"/>
                </a:cxn>
                <a:cxn ang="0">
                  <a:pos x="36" y="3"/>
                </a:cxn>
                <a:cxn ang="0">
                  <a:pos x="43" y="0"/>
                </a:cxn>
                <a:cxn ang="0">
                  <a:pos x="52" y="9"/>
                </a:cxn>
                <a:cxn ang="0">
                  <a:pos x="43" y="18"/>
                </a:cxn>
                <a:cxn ang="0">
                  <a:pos x="61" y="18"/>
                </a:cxn>
                <a:cxn ang="0">
                  <a:pos x="62" y="19"/>
                </a:cxn>
                <a:cxn ang="0">
                  <a:pos x="62" y="32"/>
                </a:cxn>
                <a:cxn ang="0">
                  <a:pos x="27" y="13"/>
                </a:cxn>
                <a:cxn ang="0">
                  <a:pos x="22" y="6"/>
                </a:cxn>
                <a:cxn ang="0">
                  <a:pos x="19" y="5"/>
                </a:cxn>
                <a:cxn ang="0">
                  <a:pos x="16" y="9"/>
                </a:cxn>
                <a:cxn ang="0">
                  <a:pos x="19" y="13"/>
                </a:cxn>
                <a:cxn ang="0">
                  <a:pos x="27" y="13"/>
                </a:cxn>
                <a:cxn ang="0">
                  <a:pos x="38" y="45"/>
                </a:cxn>
                <a:cxn ang="0">
                  <a:pos x="38" y="26"/>
                </a:cxn>
                <a:cxn ang="0">
                  <a:pos x="38" y="18"/>
                </a:cxn>
                <a:cxn ang="0">
                  <a:pos x="25" y="18"/>
                </a:cxn>
                <a:cxn ang="0">
                  <a:pos x="25" y="26"/>
                </a:cxn>
                <a:cxn ang="0">
                  <a:pos x="25" y="45"/>
                </a:cxn>
                <a:cxn ang="0">
                  <a:pos x="25" y="47"/>
                </a:cxn>
                <a:cxn ang="0">
                  <a:pos x="27" y="49"/>
                </a:cxn>
                <a:cxn ang="0">
                  <a:pos x="35" y="49"/>
                </a:cxn>
                <a:cxn ang="0">
                  <a:pos x="38" y="47"/>
                </a:cxn>
                <a:cxn ang="0">
                  <a:pos x="38" y="45"/>
                </a:cxn>
                <a:cxn ang="0">
                  <a:pos x="43" y="5"/>
                </a:cxn>
                <a:cxn ang="0">
                  <a:pos x="40" y="6"/>
                </a:cxn>
                <a:cxn ang="0">
                  <a:pos x="35" y="13"/>
                </a:cxn>
                <a:cxn ang="0">
                  <a:pos x="43" y="13"/>
                </a:cxn>
                <a:cxn ang="0">
                  <a:pos x="47" y="9"/>
                </a:cxn>
                <a:cxn ang="0">
                  <a:pos x="43" y="5"/>
                </a:cxn>
              </a:cxnLst>
              <a:rect l="0" t="0" r="r" b="b"/>
              <a:pathLst>
                <a:path w="62" h="54">
                  <a:moveTo>
                    <a:pt x="62" y="32"/>
                  </a:moveTo>
                  <a:cubicBezTo>
                    <a:pt x="62" y="33"/>
                    <a:pt x="62" y="33"/>
                    <a:pt x="61" y="33"/>
                  </a:cubicBezTo>
                  <a:cubicBezTo>
                    <a:pt x="57" y="33"/>
                    <a:pt x="57" y="33"/>
                    <a:pt x="57" y="33"/>
                  </a:cubicBezTo>
                  <a:cubicBezTo>
                    <a:pt x="57" y="50"/>
                    <a:pt x="57" y="50"/>
                    <a:pt x="57" y="50"/>
                  </a:cubicBezTo>
                  <a:cubicBezTo>
                    <a:pt x="57" y="52"/>
                    <a:pt x="55" y="54"/>
                    <a:pt x="53" y="54"/>
                  </a:cubicBezTo>
                  <a:cubicBezTo>
                    <a:pt x="9" y="54"/>
                    <a:pt x="9" y="54"/>
                    <a:pt x="9" y="54"/>
                  </a:cubicBezTo>
                  <a:cubicBezTo>
                    <a:pt x="7" y="54"/>
                    <a:pt x="6" y="52"/>
                    <a:pt x="6" y="50"/>
                  </a:cubicBezTo>
                  <a:cubicBezTo>
                    <a:pt x="6" y="33"/>
                    <a:pt x="6" y="33"/>
                    <a:pt x="6" y="33"/>
                  </a:cubicBezTo>
                  <a:cubicBezTo>
                    <a:pt x="2" y="33"/>
                    <a:pt x="2" y="33"/>
                    <a:pt x="2" y="33"/>
                  </a:cubicBezTo>
                  <a:cubicBezTo>
                    <a:pt x="1" y="33"/>
                    <a:pt x="0" y="33"/>
                    <a:pt x="0" y="32"/>
                  </a:cubicBezTo>
                  <a:cubicBezTo>
                    <a:pt x="0" y="19"/>
                    <a:pt x="0" y="19"/>
                    <a:pt x="0" y="19"/>
                  </a:cubicBezTo>
                  <a:cubicBezTo>
                    <a:pt x="0" y="19"/>
                    <a:pt x="1" y="18"/>
                    <a:pt x="2" y="18"/>
                  </a:cubicBezTo>
                  <a:cubicBezTo>
                    <a:pt x="19" y="18"/>
                    <a:pt x="19" y="18"/>
                    <a:pt x="19" y="18"/>
                  </a:cubicBezTo>
                  <a:cubicBezTo>
                    <a:pt x="14" y="18"/>
                    <a:pt x="10" y="14"/>
                    <a:pt x="10" y="9"/>
                  </a:cubicBezTo>
                  <a:cubicBezTo>
                    <a:pt x="10" y="4"/>
                    <a:pt x="14" y="0"/>
                    <a:pt x="19" y="0"/>
                  </a:cubicBezTo>
                  <a:cubicBezTo>
                    <a:pt x="22" y="0"/>
                    <a:pt x="25" y="1"/>
                    <a:pt x="26" y="3"/>
                  </a:cubicBezTo>
                  <a:cubicBezTo>
                    <a:pt x="31" y="10"/>
                    <a:pt x="31" y="10"/>
                    <a:pt x="31" y="10"/>
                  </a:cubicBezTo>
                  <a:cubicBezTo>
                    <a:pt x="36" y="3"/>
                    <a:pt x="36" y="3"/>
                    <a:pt x="36" y="3"/>
                  </a:cubicBezTo>
                  <a:cubicBezTo>
                    <a:pt x="38" y="1"/>
                    <a:pt x="41" y="0"/>
                    <a:pt x="43" y="0"/>
                  </a:cubicBezTo>
                  <a:cubicBezTo>
                    <a:pt x="48" y="0"/>
                    <a:pt x="52" y="4"/>
                    <a:pt x="52" y="9"/>
                  </a:cubicBezTo>
                  <a:cubicBezTo>
                    <a:pt x="52" y="14"/>
                    <a:pt x="48" y="18"/>
                    <a:pt x="43" y="18"/>
                  </a:cubicBezTo>
                  <a:cubicBezTo>
                    <a:pt x="61" y="18"/>
                    <a:pt x="61" y="18"/>
                    <a:pt x="61" y="18"/>
                  </a:cubicBezTo>
                  <a:cubicBezTo>
                    <a:pt x="62" y="18"/>
                    <a:pt x="62" y="19"/>
                    <a:pt x="62" y="19"/>
                  </a:cubicBezTo>
                  <a:lnTo>
                    <a:pt x="62" y="32"/>
                  </a:lnTo>
                  <a:close/>
                  <a:moveTo>
                    <a:pt x="27" y="13"/>
                  </a:moveTo>
                  <a:cubicBezTo>
                    <a:pt x="22" y="6"/>
                    <a:pt x="22" y="6"/>
                    <a:pt x="22" y="6"/>
                  </a:cubicBezTo>
                  <a:cubicBezTo>
                    <a:pt x="22" y="6"/>
                    <a:pt x="21" y="5"/>
                    <a:pt x="19" y="5"/>
                  </a:cubicBezTo>
                  <a:cubicBezTo>
                    <a:pt x="17" y="5"/>
                    <a:pt x="16" y="7"/>
                    <a:pt x="16" y="9"/>
                  </a:cubicBezTo>
                  <a:cubicBezTo>
                    <a:pt x="16" y="11"/>
                    <a:pt x="17" y="13"/>
                    <a:pt x="19" y="13"/>
                  </a:cubicBezTo>
                  <a:lnTo>
                    <a:pt x="27" y="13"/>
                  </a:lnTo>
                  <a:close/>
                  <a:moveTo>
                    <a:pt x="38" y="45"/>
                  </a:moveTo>
                  <a:cubicBezTo>
                    <a:pt x="38" y="26"/>
                    <a:pt x="38" y="26"/>
                    <a:pt x="38" y="26"/>
                  </a:cubicBezTo>
                  <a:cubicBezTo>
                    <a:pt x="38" y="18"/>
                    <a:pt x="38" y="18"/>
                    <a:pt x="38" y="18"/>
                  </a:cubicBezTo>
                  <a:cubicBezTo>
                    <a:pt x="25" y="18"/>
                    <a:pt x="25" y="18"/>
                    <a:pt x="25" y="18"/>
                  </a:cubicBezTo>
                  <a:cubicBezTo>
                    <a:pt x="25" y="26"/>
                    <a:pt x="25" y="26"/>
                    <a:pt x="25" y="26"/>
                  </a:cubicBezTo>
                  <a:cubicBezTo>
                    <a:pt x="25" y="45"/>
                    <a:pt x="25" y="45"/>
                    <a:pt x="25" y="45"/>
                  </a:cubicBezTo>
                  <a:cubicBezTo>
                    <a:pt x="25" y="47"/>
                    <a:pt x="25" y="47"/>
                    <a:pt x="25" y="47"/>
                  </a:cubicBezTo>
                  <a:cubicBezTo>
                    <a:pt x="25" y="48"/>
                    <a:pt x="26" y="49"/>
                    <a:pt x="27" y="49"/>
                  </a:cubicBezTo>
                  <a:cubicBezTo>
                    <a:pt x="35" y="49"/>
                    <a:pt x="35" y="49"/>
                    <a:pt x="35" y="49"/>
                  </a:cubicBezTo>
                  <a:cubicBezTo>
                    <a:pt x="37" y="49"/>
                    <a:pt x="38" y="48"/>
                    <a:pt x="38" y="47"/>
                  </a:cubicBezTo>
                  <a:lnTo>
                    <a:pt x="38" y="45"/>
                  </a:lnTo>
                  <a:close/>
                  <a:moveTo>
                    <a:pt x="43" y="5"/>
                  </a:moveTo>
                  <a:cubicBezTo>
                    <a:pt x="42" y="5"/>
                    <a:pt x="41" y="6"/>
                    <a:pt x="40" y="6"/>
                  </a:cubicBezTo>
                  <a:cubicBezTo>
                    <a:pt x="35" y="13"/>
                    <a:pt x="35" y="13"/>
                    <a:pt x="35" y="13"/>
                  </a:cubicBezTo>
                  <a:cubicBezTo>
                    <a:pt x="43" y="13"/>
                    <a:pt x="43" y="13"/>
                    <a:pt x="43" y="13"/>
                  </a:cubicBezTo>
                  <a:cubicBezTo>
                    <a:pt x="45" y="13"/>
                    <a:pt x="47" y="11"/>
                    <a:pt x="47" y="9"/>
                  </a:cubicBezTo>
                  <a:cubicBezTo>
                    <a:pt x="47" y="7"/>
                    <a:pt x="45" y="5"/>
                    <a:pt x="43" y="5"/>
                  </a:cubicBezTo>
                  <a:close/>
                </a:path>
              </a:pathLst>
            </a:custGeom>
            <a:solidFill>
              <a:schemeClr val="tx1">
                <a:lumMod val="75000"/>
                <a:lumOff val="25000"/>
              </a:schemeClr>
            </a:solidFill>
            <a:ln w="9525">
              <a:noFill/>
              <a:round/>
              <a:headEnd/>
              <a:tailEnd/>
            </a:ln>
          </p:spPr>
          <p:txBody>
            <a:bodyPr vert="horz" wrap="square" lIns="91440" tIns="45720" rIns="91440" bIns="45720" numCol="1" anchor="t" anchorCtr="0" compatLnSpc="1">
              <a:prstTxWarp prst="textNoShape">
                <a:avLst/>
              </a:prstTxWarp>
            </a:bodyPr>
            <a:lstStyle/>
            <a:p>
              <a:pPr algn="ctr"/>
              <a:endParaRPr lang="en-US">
                <a:solidFill>
                  <a:schemeClr val="tx1">
                    <a:lumMod val="75000"/>
                    <a:lumOff val="25000"/>
                  </a:schemeClr>
                </a:solidFill>
                <a:cs typeface="+mn-ea"/>
                <a:sym typeface="+mn-lt"/>
              </a:endParaRPr>
            </a:p>
          </p:txBody>
        </p:sp>
        <p:sp>
          <p:nvSpPr>
            <p:cNvPr id="33" name="文本框 4"/>
            <p:cNvSpPr txBox="1"/>
            <p:nvPr/>
          </p:nvSpPr>
          <p:spPr>
            <a:xfrm>
              <a:off x="3474206" y="2598731"/>
              <a:ext cx="2287091" cy="900246"/>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5000"/>
                </a:lnSpc>
              </a:pPr>
              <a:r>
                <a:rPr lang="zh-CN" altLang="en-US" sz="1400" dirty="0">
                  <a:solidFill>
                    <a:schemeClr val="tx1">
                      <a:lumMod val="75000"/>
                      <a:lumOff val="25000"/>
                    </a:schemeClr>
                  </a:solidFill>
                  <a:cs typeface="+mn-ea"/>
                  <a:sym typeface="+mn-lt"/>
                </a:rPr>
                <a:t>用户可以在投影仪或者计算机上进行演示，也可以将演示文稿打印出来</a:t>
              </a:r>
            </a:p>
          </p:txBody>
        </p:sp>
        <p:sp>
          <p:nvSpPr>
            <p:cNvPr id="34" name="文本框 2"/>
            <p:cNvSpPr txBox="1"/>
            <p:nvPr/>
          </p:nvSpPr>
          <p:spPr>
            <a:xfrm>
              <a:off x="3832921" y="2257364"/>
              <a:ext cx="1569661" cy="369332"/>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dirty="0">
                  <a:solidFill>
                    <a:schemeClr val="tx1">
                      <a:lumMod val="75000"/>
                      <a:lumOff val="25000"/>
                    </a:schemeClr>
                  </a:solidFill>
                  <a:cs typeface="+mn-ea"/>
                  <a:sym typeface="+mn-lt"/>
                </a:rPr>
                <a:t>标题文字添加</a:t>
              </a:r>
            </a:p>
          </p:txBody>
        </p:sp>
      </p:grpSp>
      <p:grpSp>
        <p:nvGrpSpPr>
          <p:cNvPr id="13" name="组合 12"/>
          <p:cNvGrpSpPr/>
          <p:nvPr/>
        </p:nvGrpSpPr>
        <p:grpSpPr>
          <a:xfrm>
            <a:off x="3474206" y="4084446"/>
            <a:ext cx="2287091" cy="1953869"/>
            <a:chOff x="3474206" y="4084446"/>
            <a:chExt cx="2287091" cy="1953869"/>
          </a:xfrm>
        </p:grpSpPr>
        <p:sp>
          <p:nvSpPr>
            <p:cNvPr id="23" name="Freeform 75"/>
            <p:cNvSpPr>
              <a:spLocks noEditPoints="1"/>
            </p:cNvSpPr>
            <p:nvPr/>
          </p:nvSpPr>
          <p:spPr bwMode="auto">
            <a:xfrm>
              <a:off x="4365751" y="4084446"/>
              <a:ext cx="504000" cy="396000"/>
            </a:xfrm>
            <a:custGeom>
              <a:avLst/>
              <a:gdLst/>
              <a:ahLst/>
              <a:cxnLst>
                <a:cxn ang="0">
                  <a:pos x="64" y="45"/>
                </a:cxn>
                <a:cxn ang="0">
                  <a:pos x="58" y="50"/>
                </a:cxn>
                <a:cxn ang="0">
                  <a:pos x="5" y="50"/>
                </a:cxn>
                <a:cxn ang="0">
                  <a:pos x="0" y="45"/>
                </a:cxn>
                <a:cxn ang="0">
                  <a:pos x="0" y="6"/>
                </a:cxn>
                <a:cxn ang="0">
                  <a:pos x="5" y="0"/>
                </a:cxn>
                <a:cxn ang="0">
                  <a:pos x="58" y="0"/>
                </a:cxn>
                <a:cxn ang="0">
                  <a:pos x="64" y="6"/>
                </a:cxn>
                <a:cxn ang="0">
                  <a:pos x="64" y="45"/>
                </a:cxn>
                <a:cxn ang="0">
                  <a:pos x="58" y="5"/>
                </a:cxn>
                <a:cxn ang="0">
                  <a:pos x="5" y="5"/>
                </a:cxn>
                <a:cxn ang="0">
                  <a:pos x="4" y="6"/>
                </a:cxn>
                <a:cxn ang="0">
                  <a:pos x="10" y="16"/>
                </a:cxn>
                <a:cxn ang="0">
                  <a:pos x="24" y="27"/>
                </a:cxn>
                <a:cxn ang="0">
                  <a:pos x="32" y="32"/>
                </a:cxn>
                <a:cxn ang="0">
                  <a:pos x="32" y="32"/>
                </a:cxn>
                <a:cxn ang="0">
                  <a:pos x="32" y="32"/>
                </a:cxn>
                <a:cxn ang="0">
                  <a:pos x="40" y="27"/>
                </a:cxn>
                <a:cxn ang="0">
                  <a:pos x="54" y="16"/>
                </a:cxn>
                <a:cxn ang="0">
                  <a:pos x="59" y="7"/>
                </a:cxn>
                <a:cxn ang="0">
                  <a:pos x="58" y="5"/>
                </a:cxn>
                <a:cxn ang="0">
                  <a:pos x="59" y="17"/>
                </a:cxn>
                <a:cxn ang="0">
                  <a:pos x="57" y="20"/>
                </a:cxn>
                <a:cxn ang="0">
                  <a:pos x="41" y="32"/>
                </a:cxn>
                <a:cxn ang="0">
                  <a:pos x="32" y="37"/>
                </a:cxn>
                <a:cxn ang="0">
                  <a:pos x="32" y="37"/>
                </a:cxn>
                <a:cxn ang="0">
                  <a:pos x="32" y="37"/>
                </a:cxn>
                <a:cxn ang="0">
                  <a:pos x="22" y="32"/>
                </a:cxn>
                <a:cxn ang="0">
                  <a:pos x="7" y="20"/>
                </a:cxn>
                <a:cxn ang="0">
                  <a:pos x="4" y="17"/>
                </a:cxn>
                <a:cxn ang="0">
                  <a:pos x="4" y="45"/>
                </a:cxn>
                <a:cxn ang="0">
                  <a:pos x="5" y="46"/>
                </a:cxn>
                <a:cxn ang="0">
                  <a:pos x="58" y="46"/>
                </a:cxn>
                <a:cxn ang="0">
                  <a:pos x="59" y="45"/>
                </a:cxn>
                <a:cxn ang="0">
                  <a:pos x="59" y="17"/>
                </a:cxn>
              </a:cxnLst>
              <a:rect l="0" t="0" r="r" b="b"/>
              <a:pathLst>
                <a:path w="64" h="50">
                  <a:moveTo>
                    <a:pt x="64" y="45"/>
                  </a:moveTo>
                  <a:cubicBezTo>
                    <a:pt x="64" y="48"/>
                    <a:pt x="61" y="50"/>
                    <a:pt x="58" y="50"/>
                  </a:cubicBezTo>
                  <a:cubicBezTo>
                    <a:pt x="5" y="50"/>
                    <a:pt x="5" y="50"/>
                    <a:pt x="5" y="50"/>
                  </a:cubicBezTo>
                  <a:cubicBezTo>
                    <a:pt x="2" y="50"/>
                    <a:pt x="0" y="48"/>
                    <a:pt x="0" y="45"/>
                  </a:cubicBezTo>
                  <a:cubicBezTo>
                    <a:pt x="0" y="6"/>
                    <a:pt x="0" y="6"/>
                    <a:pt x="0" y="6"/>
                  </a:cubicBezTo>
                  <a:cubicBezTo>
                    <a:pt x="0" y="3"/>
                    <a:pt x="2" y="0"/>
                    <a:pt x="5" y="0"/>
                  </a:cubicBezTo>
                  <a:cubicBezTo>
                    <a:pt x="58" y="0"/>
                    <a:pt x="58" y="0"/>
                    <a:pt x="58" y="0"/>
                  </a:cubicBezTo>
                  <a:cubicBezTo>
                    <a:pt x="61" y="0"/>
                    <a:pt x="64" y="3"/>
                    <a:pt x="64" y="6"/>
                  </a:cubicBezTo>
                  <a:lnTo>
                    <a:pt x="64" y="45"/>
                  </a:lnTo>
                  <a:close/>
                  <a:moveTo>
                    <a:pt x="58" y="5"/>
                  </a:moveTo>
                  <a:cubicBezTo>
                    <a:pt x="5" y="5"/>
                    <a:pt x="5" y="5"/>
                    <a:pt x="5" y="5"/>
                  </a:cubicBezTo>
                  <a:cubicBezTo>
                    <a:pt x="5" y="5"/>
                    <a:pt x="4" y="5"/>
                    <a:pt x="4" y="6"/>
                  </a:cubicBezTo>
                  <a:cubicBezTo>
                    <a:pt x="4" y="10"/>
                    <a:pt x="6" y="13"/>
                    <a:pt x="10" y="16"/>
                  </a:cubicBezTo>
                  <a:cubicBezTo>
                    <a:pt x="14" y="20"/>
                    <a:pt x="19" y="23"/>
                    <a:pt x="24" y="27"/>
                  </a:cubicBezTo>
                  <a:cubicBezTo>
                    <a:pt x="26" y="29"/>
                    <a:pt x="29" y="32"/>
                    <a:pt x="32" y="32"/>
                  </a:cubicBezTo>
                  <a:cubicBezTo>
                    <a:pt x="32" y="32"/>
                    <a:pt x="32" y="32"/>
                    <a:pt x="32" y="32"/>
                  </a:cubicBezTo>
                  <a:cubicBezTo>
                    <a:pt x="32" y="32"/>
                    <a:pt x="32" y="32"/>
                    <a:pt x="32" y="32"/>
                  </a:cubicBezTo>
                  <a:cubicBezTo>
                    <a:pt x="34" y="32"/>
                    <a:pt x="38" y="29"/>
                    <a:pt x="40" y="27"/>
                  </a:cubicBezTo>
                  <a:cubicBezTo>
                    <a:pt x="44" y="23"/>
                    <a:pt x="49" y="20"/>
                    <a:pt x="54" y="16"/>
                  </a:cubicBezTo>
                  <a:cubicBezTo>
                    <a:pt x="56" y="14"/>
                    <a:pt x="59" y="10"/>
                    <a:pt x="59" y="7"/>
                  </a:cubicBezTo>
                  <a:cubicBezTo>
                    <a:pt x="59" y="6"/>
                    <a:pt x="59" y="5"/>
                    <a:pt x="58" y="5"/>
                  </a:cubicBezTo>
                  <a:close/>
                  <a:moveTo>
                    <a:pt x="59" y="17"/>
                  </a:moveTo>
                  <a:cubicBezTo>
                    <a:pt x="58" y="18"/>
                    <a:pt x="58" y="19"/>
                    <a:pt x="57" y="20"/>
                  </a:cubicBezTo>
                  <a:cubicBezTo>
                    <a:pt x="52" y="24"/>
                    <a:pt x="46" y="28"/>
                    <a:pt x="41" y="32"/>
                  </a:cubicBezTo>
                  <a:cubicBezTo>
                    <a:pt x="39" y="34"/>
                    <a:pt x="36" y="37"/>
                    <a:pt x="32" y="37"/>
                  </a:cubicBezTo>
                  <a:cubicBezTo>
                    <a:pt x="32" y="37"/>
                    <a:pt x="32" y="37"/>
                    <a:pt x="32" y="37"/>
                  </a:cubicBezTo>
                  <a:cubicBezTo>
                    <a:pt x="32" y="37"/>
                    <a:pt x="32" y="37"/>
                    <a:pt x="32" y="37"/>
                  </a:cubicBezTo>
                  <a:cubicBezTo>
                    <a:pt x="28" y="37"/>
                    <a:pt x="25" y="34"/>
                    <a:pt x="22" y="32"/>
                  </a:cubicBezTo>
                  <a:cubicBezTo>
                    <a:pt x="17" y="28"/>
                    <a:pt x="12" y="24"/>
                    <a:pt x="7" y="20"/>
                  </a:cubicBezTo>
                  <a:cubicBezTo>
                    <a:pt x="6" y="19"/>
                    <a:pt x="5" y="18"/>
                    <a:pt x="4" y="17"/>
                  </a:cubicBezTo>
                  <a:cubicBezTo>
                    <a:pt x="4" y="45"/>
                    <a:pt x="4" y="45"/>
                    <a:pt x="4" y="45"/>
                  </a:cubicBezTo>
                  <a:cubicBezTo>
                    <a:pt x="4" y="45"/>
                    <a:pt x="5" y="46"/>
                    <a:pt x="5" y="46"/>
                  </a:cubicBezTo>
                  <a:cubicBezTo>
                    <a:pt x="58" y="46"/>
                    <a:pt x="58" y="46"/>
                    <a:pt x="58" y="46"/>
                  </a:cubicBezTo>
                  <a:cubicBezTo>
                    <a:pt x="59" y="46"/>
                    <a:pt x="59" y="45"/>
                    <a:pt x="59" y="45"/>
                  </a:cubicBezTo>
                  <a:lnTo>
                    <a:pt x="59" y="17"/>
                  </a:lnTo>
                  <a:close/>
                </a:path>
              </a:pathLst>
            </a:custGeom>
            <a:solidFill>
              <a:schemeClr val="tx1">
                <a:lumMod val="75000"/>
                <a:lumOff val="25000"/>
              </a:schemeClr>
            </a:solidFill>
            <a:ln w="9525">
              <a:noFill/>
              <a:round/>
              <a:headEnd/>
              <a:tailEnd/>
            </a:ln>
          </p:spPr>
          <p:txBody>
            <a:bodyPr vert="horz" wrap="square" lIns="91440" tIns="45720" rIns="91440" bIns="45720" numCol="1" anchor="t" anchorCtr="0" compatLnSpc="1">
              <a:prstTxWarp prst="textNoShape">
                <a:avLst/>
              </a:prstTxWarp>
            </a:bodyPr>
            <a:lstStyle/>
            <a:p>
              <a:pPr algn="ctr"/>
              <a:endParaRPr lang="en-US">
                <a:solidFill>
                  <a:schemeClr val="tx1">
                    <a:lumMod val="75000"/>
                    <a:lumOff val="25000"/>
                  </a:schemeClr>
                </a:solidFill>
                <a:cs typeface="+mn-ea"/>
                <a:sym typeface="+mn-lt"/>
              </a:endParaRPr>
            </a:p>
          </p:txBody>
        </p:sp>
        <p:sp>
          <p:nvSpPr>
            <p:cNvPr id="36" name="文本框 4"/>
            <p:cNvSpPr txBox="1"/>
            <p:nvPr/>
          </p:nvSpPr>
          <p:spPr>
            <a:xfrm>
              <a:off x="3474206" y="5138069"/>
              <a:ext cx="2287091" cy="900246"/>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5000"/>
                </a:lnSpc>
              </a:pPr>
              <a:r>
                <a:rPr lang="zh-CN" altLang="en-US" sz="1400" dirty="0">
                  <a:solidFill>
                    <a:schemeClr val="tx1">
                      <a:lumMod val="75000"/>
                      <a:lumOff val="25000"/>
                    </a:schemeClr>
                  </a:solidFill>
                  <a:cs typeface="+mn-ea"/>
                  <a:sym typeface="+mn-lt"/>
                </a:rPr>
                <a:t>用户可以在投影仪或者计算机上进行演示，也可以将演示文稿打印出来</a:t>
              </a:r>
            </a:p>
          </p:txBody>
        </p:sp>
        <p:sp>
          <p:nvSpPr>
            <p:cNvPr id="37" name="文本框 2"/>
            <p:cNvSpPr txBox="1"/>
            <p:nvPr/>
          </p:nvSpPr>
          <p:spPr>
            <a:xfrm>
              <a:off x="3832921" y="4796702"/>
              <a:ext cx="1569661" cy="369332"/>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dirty="0">
                  <a:solidFill>
                    <a:schemeClr val="tx1">
                      <a:lumMod val="75000"/>
                      <a:lumOff val="25000"/>
                    </a:schemeClr>
                  </a:solidFill>
                  <a:cs typeface="+mn-ea"/>
                  <a:sym typeface="+mn-lt"/>
                </a:rPr>
                <a:t>标题文字添加</a:t>
              </a:r>
            </a:p>
          </p:txBody>
        </p:sp>
      </p:grpSp>
    </p:spTree>
    <p:extLst>
      <p:ext uri="{BB962C8B-B14F-4D97-AF65-F5344CB8AC3E}">
        <p14:creationId xmlns:p14="http://schemas.microsoft.com/office/powerpoint/2010/main" val="1222556317"/>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14:presetBounceEnd="56000">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14:bounceEnd="56000">
                                          <p:cBhvr additive="base">
                                            <p:cTn id="7" dur="1000" fill="hold"/>
                                            <p:tgtEl>
                                              <p:spTgt spid="10"/>
                                            </p:tgtEl>
                                            <p:attrNameLst>
                                              <p:attrName>ppt_x</p:attrName>
                                            </p:attrNameLst>
                                          </p:cBhvr>
                                          <p:tavLst>
                                            <p:tav tm="0">
                                              <p:val>
                                                <p:strVal val="0-#ppt_w/2"/>
                                              </p:val>
                                            </p:tav>
                                            <p:tav tm="100000">
                                              <p:val>
                                                <p:strVal val="#ppt_x"/>
                                              </p:val>
                                            </p:tav>
                                          </p:tavLst>
                                        </p:anim>
                                        <p:anim calcmode="lin" valueType="num" p14:bounceEnd="56000">
                                          <p:cBhvr additive="base">
                                            <p:cTn id="8" dur="1000" fill="hold"/>
                                            <p:tgtEl>
                                              <p:spTgt spid="10"/>
                                            </p:tgtEl>
                                            <p:attrNameLst>
                                              <p:attrName>ppt_y</p:attrName>
                                            </p:attrNameLst>
                                          </p:cBhvr>
                                          <p:tavLst>
                                            <p:tav tm="0">
                                              <p:val>
                                                <p:strVal val="0-#ppt_h/2"/>
                                              </p:val>
                                            </p:tav>
                                            <p:tav tm="100000">
                                              <p:val>
                                                <p:strVal val="#ppt_y"/>
                                              </p:val>
                                            </p:tav>
                                          </p:tavLst>
                                        </p:anim>
                                      </p:childTnLst>
                                    </p:cTn>
                                  </p:par>
                                  <p:par>
                                    <p:cTn id="9" presetID="2" presetClass="entr" presetSubtype="3" fill="hold" nodeType="withEffect" p14:presetBounceEnd="56000">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14:bounceEnd="56000">
                                          <p:cBhvr additive="base">
                                            <p:cTn id="11" dur="1000" fill="hold"/>
                                            <p:tgtEl>
                                              <p:spTgt spid="11"/>
                                            </p:tgtEl>
                                            <p:attrNameLst>
                                              <p:attrName>ppt_x</p:attrName>
                                            </p:attrNameLst>
                                          </p:cBhvr>
                                          <p:tavLst>
                                            <p:tav tm="0">
                                              <p:val>
                                                <p:strVal val="1+#ppt_w/2"/>
                                              </p:val>
                                            </p:tav>
                                            <p:tav tm="100000">
                                              <p:val>
                                                <p:strVal val="#ppt_x"/>
                                              </p:val>
                                            </p:tav>
                                          </p:tavLst>
                                        </p:anim>
                                        <p:anim calcmode="lin" valueType="num" p14:bounceEnd="56000">
                                          <p:cBhvr additive="base">
                                            <p:cTn id="12" dur="1000" fill="hold"/>
                                            <p:tgtEl>
                                              <p:spTgt spid="11"/>
                                            </p:tgtEl>
                                            <p:attrNameLst>
                                              <p:attrName>ppt_y</p:attrName>
                                            </p:attrNameLst>
                                          </p:cBhvr>
                                          <p:tavLst>
                                            <p:tav tm="0">
                                              <p:val>
                                                <p:strVal val="0-#ppt_h/2"/>
                                              </p:val>
                                            </p:tav>
                                            <p:tav tm="100000">
                                              <p:val>
                                                <p:strVal val="#ppt_y"/>
                                              </p:val>
                                            </p:tav>
                                          </p:tavLst>
                                        </p:anim>
                                      </p:childTnLst>
                                    </p:cTn>
                                  </p:par>
                                  <p:par>
                                    <p:cTn id="13" presetID="2" presetClass="entr" presetSubtype="12" fill="hold" nodeType="withEffect" p14:presetBounceEnd="56000">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14:bounceEnd="56000">
                                          <p:cBhvr additive="base">
                                            <p:cTn id="15" dur="1000" fill="hold"/>
                                            <p:tgtEl>
                                              <p:spTgt spid="15"/>
                                            </p:tgtEl>
                                            <p:attrNameLst>
                                              <p:attrName>ppt_x</p:attrName>
                                            </p:attrNameLst>
                                          </p:cBhvr>
                                          <p:tavLst>
                                            <p:tav tm="0">
                                              <p:val>
                                                <p:strVal val="0-#ppt_w/2"/>
                                              </p:val>
                                            </p:tav>
                                            <p:tav tm="100000">
                                              <p:val>
                                                <p:strVal val="#ppt_x"/>
                                              </p:val>
                                            </p:tav>
                                          </p:tavLst>
                                        </p:anim>
                                        <p:anim calcmode="lin" valueType="num" p14:bounceEnd="56000">
                                          <p:cBhvr additive="base">
                                            <p:cTn id="16" dur="1000" fill="hold"/>
                                            <p:tgtEl>
                                              <p:spTgt spid="15"/>
                                            </p:tgtEl>
                                            <p:attrNameLst>
                                              <p:attrName>ppt_y</p:attrName>
                                            </p:attrNameLst>
                                          </p:cBhvr>
                                          <p:tavLst>
                                            <p:tav tm="0">
                                              <p:val>
                                                <p:strVal val="1+#ppt_h/2"/>
                                              </p:val>
                                            </p:tav>
                                            <p:tav tm="100000">
                                              <p:val>
                                                <p:strVal val="#ppt_y"/>
                                              </p:val>
                                            </p:tav>
                                          </p:tavLst>
                                        </p:anim>
                                      </p:childTnLst>
                                    </p:cTn>
                                  </p:par>
                                  <p:par>
                                    <p:cTn id="17" presetID="2" presetClass="entr" presetSubtype="6" fill="hold" nodeType="withEffect" p14:presetBounceEnd="56000">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14:bounceEnd="56000">
                                          <p:cBhvr additive="base">
                                            <p:cTn id="19" dur="1000" fill="hold"/>
                                            <p:tgtEl>
                                              <p:spTgt spid="13"/>
                                            </p:tgtEl>
                                            <p:attrNameLst>
                                              <p:attrName>ppt_x</p:attrName>
                                            </p:attrNameLst>
                                          </p:cBhvr>
                                          <p:tavLst>
                                            <p:tav tm="0">
                                              <p:val>
                                                <p:strVal val="1+#ppt_w/2"/>
                                              </p:val>
                                            </p:tav>
                                            <p:tav tm="100000">
                                              <p:val>
                                                <p:strVal val="#ppt_x"/>
                                              </p:val>
                                            </p:tav>
                                          </p:tavLst>
                                        </p:anim>
                                        <p:anim calcmode="lin" valueType="num" p14:bounceEnd="56000">
                                          <p:cBhvr additive="base">
                                            <p:cTn id="20" dur="1000" fill="hold"/>
                                            <p:tgtEl>
                                              <p:spTgt spid="13"/>
                                            </p:tgtEl>
                                            <p:attrNameLst>
                                              <p:attrName>ppt_y</p:attrName>
                                            </p:attrNameLst>
                                          </p:cBhvr>
                                          <p:tavLst>
                                            <p:tav tm="0">
                                              <p:val>
                                                <p:strVal val="1+#ppt_h/2"/>
                                              </p:val>
                                            </p:tav>
                                            <p:tav tm="100000">
                                              <p:val>
                                                <p:strVal val="#ppt_y"/>
                                              </p:val>
                                            </p:tav>
                                          </p:tavLst>
                                        </p:anim>
                                      </p:childTnLst>
                                    </p:cTn>
                                  </p:par>
                                </p:childTnLst>
                              </p:cTn>
                            </p:par>
                            <p:par>
                              <p:cTn id="21" fill="hold">
                                <p:stCondLst>
                                  <p:cond delay="1000"/>
                                </p:stCondLst>
                                <p:childTnLst>
                                  <p:par>
                                    <p:cTn id="22" presetID="2" presetClass="entr" presetSubtype="2" fill="hold" grpId="0" nodeType="afterEffect">
                                      <p:stCondLst>
                                        <p:cond delay="0"/>
                                      </p:stCondLst>
                                      <p:childTnLst>
                                        <p:set>
                                          <p:cBhvr>
                                            <p:cTn id="23" dur="1" fill="hold">
                                              <p:stCondLst>
                                                <p:cond delay="0"/>
                                              </p:stCondLst>
                                            </p:cTn>
                                            <p:tgtEl>
                                              <p:spTgt spid="38"/>
                                            </p:tgtEl>
                                            <p:attrNameLst>
                                              <p:attrName>style.visibility</p:attrName>
                                            </p:attrNameLst>
                                          </p:cBhvr>
                                          <p:to>
                                            <p:strVal val="visible"/>
                                          </p:to>
                                        </p:set>
                                        <p:anim calcmode="lin" valueType="num">
                                          <p:cBhvr additive="base">
                                            <p:cTn id="24" dur="500" fill="hold"/>
                                            <p:tgtEl>
                                              <p:spTgt spid="38"/>
                                            </p:tgtEl>
                                            <p:attrNameLst>
                                              <p:attrName>ppt_x</p:attrName>
                                            </p:attrNameLst>
                                          </p:cBhvr>
                                          <p:tavLst>
                                            <p:tav tm="0">
                                              <p:val>
                                                <p:strVal val="1+#ppt_w/2"/>
                                              </p:val>
                                            </p:tav>
                                            <p:tav tm="100000">
                                              <p:val>
                                                <p:strVal val="#ppt_x"/>
                                              </p:val>
                                            </p:tav>
                                          </p:tavLst>
                                        </p:anim>
                                        <p:anim calcmode="lin" valueType="num">
                                          <p:cBhvr additive="base">
                                            <p:cTn id="25" dur="500" fill="hold"/>
                                            <p:tgtEl>
                                              <p:spTgt spid="38"/>
                                            </p:tgtEl>
                                            <p:attrNameLst>
                                              <p:attrName>ppt_y</p:attrName>
                                            </p:attrNameLst>
                                          </p:cBhvr>
                                          <p:tavLst>
                                            <p:tav tm="0">
                                              <p:val>
                                                <p:strVal val="#ppt_y"/>
                                              </p:val>
                                            </p:tav>
                                            <p:tav tm="100000">
                                              <p:val>
                                                <p:strVal val="#ppt_y"/>
                                              </p:val>
                                            </p:tav>
                                          </p:tavLst>
                                        </p:anim>
                                      </p:childTnLst>
                                    </p:cTn>
                                  </p:par>
                                </p:childTnLst>
                              </p:cTn>
                            </p:par>
                            <p:par>
                              <p:cTn id="26" fill="hold">
                                <p:stCondLst>
                                  <p:cond delay="1500"/>
                                </p:stCondLst>
                                <p:childTnLst>
                                  <p:par>
                                    <p:cTn id="27" presetID="2" presetClass="entr" presetSubtype="4" fill="hold" nodeType="afterEffect" p14:presetBounceEnd="56000">
                                      <p:stCondLst>
                                        <p:cond delay="0"/>
                                      </p:stCondLst>
                                      <p:childTnLst>
                                        <p:set>
                                          <p:cBhvr>
                                            <p:cTn id="28" dur="1" fill="hold">
                                              <p:stCondLst>
                                                <p:cond delay="0"/>
                                              </p:stCondLst>
                                            </p:cTn>
                                            <p:tgtEl>
                                              <p:spTgt spid="40"/>
                                            </p:tgtEl>
                                            <p:attrNameLst>
                                              <p:attrName>style.visibility</p:attrName>
                                            </p:attrNameLst>
                                          </p:cBhvr>
                                          <p:to>
                                            <p:strVal val="visible"/>
                                          </p:to>
                                        </p:set>
                                        <p:anim calcmode="lin" valueType="num" p14:bounceEnd="56000">
                                          <p:cBhvr additive="base">
                                            <p:cTn id="29" dur="1000" fill="hold"/>
                                            <p:tgtEl>
                                              <p:spTgt spid="40"/>
                                            </p:tgtEl>
                                            <p:attrNameLst>
                                              <p:attrName>ppt_x</p:attrName>
                                            </p:attrNameLst>
                                          </p:cBhvr>
                                          <p:tavLst>
                                            <p:tav tm="0">
                                              <p:val>
                                                <p:strVal val="#ppt_x"/>
                                              </p:val>
                                            </p:tav>
                                            <p:tav tm="100000">
                                              <p:val>
                                                <p:strVal val="#ppt_x"/>
                                              </p:val>
                                            </p:tav>
                                          </p:tavLst>
                                        </p:anim>
                                        <p:anim calcmode="lin" valueType="num" p14:bounceEnd="56000">
                                          <p:cBhvr additive="base">
                                            <p:cTn id="30" dur="1000" fill="hold"/>
                                            <p:tgtEl>
                                              <p:spTgt spid="4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0-#ppt_w/2"/>
                                              </p:val>
                                            </p:tav>
                                            <p:tav tm="100000">
                                              <p:val>
                                                <p:strVal val="#ppt_x"/>
                                              </p:val>
                                            </p:tav>
                                          </p:tavLst>
                                        </p:anim>
                                        <p:anim calcmode="lin" valueType="num">
                                          <p:cBhvr additive="base">
                                            <p:cTn id="8" dur="1000" fill="hold"/>
                                            <p:tgtEl>
                                              <p:spTgt spid="10"/>
                                            </p:tgtEl>
                                            <p:attrNameLst>
                                              <p:attrName>ppt_y</p:attrName>
                                            </p:attrNameLst>
                                          </p:cBhvr>
                                          <p:tavLst>
                                            <p:tav tm="0">
                                              <p:val>
                                                <p:strVal val="0-#ppt_h/2"/>
                                              </p:val>
                                            </p:tav>
                                            <p:tav tm="100000">
                                              <p:val>
                                                <p:strVal val="#ppt_y"/>
                                              </p:val>
                                            </p:tav>
                                          </p:tavLst>
                                        </p:anim>
                                      </p:childTnLst>
                                    </p:cTn>
                                  </p:par>
                                  <p:par>
                                    <p:cTn id="9" presetID="2" presetClass="entr" presetSubtype="3"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000" fill="hold"/>
                                            <p:tgtEl>
                                              <p:spTgt spid="11"/>
                                            </p:tgtEl>
                                            <p:attrNameLst>
                                              <p:attrName>ppt_x</p:attrName>
                                            </p:attrNameLst>
                                          </p:cBhvr>
                                          <p:tavLst>
                                            <p:tav tm="0">
                                              <p:val>
                                                <p:strVal val="1+#ppt_w/2"/>
                                              </p:val>
                                            </p:tav>
                                            <p:tav tm="100000">
                                              <p:val>
                                                <p:strVal val="#ppt_x"/>
                                              </p:val>
                                            </p:tav>
                                          </p:tavLst>
                                        </p:anim>
                                        <p:anim calcmode="lin" valueType="num">
                                          <p:cBhvr additive="base">
                                            <p:cTn id="12" dur="1000" fill="hold"/>
                                            <p:tgtEl>
                                              <p:spTgt spid="11"/>
                                            </p:tgtEl>
                                            <p:attrNameLst>
                                              <p:attrName>ppt_y</p:attrName>
                                            </p:attrNameLst>
                                          </p:cBhvr>
                                          <p:tavLst>
                                            <p:tav tm="0">
                                              <p:val>
                                                <p:strVal val="0-#ppt_h/2"/>
                                              </p:val>
                                            </p:tav>
                                            <p:tav tm="100000">
                                              <p:val>
                                                <p:strVal val="#ppt_y"/>
                                              </p:val>
                                            </p:tav>
                                          </p:tavLst>
                                        </p:anim>
                                      </p:childTnLst>
                                    </p:cTn>
                                  </p:par>
                                  <p:par>
                                    <p:cTn id="13" presetID="2" presetClass="entr" presetSubtype="12"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1000" fill="hold"/>
                                            <p:tgtEl>
                                              <p:spTgt spid="15"/>
                                            </p:tgtEl>
                                            <p:attrNameLst>
                                              <p:attrName>ppt_x</p:attrName>
                                            </p:attrNameLst>
                                          </p:cBhvr>
                                          <p:tavLst>
                                            <p:tav tm="0">
                                              <p:val>
                                                <p:strVal val="0-#ppt_w/2"/>
                                              </p:val>
                                            </p:tav>
                                            <p:tav tm="100000">
                                              <p:val>
                                                <p:strVal val="#ppt_x"/>
                                              </p:val>
                                            </p:tav>
                                          </p:tavLst>
                                        </p:anim>
                                        <p:anim calcmode="lin" valueType="num">
                                          <p:cBhvr additive="base">
                                            <p:cTn id="16" dur="1000" fill="hold"/>
                                            <p:tgtEl>
                                              <p:spTgt spid="15"/>
                                            </p:tgtEl>
                                            <p:attrNameLst>
                                              <p:attrName>ppt_y</p:attrName>
                                            </p:attrNameLst>
                                          </p:cBhvr>
                                          <p:tavLst>
                                            <p:tav tm="0">
                                              <p:val>
                                                <p:strVal val="1+#ppt_h/2"/>
                                              </p:val>
                                            </p:tav>
                                            <p:tav tm="100000">
                                              <p:val>
                                                <p:strVal val="#ppt_y"/>
                                              </p:val>
                                            </p:tav>
                                          </p:tavLst>
                                        </p:anim>
                                      </p:childTnLst>
                                    </p:cTn>
                                  </p:par>
                                  <p:par>
                                    <p:cTn id="17" presetID="2" presetClass="entr" presetSubtype="6" fill="hold" nodeType="with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1000" fill="hold"/>
                                            <p:tgtEl>
                                              <p:spTgt spid="13"/>
                                            </p:tgtEl>
                                            <p:attrNameLst>
                                              <p:attrName>ppt_x</p:attrName>
                                            </p:attrNameLst>
                                          </p:cBhvr>
                                          <p:tavLst>
                                            <p:tav tm="0">
                                              <p:val>
                                                <p:strVal val="1+#ppt_w/2"/>
                                              </p:val>
                                            </p:tav>
                                            <p:tav tm="100000">
                                              <p:val>
                                                <p:strVal val="#ppt_x"/>
                                              </p:val>
                                            </p:tav>
                                          </p:tavLst>
                                        </p:anim>
                                        <p:anim calcmode="lin" valueType="num">
                                          <p:cBhvr additive="base">
                                            <p:cTn id="20" dur="1000" fill="hold"/>
                                            <p:tgtEl>
                                              <p:spTgt spid="13"/>
                                            </p:tgtEl>
                                            <p:attrNameLst>
                                              <p:attrName>ppt_y</p:attrName>
                                            </p:attrNameLst>
                                          </p:cBhvr>
                                          <p:tavLst>
                                            <p:tav tm="0">
                                              <p:val>
                                                <p:strVal val="1+#ppt_h/2"/>
                                              </p:val>
                                            </p:tav>
                                            <p:tav tm="100000">
                                              <p:val>
                                                <p:strVal val="#ppt_y"/>
                                              </p:val>
                                            </p:tav>
                                          </p:tavLst>
                                        </p:anim>
                                      </p:childTnLst>
                                    </p:cTn>
                                  </p:par>
                                </p:childTnLst>
                              </p:cTn>
                            </p:par>
                            <p:par>
                              <p:cTn id="21" fill="hold">
                                <p:stCondLst>
                                  <p:cond delay="1000"/>
                                </p:stCondLst>
                                <p:childTnLst>
                                  <p:par>
                                    <p:cTn id="22" presetID="2" presetClass="entr" presetSubtype="2" fill="hold" grpId="0" nodeType="afterEffect">
                                      <p:stCondLst>
                                        <p:cond delay="0"/>
                                      </p:stCondLst>
                                      <p:childTnLst>
                                        <p:set>
                                          <p:cBhvr>
                                            <p:cTn id="23" dur="1" fill="hold">
                                              <p:stCondLst>
                                                <p:cond delay="0"/>
                                              </p:stCondLst>
                                            </p:cTn>
                                            <p:tgtEl>
                                              <p:spTgt spid="38"/>
                                            </p:tgtEl>
                                            <p:attrNameLst>
                                              <p:attrName>style.visibility</p:attrName>
                                            </p:attrNameLst>
                                          </p:cBhvr>
                                          <p:to>
                                            <p:strVal val="visible"/>
                                          </p:to>
                                        </p:set>
                                        <p:anim calcmode="lin" valueType="num">
                                          <p:cBhvr additive="base">
                                            <p:cTn id="24" dur="500" fill="hold"/>
                                            <p:tgtEl>
                                              <p:spTgt spid="38"/>
                                            </p:tgtEl>
                                            <p:attrNameLst>
                                              <p:attrName>ppt_x</p:attrName>
                                            </p:attrNameLst>
                                          </p:cBhvr>
                                          <p:tavLst>
                                            <p:tav tm="0">
                                              <p:val>
                                                <p:strVal val="1+#ppt_w/2"/>
                                              </p:val>
                                            </p:tav>
                                            <p:tav tm="100000">
                                              <p:val>
                                                <p:strVal val="#ppt_x"/>
                                              </p:val>
                                            </p:tav>
                                          </p:tavLst>
                                        </p:anim>
                                        <p:anim calcmode="lin" valueType="num">
                                          <p:cBhvr additive="base">
                                            <p:cTn id="25" dur="500" fill="hold"/>
                                            <p:tgtEl>
                                              <p:spTgt spid="38"/>
                                            </p:tgtEl>
                                            <p:attrNameLst>
                                              <p:attrName>ppt_y</p:attrName>
                                            </p:attrNameLst>
                                          </p:cBhvr>
                                          <p:tavLst>
                                            <p:tav tm="0">
                                              <p:val>
                                                <p:strVal val="#ppt_y"/>
                                              </p:val>
                                            </p:tav>
                                            <p:tav tm="100000">
                                              <p:val>
                                                <p:strVal val="#ppt_y"/>
                                              </p:val>
                                            </p:tav>
                                          </p:tavLst>
                                        </p:anim>
                                      </p:childTnLst>
                                    </p:cTn>
                                  </p:par>
                                </p:childTnLst>
                              </p:cTn>
                            </p:par>
                            <p:par>
                              <p:cTn id="26" fill="hold">
                                <p:stCondLst>
                                  <p:cond delay="1500"/>
                                </p:stCondLst>
                                <p:childTnLst>
                                  <p:par>
                                    <p:cTn id="27" presetID="2" presetClass="entr" presetSubtype="4" fill="hold" nodeType="afterEffect">
                                      <p:stCondLst>
                                        <p:cond delay="0"/>
                                      </p:stCondLst>
                                      <p:childTnLst>
                                        <p:set>
                                          <p:cBhvr>
                                            <p:cTn id="28" dur="1" fill="hold">
                                              <p:stCondLst>
                                                <p:cond delay="0"/>
                                              </p:stCondLst>
                                            </p:cTn>
                                            <p:tgtEl>
                                              <p:spTgt spid="40"/>
                                            </p:tgtEl>
                                            <p:attrNameLst>
                                              <p:attrName>style.visibility</p:attrName>
                                            </p:attrNameLst>
                                          </p:cBhvr>
                                          <p:to>
                                            <p:strVal val="visible"/>
                                          </p:to>
                                        </p:set>
                                        <p:anim calcmode="lin" valueType="num">
                                          <p:cBhvr additive="base">
                                            <p:cTn id="29" dur="1000" fill="hold"/>
                                            <p:tgtEl>
                                              <p:spTgt spid="40"/>
                                            </p:tgtEl>
                                            <p:attrNameLst>
                                              <p:attrName>ppt_x</p:attrName>
                                            </p:attrNameLst>
                                          </p:cBhvr>
                                          <p:tavLst>
                                            <p:tav tm="0">
                                              <p:val>
                                                <p:strVal val="#ppt_x"/>
                                              </p:val>
                                            </p:tav>
                                            <p:tav tm="100000">
                                              <p:val>
                                                <p:strVal val="#ppt_x"/>
                                              </p:val>
                                            </p:tav>
                                          </p:tavLst>
                                        </p:anim>
                                        <p:anim calcmode="lin" valueType="num">
                                          <p:cBhvr additive="base">
                                            <p:cTn id="30" dur="1000" fill="hold"/>
                                            <p:tgtEl>
                                              <p:spTgt spid="4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3"/>
          <p:cNvSpPr txBox="1"/>
          <p:nvPr/>
        </p:nvSpPr>
        <p:spPr>
          <a:xfrm>
            <a:off x="547689" y="983580"/>
            <a:ext cx="2954655" cy="699807"/>
          </a:xfrm>
          <a:prstGeom prst="rect">
            <a:avLst/>
          </a:prstGeom>
          <a:noFill/>
        </p:spPr>
        <p:txBody>
          <a:bodyPr wrap="none" rtlCol="0">
            <a:spAutoFit/>
          </a:bodyPr>
          <a:lstStyle/>
          <a:p>
            <a:pPr>
              <a:lnSpc>
                <a:spcPct val="120000"/>
              </a:lnSpc>
            </a:pPr>
            <a:r>
              <a:rPr lang="zh-CN" altLang="en-US" sz="3600" b="1" dirty="0">
                <a:solidFill>
                  <a:schemeClr val="tx1">
                    <a:lumMod val="75000"/>
                    <a:lumOff val="25000"/>
                  </a:schemeClr>
                </a:solidFill>
                <a:cs typeface="+mn-ea"/>
                <a:sym typeface="+mn-lt"/>
              </a:rPr>
              <a:t>标题文字添加</a:t>
            </a:r>
          </a:p>
        </p:txBody>
      </p:sp>
      <p:sp>
        <p:nvSpPr>
          <p:cNvPr id="4" name="文本框 2"/>
          <p:cNvSpPr txBox="1"/>
          <p:nvPr/>
        </p:nvSpPr>
        <p:spPr>
          <a:xfrm>
            <a:off x="547689" y="1727278"/>
            <a:ext cx="4339650" cy="369332"/>
          </a:xfrm>
          <a:prstGeom prst="rect">
            <a:avLst/>
          </a:prstGeom>
          <a:noFill/>
        </p:spPr>
        <p:txBody>
          <a:bodyPr wrap="none" rtlCol="0">
            <a:spAutoFit/>
          </a:bodyPr>
          <a:lstStyle/>
          <a:p>
            <a:r>
              <a:rPr lang="zh-CN" altLang="en-US" dirty="0">
                <a:solidFill>
                  <a:schemeClr val="tx1">
                    <a:lumMod val="75000"/>
                    <a:lumOff val="25000"/>
                  </a:schemeClr>
                </a:solidFill>
                <a:cs typeface="+mn-ea"/>
                <a:sym typeface="+mn-lt"/>
              </a:rPr>
              <a:t>用户可以在投影仪或者计算机上进行演示</a:t>
            </a:r>
          </a:p>
        </p:txBody>
      </p:sp>
      <p:cxnSp>
        <p:nvCxnSpPr>
          <p:cNvPr id="5" name="Straight Connector 7"/>
          <p:cNvCxnSpPr/>
          <p:nvPr/>
        </p:nvCxnSpPr>
        <p:spPr>
          <a:xfrm>
            <a:off x="690565" y="2402681"/>
            <a:ext cx="936000" cy="0"/>
          </a:xfrm>
          <a:prstGeom prst="line">
            <a:avLst/>
          </a:prstGeom>
          <a:ln w="28575">
            <a:solidFill>
              <a:srgbClr val="283229"/>
            </a:solidFill>
          </a:ln>
        </p:spPr>
        <p:style>
          <a:lnRef idx="1">
            <a:schemeClr val="accent1"/>
          </a:lnRef>
          <a:fillRef idx="0">
            <a:schemeClr val="accent1"/>
          </a:fillRef>
          <a:effectRef idx="0">
            <a:schemeClr val="accent1"/>
          </a:effectRef>
          <a:fontRef idx="minor">
            <a:schemeClr val="tx1"/>
          </a:fontRef>
        </p:style>
      </p:cxnSp>
      <p:sp>
        <p:nvSpPr>
          <p:cNvPr id="6" name="Rectangle 5"/>
          <p:cNvSpPr/>
          <p:nvPr/>
        </p:nvSpPr>
        <p:spPr>
          <a:xfrm>
            <a:off x="5742119" y="4941017"/>
            <a:ext cx="5472000" cy="932563"/>
          </a:xfrm>
          <a:prstGeom prst="rect">
            <a:avLst/>
          </a:prstGeom>
        </p:spPr>
        <p:txBody>
          <a:bodyPr wrap="square">
            <a:spAutoFit/>
          </a:bodyPr>
          <a:lstStyle/>
          <a:p>
            <a:pPr algn="ctr">
              <a:lnSpc>
                <a:spcPct val="130000"/>
              </a:lnSpc>
            </a:pPr>
            <a:r>
              <a:rPr lang="zh-CN" altLang="en-US" sz="1400" dirty="0">
                <a:solidFill>
                  <a:schemeClr val="tx1">
                    <a:lumMod val="75000"/>
                    <a:lumOff val="25000"/>
                  </a:schemeClr>
                </a:solidFill>
                <a:cs typeface="+mn-ea"/>
                <a:sym typeface="+mn-lt"/>
              </a:rPr>
              <a:t>用户可以在投影仪或者计算机上进行演示，也可以将演示文稿打印出来，制作成胶片，以便应用到更广泛的领域中。利用</a:t>
            </a:r>
            <a:r>
              <a:rPr lang="en-US" altLang="zh-CN" sz="1400" dirty="0">
                <a:solidFill>
                  <a:schemeClr val="tx1">
                    <a:lumMod val="75000"/>
                    <a:lumOff val="25000"/>
                  </a:schemeClr>
                </a:solidFill>
                <a:cs typeface="+mn-ea"/>
                <a:sym typeface="+mn-lt"/>
              </a:rPr>
              <a:t>Microsoft Office PowerPoint</a:t>
            </a:r>
            <a:r>
              <a:rPr lang="zh-CN" altLang="en-US" sz="1400" dirty="0">
                <a:solidFill>
                  <a:schemeClr val="tx1">
                    <a:lumMod val="75000"/>
                    <a:lumOff val="25000"/>
                  </a:schemeClr>
                </a:solidFill>
                <a:cs typeface="+mn-ea"/>
                <a:sym typeface="+mn-lt"/>
              </a:rPr>
              <a:t>不仅可以创建演示文稿</a:t>
            </a:r>
          </a:p>
        </p:txBody>
      </p:sp>
      <p:grpSp>
        <p:nvGrpSpPr>
          <p:cNvPr id="8" name="组合 7"/>
          <p:cNvGrpSpPr/>
          <p:nvPr/>
        </p:nvGrpSpPr>
        <p:grpSpPr>
          <a:xfrm>
            <a:off x="5276861" y="709575"/>
            <a:ext cx="6402516" cy="4112032"/>
            <a:chOff x="5276861" y="709575"/>
            <a:chExt cx="6402516" cy="4112032"/>
          </a:xfrm>
        </p:grpSpPr>
        <p:sp>
          <p:nvSpPr>
            <p:cNvPr id="9" name="Rectangle 5"/>
            <p:cNvSpPr/>
            <p:nvPr/>
          </p:nvSpPr>
          <p:spPr>
            <a:xfrm rot="5400000">
              <a:off x="6422103" y="-435667"/>
              <a:ext cx="4112032" cy="6402516"/>
            </a:xfrm>
            <a:prstGeom prst="rect">
              <a:avLst/>
            </a:prstGeom>
            <a:solidFill>
              <a:schemeClr val="accent4">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pic>
          <p:nvPicPr>
            <p:cNvPr id="15" name="Picture 14"/>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611674" y="1091414"/>
              <a:ext cx="5732891" cy="3348354"/>
            </a:xfrm>
            <a:custGeom>
              <a:avLst/>
              <a:gdLst>
                <a:gd name="connsiteX0" fmla="*/ 0 w 2772000"/>
                <a:gd name="connsiteY0" fmla="*/ 0 h 3312000"/>
                <a:gd name="connsiteX1" fmla="*/ 2772000 w 2772000"/>
                <a:gd name="connsiteY1" fmla="*/ 0 h 3312000"/>
                <a:gd name="connsiteX2" fmla="*/ 2772000 w 2772000"/>
                <a:gd name="connsiteY2" fmla="*/ 3312000 h 3312000"/>
                <a:gd name="connsiteX3" fmla="*/ 0 w 2772000"/>
                <a:gd name="connsiteY3" fmla="*/ 3312000 h 3312000"/>
              </a:gdLst>
              <a:ahLst/>
              <a:cxnLst>
                <a:cxn ang="0">
                  <a:pos x="connsiteX0" y="connsiteY0"/>
                </a:cxn>
                <a:cxn ang="0">
                  <a:pos x="connsiteX1" y="connsiteY1"/>
                </a:cxn>
                <a:cxn ang="0">
                  <a:pos x="connsiteX2" y="connsiteY2"/>
                </a:cxn>
                <a:cxn ang="0">
                  <a:pos x="connsiteX3" y="connsiteY3"/>
                </a:cxn>
              </a:cxnLst>
              <a:rect l="l" t="t" r="r" b="b"/>
              <a:pathLst>
                <a:path w="2772000" h="3312000">
                  <a:moveTo>
                    <a:pt x="0" y="0"/>
                  </a:moveTo>
                  <a:lnTo>
                    <a:pt x="2772000" y="0"/>
                  </a:lnTo>
                  <a:lnTo>
                    <a:pt x="2772000" y="3312000"/>
                  </a:lnTo>
                  <a:lnTo>
                    <a:pt x="0" y="3312000"/>
                  </a:lnTo>
                  <a:close/>
                </a:path>
              </a:pathLst>
            </a:custGeom>
          </p:spPr>
        </p:pic>
      </p:grpSp>
      <p:sp>
        <p:nvSpPr>
          <p:cNvPr id="10" name="Freeform 126"/>
          <p:cNvSpPr>
            <a:spLocks/>
          </p:cNvSpPr>
          <p:nvPr/>
        </p:nvSpPr>
        <p:spPr bwMode="auto">
          <a:xfrm rot="988690">
            <a:off x="3930225" y="2549590"/>
            <a:ext cx="324000" cy="432000"/>
          </a:xfrm>
          <a:custGeom>
            <a:avLst/>
            <a:gdLst/>
            <a:ahLst/>
            <a:cxnLst>
              <a:cxn ang="0">
                <a:pos x="25" y="46"/>
              </a:cxn>
              <a:cxn ang="0">
                <a:pos x="1" y="64"/>
              </a:cxn>
              <a:cxn ang="0">
                <a:pos x="0" y="62"/>
              </a:cxn>
              <a:cxn ang="0">
                <a:pos x="1" y="61"/>
              </a:cxn>
              <a:cxn ang="0">
                <a:pos x="22" y="46"/>
              </a:cxn>
              <a:cxn ang="0">
                <a:pos x="1" y="36"/>
              </a:cxn>
              <a:cxn ang="0">
                <a:pos x="24" y="41"/>
              </a:cxn>
              <a:cxn ang="0">
                <a:pos x="27" y="31"/>
              </a:cxn>
              <a:cxn ang="0">
                <a:pos x="7" y="18"/>
              </a:cxn>
              <a:cxn ang="0">
                <a:pos x="27" y="28"/>
              </a:cxn>
              <a:cxn ang="0">
                <a:pos x="28" y="21"/>
              </a:cxn>
              <a:cxn ang="0">
                <a:pos x="23" y="0"/>
              </a:cxn>
              <a:cxn ang="0">
                <a:pos x="31" y="21"/>
              </a:cxn>
              <a:cxn ang="0">
                <a:pos x="31" y="25"/>
              </a:cxn>
              <a:cxn ang="0">
                <a:pos x="48" y="18"/>
              </a:cxn>
              <a:cxn ang="0">
                <a:pos x="30" y="32"/>
              </a:cxn>
              <a:cxn ang="0">
                <a:pos x="27" y="42"/>
              </a:cxn>
              <a:cxn ang="0">
                <a:pos x="50" y="39"/>
              </a:cxn>
              <a:cxn ang="0">
                <a:pos x="25" y="46"/>
              </a:cxn>
            </a:cxnLst>
            <a:rect l="0" t="0" r="r" b="b"/>
            <a:pathLst>
              <a:path w="50" h="64">
                <a:moveTo>
                  <a:pt x="25" y="46"/>
                </a:moveTo>
                <a:cubicBezTo>
                  <a:pt x="20" y="57"/>
                  <a:pt x="11" y="64"/>
                  <a:pt x="1" y="64"/>
                </a:cubicBezTo>
                <a:cubicBezTo>
                  <a:pt x="0" y="64"/>
                  <a:pt x="0" y="63"/>
                  <a:pt x="0" y="62"/>
                </a:cubicBezTo>
                <a:cubicBezTo>
                  <a:pt x="0" y="61"/>
                  <a:pt x="0" y="61"/>
                  <a:pt x="1" y="61"/>
                </a:cubicBezTo>
                <a:cubicBezTo>
                  <a:pt x="10" y="61"/>
                  <a:pt x="17" y="55"/>
                  <a:pt x="22" y="46"/>
                </a:cubicBezTo>
                <a:cubicBezTo>
                  <a:pt x="17" y="48"/>
                  <a:pt x="6" y="50"/>
                  <a:pt x="1" y="36"/>
                </a:cubicBezTo>
                <a:cubicBezTo>
                  <a:pt x="15" y="30"/>
                  <a:pt x="22" y="37"/>
                  <a:pt x="24" y="41"/>
                </a:cubicBezTo>
                <a:cubicBezTo>
                  <a:pt x="25" y="38"/>
                  <a:pt x="26" y="35"/>
                  <a:pt x="27" y="31"/>
                </a:cubicBezTo>
                <a:cubicBezTo>
                  <a:pt x="27" y="31"/>
                  <a:pt x="9" y="34"/>
                  <a:pt x="7" y="18"/>
                </a:cubicBezTo>
                <a:cubicBezTo>
                  <a:pt x="23" y="12"/>
                  <a:pt x="27" y="28"/>
                  <a:pt x="27" y="28"/>
                </a:cubicBezTo>
                <a:cubicBezTo>
                  <a:pt x="27" y="26"/>
                  <a:pt x="28" y="21"/>
                  <a:pt x="28" y="21"/>
                </a:cubicBezTo>
                <a:cubicBezTo>
                  <a:pt x="28" y="21"/>
                  <a:pt x="14" y="12"/>
                  <a:pt x="23" y="0"/>
                </a:cubicBezTo>
                <a:cubicBezTo>
                  <a:pt x="39" y="5"/>
                  <a:pt x="31" y="21"/>
                  <a:pt x="31" y="21"/>
                </a:cubicBezTo>
                <a:cubicBezTo>
                  <a:pt x="31" y="21"/>
                  <a:pt x="31" y="24"/>
                  <a:pt x="31" y="25"/>
                </a:cubicBezTo>
                <a:cubicBezTo>
                  <a:pt x="31" y="25"/>
                  <a:pt x="37" y="14"/>
                  <a:pt x="48" y="18"/>
                </a:cubicBezTo>
                <a:cubicBezTo>
                  <a:pt x="48" y="35"/>
                  <a:pt x="30" y="32"/>
                  <a:pt x="30" y="32"/>
                </a:cubicBezTo>
                <a:cubicBezTo>
                  <a:pt x="29" y="35"/>
                  <a:pt x="29" y="39"/>
                  <a:pt x="27" y="42"/>
                </a:cubicBezTo>
                <a:cubicBezTo>
                  <a:pt x="27" y="42"/>
                  <a:pt x="38" y="30"/>
                  <a:pt x="50" y="39"/>
                </a:cubicBezTo>
                <a:cubicBezTo>
                  <a:pt x="43" y="57"/>
                  <a:pt x="25" y="46"/>
                  <a:pt x="25" y="46"/>
                </a:cubicBezTo>
                <a:close/>
              </a:path>
            </a:pathLst>
          </a:custGeom>
          <a:solidFill>
            <a:schemeClr val="tx1">
              <a:lumMod val="75000"/>
              <a:lumOff val="25000"/>
            </a:schemeClr>
          </a:solidFill>
          <a:ln w="9525">
            <a:noFill/>
            <a:round/>
            <a:headEnd/>
            <a:tailEnd/>
          </a:ln>
        </p:spPr>
        <p:txBody>
          <a:bodyPr vert="horz" wrap="square" lIns="91440" tIns="45720" rIns="91440" bIns="45720" numCol="1" anchor="t" anchorCtr="0" compatLnSpc="1">
            <a:prstTxWarp prst="textNoShape">
              <a:avLst/>
            </a:prstTxWarp>
          </a:bodyPr>
          <a:lstStyle/>
          <a:p>
            <a:pPr algn="ctr"/>
            <a:endParaRPr lang="en-US">
              <a:solidFill>
                <a:schemeClr val="tx1">
                  <a:lumMod val="75000"/>
                  <a:lumOff val="25000"/>
                </a:schemeClr>
              </a:solidFill>
              <a:cs typeface="+mn-ea"/>
              <a:sym typeface="+mn-lt"/>
            </a:endParaRPr>
          </a:p>
        </p:txBody>
      </p:sp>
      <p:grpSp>
        <p:nvGrpSpPr>
          <p:cNvPr id="2" name="组合 1"/>
          <p:cNvGrpSpPr/>
          <p:nvPr/>
        </p:nvGrpSpPr>
        <p:grpSpPr>
          <a:xfrm>
            <a:off x="547689" y="3216891"/>
            <a:ext cx="4202138" cy="2656689"/>
            <a:chOff x="547689" y="3216891"/>
            <a:chExt cx="4202138" cy="2656689"/>
          </a:xfrm>
        </p:grpSpPr>
        <p:sp>
          <p:nvSpPr>
            <p:cNvPr id="7" name="Rectangle 6"/>
            <p:cNvSpPr/>
            <p:nvPr/>
          </p:nvSpPr>
          <p:spPr>
            <a:xfrm>
              <a:off x="547689" y="3216891"/>
              <a:ext cx="4202138" cy="1492716"/>
            </a:xfrm>
            <a:prstGeom prst="rect">
              <a:avLst/>
            </a:prstGeom>
          </p:spPr>
          <p:txBody>
            <a:bodyPr wrap="square">
              <a:spAutoFit/>
            </a:bodyPr>
            <a:lstStyle/>
            <a:p>
              <a:pPr>
                <a:lnSpc>
                  <a:spcPct val="130000"/>
                </a:lnSpc>
              </a:pPr>
              <a:r>
                <a:rPr lang="zh-CN" altLang="en-US" sz="1400" dirty="0">
                  <a:solidFill>
                    <a:schemeClr val="tx1">
                      <a:lumMod val="75000"/>
                      <a:lumOff val="25000"/>
                    </a:schemeClr>
                  </a:solidFill>
                  <a:cs typeface="+mn-ea"/>
                  <a:sym typeface="+mn-lt"/>
                </a:rPr>
                <a:t>用户可以在投影仪或者计算机上进行演示，也可以将演示文稿打印出来，制作成胶片，以便应用到更广泛的领域中。利用</a:t>
              </a:r>
              <a:r>
                <a:rPr lang="en-US" altLang="zh-CN" sz="1400" dirty="0">
                  <a:solidFill>
                    <a:schemeClr val="tx1">
                      <a:lumMod val="75000"/>
                      <a:lumOff val="25000"/>
                    </a:schemeClr>
                  </a:solidFill>
                  <a:cs typeface="+mn-ea"/>
                  <a:sym typeface="+mn-lt"/>
                </a:rPr>
                <a:t>Microsoft Office PowerPoint</a:t>
              </a:r>
              <a:r>
                <a:rPr lang="zh-CN" altLang="en-US" sz="1400" dirty="0">
                  <a:solidFill>
                    <a:schemeClr val="tx1">
                      <a:lumMod val="75000"/>
                      <a:lumOff val="25000"/>
                    </a:schemeClr>
                  </a:solidFill>
                  <a:cs typeface="+mn-ea"/>
                  <a:sym typeface="+mn-lt"/>
                </a:rPr>
                <a:t>不仅可以创建演示文稿，还可以在互联网上召开面对面会议、远程会议或在网上给观众展示演示文稿</a:t>
              </a:r>
            </a:p>
          </p:txBody>
        </p:sp>
        <p:sp>
          <p:nvSpPr>
            <p:cNvPr id="11" name="Rectangle 6"/>
            <p:cNvSpPr/>
            <p:nvPr/>
          </p:nvSpPr>
          <p:spPr>
            <a:xfrm>
              <a:off x="547689" y="4941017"/>
              <a:ext cx="4202138" cy="932563"/>
            </a:xfrm>
            <a:prstGeom prst="rect">
              <a:avLst/>
            </a:prstGeom>
          </p:spPr>
          <p:txBody>
            <a:bodyPr wrap="square">
              <a:spAutoFit/>
            </a:bodyPr>
            <a:lstStyle/>
            <a:p>
              <a:pPr>
                <a:lnSpc>
                  <a:spcPct val="130000"/>
                </a:lnSpc>
              </a:pPr>
              <a:r>
                <a:rPr lang="zh-CN" altLang="en-US" sz="1400" dirty="0">
                  <a:solidFill>
                    <a:schemeClr val="tx1">
                      <a:lumMod val="75000"/>
                      <a:lumOff val="25000"/>
                    </a:schemeClr>
                  </a:solidFill>
                  <a:cs typeface="+mn-ea"/>
                  <a:sym typeface="+mn-lt"/>
                </a:rPr>
                <a:t>用户可以在投影仪或者计算机上进行演示，也可以将演示文稿打印出来，制作成胶片，以便应用到更广泛的领域中。</a:t>
              </a:r>
            </a:p>
          </p:txBody>
        </p:sp>
      </p:grpSp>
    </p:spTree>
    <p:extLst>
      <p:ext uri="{BB962C8B-B14F-4D97-AF65-F5344CB8AC3E}">
        <p14:creationId xmlns:p14="http://schemas.microsoft.com/office/powerpoint/2010/main" val="3082138399"/>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14:presetBounceEnd="56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56000">
                                          <p:cBhvr additive="base">
                                            <p:cTn id="7" dur="1000" fill="hold"/>
                                            <p:tgtEl>
                                              <p:spTgt spid="8"/>
                                            </p:tgtEl>
                                            <p:attrNameLst>
                                              <p:attrName>ppt_x</p:attrName>
                                            </p:attrNameLst>
                                          </p:cBhvr>
                                          <p:tavLst>
                                            <p:tav tm="0">
                                              <p:val>
                                                <p:strVal val="#ppt_x"/>
                                              </p:val>
                                            </p:tav>
                                            <p:tav tm="100000">
                                              <p:val>
                                                <p:strVal val="#ppt_x"/>
                                              </p:val>
                                            </p:tav>
                                          </p:tavLst>
                                        </p:anim>
                                        <p:anim calcmode="lin" valueType="num" p14:bounceEnd="56000">
                                          <p:cBhvr additive="base">
                                            <p:cTn id="8" dur="1000" fill="hold"/>
                                            <p:tgtEl>
                                              <p:spTgt spid="8"/>
                                            </p:tgtEl>
                                            <p:attrNameLst>
                                              <p:attrName>ppt_y</p:attrName>
                                            </p:attrNameLst>
                                          </p:cBhvr>
                                          <p:tavLst>
                                            <p:tav tm="0">
                                              <p:val>
                                                <p:strVal val="0-#ppt_h/2"/>
                                              </p:val>
                                            </p:tav>
                                            <p:tav tm="100000">
                                              <p:val>
                                                <p:strVal val="#ppt_y"/>
                                              </p:val>
                                            </p:tav>
                                          </p:tavLst>
                                        </p:anim>
                                      </p:childTnLst>
                                    </p:cTn>
                                  </p:par>
                                  <p:par>
                                    <p:cTn id="9" presetID="2" presetClass="entr" presetSubtype="4" fill="hold" nodeType="withEffect" p14:presetBounceEnd="56000">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14:bounceEnd="56000">
                                          <p:cBhvr additive="base">
                                            <p:cTn id="11" dur="1000" fill="hold"/>
                                            <p:tgtEl>
                                              <p:spTgt spid="2"/>
                                            </p:tgtEl>
                                            <p:attrNameLst>
                                              <p:attrName>ppt_x</p:attrName>
                                            </p:attrNameLst>
                                          </p:cBhvr>
                                          <p:tavLst>
                                            <p:tav tm="0">
                                              <p:val>
                                                <p:strVal val="#ppt_x"/>
                                              </p:val>
                                            </p:tav>
                                            <p:tav tm="100000">
                                              <p:val>
                                                <p:strVal val="#ppt_x"/>
                                              </p:val>
                                            </p:tav>
                                          </p:tavLst>
                                        </p:anim>
                                        <p:anim calcmode="lin" valueType="num" p14:bounceEnd="56000">
                                          <p:cBhvr additive="base">
                                            <p:cTn id="12" dur="1000" fill="hold"/>
                                            <p:tgtEl>
                                              <p:spTgt spid="2"/>
                                            </p:tgtEl>
                                            <p:attrNameLst>
                                              <p:attrName>ppt_y</p:attrName>
                                            </p:attrNameLst>
                                          </p:cBhvr>
                                          <p:tavLst>
                                            <p:tav tm="0">
                                              <p:val>
                                                <p:strVal val="1+#ppt_h/2"/>
                                              </p:val>
                                            </p:tav>
                                            <p:tav tm="100000">
                                              <p:val>
                                                <p:strVal val="#ppt_y"/>
                                              </p:val>
                                            </p:tav>
                                          </p:tavLst>
                                        </p:anim>
                                      </p:childTnLst>
                                    </p:cTn>
                                  </p:par>
                                  <p:par>
                                    <p:cTn id="13" presetID="2" presetClass="entr" presetSubtype="2" fill="hold" grpId="0" nodeType="withEffect" p14:presetBounceEnd="56000">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14:bounceEnd="56000">
                                          <p:cBhvr additive="base">
                                            <p:cTn id="15" dur="1000" fill="hold"/>
                                            <p:tgtEl>
                                              <p:spTgt spid="6"/>
                                            </p:tgtEl>
                                            <p:attrNameLst>
                                              <p:attrName>ppt_x</p:attrName>
                                            </p:attrNameLst>
                                          </p:cBhvr>
                                          <p:tavLst>
                                            <p:tav tm="0">
                                              <p:val>
                                                <p:strVal val="1+#ppt_w/2"/>
                                              </p:val>
                                            </p:tav>
                                            <p:tav tm="100000">
                                              <p:val>
                                                <p:strVal val="#ppt_x"/>
                                              </p:val>
                                            </p:tav>
                                          </p:tavLst>
                                        </p:anim>
                                        <p:anim calcmode="lin" valueType="num" p14:bounceEnd="56000">
                                          <p:cBhvr additive="base">
                                            <p:cTn id="16"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0-#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ppt_x"/>
                                              </p:val>
                                            </p:tav>
                                            <p:tav tm="100000">
                                              <p:val>
                                                <p:strVal val="#ppt_x"/>
                                              </p:val>
                                            </p:tav>
                                          </p:tavLst>
                                        </p:anim>
                                        <p:anim calcmode="lin" valueType="num">
                                          <p:cBhvr additive="base">
                                            <p:cTn id="12" dur="1000" fill="hold"/>
                                            <p:tgtEl>
                                              <p:spTgt spid="2"/>
                                            </p:tgtEl>
                                            <p:attrNameLst>
                                              <p:attrName>ppt_y</p:attrName>
                                            </p:attrNameLst>
                                          </p:cBhvr>
                                          <p:tavLst>
                                            <p:tav tm="0">
                                              <p:val>
                                                <p:strVal val="1+#ppt_h/2"/>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1000" fill="hold"/>
                                            <p:tgtEl>
                                              <p:spTgt spid="6"/>
                                            </p:tgtEl>
                                            <p:attrNameLst>
                                              <p:attrName>ppt_x</p:attrName>
                                            </p:attrNameLst>
                                          </p:cBhvr>
                                          <p:tavLst>
                                            <p:tav tm="0">
                                              <p:val>
                                                <p:strVal val="1+#ppt_w/2"/>
                                              </p:val>
                                            </p:tav>
                                            <p:tav tm="100000">
                                              <p:val>
                                                <p:strVal val="#ppt_x"/>
                                              </p:val>
                                            </p:tav>
                                          </p:tavLst>
                                        </p:anim>
                                        <p:anim calcmode="lin" valueType="num">
                                          <p:cBhvr additive="base">
                                            <p:cTn id="16"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5"/>
          <p:cNvSpPr/>
          <p:nvPr/>
        </p:nvSpPr>
        <p:spPr>
          <a:xfrm rot="5400000">
            <a:off x="2640785" y="1319214"/>
            <a:ext cx="6919699" cy="4281271"/>
          </a:xfrm>
          <a:prstGeom prst="rect">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pic>
        <p:nvPicPr>
          <p:cNvPr id="3" name="Picture 6"/>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241271" y="0"/>
            <a:ext cx="3950729" cy="6858000"/>
          </a:xfrm>
          <a:prstGeom prst="rect">
            <a:avLst/>
          </a:prstGeom>
        </p:spPr>
      </p:pic>
      <p:pic>
        <p:nvPicPr>
          <p:cNvPr id="13" name="图片 12"/>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0"/>
            <a:ext cx="3993118" cy="6858000"/>
          </a:xfrm>
          <a:prstGeom prst="rect">
            <a:avLst/>
          </a:prstGeom>
        </p:spPr>
      </p:pic>
      <p:grpSp>
        <p:nvGrpSpPr>
          <p:cNvPr id="2" name="组合 1"/>
          <p:cNvGrpSpPr/>
          <p:nvPr/>
        </p:nvGrpSpPr>
        <p:grpSpPr>
          <a:xfrm>
            <a:off x="4368285" y="1288612"/>
            <a:ext cx="3455429" cy="4351979"/>
            <a:chOff x="4368285" y="1288612"/>
            <a:chExt cx="3455429" cy="4351979"/>
          </a:xfrm>
        </p:grpSpPr>
        <p:sp>
          <p:nvSpPr>
            <p:cNvPr id="15" name="文本框 14"/>
            <p:cNvSpPr txBox="1"/>
            <p:nvPr/>
          </p:nvSpPr>
          <p:spPr>
            <a:xfrm>
              <a:off x="4623308" y="1953517"/>
              <a:ext cx="2954655" cy="699807"/>
            </a:xfrm>
            <a:prstGeom prst="rect">
              <a:avLst/>
            </a:prstGeom>
            <a:noFill/>
          </p:spPr>
          <p:txBody>
            <a:bodyPr wrap="none" rtlCol="0">
              <a:spAutoFit/>
            </a:bodyPr>
            <a:lstStyle/>
            <a:p>
              <a:pPr algn="ctr">
                <a:lnSpc>
                  <a:spcPct val="120000"/>
                </a:lnSpc>
              </a:pPr>
              <a:r>
                <a:rPr lang="zh-CN" altLang="en-US" sz="3600" b="1" dirty="0">
                  <a:solidFill>
                    <a:schemeClr val="tx1">
                      <a:lumMod val="75000"/>
                      <a:lumOff val="25000"/>
                    </a:schemeClr>
                  </a:solidFill>
                  <a:cs typeface="+mn-ea"/>
                  <a:sym typeface="+mn-lt"/>
                </a:rPr>
                <a:t>标题文字添加</a:t>
              </a:r>
            </a:p>
          </p:txBody>
        </p:sp>
        <p:sp>
          <p:nvSpPr>
            <p:cNvPr id="16" name="Freeform 126"/>
            <p:cNvSpPr>
              <a:spLocks/>
            </p:cNvSpPr>
            <p:nvPr/>
          </p:nvSpPr>
          <p:spPr bwMode="auto">
            <a:xfrm rot="988690">
              <a:off x="5938635" y="1288612"/>
              <a:ext cx="324000" cy="432000"/>
            </a:xfrm>
            <a:custGeom>
              <a:avLst/>
              <a:gdLst/>
              <a:ahLst/>
              <a:cxnLst>
                <a:cxn ang="0">
                  <a:pos x="25" y="46"/>
                </a:cxn>
                <a:cxn ang="0">
                  <a:pos x="1" y="64"/>
                </a:cxn>
                <a:cxn ang="0">
                  <a:pos x="0" y="62"/>
                </a:cxn>
                <a:cxn ang="0">
                  <a:pos x="1" y="61"/>
                </a:cxn>
                <a:cxn ang="0">
                  <a:pos x="22" y="46"/>
                </a:cxn>
                <a:cxn ang="0">
                  <a:pos x="1" y="36"/>
                </a:cxn>
                <a:cxn ang="0">
                  <a:pos x="24" y="41"/>
                </a:cxn>
                <a:cxn ang="0">
                  <a:pos x="27" y="31"/>
                </a:cxn>
                <a:cxn ang="0">
                  <a:pos x="7" y="18"/>
                </a:cxn>
                <a:cxn ang="0">
                  <a:pos x="27" y="28"/>
                </a:cxn>
                <a:cxn ang="0">
                  <a:pos x="28" y="21"/>
                </a:cxn>
                <a:cxn ang="0">
                  <a:pos x="23" y="0"/>
                </a:cxn>
                <a:cxn ang="0">
                  <a:pos x="31" y="21"/>
                </a:cxn>
                <a:cxn ang="0">
                  <a:pos x="31" y="25"/>
                </a:cxn>
                <a:cxn ang="0">
                  <a:pos x="48" y="18"/>
                </a:cxn>
                <a:cxn ang="0">
                  <a:pos x="30" y="32"/>
                </a:cxn>
                <a:cxn ang="0">
                  <a:pos x="27" y="42"/>
                </a:cxn>
                <a:cxn ang="0">
                  <a:pos x="50" y="39"/>
                </a:cxn>
                <a:cxn ang="0">
                  <a:pos x="25" y="46"/>
                </a:cxn>
              </a:cxnLst>
              <a:rect l="0" t="0" r="r" b="b"/>
              <a:pathLst>
                <a:path w="50" h="64">
                  <a:moveTo>
                    <a:pt x="25" y="46"/>
                  </a:moveTo>
                  <a:cubicBezTo>
                    <a:pt x="20" y="57"/>
                    <a:pt x="11" y="64"/>
                    <a:pt x="1" y="64"/>
                  </a:cubicBezTo>
                  <a:cubicBezTo>
                    <a:pt x="0" y="64"/>
                    <a:pt x="0" y="63"/>
                    <a:pt x="0" y="62"/>
                  </a:cubicBezTo>
                  <a:cubicBezTo>
                    <a:pt x="0" y="61"/>
                    <a:pt x="0" y="61"/>
                    <a:pt x="1" y="61"/>
                  </a:cubicBezTo>
                  <a:cubicBezTo>
                    <a:pt x="10" y="61"/>
                    <a:pt x="17" y="55"/>
                    <a:pt x="22" y="46"/>
                  </a:cubicBezTo>
                  <a:cubicBezTo>
                    <a:pt x="17" y="48"/>
                    <a:pt x="6" y="50"/>
                    <a:pt x="1" y="36"/>
                  </a:cubicBezTo>
                  <a:cubicBezTo>
                    <a:pt x="15" y="30"/>
                    <a:pt x="22" y="37"/>
                    <a:pt x="24" y="41"/>
                  </a:cubicBezTo>
                  <a:cubicBezTo>
                    <a:pt x="25" y="38"/>
                    <a:pt x="26" y="35"/>
                    <a:pt x="27" y="31"/>
                  </a:cubicBezTo>
                  <a:cubicBezTo>
                    <a:pt x="27" y="31"/>
                    <a:pt x="9" y="34"/>
                    <a:pt x="7" y="18"/>
                  </a:cubicBezTo>
                  <a:cubicBezTo>
                    <a:pt x="23" y="12"/>
                    <a:pt x="27" y="28"/>
                    <a:pt x="27" y="28"/>
                  </a:cubicBezTo>
                  <a:cubicBezTo>
                    <a:pt x="27" y="26"/>
                    <a:pt x="28" y="21"/>
                    <a:pt x="28" y="21"/>
                  </a:cubicBezTo>
                  <a:cubicBezTo>
                    <a:pt x="28" y="21"/>
                    <a:pt x="14" y="12"/>
                    <a:pt x="23" y="0"/>
                  </a:cubicBezTo>
                  <a:cubicBezTo>
                    <a:pt x="39" y="5"/>
                    <a:pt x="31" y="21"/>
                    <a:pt x="31" y="21"/>
                  </a:cubicBezTo>
                  <a:cubicBezTo>
                    <a:pt x="31" y="21"/>
                    <a:pt x="31" y="24"/>
                    <a:pt x="31" y="25"/>
                  </a:cubicBezTo>
                  <a:cubicBezTo>
                    <a:pt x="31" y="25"/>
                    <a:pt x="37" y="14"/>
                    <a:pt x="48" y="18"/>
                  </a:cubicBezTo>
                  <a:cubicBezTo>
                    <a:pt x="48" y="35"/>
                    <a:pt x="30" y="32"/>
                    <a:pt x="30" y="32"/>
                  </a:cubicBezTo>
                  <a:cubicBezTo>
                    <a:pt x="29" y="35"/>
                    <a:pt x="29" y="39"/>
                    <a:pt x="27" y="42"/>
                  </a:cubicBezTo>
                  <a:cubicBezTo>
                    <a:pt x="27" y="42"/>
                    <a:pt x="38" y="30"/>
                    <a:pt x="50" y="39"/>
                  </a:cubicBezTo>
                  <a:cubicBezTo>
                    <a:pt x="43" y="57"/>
                    <a:pt x="25" y="46"/>
                    <a:pt x="25" y="46"/>
                  </a:cubicBezTo>
                  <a:close/>
                </a:path>
              </a:pathLst>
            </a:custGeom>
            <a:solidFill>
              <a:schemeClr val="tx1">
                <a:lumMod val="75000"/>
                <a:lumOff val="25000"/>
              </a:schemeClr>
            </a:solidFill>
            <a:ln w="9525">
              <a:noFill/>
              <a:round/>
              <a:headEnd/>
              <a:tailEnd/>
            </a:ln>
          </p:spPr>
          <p:txBody>
            <a:bodyPr vert="horz" wrap="square" lIns="91440" tIns="45720" rIns="91440" bIns="45720" numCol="1" anchor="t" anchorCtr="0" compatLnSpc="1">
              <a:prstTxWarp prst="textNoShape">
                <a:avLst/>
              </a:prstTxWarp>
            </a:bodyPr>
            <a:lstStyle/>
            <a:p>
              <a:pPr algn="ctr"/>
              <a:endParaRPr lang="en-US">
                <a:solidFill>
                  <a:schemeClr val="tx1">
                    <a:lumMod val="75000"/>
                    <a:lumOff val="25000"/>
                  </a:schemeClr>
                </a:solidFill>
                <a:cs typeface="+mn-ea"/>
                <a:sym typeface="+mn-lt"/>
              </a:endParaRPr>
            </a:p>
          </p:txBody>
        </p:sp>
        <p:sp>
          <p:nvSpPr>
            <p:cNvPr id="17" name="文本框 16"/>
            <p:cNvSpPr txBox="1"/>
            <p:nvPr/>
          </p:nvSpPr>
          <p:spPr>
            <a:xfrm>
              <a:off x="4368285" y="3609266"/>
              <a:ext cx="3455429" cy="2031325"/>
            </a:xfrm>
            <a:prstGeom prst="rect">
              <a:avLst/>
            </a:prstGeom>
            <a:noFill/>
          </p:spPr>
          <p:txBody>
            <a:bodyPr wrap="square" rtlCol="0">
              <a:spAutoFit/>
            </a:bodyPr>
            <a:lstStyle/>
            <a:p>
              <a:pPr algn="just">
                <a:lnSpc>
                  <a:spcPct val="150000"/>
                </a:lnSpc>
              </a:pPr>
              <a:r>
                <a:rPr lang="zh-CN" altLang="en-US" sz="1400" dirty="0">
                  <a:solidFill>
                    <a:schemeClr val="tx1">
                      <a:lumMod val="75000"/>
                      <a:lumOff val="25000"/>
                    </a:schemeClr>
                  </a:solidFill>
                  <a:cs typeface="+mn-ea"/>
                  <a:sym typeface="+mn-lt"/>
                </a:rPr>
                <a:t>用户可以在投影仪或者计算机上进行演示，也可以将演示文稿打印出来，制作成胶片，以便应用到更广泛的领域中。利用</a:t>
              </a:r>
              <a:r>
                <a:rPr lang="en-US" altLang="zh-CN" sz="1400" dirty="0">
                  <a:solidFill>
                    <a:schemeClr val="tx1">
                      <a:lumMod val="75000"/>
                      <a:lumOff val="25000"/>
                    </a:schemeClr>
                  </a:solidFill>
                  <a:cs typeface="+mn-ea"/>
                  <a:sym typeface="+mn-lt"/>
                </a:rPr>
                <a:t>Microsoft Office PowerPoint</a:t>
              </a:r>
              <a:r>
                <a:rPr lang="zh-CN" altLang="en-US" sz="1400" dirty="0">
                  <a:solidFill>
                    <a:schemeClr val="tx1">
                      <a:lumMod val="75000"/>
                      <a:lumOff val="25000"/>
                    </a:schemeClr>
                  </a:solidFill>
                  <a:cs typeface="+mn-ea"/>
                  <a:sym typeface="+mn-lt"/>
                </a:rPr>
                <a:t>不仅可以创建演示文稿，还可以在互联网上召开面对面会议、远程会议或在网上给观众</a:t>
              </a:r>
            </a:p>
          </p:txBody>
        </p:sp>
        <p:cxnSp>
          <p:nvCxnSpPr>
            <p:cNvPr id="18" name="Straight Connector 7"/>
            <p:cNvCxnSpPr>
              <a:cxnSpLocks/>
            </p:cNvCxnSpPr>
            <p:nvPr/>
          </p:nvCxnSpPr>
          <p:spPr>
            <a:xfrm>
              <a:off x="4744025" y="3171061"/>
              <a:ext cx="2713220" cy="0"/>
            </a:xfrm>
            <a:prstGeom prst="line">
              <a:avLst/>
            </a:prstGeom>
            <a:ln w="285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001742242"/>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56000">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14:bounceEnd="56000">
                                          <p:cBhvr additive="base">
                                            <p:cTn id="7" dur="1000" fill="hold"/>
                                            <p:tgtEl>
                                              <p:spTgt spid="13"/>
                                            </p:tgtEl>
                                            <p:attrNameLst>
                                              <p:attrName>ppt_x</p:attrName>
                                            </p:attrNameLst>
                                          </p:cBhvr>
                                          <p:tavLst>
                                            <p:tav tm="0">
                                              <p:val>
                                                <p:strVal val="0-#ppt_w/2"/>
                                              </p:val>
                                            </p:tav>
                                            <p:tav tm="100000">
                                              <p:val>
                                                <p:strVal val="#ppt_x"/>
                                              </p:val>
                                            </p:tav>
                                          </p:tavLst>
                                        </p:anim>
                                        <p:anim calcmode="lin" valueType="num" p14:bounceEnd="56000">
                                          <p:cBhvr additive="base">
                                            <p:cTn id="8" dur="1000" fill="hold"/>
                                            <p:tgtEl>
                                              <p:spTgt spid="13"/>
                                            </p:tgtEl>
                                            <p:attrNameLst>
                                              <p:attrName>ppt_y</p:attrName>
                                            </p:attrNameLst>
                                          </p:cBhvr>
                                          <p:tavLst>
                                            <p:tav tm="0">
                                              <p:val>
                                                <p:strVal val="#ppt_y"/>
                                              </p:val>
                                            </p:tav>
                                            <p:tav tm="100000">
                                              <p:val>
                                                <p:strVal val="#ppt_y"/>
                                              </p:val>
                                            </p:tav>
                                          </p:tavLst>
                                        </p:anim>
                                      </p:childTnLst>
                                    </p:cTn>
                                  </p:par>
                                  <p:par>
                                    <p:cTn id="9" presetID="2" presetClass="entr" presetSubtype="4" fill="hold" nodeType="withEffect" p14:presetBounceEnd="56000">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14:bounceEnd="56000">
                                          <p:cBhvr additive="base">
                                            <p:cTn id="11" dur="1000" fill="hold"/>
                                            <p:tgtEl>
                                              <p:spTgt spid="2"/>
                                            </p:tgtEl>
                                            <p:attrNameLst>
                                              <p:attrName>ppt_x</p:attrName>
                                            </p:attrNameLst>
                                          </p:cBhvr>
                                          <p:tavLst>
                                            <p:tav tm="0">
                                              <p:val>
                                                <p:strVal val="#ppt_x"/>
                                              </p:val>
                                            </p:tav>
                                            <p:tav tm="100000">
                                              <p:val>
                                                <p:strVal val="#ppt_x"/>
                                              </p:val>
                                            </p:tav>
                                          </p:tavLst>
                                        </p:anim>
                                        <p:anim calcmode="lin" valueType="num" p14:bounceEnd="56000">
                                          <p:cBhvr additive="base">
                                            <p:cTn id="12" dur="1000" fill="hold"/>
                                            <p:tgtEl>
                                              <p:spTgt spid="2"/>
                                            </p:tgtEl>
                                            <p:attrNameLst>
                                              <p:attrName>ppt_y</p:attrName>
                                            </p:attrNameLst>
                                          </p:cBhvr>
                                          <p:tavLst>
                                            <p:tav tm="0">
                                              <p:val>
                                                <p:strVal val="1+#ppt_h/2"/>
                                              </p:val>
                                            </p:tav>
                                            <p:tav tm="100000">
                                              <p:val>
                                                <p:strVal val="#ppt_y"/>
                                              </p:val>
                                            </p:tav>
                                          </p:tavLst>
                                        </p:anim>
                                      </p:childTnLst>
                                    </p:cTn>
                                  </p:par>
                                  <p:par>
                                    <p:cTn id="13" presetID="2" presetClass="entr" presetSubtype="2" fill="hold" nodeType="withEffect" p14:presetBounceEnd="56000">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14:bounceEnd="56000">
                                          <p:cBhvr additive="base">
                                            <p:cTn id="15" dur="1000" fill="hold"/>
                                            <p:tgtEl>
                                              <p:spTgt spid="3"/>
                                            </p:tgtEl>
                                            <p:attrNameLst>
                                              <p:attrName>ppt_x</p:attrName>
                                            </p:attrNameLst>
                                          </p:cBhvr>
                                          <p:tavLst>
                                            <p:tav tm="0">
                                              <p:val>
                                                <p:strVal val="1+#ppt_w/2"/>
                                              </p:val>
                                            </p:tav>
                                            <p:tav tm="100000">
                                              <p:val>
                                                <p:strVal val="#ppt_x"/>
                                              </p:val>
                                            </p:tav>
                                          </p:tavLst>
                                        </p:anim>
                                        <p:anim calcmode="lin" valueType="num" p14:bounceEnd="56000">
                                          <p:cBhvr additive="base">
                                            <p:cTn id="16" dur="1000" fill="hold"/>
                                            <p:tgtEl>
                                              <p:spTgt spid="3"/>
                                            </p:tgtEl>
                                            <p:attrNameLst>
                                              <p:attrName>ppt_y</p:attrName>
                                            </p:attrNameLst>
                                          </p:cBhvr>
                                          <p:tavLst>
                                            <p:tav tm="0">
                                              <p:val>
                                                <p:strVal val="#ppt_y"/>
                                              </p:val>
                                            </p:tav>
                                            <p:tav tm="100000">
                                              <p:val>
                                                <p:strVal val="#ppt_y"/>
                                              </p:val>
                                            </p:tav>
                                          </p:tavLst>
                                        </p:anim>
                                      </p:childTnLst>
                                    </p:cTn>
                                  </p:par>
                                  <p:par>
                                    <p:cTn id="17" presetID="2" presetClass="entr" presetSubtype="1" fill="hold" grpId="0" nodeType="withEffect" p14:presetBounceEnd="56000">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14:bounceEnd="56000">
                                          <p:cBhvr additive="base">
                                            <p:cTn id="19" dur="1000" fill="hold"/>
                                            <p:tgtEl>
                                              <p:spTgt spid="23"/>
                                            </p:tgtEl>
                                            <p:attrNameLst>
                                              <p:attrName>ppt_x</p:attrName>
                                            </p:attrNameLst>
                                          </p:cBhvr>
                                          <p:tavLst>
                                            <p:tav tm="0">
                                              <p:val>
                                                <p:strVal val="#ppt_x"/>
                                              </p:val>
                                            </p:tav>
                                            <p:tav tm="100000">
                                              <p:val>
                                                <p:strVal val="#ppt_x"/>
                                              </p:val>
                                            </p:tav>
                                          </p:tavLst>
                                        </p:anim>
                                        <p:anim calcmode="lin" valueType="num" p14:bounceEnd="56000">
                                          <p:cBhvr additive="base">
                                            <p:cTn id="20" dur="1000" fill="hold"/>
                                            <p:tgtEl>
                                              <p:spTgt spid="2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1000" fill="hold"/>
                                            <p:tgtEl>
                                              <p:spTgt spid="13"/>
                                            </p:tgtEl>
                                            <p:attrNameLst>
                                              <p:attrName>ppt_x</p:attrName>
                                            </p:attrNameLst>
                                          </p:cBhvr>
                                          <p:tavLst>
                                            <p:tav tm="0">
                                              <p:val>
                                                <p:strVal val="0-#ppt_w/2"/>
                                              </p:val>
                                            </p:tav>
                                            <p:tav tm="100000">
                                              <p:val>
                                                <p:strVal val="#ppt_x"/>
                                              </p:val>
                                            </p:tav>
                                          </p:tavLst>
                                        </p:anim>
                                        <p:anim calcmode="lin" valueType="num">
                                          <p:cBhvr additive="base">
                                            <p:cTn id="8" dur="1000" fill="hold"/>
                                            <p:tgtEl>
                                              <p:spTgt spid="13"/>
                                            </p:tgtEl>
                                            <p:attrNameLst>
                                              <p:attrName>ppt_y</p:attrName>
                                            </p:attrNameLst>
                                          </p:cBhvr>
                                          <p:tavLst>
                                            <p:tav tm="0">
                                              <p:val>
                                                <p:strVal val="#ppt_y"/>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ppt_x"/>
                                              </p:val>
                                            </p:tav>
                                            <p:tav tm="100000">
                                              <p:val>
                                                <p:strVal val="#ppt_x"/>
                                              </p:val>
                                            </p:tav>
                                          </p:tavLst>
                                        </p:anim>
                                        <p:anim calcmode="lin" valueType="num">
                                          <p:cBhvr additive="base">
                                            <p:cTn id="12" dur="1000" fill="hold"/>
                                            <p:tgtEl>
                                              <p:spTgt spid="2"/>
                                            </p:tgtEl>
                                            <p:attrNameLst>
                                              <p:attrName>ppt_y</p:attrName>
                                            </p:attrNameLst>
                                          </p:cBhvr>
                                          <p:tavLst>
                                            <p:tav tm="0">
                                              <p:val>
                                                <p:strVal val="1+#ppt_h/2"/>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1000" fill="hold"/>
                                            <p:tgtEl>
                                              <p:spTgt spid="3"/>
                                            </p:tgtEl>
                                            <p:attrNameLst>
                                              <p:attrName>ppt_x</p:attrName>
                                            </p:attrNameLst>
                                          </p:cBhvr>
                                          <p:tavLst>
                                            <p:tav tm="0">
                                              <p:val>
                                                <p:strVal val="1+#ppt_w/2"/>
                                              </p:val>
                                            </p:tav>
                                            <p:tav tm="100000">
                                              <p:val>
                                                <p:strVal val="#ppt_x"/>
                                              </p:val>
                                            </p:tav>
                                          </p:tavLst>
                                        </p:anim>
                                        <p:anim calcmode="lin" valueType="num">
                                          <p:cBhvr additive="base">
                                            <p:cTn id="16" dur="1000" fill="hold"/>
                                            <p:tgtEl>
                                              <p:spTgt spid="3"/>
                                            </p:tgtEl>
                                            <p:attrNameLst>
                                              <p:attrName>ppt_y</p:attrName>
                                            </p:attrNameLst>
                                          </p:cBhvr>
                                          <p:tavLst>
                                            <p:tav tm="0">
                                              <p:val>
                                                <p:strVal val="#ppt_y"/>
                                              </p:val>
                                            </p:tav>
                                            <p:tav tm="100000">
                                              <p:val>
                                                <p:strVal val="#ppt_y"/>
                                              </p:val>
                                            </p:tav>
                                          </p:tavLst>
                                        </p:anim>
                                      </p:childTnLst>
                                    </p:cTn>
                                  </p:par>
                                  <p:par>
                                    <p:cTn id="17" presetID="2" presetClass="entr" presetSubtype="1" fill="hold" grpId="0" nodeType="with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additive="base">
                                            <p:cTn id="19" dur="1000" fill="hold"/>
                                            <p:tgtEl>
                                              <p:spTgt spid="23"/>
                                            </p:tgtEl>
                                            <p:attrNameLst>
                                              <p:attrName>ppt_x</p:attrName>
                                            </p:attrNameLst>
                                          </p:cBhvr>
                                          <p:tavLst>
                                            <p:tav tm="0">
                                              <p:val>
                                                <p:strVal val="#ppt_x"/>
                                              </p:val>
                                            </p:tav>
                                            <p:tav tm="100000">
                                              <p:val>
                                                <p:strVal val="#ppt_x"/>
                                              </p:val>
                                            </p:tav>
                                          </p:tavLst>
                                        </p:anim>
                                        <p:anim calcmode="lin" valueType="num">
                                          <p:cBhvr additive="base">
                                            <p:cTn id="20" dur="1000" fill="hold"/>
                                            <p:tgtEl>
                                              <p:spTgt spid="2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占位符 7"/>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a:xfrm flipH="1">
            <a:off x="20" y="0"/>
            <a:ext cx="12191980" cy="6858000"/>
          </a:xfrm>
        </p:spPr>
      </p:pic>
      <p:sp>
        <p:nvSpPr>
          <p:cNvPr id="5" name="文本框 4"/>
          <p:cNvSpPr txBox="1"/>
          <p:nvPr/>
        </p:nvSpPr>
        <p:spPr>
          <a:xfrm>
            <a:off x="5848350" y="1622425"/>
            <a:ext cx="1553630" cy="156966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9600" b="1" i="0" u="none" strike="noStrike" kern="1200" cap="none" spc="0" normalizeH="0" baseline="0" noProof="0" dirty="0">
                <a:ln>
                  <a:noFill/>
                </a:ln>
                <a:solidFill>
                  <a:prstClr val="white"/>
                </a:solidFill>
                <a:effectLst/>
                <a:uLnTx/>
                <a:uFillTx/>
                <a:cs typeface="+mn-ea"/>
                <a:sym typeface="+mn-lt"/>
              </a:rPr>
              <a:t>02</a:t>
            </a:r>
            <a:endParaRPr kumimoji="0" lang="zh-CN" altLang="en-US" sz="9600" b="1" i="0" u="none" strike="noStrike" kern="1200" cap="none" spc="0" normalizeH="0" baseline="0" noProof="0" dirty="0">
              <a:ln>
                <a:noFill/>
              </a:ln>
              <a:solidFill>
                <a:prstClr val="white"/>
              </a:solidFill>
              <a:effectLst/>
              <a:uLnTx/>
              <a:uFillTx/>
              <a:cs typeface="+mn-ea"/>
              <a:sym typeface="+mn-lt"/>
            </a:endParaRPr>
          </a:p>
        </p:txBody>
      </p:sp>
      <p:sp>
        <p:nvSpPr>
          <p:cNvPr id="6" name="矩形 5"/>
          <p:cNvSpPr/>
          <p:nvPr/>
        </p:nvSpPr>
        <p:spPr>
          <a:xfrm>
            <a:off x="5848350" y="3192085"/>
            <a:ext cx="3262432" cy="707886"/>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4000" b="1" i="0" u="none" strike="noStrike" kern="1200" cap="none" spc="0" normalizeH="0" baseline="0" noProof="0" dirty="0">
                <a:ln>
                  <a:noFill/>
                </a:ln>
                <a:solidFill>
                  <a:prstClr val="white"/>
                </a:solidFill>
                <a:effectLst/>
                <a:uLnTx/>
                <a:uFillTx/>
                <a:cs typeface="+mn-ea"/>
                <a:sym typeface="+mn-lt"/>
              </a:rPr>
              <a:t>标题文字添加</a:t>
            </a:r>
          </a:p>
        </p:txBody>
      </p:sp>
    </p:spTree>
    <p:extLst>
      <p:ext uri="{BB962C8B-B14F-4D97-AF65-F5344CB8AC3E}">
        <p14:creationId xmlns:p14="http://schemas.microsoft.com/office/powerpoint/2010/main" val="846485255"/>
      </p:ext>
    </p:extLst>
  </p:cSld>
  <p:clrMapOvr>
    <a:masterClrMapping/>
  </p:clrMapOvr>
  <p:transition spd="slow">
    <p:push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5"/>
          <p:cNvSpPr/>
          <p:nvPr/>
        </p:nvSpPr>
        <p:spPr>
          <a:xfrm rot="5400000">
            <a:off x="10791683" y="152587"/>
            <a:ext cx="946484" cy="641311"/>
          </a:xfrm>
          <a:prstGeom prst="rect">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sp>
        <p:nvSpPr>
          <p:cNvPr id="7" name="Freeform 126"/>
          <p:cNvSpPr>
            <a:spLocks/>
          </p:cNvSpPr>
          <p:nvPr/>
        </p:nvSpPr>
        <p:spPr bwMode="auto">
          <a:xfrm rot="988690">
            <a:off x="11102925" y="242445"/>
            <a:ext cx="324000" cy="432000"/>
          </a:xfrm>
          <a:custGeom>
            <a:avLst/>
            <a:gdLst/>
            <a:ahLst/>
            <a:cxnLst>
              <a:cxn ang="0">
                <a:pos x="25" y="46"/>
              </a:cxn>
              <a:cxn ang="0">
                <a:pos x="1" y="64"/>
              </a:cxn>
              <a:cxn ang="0">
                <a:pos x="0" y="62"/>
              </a:cxn>
              <a:cxn ang="0">
                <a:pos x="1" y="61"/>
              </a:cxn>
              <a:cxn ang="0">
                <a:pos x="22" y="46"/>
              </a:cxn>
              <a:cxn ang="0">
                <a:pos x="1" y="36"/>
              </a:cxn>
              <a:cxn ang="0">
                <a:pos x="24" y="41"/>
              </a:cxn>
              <a:cxn ang="0">
                <a:pos x="27" y="31"/>
              </a:cxn>
              <a:cxn ang="0">
                <a:pos x="7" y="18"/>
              </a:cxn>
              <a:cxn ang="0">
                <a:pos x="27" y="28"/>
              </a:cxn>
              <a:cxn ang="0">
                <a:pos x="28" y="21"/>
              </a:cxn>
              <a:cxn ang="0">
                <a:pos x="23" y="0"/>
              </a:cxn>
              <a:cxn ang="0">
                <a:pos x="31" y="21"/>
              </a:cxn>
              <a:cxn ang="0">
                <a:pos x="31" y="25"/>
              </a:cxn>
              <a:cxn ang="0">
                <a:pos x="48" y="18"/>
              </a:cxn>
              <a:cxn ang="0">
                <a:pos x="30" y="32"/>
              </a:cxn>
              <a:cxn ang="0">
                <a:pos x="27" y="42"/>
              </a:cxn>
              <a:cxn ang="0">
                <a:pos x="50" y="39"/>
              </a:cxn>
              <a:cxn ang="0">
                <a:pos x="25" y="46"/>
              </a:cxn>
            </a:cxnLst>
            <a:rect l="0" t="0" r="r" b="b"/>
            <a:pathLst>
              <a:path w="50" h="64">
                <a:moveTo>
                  <a:pt x="25" y="46"/>
                </a:moveTo>
                <a:cubicBezTo>
                  <a:pt x="20" y="57"/>
                  <a:pt x="11" y="64"/>
                  <a:pt x="1" y="64"/>
                </a:cubicBezTo>
                <a:cubicBezTo>
                  <a:pt x="0" y="64"/>
                  <a:pt x="0" y="63"/>
                  <a:pt x="0" y="62"/>
                </a:cubicBezTo>
                <a:cubicBezTo>
                  <a:pt x="0" y="61"/>
                  <a:pt x="0" y="61"/>
                  <a:pt x="1" y="61"/>
                </a:cubicBezTo>
                <a:cubicBezTo>
                  <a:pt x="10" y="61"/>
                  <a:pt x="17" y="55"/>
                  <a:pt x="22" y="46"/>
                </a:cubicBezTo>
                <a:cubicBezTo>
                  <a:pt x="17" y="48"/>
                  <a:pt x="6" y="50"/>
                  <a:pt x="1" y="36"/>
                </a:cubicBezTo>
                <a:cubicBezTo>
                  <a:pt x="15" y="30"/>
                  <a:pt x="22" y="37"/>
                  <a:pt x="24" y="41"/>
                </a:cubicBezTo>
                <a:cubicBezTo>
                  <a:pt x="25" y="38"/>
                  <a:pt x="26" y="35"/>
                  <a:pt x="27" y="31"/>
                </a:cubicBezTo>
                <a:cubicBezTo>
                  <a:pt x="27" y="31"/>
                  <a:pt x="9" y="34"/>
                  <a:pt x="7" y="18"/>
                </a:cubicBezTo>
                <a:cubicBezTo>
                  <a:pt x="23" y="12"/>
                  <a:pt x="27" y="28"/>
                  <a:pt x="27" y="28"/>
                </a:cubicBezTo>
                <a:cubicBezTo>
                  <a:pt x="27" y="26"/>
                  <a:pt x="28" y="21"/>
                  <a:pt x="28" y="21"/>
                </a:cubicBezTo>
                <a:cubicBezTo>
                  <a:pt x="28" y="21"/>
                  <a:pt x="14" y="12"/>
                  <a:pt x="23" y="0"/>
                </a:cubicBezTo>
                <a:cubicBezTo>
                  <a:pt x="39" y="5"/>
                  <a:pt x="31" y="21"/>
                  <a:pt x="31" y="21"/>
                </a:cubicBezTo>
                <a:cubicBezTo>
                  <a:pt x="31" y="21"/>
                  <a:pt x="31" y="24"/>
                  <a:pt x="31" y="25"/>
                </a:cubicBezTo>
                <a:cubicBezTo>
                  <a:pt x="31" y="25"/>
                  <a:pt x="37" y="14"/>
                  <a:pt x="48" y="18"/>
                </a:cubicBezTo>
                <a:cubicBezTo>
                  <a:pt x="48" y="35"/>
                  <a:pt x="30" y="32"/>
                  <a:pt x="30" y="32"/>
                </a:cubicBezTo>
                <a:cubicBezTo>
                  <a:pt x="29" y="35"/>
                  <a:pt x="29" y="39"/>
                  <a:pt x="27" y="42"/>
                </a:cubicBezTo>
                <a:cubicBezTo>
                  <a:pt x="27" y="42"/>
                  <a:pt x="38" y="30"/>
                  <a:pt x="50" y="39"/>
                </a:cubicBezTo>
                <a:cubicBezTo>
                  <a:pt x="43" y="57"/>
                  <a:pt x="25" y="46"/>
                  <a:pt x="25" y="46"/>
                </a:cubicBezTo>
                <a:close/>
              </a:path>
            </a:pathLst>
          </a:custGeom>
          <a:solidFill>
            <a:schemeClr val="tx1">
              <a:lumMod val="85000"/>
              <a:lumOff val="15000"/>
            </a:schemeClr>
          </a:solidFill>
          <a:ln w="9525">
            <a:noFill/>
            <a:round/>
            <a:headEnd/>
            <a:tailEnd/>
          </a:ln>
        </p:spPr>
        <p:txBody>
          <a:bodyPr vert="horz" wrap="square" lIns="91440" tIns="45720" rIns="91440" bIns="45720" numCol="1" anchor="t" anchorCtr="0" compatLnSpc="1">
            <a:prstTxWarp prst="textNoShape">
              <a:avLst/>
            </a:prstTxWarp>
          </a:bodyPr>
          <a:lstStyle/>
          <a:p>
            <a:pPr algn="ctr"/>
            <a:endParaRPr lang="en-US">
              <a:solidFill>
                <a:schemeClr val="tx1">
                  <a:lumMod val="75000"/>
                  <a:lumOff val="25000"/>
                </a:schemeClr>
              </a:solidFill>
              <a:cs typeface="+mn-ea"/>
              <a:sym typeface="+mn-lt"/>
            </a:endParaRPr>
          </a:p>
        </p:txBody>
      </p:sp>
      <p:pic>
        <p:nvPicPr>
          <p:cNvPr id="11" name="图片占位符 10"/>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grpSp>
        <p:nvGrpSpPr>
          <p:cNvPr id="13" name="组合 12"/>
          <p:cNvGrpSpPr/>
          <p:nvPr/>
        </p:nvGrpSpPr>
        <p:grpSpPr>
          <a:xfrm>
            <a:off x="7213817" y="1378743"/>
            <a:ext cx="4371764" cy="4299737"/>
            <a:chOff x="7213817" y="1378743"/>
            <a:chExt cx="4371764" cy="4299737"/>
          </a:xfrm>
        </p:grpSpPr>
        <p:grpSp>
          <p:nvGrpSpPr>
            <p:cNvPr id="6" name="组合 5"/>
            <p:cNvGrpSpPr/>
            <p:nvPr/>
          </p:nvGrpSpPr>
          <p:grpSpPr>
            <a:xfrm>
              <a:off x="7213817" y="1378743"/>
              <a:ext cx="4371764" cy="4299737"/>
              <a:chOff x="7213817" y="1378743"/>
              <a:chExt cx="4371764" cy="4299737"/>
            </a:xfrm>
          </p:grpSpPr>
          <p:sp>
            <p:nvSpPr>
              <p:cNvPr id="3" name="文本框 2"/>
              <p:cNvSpPr txBox="1"/>
              <p:nvPr/>
            </p:nvSpPr>
            <p:spPr>
              <a:xfrm>
                <a:off x="7248089" y="1378743"/>
                <a:ext cx="2625719" cy="369332"/>
              </a:xfrm>
              <a:prstGeom prst="rect">
                <a:avLst/>
              </a:prstGeom>
              <a:noFill/>
            </p:spPr>
            <p:txBody>
              <a:bodyPr wrap="none" rtlCol="0">
                <a:spAutoFit/>
              </a:bodyPr>
              <a:lstStyle/>
              <a:p>
                <a:r>
                  <a:rPr lang="en-US" altLang="zh-CN" dirty="0">
                    <a:solidFill>
                      <a:schemeClr val="tx1">
                        <a:lumMod val="75000"/>
                        <a:lumOff val="25000"/>
                      </a:schemeClr>
                    </a:solidFill>
                    <a:cs typeface="+mn-ea"/>
                    <a:sym typeface="+mn-lt"/>
                  </a:rPr>
                  <a:t>EXAMPLE TEXT HERE</a:t>
                </a:r>
                <a:endParaRPr lang="zh-CN" altLang="en-US" dirty="0">
                  <a:solidFill>
                    <a:schemeClr val="tx1">
                      <a:lumMod val="75000"/>
                      <a:lumOff val="25000"/>
                    </a:schemeClr>
                  </a:solidFill>
                  <a:cs typeface="+mn-ea"/>
                  <a:sym typeface="+mn-lt"/>
                </a:endParaRPr>
              </a:p>
            </p:txBody>
          </p:sp>
          <p:sp>
            <p:nvSpPr>
              <p:cNvPr id="4" name="文本框 3"/>
              <p:cNvSpPr txBox="1"/>
              <p:nvPr/>
            </p:nvSpPr>
            <p:spPr>
              <a:xfrm>
                <a:off x="7213817" y="1748075"/>
                <a:ext cx="3877985" cy="699807"/>
              </a:xfrm>
              <a:prstGeom prst="rect">
                <a:avLst/>
              </a:prstGeom>
              <a:noFill/>
            </p:spPr>
            <p:txBody>
              <a:bodyPr wrap="none" rtlCol="0">
                <a:spAutoFit/>
              </a:bodyPr>
              <a:lstStyle/>
              <a:p>
                <a:pPr>
                  <a:lnSpc>
                    <a:spcPct val="120000"/>
                  </a:lnSpc>
                </a:pPr>
                <a:r>
                  <a:rPr lang="zh-CN" altLang="en-US" sz="3600" b="1" dirty="0">
                    <a:solidFill>
                      <a:schemeClr val="tx1">
                        <a:lumMod val="75000"/>
                        <a:lumOff val="25000"/>
                      </a:schemeClr>
                    </a:solidFill>
                    <a:cs typeface="+mn-ea"/>
                    <a:sym typeface="+mn-lt"/>
                  </a:rPr>
                  <a:t>标题文字添加此处</a:t>
                </a:r>
              </a:p>
            </p:txBody>
          </p:sp>
          <p:sp>
            <p:nvSpPr>
              <p:cNvPr id="5" name="文本框 4"/>
              <p:cNvSpPr txBox="1"/>
              <p:nvPr/>
            </p:nvSpPr>
            <p:spPr>
              <a:xfrm>
                <a:off x="7213817" y="3970320"/>
                <a:ext cx="4371764" cy="1708160"/>
              </a:xfrm>
              <a:prstGeom prst="rect">
                <a:avLst/>
              </a:prstGeom>
              <a:noFill/>
            </p:spPr>
            <p:txBody>
              <a:bodyPr wrap="square" rtlCol="0">
                <a:spAutoFit/>
              </a:bodyPr>
              <a:lstStyle/>
              <a:p>
                <a:pPr algn="just">
                  <a:lnSpc>
                    <a:spcPct val="150000"/>
                  </a:lnSpc>
                </a:pPr>
                <a:r>
                  <a:rPr lang="zh-CN" altLang="en-US" sz="1400" dirty="0">
                    <a:solidFill>
                      <a:schemeClr val="tx1">
                        <a:lumMod val="75000"/>
                        <a:lumOff val="25000"/>
                      </a:schemeClr>
                    </a:solidFill>
                    <a:cs typeface="+mn-ea"/>
                    <a:sym typeface="+mn-lt"/>
                  </a:rPr>
                  <a:t>用户可以在投影仪或者计算机上进行演示，也可以将演示文稿打印出来，制作成胶片，以便应用到更广泛的领域中。利用</a:t>
                </a:r>
                <a:r>
                  <a:rPr lang="en-US" altLang="zh-CN" sz="1400" dirty="0">
                    <a:solidFill>
                      <a:schemeClr val="tx1">
                        <a:lumMod val="75000"/>
                        <a:lumOff val="25000"/>
                      </a:schemeClr>
                    </a:solidFill>
                    <a:cs typeface="+mn-ea"/>
                    <a:sym typeface="+mn-lt"/>
                  </a:rPr>
                  <a:t>Microsoft Office PowerPoint</a:t>
                </a:r>
                <a:r>
                  <a:rPr lang="zh-CN" altLang="en-US" sz="1400" dirty="0">
                    <a:solidFill>
                      <a:schemeClr val="tx1">
                        <a:lumMod val="75000"/>
                        <a:lumOff val="25000"/>
                      </a:schemeClr>
                    </a:solidFill>
                    <a:cs typeface="+mn-ea"/>
                    <a:sym typeface="+mn-lt"/>
                  </a:rPr>
                  <a:t>不仅可以创建演示文稿，还可以在互联网上召开面对面会议远程会议或在网上给观众展示演示文稿</a:t>
                </a:r>
              </a:p>
            </p:txBody>
          </p:sp>
        </p:grpSp>
        <p:sp>
          <p:nvSpPr>
            <p:cNvPr id="12" name="文本框 11"/>
            <p:cNvSpPr txBox="1"/>
            <p:nvPr/>
          </p:nvSpPr>
          <p:spPr>
            <a:xfrm>
              <a:off x="7213817" y="2853586"/>
              <a:ext cx="1725152" cy="1015663"/>
            </a:xfrm>
            <a:prstGeom prst="rect">
              <a:avLst/>
            </a:prstGeom>
            <a:noFill/>
          </p:spPr>
          <p:txBody>
            <a:bodyPr wrap="none" rtlCol="0">
              <a:spAutoFit/>
            </a:bodyPr>
            <a:lstStyle/>
            <a:p>
              <a:r>
                <a:rPr lang="en-US" altLang="zh-CN" sz="6000" b="1" dirty="0">
                  <a:solidFill>
                    <a:schemeClr val="accent6"/>
                  </a:solidFill>
                  <a:cs typeface="+mn-ea"/>
                  <a:sym typeface="+mn-lt"/>
                </a:rPr>
                <a:t>98%</a:t>
              </a:r>
              <a:endParaRPr lang="zh-CN" altLang="en-US" sz="6000" b="1" dirty="0">
                <a:solidFill>
                  <a:schemeClr val="accent6"/>
                </a:solidFill>
                <a:cs typeface="+mn-ea"/>
                <a:sym typeface="+mn-lt"/>
              </a:endParaRPr>
            </a:p>
          </p:txBody>
        </p:sp>
      </p:grpSp>
    </p:spTree>
    <p:extLst>
      <p:ext uri="{BB962C8B-B14F-4D97-AF65-F5344CB8AC3E}">
        <p14:creationId xmlns:p14="http://schemas.microsoft.com/office/powerpoint/2010/main" val="1422097410"/>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56000">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14:bounceEnd="56000">
                                          <p:cBhvr additive="base">
                                            <p:cTn id="7" dur="1000" fill="hold"/>
                                            <p:tgtEl>
                                              <p:spTgt spid="11"/>
                                            </p:tgtEl>
                                            <p:attrNameLst>
                                              <p:attrName>ppt_x</p:attrName>
                                            </p:attrNameLst>
                                          </p:cBhvr>
                                          <p:tavLst>
                                            <p:tav tm="0">
                                              <p:val>
                                                <p:strVal val="0-#ppt_w/2"/>
                                              </p:val>
                                            </p:tav>
                                            <p:tav tm="100000">
                                              <p:val>
                                                <p:strVal val="#ppt_x"/>
                                              </p:val>
                                            </p:tav>
                                          </p:tavLst>
                                        </p:anim>
                                        <p:anim calcmode="lin" valueType="num" p14:bounceEnd="56000">
                                          <p:cBhvr additive="base">
                                            <p:cTn id="8" dur="1000" fill="hold"/>
                                            <p:tgtEl>
                                              <p:spTgt spid="11"/>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14:presetBounceEnd="56000">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14:bounceEnd="56000">
                                          <p:cBhvr additive="base">
                                            <p:cTn id="11" dur="1000" fill="hold"/>
                                            <p:tgtEl>
                                              <p:spTgt spid="13"/>
                                            </p:tgtEl>
                                            <p:attrNameLst>
                                              <p:attrName>ppt_x</p:attrName>
                                            </p:attrNameLst>
                                          </p:cBhvr>
                                          <p:tavLst>
                                            <p:tav tm="0">
                                              <p:val>
                                                <p:strVal val="1+#ppt_w/2"/>
                                              </p:val>
                                            </p:tav>
                                            <p:tav tm="100000">
                                              <p:val>
                                                <p:strVal val="#ppt_x"/>
                                              </p:val>
                                            </p:tav>
                                          </p:tavLst>
                                        </p:anim>
                                        <p:anim calcmode="lin" valueType="num" p14:bounceEnd="56000">
                                          <p:cBhvr additive="base">
                                            <p:cTn id="12" dur="10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1000" fill="hold"/>
                                            <p:tgtEl>
                                              <p:spTgt spid="11"/>
                                            </p:tgtEl>
                                            <p:attrNameLst>
                                              <p:attrName>ppt_x</p:attrName>
                                            </p:attrNameLst>
                                          </p:cBhvr>
                                          <p:tavLst>
                                            <p:tav tm="0">
                                              <p:val>
                                                <p:strVal val="0-#ppt_w/2"/>
                                              </p:val>
                                            </p:tav>
                                            <p:tav tm="100000">
                                              <p:val>
                                                <p:strVal val="#ppt_x"/>
                                              </p:val>
                                            </p:tav>
                                          </p:tavLst>
                                        </p:anim>
                                        <p:anim calcmode="lin" valueType="num">
                                          <p:cBhvr additive="base">
                                            <p:cTn id="8" dur="1000" fill="hold"/>
                                            <p:tgtEl>
                                              <p:spTgt spid="11"/>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1000" fill="hold"/>
                                            <p:tgtEl>
                                              <p:spTgt spid="13"/>
                                            </p:tgtEl>
                                            <p:attrNameLst>
                                              <p:attrName>ppt_x</p:attrName>
                                            </p:attrNameLst>
                                          </p:cBhvr>
                                          <p:tavLst>
                                            <p:tav tm="0">
                                              <p:val>
                                                <p:strVal val="1+#ppt_w/2"/>
                                              </p:val>
                                            </p:tav>
                                            <p:tav tm="100000">
                                              <p:val>
                                                <p:strVal val="#ppt_x"/>
                                              </p:val>
                                            </p:tav>
                                          </p:tavLst>
                                        </p:anim>
                                        <p:anim calcmode="lin" valueType="num">
                                          <p:cBhvr additive="base">
                                            <p:cTn id="12" dur="10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p:nvPr/>
        </p:nvGrpSpPr>
        <p:grpSpPr>
          <a:xfrm>
            <a:off x="526703" y="1"/>
            <a:ext cx="3696530" cy="6858001"/>
            <a:chOff x="526703" y="1"/>
            <a:chExt cx="3696530" cy="6858001"/>
          </a:xfrm>
        </p:grpSpPr>
        <p:sp>
          <p:nvSpPr>
            <p:cNvPr id="17" name="Rectangle 5"/>
            <p:cNvSpPr/>
            <p:nvPr/>
          </p:nvSpPr>
          <p:spPr>
            <a:xfrm rot="5400000">
              <a:off x="-1054033" y="1580737"/>
              <a:ext cx="6858001" cy="3696530"/>
            </a:xfrm>
            <a:prstGeom prst="rect">
              <a:avLst/>
            </a:prstGeom>
            <a:solidFill>
              <a:schemeClr val="accent3">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grpSp>
          <p:nvGrpSpPr>
            <p:cNvPr id="2" name="Group 1"/>
            <p:cNvGrpSpPr/>
            <p:nvPr/>
          </p:nvGrpSpPr>
          <p:grpSpPr>
            <a:xfrm>
              <a:off x="867990" y="555716"/>
              <a:ext cx="3099095" cy="5365077"/>
              <a:chOff x="769360" y="555716"/>
              <a:chExt cx="3099095" cy="5365077"/>
            </a:xfrm>
          </p:grpSpPr>
          <p:sp>
            <p:nvSpPr>
              <p:cNvPr id="14" name="文本框 3"/>
              <p:cNvSpPr txBox="1"/>
              <p:nvPr/>
            </p:nvSpPr>
            <p:spPr>
              <a:xfrm>
                <a:off x="769360" y="1345193"/>
                <a:ext cx="2595485" cy="1364604"/>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3600" b="1" dirty="0">
                    <a:solidFill>
                      <a:schemeClr val="tx1">
                        <a:lumMod val="75000"/>
                        <a:lumOff val="25000"/>
                      </a:schemeClr>
                    </a:solidFill>
                    <a:cs typeface="+mn-ea"/>
                    <a:sym typeface="+mn-lt"/>
                  </a:rPr>
                  <a:t>标题文字</a:t>
                </a:r>
                <a:endParaRPr lang="en-US" altLang="zh-CN" sz="3600" b="1" dirty="0">
                  <a:solidFill>
                    <a:schemeClr val="tx1">
                      <a:lumMod val="75000"/>
                      <a:lumOff val="25000"/>
                    </a:schemeClr>
                  </a:solidFill>
                  <a:cs typeface="+mn-ea"/>
                  <a:sym typeface="+mn-lt"/>
                </a:endParaRPr>
              </a:p>
              <a:p>
                <a:pPr>
                  <a:lnSpc>
                    <a:spcPct val="120000"/>
                  </a:lnSpc>
                </a:pPr>
                <a:r>
                  <a:rPr lang="zh-CN" altLang="en-US" sz="3600" b="1" dirty="0">
                    <a:solidFill>
                      <a:schemeClr val="tx1">
                        <a:lumMod val="75000"/>
                        <a:lumOff val="25000"/>
                      </a:schemeClr>
                    </a:solidFill>
                    <a:cs typeface="+mn-ea"/>
                    <a:sym typeface="+mn-lt"/>
                  </a:rPr>
                  <a:t>添加此处</a:t>
                </a:r>
              </a:p>
            </p:txBody>
          </p:sp>
          <p:sp>
            <p:nvSpPr>
              <p:cNvPr id="15" name="矩形 14"/>
              <p:cNvSpPr/>
              <p:nvPr/>
            </p:nvSpPr>
            <p:spPr>
              <a:xfrm>
                <a:off x="769360" y="3587847"/>
                <a:ext cx="3099095" cy="2332946"/>
              </a:xfrm>
              <a:prstGeom prst="rect">
                <a:avLst/>
              </a:prstGeom>
            </p:spPr>
            <p:txBody>
              <a:bodyPr wrap="square">
                <a:spAutoFit/>
              </a:bodyPr>
              <a:lstStyle/>
              <a:p>
                <a:pPr algn="just">
                  <a:lnSpc>
                    <a:spcPct val="130000"/>
                  </a:lnSpc>
                </a:pPr>
                <a:r>
                  <a:rPr lang="zh-CN" altLang="en-US" sz="1400" dirty="0">
                    <a:solidFill>
                      <a:schemeClr val="tx1">
                        <a:lumMod val="75000"/>
                        <a:lumOff val="25000"/>
                      </a:schemeClr>
                    </a:solidFill>
                    <a:cs typeface="+mn-ea"/>
                    <a:sym typeface="+mn-lt"/>
                  </a:rPr>
                  <a:t>用户可以在投影仪或者计算机上进行演示，也可以将演示文稿打印出来，制作成胶片，以便应用到更广泛的领域中。利用</a:t>
                </a:r>
                <a:r>
                  <a:rPr lang="en-US" altLang="zh-CN" sz="1400" dirty="0">
                    <a:solidFill>
                      <a:schemeClr val="tx1">
                        <a:lumMod val="75000"/>
                        <a:lumOff val="25000"/>
                      </a:schemeClr>
                    </a:solidFill>
                    <a:cs typeface="+mn-ea"/>
                    <a:sym typeface="+mn-lt"/>
                  </a:rPr>
                  <a:t>Microsoft Office PowerPoint</a:t>
                </a:r>
                <a:r>
                  <a:rPr lang="zh-CN" altLang="en-US" sz="1400" dirty="0">
                    <a:solidFill>
                      <a:schemeClr val="tx1">
                        <a:lumMod val="75000"/>
                        <a:lumOff val="25000"/>
                      </a:schemeClr>
                    </a:solidFill>
                    <a:cs typeface="+mn-ea"/>
                    <a:sym typeface="+mn-lt"/>
                  </a:rPr>
                  <a:t>不仅可以创建演示文稿，还可以在互联网上召开面对面会议远程会议或在网上给观众展示演示文稿</a:t>
                </a:r>
              </a:p>
              <a:p>
                <a:pPr algn="just">
                  <a:lnSpc>
                    <a:spcPct val="130000"/>
                  </a:lnSpc>
                </a:pPr>
                <a:endParaRPr lang="zh-CN" altLang="en-US" sz="1400" dirty="0">
                  <a:solidFill>
                    <a:schemeClr val="tx1">
                      <a:lumMod val="75000"/>
                      <a:lumOff val="25000"/>
                    </a:schemeClr>
                  </a:solidFill>
                  <a:cs typeface="+mn-ea"/>
                  <a:sym typeface="+mn-lt"/>
                </a:endParaRPr>
              </a:p>
            </p:txBody>
          </p:sp>
          <p:sp>
            <p:nvSpPr>
              <p:cNvPr id="11" name="Freeform 126"/>
              <p:cNvSpPr>
                <a:spLocks/>
              </p:cNvSpPr>
              <p:nvPr/>
            </p:nvSpPr>
            <p:spPr bwMode="auto">
              <a:xfrm rot="988690">
                <a:off x="3468200" y="555716"/>
                <a:ext cx="324000" cy="432000"/>
              </a:xfrm>
              <a:custGeom>
                <a:avLst/>
                <a:gdLst/>
                <a:ahLst/>
                <a:cxnLst>
                  <a:cxn ang="0">
                    <a:pos x="25" y="46"/>
                  </a:cxn>
                  <a:cxn ang="0">
                    <a:pos x="1" y="64"/>
                  </a:cxn>
                  <a:cxn ang="0">
                    <a:pos x="0" y="62"/>
                  </a:cxn>
                  <a:cxn ang="0">
                    <a:pos x="1" y="61"/>
                  </a:cxn>
                  <a:cxn ang="0">
                    <a:pos x="22" y="46"/>
                  </a:cxn>
                  <a:cxn ang="0">
                    <a:pos x="1" y="36"/>
                  </a:cxn>
                  <a:cxn ang="0">
                    <a:pos x="24" y="41"/>
                  </a:cxn>
                  <a:cxn ang="0">
                    <a:pos x="27" y="31"/>
                  </a:cxn>
                  <a:cxn ang="0">
                    <a:pos x="7" y="18"/>
                  </a:cxn>
                  <a:cxn ang="0">
                    <a:pos x="27" y="28"/>
                  </a:cxn>
                  <a:cxn ang="0">
                    <a:pos x="28" y="21"/>
                  </a:cxn>
                  <a:cxn ang="0">
                    <a:pos x="23" y="0"/>
                  </a:cxn>
                  <a:cxn ang="0">
                    <a:pos x="31" y="21"/>
                  </a:cxn>
                  <a:cxn ang="0">
                    <a:pos x="31" y="25"/>
                  </a:cxn>
                  <a:cxn ang="0">
                    <a:pos x="48" y="18"/>
                  </a:cxn>
                  <a:cxn ang="0">
                    <a:pos x="30" y="32"/>
                  </a:cxn>
                  <a:cxn ang="0">
                    <a:pos x="27" y="42"/>
                  </a:cxn>
                  <a:cxn ang="0">
                    <a:pos x="50" y="39"/>
                  </a:cxn>
                  <a:cxn ang="0">
                    <a:pos x="25" y="46"/>
                  </a:cxn>
                </a:cxnLst>
                <a:rect l="0" t="0" r="r" b="b"/>
                <a:pathLst>
                  <a:path w="50" h="64">
                    <a:moveTo>
                      <a:pt x="25" y="46"/>
                    </a:moveTo>
                    <a:cubicBezTo>
                      <a:pt x="20" y="57"/>
                      <a:pt x="11" y="64"/>
                      <a:pt x="1" y="64"/>
                    </a:cubicBezTo>
                    <a:cubicBezTo>
                      <a:pt x="0" y="64"/>
                      <a:pt x="0" y="63"/>
                      <a:pt x="0" y="62"/>
                    </a:cubicBezTo>
                    <a:cubicBezTo>
                      <a:pt x="0" y="61"/>
                      <a:pt x="0" y="61"/>
                      <a:pt x="1" y="61"/>
                    </a:cubicBezTo>
                    <a:cubicBezTo>
                      <a:pt x="10" y="61"/>
                      <a:pt x="17" y="55"/>
                      <a:pt x="22" y="46"/>
                    </a:cubicBezTo>
                    <a:cubicBezTo>
                      <a:pt x="17" y="48"/>
                      <a:pt x="6" y="50"/>
                      <a:pt x="1" y="36"/>
                    </a:cubicBezTo>
                    <a:cubicBezTo>
                      <a:pt x="15" y="30"/>
                      <a:pt x="22" y="37"/>
                      <a:pt x="24" y="41"/>
                    </a:cubicBezTo>
                    <a:cubicBezTo>
                      <a:pt x="25" y="38"/>
                      <a:pt x="26" y="35"/>
                      <a:pt x="27" y="31"/>
                    </a:cubicBezTo>
                    <a:cubicBezTo>
                      <a:pt x="27" y="31"/>
                      <a:pt x="9" y="34"/>
                      <a:pt x="7" y="18"/>
                    </a:cubicBezTo>
                    <a:cubicBezTo>
                      <a:pt x="23" y="12"/>
                      <a:pt x="27" y="28"/>
                      <a:pt x="27" y="28"/>
                    </a:cubicBezTo>
                    <a:cubicBezTo>
                      <a:pt x="27" y="26"/>
                      <a:pt x="28" y="21"/>
                      <a:pt x="28" y="21"/>
                    </a:cubicBezTo>
                    <a:cubicBezTo>
                      <a:pt x="28" y="21"/>
                      <a:pt x="14" y="12"/>
                      <a:pt x="23" y="0"/>
                    </a:cubicBezTo>
                    <a:cubicBezTo>
                      <a:pt x="39" y="5"/>
                      <a:pt x="31" y="21"/>
                      <a:pt x="31" y="21"/>
                    </a:cubicBezTo>
                    <a:cubicBezTo>
                      <a:pt x="31" y="21"/>
                      <a:pt x="31" y="24"/>
                      <a:pt x="31" y="25"/>
                    </a:cubicBezTo>
                    <a:cubicBezTo>
                      <a:pt x="31" y="25"/>
                      <a:pt x="37" y="14"/>
                      <a:pt x="48" y="18"/>
                    </a:cubicBezTo>
                    <a:cubicBezTo>
                      <a:pt x="48" y="35"/>
                      <a:pt x="30" y="32"/>
                      <a:pt x="30" y="32"/>
                    </a:cubicBezTo>
                    <a:cubicBezTo>
                      <a:pt x="29" y="35"/>
                      <a:pt x="29" y="39"/>
                      <a:pt x="27" y="42"/>
                    </a:cubicBezTo>
                    <a:cubicBezTo>
                      <a:pt x="27" y="42"/>
                      <a:pt x="38" y="30"/>
                      <a:pt x="50" y="39"/>
                    </a:cubicBezTo>
                    <a:cubicBezTo>
                      <a:pt x="43" y="57"/>
                      <a:pt x="25" y="46"/>
                      <a:pt x="25" y="46"/>
                    </a:cubicBezTo>
                    <a:close/>
                  </a:path>
                </a:pathLst>
              </a:custGeom>
              <a:solidFill>
                <a:schemeClr val="tx1">
                  <a:lumMod val="75000"/>
                  <a:lumOff val="2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schemeClr val="tx1">
                      <a:lumMod val="75000"/>
                      <a:lumOff val="25000"/>
                    </a:schemeClr>
                  </a:solidFill>
                  <a:cs typeface="+mn-ea"/>
                  <a:sym typeface="+mn-lt"/>
                </a:endParaRPr>
              </a:p>
            </p:txBody>
          </p:sp>
        </p:grpSp>
        <p:cxnSp>
          <p:nvCxnSpPr>
            <p:cNvPr id="9" name="直接连接符 8"/>
            <p:cNvCxnSpPr>
              <a:cxnSpLocks/>
            </p:cNvCxnSpPr>
            <p:nvPr/>
          </p:nvCxnSpPr>
          <p:spPr>
            <a:xfrm>
              <a:off x="1004888" y="3035300"/>
              <a:ext cx="1687512" cy="0"/>
            </a:xfrm>
            <a:prstGeom prst="line">
              <a:avLst/>
            </a:prstGeom>
            <a:ln w="158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pic>
        <p:nvPicPr>
          <p:cNvPr id="21" name="图片占位符 20"/>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pic>
        <p:nvPicPr>
          <p:cNvPr id="23" name="图片占位符 22"/>
          <p:cNvPicPr>
            <a:picLocks noGrp="1" noChangeAspect="1"/>
          </p:cNvPicPr>
          <p:nvPr>
            <p:ph type="pic" sz="quarter" idx="11"/>
          </p:nvPr>
        </p:nvPicPr>
        <p:blipFill>
          <a:blip r:embed="rId4" cstate="screen">
            <a:extLst>
              <a:ext uri="{28A0092B-C50C-407E-A947-70E740481C1C}">
                <a14:useLocalDpi xmlns:a14="http://schemas.microsoft.com/office/drawing/2010/main"/>
              </a:ext>
            </a:extLst>
          </a:blip>
          <a:srcRect/>
          <a:stretch>
            <a:fillRect/>
          </a:stretch>
        </p:blipFill>
        <p:spPr/>
      </p:pic>
      <p:pic>
        <p:nvPicPr>
          <p:cNvPr id="25" name="图片占位符 24"/>
          <p:cNvPicPr>
            <a:picLocks noGrp="1" noChangeAspect="1"/>
          </p:cNvPicPr>
          <p:nvPr>
            <p:ph type="pic" sz="quarter" idx="12"/>
          </p:nvPr>
        </p:nvPicPr>
        <p:blipFill>
          <a:blip r:embed="rId5" cstate="screen">
            <a:extLst>
              <a:ext uri="{28A0092B-C50C-407E-A947-70E740481C1C}">
                <a14:useLocalDpi xmlns:a14="http://schemas.microsoft.com/office/drawing/2010/main"/>
              </a:ext>
            </a:extLst>
          </a:blip>
          <a:srcRect/>
          <a:stretch>
            <a:fillRect/>
          </a:stretch>
        </p:blipFill>
        <p:spPr/>
      </p:pic>
      <p:pic>
        <p:nvPicPr>
          <p:cNvPr id="27" name="图片占位符 26"/>
          <p:cNvPicPr>
            <a:picLocks noGrp="1" noChangeAspect="1"/>
          </p:cNvPicPr>
          <p:nvPr>
            <p:ph type="pic" sz="quarter" idx="13"/>
          </p:nvPr>
        </p:nvPicPr>
        <p:blipFill>
          <a:blip r:embed="rId6"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1154381008"/>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14:presetBounceEnd="56000">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14:bounceEnd="56000">
                                          <p:cBhvr additive="base">
                                            <p:cTn id="7" dur="1000" fill="hold"/>
                                            <p:tgtEl>
                                              <p:spTgt spid="21"/>
                                            </p:tgtEl>
                                            <p:attrNameLst>
                                              <p:attrName>ppt_x</p:attrName>
                                            </p:attrNameLst>
                                          </p:cBhvr>
                                          <p:tavLst>
                                            <p:tav tm="0">
                                              <p:val>
                                                <p:strVal val="0-#ppt_w/2"/>
                                              </p:val>
                                            </p:tav>
                                            <p:tav tm="100000">
                                              <p:val>
                                                <p:strVal val="#ppt_x"/>
                                              </p:val>
                                            </p:tav>
                                          </p:tavLst>
                                        </p:anim>
                                        <p:anim calcmode="lin" valueType="num" p14:bounceEnd="56000">
                                          <p:cBhvr additive="base">
                                            <p:cTn id="8" dur="1000" fill="hold"/>
                                            <p:tgtEl>
                                              <p:spTgt spid="21"/>
                                            </p:tgtEl>
                                            <p:attrNameLst>
                                              <p:attrName>ppt_y</p:attrName>
                                            </p:attrNameLst>
                                          </p:cBhvr>
                                          <p:tavLst>
                                            <p:tav tm="0">
                                              <p:val>
                                                <p:strVal val="0-#ppt_h/2"/>
                                              </p:val>
                                            </p:tav>
                                            <p:tav tm="100000">
                                              <p:val>
                                                <p:strVal val="#ppt_y"/>
                                              </p:val>
                                            </p:tav>
                                          </p:tavLst>
                                        </p:anim>
                                      </p:childTnLst>
                                    </p:cTn>
                                  </p:par>
                                  <p:par>
                                    <p:cTn id="9" presetID="2" presetClass="entr" presetSubtype="3" fill="hold" nodeType="withEffect" p14:presetBounceEnd="56000">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14:bounceEnd="56000">
                                          <p:cBhvr additive="base">
                                            <p:cTn id="11" dur="1000" fill="hold"/>
                                            <p:tgtEl>
                                              <p:spTgt spid="23"/>
                                            </p:tgtEl>
                                            <p:attrNameLst>
                                              <p:attrName>ppt_x</p:attrName>
                                            </p:attrNameLst>
                                          </p:cBhvr>
                                          <p:tavLst>
                                            <p:tav tm="0">
                                              <p:val>
                                                <p:strVal val="1+#ppt_w/2"/>
                                              </p:val>
                                            </p:tav>
                                            <p:tav tm="100000">
                                              <p:val>
                                                <p:strVal val="#ppt_x"/>
                                              </p:val>
                                            </p:tav>
                                          </p:tavLst>
                                        </p:anim>
                                        <p:anim calcmode="lin" valueType="num" p14:bounceEnd="56000">
                                          <p:cBhvr additive="base">
                                            <p:cTn id="12" dur="1000" fill="hold"/>
                                            <p:tgtEl>
                                              <p:spTgt spid="23"/>
                                            </p:tgtEl>
                                            <p:attrNameLst>
                                              <p:attrName>ppt_y</p:attrName>
                                            </p:attrNameLst>
                                          </p:cBhvr>
                                          <p:tavLst>
                                            <p:tav tm="0">
                                              <p:val>
                                                <p:strVal val="0-#ppt_h/2"/>
                                              </p:val>
                                            </p:tav>
                                            <p:tav tm="100000">
                                              <p:val>
                                                <p:strVal val="#ppt_y"/>
                                              </p:val>
                                            </p:tav>
                                          </p:tavLst>
                                        </p:anim>
                                      </p:childTnLst>
                                    </p:cTn>
                                  </p:par>
                                  <p:par>
                                    <p:cTn id="13" presetID="2" presetClass="entr" presetSubtype="12" fill="hold" nodeType="withEffect" p14:presetBounceEnd="56000">
                                      <p:stCondLst>
                                        <p:cond delay="0"/>
                                      </p:stCondLst>
                                      <p:childTnLst>
                                        <p:set>
                                          <p:cBhvr>
                                            <p:cTn id="14" dur="1" fill="hold">
                                              <p:stCondLst>
                                                <p:cond delay="0"/>
                                              </p:stCondLst>
                                            </p:cTn>
                                            <p:tgtEl>
                                              <p:spTgt spid="25"/>
                                            </p:tgtEl>
                                            <p:attrNameLst>
                                              <p:attrName>style.visibility</p:attrName>
                                            </p:attrNameLst>
                                          </p:cBhvr>
                                          <p:to>
                                            <p:strVal val="visible"/>
                                          </p:to>
                                        </p:set>
                                        <p:anim calcmode="lin" valueType="num" p14:bounceEnd="56000">
                                          <p:cBhvr additive="base">
                                            <p:cTn id="15" dur="1000" fill="hold"/>
                                            <p:tgtEl>
                                              <p:spTgt spid="25"/>
                                            </p:tgtEl>
                                            <p:attrNameLst>
                                              <p:attrName>ppt_x</p:attrName>
                                            </p:attrNameLst>
                                          </p:cBhvr>
                                          <p:tavLst>
                                            <p:tav tm="0">
                                              <p:val>
                                                <p:strVal val="0-#ppt_w/2"/>
                                              </p:val>
                                            </p:tav>
                                            <p:tav tm="100000">
                                              <p:val>
                                                <p:strVal val="#ppt_x"/>
                                              </p:val>
                                            </p:tav>
                                          </p:tavLst>
                                        </p:anim>
                                        <p:anim calcmode="lin" valueType="num" p14:bounceEnd="56000">
                                          <p:cBhvr additive="base">
                                            <p:cTn id="16" dur="1000" fill="hold"/>
                                            <p:tgtEl>
                                              <p:spTgt spid="25"/>
                                            </p:tgtEl>
                                            <p:attrNameLst>
                                              <p:attrName>ppt_y</p:attrName>
                                            </p:attrNameLst>
                                          </p:cBhvr>
                                          <p:tavLst>
                                            <p:tav tm="0">
                                              <p:val>
                                                <p:strVal val="1+#ppt_h/2"/>
                                              </p:val>
                                            </p:tav>
                                            <p:tav tm="100000">
                                              <p:val>
                                                <p:strVal val="#ppt_y"/>
                                              </p:val>
                                            </p:tav>
                                          </p:tavLst>
                                        </p:anim>
                                      </p:childTnLst>
                                    </p:cTn>
                                  </p:par>
                                  <p:par>
                                    <p:cTn id="17" presetID="2" presetClass="entr" presetSubtype="6" fill="hold" nodeType="withEffect" p14:presetBounceEnd="56000">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14:bounceEnd="56000">
                                          <p:cBhvr additive="base">
                                            <p:cTn id="19" dur="1000" fill="hold"/>
                                            <p:tgtEl>
                                              <p:spTgt spid="27"/>
                                            </p:tgtEl>
                                            <p:attrNameLst>
                                              <p:attrName>ppt_x</p:attrName>
                                            </p:attrNameLst>
                                          </p:cBhvr>
                                          <p:tavLst>
                                            <p:tav tm="0">
                                              <p:val>
                                                <p:strVal val="1+#ppt_w/2"/>
                                              </p:val>
                                            </p:tav>
                                            <p:tav tm="100000">
                                              <p:val>
                                                <p:strVal val="#ppt_x"/>
                                              </p:val>
                                            </p:tav>
                                          </p:tavLst>
                                        </p:anim>
                                        <p:anim calcmode="lin" valueType="num" p14:bounceEnd="56000">
                                          <p:cBhvr additive="base">
                                            <p:cTn id="20" dur="1000" fill="hold"/>
                                            <p:tgtEl>
                                              <p:spTgt spid="27"/>
                                            </p:tgtEl>
                                            <p:attrNameLst>
                                              <p:attrName>ppt_y</p:attrName>
                                            </p:attrNameLst>
                                          </p:cBhvr>
                                          <p:tavLst>
                                            <p:tav tm="0">
                                              <p:val>
                                                <p:strVal val="1+#ppt_h/2"/>
                                              </p:val>
                                            </p:tav>
                                            <p:tav tm="100000">
                                              <p:val>
                                                <p:strVal val="#ppt_y"/>
                                              </p:val>
                                            </p:tav>
                                          </p:tavLst>
                                        </p:anim>
                                      </p:childTnLst>
                                    </p:cTn>
                                  </p:par>
                                </p:childTnLst>
                              </p:cTn>
                            </p:par>
                            <p:par>
                              <p:cTn id="21" fill="hold">
                                <p:stCondLst>
                                  <p:cond delay="1000"/>
                                </p:stCondLst>
                                <p:childTnLst>
                                  <p:par>
                                    <p:cTn id="22" presetID="2" presetClass="entr" presetSubtype="4" fill="hold" nodeType="afterEffect" p14:presetBounceEnd="56000">
                                      <p:stCondLst>
                                        <p:cond delay="0"/>
                                      </p:stCondLst>
                                      <p:childTnLst>
                                        <p:set>
                                          <p:cBhvr>
                                            <p:cTn id="23" dur="1" fill="hold">
                                              <p:stCondLst>
                                                <p:cond delay="0"/>
                                              </p:stCondLst>
                                            </p:cTn>
                                            <p:tgtEl>
                                              <p:spTgt spid="28"/>
                                            </p:tgtEl>
                                            <p:attrNameLst>
                                              <p:attrName>style.visibility</p:attrName>
                                            </p:attrNameLst>
                                          </p:cBhvr>
                                          <p:to>
                                            <p:strVal val="visible"/>
                                          </p:to>
                                        </p:set>
                                        <p:anim calcmode="lin" valueType="num" p14:bounceEnd="56000">
                                          <p:cBhvr additive="base">
                                            <p:cTn id="24" dur="1000" fill="hold"/>
                                            <p:tgtEl>
                                              <p:spTgt spid="28"/>
                                            </p:tgtEl>
                                            <p:attrNameLst>
                                              <p:attrName>ppt_x</p:attrName>
                                            </p:attrNameLst>
                                          </p:cBhvr>
                                          <p:tavLst>
                                            <p:tav tm="0">
                                              <p:val>
                                                <p:strVal val="#ppt_x"/>
                                              </p:val>
                                            </p:tav>
                                            <p:tav tm="100000">
                                              <p:val>
                                                <p:strVal val="#ppt_x"/>
                                              </p:val>
                                            </p:tav>
                                          </p:tavLst>
                                        </p:anim>
                                        <p:anim calcmode="lin" valueType="num" p14:bounceEnd="56000">
                                          <p:cBhvr additive="base">
                                            <p:cTn id="25" dur="10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1000" fill="hold"/>
                                            <p:tgtEl>
                                              <p:spTgt spid="21"/>
                                            </p:tgtEl>
                                            <p:attrNameLst>
                                              <p:attrName>ppt_x</p:attrName>
                                            </p:attrNameLst>
                                          </p:cBhvr>
                                          <p:tavLst>
                                            <p:tav tm="0">
                                              <p:val>
                                                <p:strVal val="0-#ppt_w/2"/>
                                              </p:val>
                                            </p:tav>
                                            <p:tav tm="100000">
                                              <p:val>
                                                <p:strVal val="#ppt_x"/>
                                              </p:val>
                                            </p:tav>
                                          </p:tavLst>
                                        </p:anim>
                                        <p:anim calcmode="lin" valueType="num">
                                          <p:cBhvr additive="base">
                                            <p:cTn id="8" dur="1000" fill="hold"/>
                                            <p:tgtEl>
                                              <p:spTgt spid="21"/>
                                            </p:tgtEl>
                                            <p:attrNameLst>
                                              <p:attrName>ppt_y</p:attrName>
                                            </p:attrNameLst>
                                          </p:cBhvr>
                                          <p:tavLst>
                                            <p:tav tm="0">
                                              <p:val>
                                                <p:strVal val="0-#ppt_h/2"/>
                                              </p:val>
                                            </p:tav>
                                            <p:tav tm="100000">
                                              <p:val>
                                                <p:strVal val="#ppt_y"/>
                                              </p:val>
                                            </p:tav>
                                          </p:tavLst>
                                        </p:anim>
                                      </p:childTnLst>
                                    </p:cTn>
                                  </p:par>
                                  <p:par>
                                    <p:cTn id="9" presetID="2" presetClass="entr" presetSubtype="3" fill="hold" nodeType="with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1000" fill="hold"/>
                                            <p:tgtEl>
                                              <p:spTgt spid="23"/>
                                            </p:tgtEl>
                                            <p:attrNameLst>
                                              <p:attrName>ppt_x</p:attrName>
                                            </p:attrNameLst>
                                          </p:cBhvr>
                                          <p:tavLst>
                                            <p:tav tm="0">
                                              <p:val>
                                                <p:strVal val="1+#ppt_w/2"/>
                                              </p:val>
                                            </p:tav>
                                            <p:tav tm="100000">
                                              <p:val>
                                                <p:strVal val="#ppt_x"/>
                                              </p:val>
                                            </p:tav>
                                          </p:tavLst>
                                        </p:anim>
                                        <p:anim calcmode="lin" valueType="num">
                                          <p:cBhvr additive="base">
                                            <p:cTn id="12" dur="1000" fill="hold"/>
                                            <p:tgtEl>
                                              <p:spTgt spid="23"/>
                                            </p:tgtEl>
                                            <p:attrNameLst>
                                              <p:attrName>ppt_y</p:attrName>
                                            </p:attrNameLst>
                                          </p:cBhvr>
                                          <p:tavLst>
                                            <p:tav tm="0">
                                              <p:val>
                                                <p:strVal val="0-#ppt_h/2"/>
                                              </p:val>
                                            </p:tav>
                                            <p:tav tm="100000">
                                              <p:val>
                                                <p:strVal val="#ppt_y"/>
                                              </p:val>
                                            </p:tav>
                                          </p:tavLst>
                                        </p:anim>
                                      </p:childTnLst>
                                    </p:cTn>
                                  </p:par>
                                  <p:par>
                                    <p:cTn id="13" presetID="2" presetClass="entr" presetSubtype="12" fill="hold" nodeType="withEffect">
                                      <p:stCondLst>
                                        <p:cond delay="0"/>
                                      </p:stCondLst>
                                      <p:childTnLst>
                                        <p:set>
                                          <p:cBhvr>
                                            <p:cTn id="14" dur="1" fill="hold">
                                              <p:stCondLst>
                                                <p:cond delay="0"/>
                                              </p:stCondLst>
                                            </p:cTn>
                                            <p:tgtEl>
                                              <p:spTgt spid="25"/>
                                            </p:tgtEl>
                                            <p:attrNameLst>
                                              <p:attrName>style.visibility</p:attrName>
                                            </p:attrNameLst>
                                          </p:cBhvr>
                                          <p:to>
                                            <p:strVal val="visible"/>
                                          </p:to>
                                        </p:set>
                                        <p:anim calcmode="lin" valueType="num">
                                          <p:cBhvr additive="base">
                                            <p:cTn id="15" dur="1000" fill="hold"/>
                                            <p:tgtEl>
                                              <p:spTgt spid="25"/>
                                            </p:tgtEl>
                                            <p:attrNameLst>
                                              <p:attrName>ppt_x</p:attrName>
                                            </p:attrNameLst>
                                          </p:cBhvr>
                                          <p:tavLst>
                                            <p:tav tm="0">
                                              <p:val>
                                                <p:strVal val="0-#ppt_w/2"/>
                                              </p:val>
                                            </p:tav>
                                            <p:tav tm="100000">
                                              <p:val>
                                                <p:strVal val="#ppt_x"/>
                                              </p:val>
                                            </p:tav>
                                          </p:tavLst>
                                        </p:anim>
                                        <p:anim calcmode="lin" valueType="num">
                                          <p:cBhvr additive="base">
                                            <p:cTn id="16" dur="1000" fill="hold"/>
                                            <p:tgtEl>
                                              <p:spTgt spid="25"/>
                                            </p:tgtEl>
                                            <p:attrNameLst>
                                              <p:attrName>ppt_y</p:attrName>
                                            </p:attrNameLst>
                                          </p:cBhvr>
                                          <p:tavLst>
                                            <p:tav tm="0">
                                              <p:val>
                                                <p:strVal val="1+#ppt_h/2"/>
                                              </p:val>
                                            </p:tav>
                                            <p:tav tm="100000">
                                              <p:val>
                                                <p:strVal val="#ppt_y"/>
                                              </p:val>
                                            </p:tav>
                                          </p:tavLst>
                                        </p:anim>
                                      </p:childTnLst>
                                    </p:cTn>
                                  </p:par>
                                  <p:par>
                                    <p:cTn id="17" presetID="2" presetClass="entr" presetSubtype="6" fill="hold" nodeType="withEffect">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cBhvr additive="base">
                                            <p:cTn id="19" dur="1000" fill="hold"/>
                                            <p:tgtEl>
                                              <p:spTgt spid="27"/>
                                            </p:tgtEl>
                                            <p:attrNameLst>
                                              <p:attrName>ppt_x</p:attrName>
                                            </p:attrNameLst>
                                          </p:cBhvr>
                                          <p:tavLst>
                                            <p:tav tm="0">
                                              <p:val>
                                                <p:strVal val="1+#ppt_w/2"/>
                                              </p:val>
                                            </p:tav>
                                            <p:tav tm="100000">
                                              <p:val>
                                                <p:strVal val="#ppt_x"/>
                                              </p:val>
                                            </p:tav>
                                          </p:tavLst>
                                        </p:anim>
                                        <p:anim calcmode="lin" valueType="num">
                                          <p:cBhvr additive="base">
                                            <p:cTn id="20" dur="1000" fill="hold"/>
                                            <p:tgtEl>
                                              <p:spTgt spid="27"/>
                                            </p:tgtEl>
                                            <p:attrNameLst>
                                              <p:attrName>ppt_y</p:attrName>
                                            </p:attrNameLst>
                                          </p:cBhvr>
                                          <p:tavLst>
                                            <p:tav tm="0">
                                              <p:val>
                                                <p:strVal val="1+#ppt_h/2"/>
                                              </p:val>
                                            </p:tav>
                                            <p:tav tm="100000">
                                              <p:val>
                                                <p:strVal val="#ppt_y"/>
                                              </p:val>
                                            </p:tav>
                                          </p:tavLst>
                                        </p:anim>
                                      </p:childTnLst>
                                    </p:cTn>
                                  </p:par>
                                </p:childTnLst>
                              </p:cTn>
                            </p:par>
                            <p:par>
                              <p:cTn id="21" fill="hold">
                                <p:stCondLst>
                                  <p:cond delay="1000"/>
                                </p:stCondLst>
                                <p:childTnLst>
                                  <p:par>
                                    <p:cTn id="22" presetID="2" presetClass="entr" presetSubtype="4" fill="hold" nodeType="afterEffect">
                                      <p:stCondLst>
                                        <p:cond delay="0"/>
                                      </p:stCondLst>
                                      <p:childTnLst>
                                        <p:set>
                                          <p:cBhvr>
                                            <p:cTn id="23" dur="1" fill="hold">
                                              <p:stCondLst>
                                                <p:cond delay="0"/>
                                              </p:stCondLst>
                                            </p:cTn>
                                            <p:tgtEl>
                                              <p:spTgt spid="28"/>
                                            </p:tgtEl>
                                            <p:attrNameLst>
                                              <p:attrName>style.visibility</p:attrName>
                                            </p:attrNameLst>
                                          </p:cBhvr>
                                          <p:to>
                                            <p:strVal val="visible"/>
                                          </p:to>
                                        </p:set>
                                        <p:anim calcmode="lin" valueType="num">
                                          <p:cBhvr additive="base">
                                            <p:cTn id="24" dur="1000" fill="hold"/>
                                            <p:tgtEl>
                                              <p:spTgt spid="28"/>
                                            </p:tgtEl>
                                            <p:attrNameLst>
                                              <p:attrName>ppt_x</p:attrName>
                                            </p:attrNameLst>
                                          </p:cBhvr>
                                          <p:tavLst>
                                            <p:tav tm="0">
                                              <p:val>
                                                <p:strVal val="#ppt_x"/>
                                              </p:val>
                                            </p:tav>
                                            <p:tav tm="100000">
                                              <p:val>
                                                <p:strVal val="#ppt_x"/>
                                              </p:val>
                                            </p:tav>
                                          </p:tavLst>
                                        </p:anim>
                                        <p:anim calcmode="lin" valueType="num">
                                          <p:cBhvr additive="base">
                                            <p:cTn id="25" dur="10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Presentation"/>
</p:tagLst>
</file>

<file path=ppt/theme/theme1.xml><?xml version="1.0" encoding="utf-8"?>
<a:theme xmlns:a="http://schemas.openxmlformats.org/drawingml/2006/main" name="第一PPT，www.1ppt.com">
  <a:themeElements>
    <a:clrScheme name="气流">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jgpobibz">
      <a:majorFont>
        <a:latin typeface=""/>
        <a:ea typeface="微软雅黑"/>
        <a:cs typeface=""/>
      </a:majorFont>
      <a:minorFont>
        <a:latin typeface=""/>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9079</TotalTime>
  <Words>1726</Words>
  <Application>Microsoft Office PowerPoint</Application>
  <PresentationFormat>自定义</PresentationFormat>
  <Paragraphs>94</Paragraphs>
  <Slides>17</Slides>
  <Notes>16</Notes>
  <HiddenSlides>0</HiddenSlides>
  <MMClips>0</MMClips>
  <ScaleCrop>false</ScaleCrop>
  <HeadingPairs>
    <vt:vector size="4" baseType="variant">
      <vt:variant>
        <vt:lpstr>主题</vt:lpstr>
      </vt:variant>
      <vt:variant>
        <vt:i4>2</vt:i4>
      </vt:variant>
      <vt:variant>
        <vt:lpstr>幻灯片标题</vt:lpstr>
      </vt:variant>
      <vt:variant>
        <vt:i4>17</vt:i4>
      </vt:variant>
    </vt:vector>
  </HeadingPairs>
  <TitlesOfParts>
    <vt:vector size="1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健身</dc:title>
  <dc:creator>第一PPT</dc:creator>
  <cp:keywords>www.1ppt.com</cp:keywords>
  <dc:description>www.1ppt.com</dc:description>
  <cp:lastModifiedBy>Windows User</cp:lastModifiedBy>
  <cp:revision>204</cp:revision>
  <dcterms:created xsi:type="dcterms:W3CDTF">2017-03-16T03:10:05Z</dcterms:created>
  <dcterms:modified xsi:type="dcterms:W3CDTF">2019-10-29T12:07:08Z</dcterms:modified>
</cp:coreProperties>
</file>