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"/>
  </p:notesMasterIdLst>
  <p:sldIdLst>
    <p:sldId id="288" r:id="rId3"/>
    <p:sldId id="289" r:id="rId4"/>
    <p:sldId id="290" r:id="rId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982" y="-16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366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199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368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46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8277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466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78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851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213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95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630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617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19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0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03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1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540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55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90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365800" y="26701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159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22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579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428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638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01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7975-6AF7-4301-9DC5-87C074AA59D1}" type="datetimeFigureOut">
              <a:rPr lang="zh-CN" altLang="en-US" smtClean="0"/>
              <a:t>2019/10/26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987A4-0198-42B4-AAAE-EDBADA448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85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13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4000"/>
            <a:ext cx="91440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638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7" y="-144254"/>
            <a:ext cx="9144793" cy="54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345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18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223">
      <a:dk1>
        <a:srgbClr val="000000"/>
      </a:dk1>
      <a:lt1>
        <a:sysClr val="window" lastClr="FFFFFF"/>
      </a:lt1>
      <a:dk2>
        <a:srgbClr val="44546A"/>
      </a:dk2>
      <a:lt2>
        <a:srgbClr val="FF4040"/>
      </a:lt2>
      <a:accent1>
        <a:srgbClr val="9A0000"/>
      </a:accent1>
      <a:accent2>
        <a:srgbClr val="C00000"/>
      </a:accent2>
      <a:accent3>
        <a:srgbClr val="FF0000"/>
      </a:accent3>
      <a:accent4>
        <a:srgbClr val="860000"/>
      </a:accent4>
      <a:accent5>
        <a:srgbClr val="9A0000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217</Words>
  <Application>Microsoft Office PowerPoint</Application>
  <PresentationFormat>全屏显示(16:9)</PresentationFormat>
  <Paragraphs>16</Paragraphs>
  <Slides>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Office 主题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背景图片</dc:title>
  <dc:creator>第一PPT</dc:creator>
  <cp:keywords>www.1ppt.com</cp:keywords>
  <dc:description>www.1ppt.com</dc:description>
  <cp:lastModifiedBy>Windows User</cp:lastModifiedBy>
  <cp:revision>20</cp:revision>
  <dcterms:created xsi:type="dcterms:W3CDTF">2017-03-04T06:55:50Z</dcterms:created>
  <dcterms:modified xsi:type="dcterms:W3CDTF">2019-10-26T13:11:34Z</dcterms:modified>
</cp:coreProperties>
</file>